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5"/>
  </p:sldMasterIdLst>
  <p:notesMasterIdLst>
    <p:notesMasterId r:id="rId9"/>
  </p:notesMasterIdLst>
  <p:sldIdLst>
    <p:sldId id="275" r:id="rId6"/>
    <p:sldId id="276" r:id="rId7"/>
    <p:sldId id="278" r:id="rId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>
        <p:scale>
          <a:sx n="81" d="100"/>
          <a:sy n="81" d="100"/>
        </p:scale>
        <p:origin x="-1056" y="2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2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viewProps" Target="viewProps.xml"/><Relationship Id="rId5" Type="http://schemas.openxmlformats.org/officeDocument/2006/relationships/slideMaster" Target="slideMasters/slideMaster1.xml"/><Relationship Id="rId10" Type="http://schemas.openxmlformats.org/officeDocument/2006/relationships/presProps" Target="presProps.xml"/><Relationship Id="rId4" Type="http://schemas.openxmlformats.org/officeDocument/2006/relationships/customXml" Target="../customXml/item4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69A64BE-CACF-4CEE-A925-28596A754FAC}" type="datetimeFigureOut">
              <a:rPr lang="en-GB" smtClean="0"/>
              <a:t>14/03/2019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7116527-64FD-4ADC-8819-9BFA1E8A93F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303523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wmo2016_powerpoint_standard_v2-1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/>
              <a:t>Formatvorlage des Untertitelmasters durch Klicken bearbeiten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646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7" name="Picture 6" descr="wmo2016_powerpoint_standard_v2-2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09313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r>
              <a:rPr lang="en-US" dirty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39018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6633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364548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237271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r>
              <a:rPr lang="en-US" dirty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83129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55096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de-DE"/>
              <a:t>Bild durch Klicken auf Symbol hinzufügen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r>
              <a:rPr lang="en-US" dirty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4843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wmo2016_powerpoint_standard_v2-2.jpg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36171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hf hdr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Audit Criteria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de-DE" dirty="0" smtClean="0"/>
              <a:t>Backup (Kenji TSUNODA)</a:t>
            </a:r>
            <a:endParaRPr lang="de-DE" dirty="0"/>
          </a:p>
          <a:p>
            <a:pPr lvl="1">
              <a:buFont typeface="Arial" panose="020B0604020202020204" pitchFamily="34" charset="0"/>
              <a:buChar char="•"/>
            </a:pPr>
            <a:r>
              <a:rPr lang="de-DE" dirty="0" smtClean="0"/>
              <a:t>GISC to </a:t>
            </a:r>
            <a:r>
              <a:rPr lang="de-DE" dirty="0"/>
              <a:t>GISC </a:t>
            </a:r>
            <a:endParaRPr lang="de-DE" dirty="0" smtClean="0"/>
          </a:p>
          <a:p>
            <a:pPr lvl="1">
              <a:buFont typeface="Arial" panose="020B0604020202020204" pitchFamily="34" charset="0"/>
              <a:buChar char="•"/>
            </a:pPr>
            <a:r>
              <a:rPr lang="de-DE" dirty="0" smtClean="0"/>
              <a:t>Nomination of alternate </a:t>
            </a:r>
            <a:r>
              <a:rPr lang="de-DE" dirty="0" smtClean="0"/>
              <a:t>GISC‘s</a:t>
            </a:r>
            <a:endParaRPr lang="de-DE" dirty="0" smtClean="0"/>
          </a:p>
          <a:p>
            <a:pPr lvl="1">
              <a:buFont typeface="Arial" panose="020B0604020202020204" pitchFamily="34" charset="0"/>
              <a:buChar char="•"/>
            </a:pPr>
            <a:r>
              <a:rPr lang="de-DE" dirty="0" smtClean="0"/>
              <a:t>Progression of management of the service </a:t>
            </a:r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ET-WISC/TT-DC 12</a:t>
            </a:r>
            <a:r>
              <a:rPr lang="en-US" baseline="30000" dirty="0"/>
              <a:t>th</a:t>
            </a:r>
            <a:r>
              <a:rPr lang="en-US" dirty="0"/>
              <a:t> – 15</a:t>
            </a:r>
            <a:r>
              <a:rPr lang="en-US" baseline="30000" dirty="0"/>
              <a:t>th</a:t>
            </a:r>
            <a:r>
              <a:rPr lang="en-US" dirty="0"/>
              <a:t> March 2019 pp</a:t>
            </a:r>
            <a:fld id="{9259AF2F-52C6-9B46-B8B2-0579234AE62E}" type="slidenum">
              <a:rPr lang="en-US" smtClean="0"/>
              <a:pPr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4273844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Audit </a:t>
            </a:r>
            <a:r>
              <a:rPr lang="de-DE" dirty="0" smtClean="0"/>
              <a:t>Criteria (Backup)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56150"/>
          </a:xfrm>
        </p:spPr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de-DE" dirty="0" smtClean="0"/>
              <a:t>Internal backup (recovery centre) (Y or N)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de-DE" dirty="0" smtClean="0"/>
              <a:t>Active – Active operatin (High)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de-DE" dirty="0" smtClean="0"/>
              <a:t>Active – Standby operation (Middle)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de-DE" dirty="0" smtClean="0"/>
              <a:t>Active – Cold standby operation (Minimum) </a:t>
            </a:r>
            <a:endParaRPr lang="de-DE" dirty="0" smtClean="0"/>
          </a:p>
          <a:p>
            <a:pPr>
              <a:buFont typeface="Arial" panose="020B0604020202020204" pitchFamily="34" charset="0"/>
              <a:buChar char="•"/>
            </a:pPr>
            <a:r>
              <a:rPr lang="de-DE" dirty="0" smtClean="0"/>
              <a:t>Nomination of alternate </a:t>
            </a:r>
            <a:r>
              <a:rPr lang="de-DE" dirty="0" smtClean="0"/>
              <a:t>GISC‘s/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de-DE" dirty="0" smtClean="0"/>
              <a:t>Official agreement (letter?) between GISCs (YorN)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de-DE" dirty="0" smtClean="0"/>
              <a:t>Bauckup procedure (document) (YorN)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de-DE" dirty="0" smtClean="0"/>
              <a:t>Coordination meeting (WebEx) (YorN)</a:t>
            </a:r>
          </a:p>
          <a:p>
            <a:pPr lvl="2">
              <a:buFont typeface="Arial" panose="020B0604020202020204" pitchFamily="34" charset="0"/>
              <a:buChar char="•"/>
            </a:pPr>
            <a:r>
              <a:rPr lang="de-DE" dirty="0" smtClean="0"/>
              <a:t> (if Y) at least once a year </a:t>
            </a:r>
          </a:p>
          <a:p>
            <a:pPr lvl="1">
              <a:buFont typeface="Arial" panose="020B0604020202020204" pitchFamily="34" charset="0"/>
              <a:buChar char="•"/>
            </a:pPr>
            <a:endParaRPr lang="de-DE" dirty="0" smtClean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ET-WISC/TT-DC 12</a:t>
            </a:r>
            <a:r>
              <a:rPr lang="en-US" baseline="30000" dirty="0"/>
              <a:t>th</a:t>
            </a:r>
            <a:r>
              <a:rPr lang="en-US" dirty="0"/>
              <a:t> – 15</a:t>
            </a:r>
            <a:r>
              <a:rPr lang="en-US" baseline="30000" dirty="0"/>
              <a:t>th</a:t>
            </a:r>
            <a:r>
              <a:rPr lang="en-US" dirty="0"/>
              <a:t> March 2019 pp</a:t>
            </a:r>
            <a:fld id="{9259AF2F-52C6-9B46-B8B2-0579234AE62E}" type="slidenum">
              <a:rPr lang="en-US" smtClean="0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686788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Audit </a:t>
            </a:r>
            <a:r>
              <a:rPr lang="de-DE" dirty="0" smtClean="0"/>
              <a:t>Criteria (Backup)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Progression of management of the service </a:t>
            </a:r>
            <a:endParaRPr lang="de-DE" dirty="0" smtClean="0"/>
          </a:p>
          <a:p>
            <a:pPr lvl="1">
              <a:buFont typeface="Arial" panose="020B0604020202020204" pitchFamily="34" charset="0"/>
              <a:buChar char="•"/>
            </a:pPr>
            <a:r>
              <a:rPr lang="de-DE" dirty="0" smtClean="0"/>
              <a:t>Review the backup procedure by above coordination 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de-DE" dirty="0" smtClean="0"/>
              <a:t>Backup Test (depend of the procedure)</a:t>
            </a:r>
          </a:p>
          <a:p>
            <a:pPr lvl="2">
              <a:buFont typeface="Arial" panose="020B0604020202020204" pitchFamily="34" charset="0"/>
              <a:buChar char="•"/>
            </a:pPr>
            <a:r>
              <a:rPr lang="de-DE" dirty="0" smtClean="0"/>
              <a:t>once a year?</a:t>
            </a:r>
          </a:p>
          <a:p>
            <a:pPr lvl="1">
              <a:buFont typeface="Arial" panose="020B0604020202020204" pitchFamily="34" charset="0"/>
              <a:buChar char="•"/>
            </a:pPr>
            <a:endParaRPr lang="de-DE" dirty="0"/>
          </a:p>
          <a:p>
            <a:pPr lvl="1">
              <a:buFont typeface="Arial" panose="020B0604020202020204" pitchFamily="34" charset="0"/>
              <a:buChar char="•"/>
            </a:pPr>
            <a:endParaRPr lang="de-DE" dirty="0" smtClean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ET-WISC/TT-DC 12</a:t>
            </a:r>
            <a:r>
              <a:rPr lang="en-US" baseline="30000" dirty="0"/>
              <a:t>th</a:t>
            </a:r>
            <a:r>
              <a:rPr lang="en-US" dirty="0"/>
              <a:t> – 15</a:t>
            </a:r>
            <a:r>
              <a:rPr lang="en-US" baseline="30000" dirty="0"/>
              <a:t>th</a:t>
            </a:r>
            <a:r>
              <a:rPr lang="en-US" dirty="0"/>
              <a:t> March 2019 pp</a:t>
            </a:r>
            <a:fld id="{9259AF2F-52C6-9B46-B8B2-0579234AE62E}" type="slidenum">
              <a:rPr lang="en-US" smtClean="0"/>
              <a:pPr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57696624"/>
      </p:ext>
    </p:extLst>
  </p:cSld>
  <p:clrMapOvr>
    <a:masterClrMapping/>
  </p:clrMapOvr>
</p:sld>
</file>

<file path=ppt/theme/theme1.xml><?xml version="1.0" encoding="utf-8"?>
<a:theme xmlns:a="http://schemas.openxmlformats.org/drawingml/2006/main" name="TT-GISC2017-presentationXX-templat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NA xmlns="95a6d21c-7db0-4b7e-981f-b4f22b02b9d8">Not of potential interest</TNA>
    <ReviewDate xmlns="95a6d21c-7db0-4b7e-981f-b4f22b02b9d8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Met Office Document" ma:contentTypeID="0x01010008EC4BDFB4C3D542892399C37F0B505F00FC87DC03DE605040BCB08D30A4996049" ma:contentTypeVersion="16" ma:contentTypeDescription="" ma:contentTypeScope="" ma:versionID="5c39b67e468ee8c98a213063c2702341">
  <xsd:schema xmlns:xsd="http://www.w3.org/2001/XMLSchema" xmlns:xs="http://www.w3.org/2001/XMLSchema" xmlns:p="http://schemas.microsoft.com/office/2006/metadata/properties" xmlns:ns2="95a6d21c-7db0-4b7e-981f-b4f22b02b9d8" targetNamespace="http://schemas.microsoft.com/office/2006/metadata/properties" ma:root="true" ma:fieldsID="9ae3119e1dcee855f18873c1ab54908f" ns2:_="">
    <xsd:import namespace="95a6d21c-7db0-4b7e-981f-b4f22b02b9d8"/>
    <xsd:element name="properties">
      <xsd:complexType>
        <xsd:sequence>
          <xsd:element name="documentManagement">
            <xsd:complexType>
              <xsd:all>
                <xsd:element ref="ns2:TNA" minOccurs="0"/>
                <xsd:element ref="ns2:ReviewDat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5a6d21c-7db0-4b7e-981f-b4f22b02b9d8" elementFormDefault="qualified">
    <xsd:import namespace="http://schemas.microsoft.com/office/2006/documentManagement/types"/>
    <xsd:import namespace="http://schemas.microsoft.com/office/infopath/2007/PartnerControls"/>
    <xsd:element name="TNA" ma:index="1" nillable="true" ma:displayName="TNA" ma:default="Not of potential interest" ma:format="Dropdown" ma:internalName="TNA">
      <xsd:simpleType>
        <xsd:restriction base="dms:Choice">
          <xsd:enumeration value="Not of potential interest"/>
          <xsd:enumeration value="Potential TNA Record"/>
          <xsd:enumeration value="Flagged for TNA"/>
          <xsd:enumeration value="List to TNA"/>
          <xsd:enumeration value="Not listed to TNA"/>
          <xsd:enumeration value="Transferred to TNA"/>
          <xsd:enumeration value="Published by TNA"/>
        </xsd:restriction>
      </xsd:simpleType>
    </xsd:element>
    <xsd:element name="ReviewDate" ma:index="2" nillable="true" ma:displayName="Review Date" ma:format="DateOnly" ma:internalName="ReviewDate">
      <xsd:simpleType>
        <xsd:restriction base="dms:DateTim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8" ma:displayName="Content Type"/>
        <xsd:element ref="dc:title" minOccurs="0" maxOccurs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SharedContentType xmlns="Microsoft.SharePoint.Taxonomy.ContentTypeSync" SourceId="b1bb55a9-a1b5-4196-b12d-1833970ed366" ContentTypeId="0x01010008EC4BDFB4C3D542892399C37F0B505F" PreviousValue="false"/>
</file>

<file path=customXml/item4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7F22F6DF-EF47-478B-A9B6-EA2DDDFFBDB1}">
  <ds:schemaRefs>
    <ds:schemaRef ds:uri="http://purl.org/dc/dcmitype/"/>
    <ds:schemaRef ds:uri="http://schemas.microsoft.com/office/infopath/2007/PartnerControls"/>
    <ds:schemaRef ds:uri="95a6d21c-7db0-4b7e-981f-b4f22b02b9d8"/>
    <ds:schemaRef ds:uri="http://purl.org/dc/elements/1.1/"/>
    <ds:schemaRef ds:uri="http://schemas.microsoft.com/office/2006/metadata/properties"/>
    <ds:schemaRef ds:uri="http://schemas.microsoft.com/office/2006/documentManagement/types"/>
    <ds:schemaRef ds:uri="http://purl.org/dc/terms/"/>
    <ds:schemaRef ds:uri="http://schemas.openxmlformats.org/package/2006/metadata/core-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012ECB84-1C21-41FB-8A40-6B7B41BE5B3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5a6d21c-7db0-4b7e-981f-b4f22b02b9d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84E2499B-E241-4813-9A63-1F7AE49EA9EC}">
  <ds:schemaRefs>
    <ds:schemaRef ds:uri="Microsoft.SharePoint.Taxonomy.ContentTypeSync"/>
  </ds:schemaRefs>
</ds:datastoreItem>
</file>

<file path=customXml/itemProps4.xml><?xml version="1.0" encoding="utf-8"?>
<ds:datastoreItem xmlns:ds="http://schemas.openxmlformats.org/officeDocument/2006/customXml" ds:itemID="{D35E29DC-C67D-4117-BE38-E1365DDF80DF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TT-GISC2017-presentationXX-template</Template>
  <TotalTime>1045</TotalTime>
  <Words>150</Words>
  <Application>Microsoft Office PowerPoint</Application>
  <PresentationFormat>画面に合わせる (4:3)</PresentationFormat>
  <Paragraphs>23</Paragraphs>
  <Slides>3</Slides>
  <Notes>0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3</vt:i4>
      </vt:variant>
    </vt:vector>
  </HeadingPairs>
  <TitlesOfParts>
    <vt:vector size="4" baseType="lpstr">
      <vt:lpstr>TT-GISC2017-presentationXX-template</vt:lpstr>
      <vt:lpstr>Audit Criteria</vt:lpstr>
      <vt:lpstr>Audit Criteria (Backup)</vt:lpstr>
      <vt:lpstr>Audit Criteria (Backup)</vt:lpstr>
    </vt:vector>
  </TitlesOfParts>
  <Company>Deutscher Wetterdienst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Wirt Kai-Thorsten</dc:creator>
  <cp:lastModifiedBy>Ken</cp:lastModifiedBy>
  <cp:revision>35</cp:revision>
  <dcterms:created xsi:type="dcterms:W3CDTF">2017-11-13T09:50:18Z</dcterms:created>
  <dcterms:modified xsi:type="dcterms:W3CDTF">2019-03-14T08:30:46Z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0x01010008EC4BDFB4C3D542892399C37F0B505F00FC87DC03DE605040BCB08D30A4996049</vt:lpwstr>
  </property>
</Properties>
</file>