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3"/>
  </p:notesMasterIdLst>
  <p:sldIdLst>
    <p:sldId id="256" r:id="rId6"/>
    <p:sldId id="264" r:id="rId7"/>
    <p:sldId id="272" r:id="rId8"/>
    <p:sldId id="274" r:id="rId9"/>
    <p:sldId id="275" r:id="rId10"/>
    <p:sldId id="276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11/03/2019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Will</a:t>
            </a:r>
            <a:r>
              <a:rPr lang="en-GB" baseline="0" dirty="0" smtClean="0"/>
              <a:t> participate in the discussion on agenda item 11 from an NC perspective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423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Q.</a:t>
            </a:r>
            <a:r>
              <a:rPr lang="en-GB" baseline="0" dirty="0" smtClean="0"/>
              <a:t> Does the group feel that NC/DCPC’s are represented? If not what can be done regarding this?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1430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particular, getting more from NC/DCPC in relation to WIS 2.0.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3122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Outcome of this discussion will have input</a:t>
            </a:r>
            <a:r>
              <a:rPr lang="en-GB" baseline="0" dirty="0" smtClean="0"/>
              <a:t> into agenda item 14, updating action plan and </a:t>
            </a:r>
            <a:r>
              <a:rPr lang="en-GB" baseline="0" dirty="0" err="1" smtClean="0"/>
              <a:t>ToR</a:t>
            </a:r>
            <a:r>
              <a:rPr lang="en-GB" baseline="0" dirty="0" smtClean="0"/>
              <a:t> as required.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7479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mo.int/pages/prog/www/CBS/Lists_WorkGroups/CBS/opag%20iss/et-wisc-tt-dc/tor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TT-DC - Agenda</a:t>
            </a:r>
            <a:endParaRPr lang="en-US" sz="4800" dirty="0">
              <a:solidFill>
                <a:srgbClr val="000090"/>
              </a:solidFill>
            </a:endParaRPr>
          </a:p>
          <a:p>
            <a:r>
              <a:rPr lang="en-US" sz="4800" i="1" dirty="0">
                <a:solidFill>
                  <a:srgbClr val="000090"/>
                </a:solidFill>
              </a:rPr>
              <a:t>Mark Francis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ET-WISC/TT-DC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Agenda item </a:t>
            </a:r>
            <a:r>
              <a:rPr lang="fr-CH" sz="1600" dirty="0" smtClean="0">
                <a:solidFill>
                  <a:srgbClr val="000090"/>
                </a:solidFill>
              </a:rPr>
              <a:t>5</a:t>
            </a:r>
            <a:endParaRPr lang="fr-CH" sz="1600" dirty="0">
              <a:solidFill>
                <a:srgbClr val="000090"/>
              </a:solidFill>
            </a:endParaRP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 </a:t>
            </a:r>
            <a:r>
              <a:rPr lang="en-GB" sz="2800" kern="0" dirty="0" smtClean="0">
                <a:solidFill>
                  <a:srgbClr val="000000"/>
                </a:solidFill>
              </a:rPr>
              <a:t>Review ToR (5.1)</a:t>
            </a:r>
          </a:p>
          <a:p>
            <a:pPr mar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 Review Action Plan </a:t>
            </a:r>
            <a:r>
              <a:rPr lang="en-GB" sz="2800" kern="0" dirty="0">
                <a:solidFill>
                  <a:srgbClr val="000000"/>
                </a:solidFill>
              </a:rPr>
              <a:t>(</a:t>
            </a:r>
            <a:r>
              <a:rPr lang="en-GB" sz="2800" kern="0" dirty="0" smtClean="0">
                <a:solidFill>
                  <a:srgbClr val="000000"/>
                </a:solidFill>
              </a:rPr>
              <a:t>5.2)</a:t>
            </a:r>
          </a:p>
          <a:p>
            <a:pPr mar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 Review </a:t>
            </a:r>
            <a:r>
              <a:rPr lang="en-GB" sz="2800" kern="0" dirty="0" smtClean="0">
                <a:solidFill>
                  <a:srgbClr val="000000"/>
                </a:solidFill>
              </a:rPr>
              <a:t>Minutes/Actions from previous meeting (</a:t>
            </a:r>
            <a:r>
              <a:rPr lang="en-GB" sz="2800" kern="0" dirty="0" smtClean="0">
                <a:solidFill>
                  <a:srgbClr val="000000"/>
                </a:solidFill>
              </a:rPr>
              <a:t>5.3)</a:t>
            </a:r>
            <a:endParaRPr lang="en-GB" sz="24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 smtClean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Training (</a:t>
            </a:r>
            <a:r>
              <a:rPr lang="en-GB" sz="2800" kern="0" dirty="0" smtClean="0">
                <a:solidFill>
                  <a:srgbClr val="000000"/>
                </a:solidFill>
              </a:rPr>
              <a:t>5.4)</a:t>
            </a:r>
            <a:endParaRPr lang="en-GB" sz="2800" kern="0" dirty="0" smtClean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 Group discussion (</a:t>
            </a:r>
            <a:r>
              <a:rPr lang="en-GB" sz="2800" kern="0" dirty="0" smtClean="0">
                <a:solidFill>
                  <a:srgbClr val="000000"/>
                </a:solidFill>
              </a:rPr>
              <a:t>5.5)</a:t>
            </a:r>
            <a:endParaRPr lang="en-GB" sz="2800" kern="0" dirty="0" smtClean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800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TT-DC </a:t>
            </a:r>
            <a:r>
              <a:rPr lang="en-GB" dirty="0" smtClean="0"/>
              <a:t>-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Review</a:t>
            </a:r>
            <a:endParaRPr lang="en-GB" kern="0" dirty="0" smtClean="0">
              <a:solidFill>
                <a:srgbClr val="000000"/>
              </a:solidFill>
              <a:hlinkClick r:id="rId3"/>
            </a:endParaRPr>
          </a:p>
          <a:p>
            <a:pPr marL="400050" lvl="1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Terms of Reference (</a:t>
            </a:r>
            <a:r>
              <a:rPr lang="en-GB" kern="0" dirty="0" err="1" smtClean="0">
                <a:solidFill>
                  <a:srgbClr val="000000"/>
                </a:solidFill>
              </a:rPr>
              <a:t>ToR</a:t>
            </a:r>
            <a:r>
              <a:rPr lang="en-GB" kern="0" dirty="0" smtClean="0">
                <a:solidFill>
                  <a:srgbClr val="000000"/>
                </a:solidFill>
              </a:rPr>
              <a:t>)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</a:t>
            </a:r>
            <a:r>
              <a:rPr lang="en-GB" kern="0" dirty="0" smtClean="0">
                <a:solidFill>
                  <a:srgbClr val="000000"/>
                </a:solidFill>
              </a:rPr>
              <a:t>Action Plan</a:t>
            </a:r>
          </a:p>
          <a:p>
            <a:pPr marL="400050" lvl="1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</a:t>
            </a:r>
            <a:r>
              <a:rPr lang="en-GB" kern="0" dirty="0">
                <a:solidFill>
                  <a:srgbClr val="000000"/>
                </a:solidFill>
              </a:rPr>
              <a:t>TT DC Teleconference 2015</a:t>
            </a:r>
            <a:endParaRPr lang="de-DE" dirty="0"/>
          </a:p>
          <a:p>
            <a:pPr marL="0" lvl="0" indent="0" defTabSz="914400" fontAlgn="base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buNone/>
              <a:defRPr/>
            </a:pPr>
            <a:endParaRPr lang="en-GB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Training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Training</a:t>
            </a:r>
            <a:r>
              <a:rPr lang="de-DE" sz="2800" dirty="0" smtClean="0"/>
              <a:t> </a:t>
            </a:r>
            <a:endParaRPr lang="de-DE" sz="2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 smtClean="0"/>
              <a:t>Agenda item 11, Training </a:t>
            </a:r>
            <a:r>
              <a:rPr lang="en-GB" dirty="0"/>
              <a:t>and capacity </a:t>
            </a:r>
            <a:r>
              <a:rPr lang="en-GB" dirty="0" smtClean="0"/>
              <a:t>development should consider NC’s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GB" dirty="0" smtClean="0"/>
              <a:t>Consideration for both on-site and remote training requirements</a:t>
            </a:r>
            <a:endParaRPr lang="de-DE" dirty="0"/>
          </a:p>
          <a:p>
            <a:pPr lvl="1"/>
            <a:endParaRPr lang="de-DE" sz="20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239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Group Discussion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dirty="0" smtClean="0"/>
              <a:t>Wider discussion on the role of TT-DC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Role of core </a:t>
            </a:r>
            <a:r>
              <a:rPr lang="de-DE" dirty="0" smtClean="0"/>
              <a:t>data provider into WIS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WIS 2.0, what does this mean to </a:t>
            </a:r>
            <a:r>
              <a:rPr lang="de-DE" dirty="0" smtClean="0"/>
              <a:t>NC/DCPC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kern="0" dirty="0">
                <a:solidFill>
                  <a:srgbClr val="000000"/>
                </a:solidFill>
              </a:rPr>
              <a:t>WCD (NC/DCPC</a:t>
            </a:r>
            <a:r>
              <a:rPr lang="en-GB" kern="0" dirty="0" smtClean="0">
                <a:solidFill>
                  <a:srgbClr val="000000"/>
                </a:solidFill>
              </a:rPr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kern="0" dirty="0" smtClean="0">
                <a:solidFill>
                  <a:srgbClr val="000000"/>
                </a:solidFill>
              </a:rPr>
              <a:t>Metadata consistency</a:t>
            </a:r>
            <a:endParaRPr lang="de-DE" dirty="0" smtClean="0"/>
          </a:p>
          <a:p>
            <a:pPr marL="0" indent="0">
              <a:buNone/>
            </a:pPr>
            <a:r>
              <a:rPr lang="de-DE" sz="2800" dirty="0"/>
              <a:t> </a:t>
            </a:r>
            <a:endParaRPr lang="de-DE" sz="28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Recomended Text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de-DE" sz="2800" dirty="0" smtClean="0"/>
              <a:t>TT-DC understands it‘s role in WIS but would benefit from a consistant approach to training, monitoring and metadata creation.</a:t>
            </a:r>
          </a:p>
          <a:p>
            <a:r>
              <a:rPr lang="de-DE" sz="2800" dirty="0" smtClean="0"/>
              <a:t>TT-DC would benefit from a briefing document on WIS 2.0, outlining what potencial changes NC‘s need to consider.  This would help NC‘s consider any technical and finacial decisions in the future.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9806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22F6DF-EF47-478B-A9B6-EA2DDDFFBDB1}">
  <ds:schemaRefs>
    <ds:schemaRef ds:uri="http://schemas.microsoft.com/office/2006/documentManagement/types"/>
    <ds:schemaRef ds:uri="http://schemas.microsoft.com/office/infopath/2007/PartnerControls"/>
    <ds:schemaRef ds:uri="95a6d21c-7db0-4b7e-981f-b4f22b02b9d8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812</TotalTime>
  <Words>288</Words>
  <Application>Microsoft Office PowerPoint</Application>
  <PresentationFormat>On-screen Show (4:3)</PresentationFormat>
  <Paragraphs>47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TT-GISC2017-presentationXX-template</vt:lpstr>
      <vt:lpstr>PowerPoint Presentation</vt:lpstr>
      <vt:lpstr>Agenda</vt:lpstr>
      <vt:lpstr>TT-DC - Review</vt:lpstr>
      <vt:lpstr>Training</vt:lpstr>
      <vt:lpstr>Group Discussion</vt:lpstr>
      <vt:lpstr>Recomended Text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mark Francis</cp:lastModifiedBy>
  <cp:revision>44</cp:revision>
  <dcterms:created xsi:type="dcterms:W3CDTF">2017-11-13T09:50:18Z</dcterms:created>
  <dcterms:modified xsi:type="dcterms:W3CDTF">2019-03-11T14:47:42Z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