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6"/>
  </p:notesMasterIdLst>
  <p:sldIdLst>
    <p:sldId id="256" r:id="rId6"/>
    <p:sldId id="264" r:id="rId7"/>
    <p:sldId id="272" r:id="rId8"/>
    <p:sldId id="266" r:id="rId9"/>
    <p:sldId id="273" r:id="rId10"/>
    <p:sldId id="274" r:id="rId11"/>
    <p:sldId id="275" r:id="rId12"/>
    <p:sldId id="276" r:id="rId13"/>
    <p:sldId id="277" r:id="rId14"/>
    <p:sldId id="25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07/03/2019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Audit Criteria</a:t>
            </a:r>
          </a:p>
          <a:p>
            <a:r>
              <a:rPr lang="en-US" sz="4800" i="1" dirty="0">
                <a:solidFill>
                  <a:srgbClr val="000090"/>
                </a:solidFill>
              </a:rPr>
              <a:t>Mark Francis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ET-WISC/TT-DC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Agenda item 10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 Scope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 Audit Criteria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 Breakout sessions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Scope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>
                <a:solidFill>
                  <a:srgbClr val="000000"/>
                </a:solidFill>
              </a:rPr>
              <a:t>  15 GISC’s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GB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>
                <a:solidFill>
                  <a:srgbClr val="000000"/>
                </a:solidFill>
              </a:rPr>
              <a:t>  Audit Criteria for established GISC sites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endParaRPr lang="en-GB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>
                <a:solidFill>
                  <a:srgbClr val="000000"/>
                </a:solidFill>
              </a:rPr>
              <a:t>  Request audit to be completed by ET-CAC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/>
              <a:t>Institutional </a:t>
            </a:r>
          </a:p>
          <a:p>
            <a:pPr lvl="1"/>
            <a:r>
              <a:rPr lang="de-DE" sz="2000" dirty="0"/>
              <a:t>QMS </a:t>
            </a:r>
          </a:p>
          <a:p>
            <a:pPr lvl="1"/>
            <a:r>
              <a:rPr lang="de-DE" sz="2000" dirty="0"/>
              <a:t>Funding </a:t>
            </a:r>
          </a:p>
          <a:p>
            <a:pPr lvl="1"/>
            <a:r>
              <a:rPr lang="de-DE" sz="2000" dirty="0"/>
              <a:t>Training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141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/>
              <a:t>Operational</a:t>
            </a:r>
          </a:p>
          <a:p>
            <a:pPr lvl="1"/>
            <a:r>
              <a:rPr lang="de-DE" sz="2000" dirty="0"/>
              <a:t>24/7 operational capability</a:t>
            </a:r>
          </a:p>
          <a:p>
            <a:pPr lvl="1"/>
            <a:r>
              <a:rPr lang="de-DE" sz="2000" dirty="0"/>
              <a:t> SLA guidlines</a:t>
            </a:r>
          </a:p>
          <a:p>
            <a:pPr lvl="1"/>
            <a:r>
              <a:rPr lang="de-DE" sz="2000" dirty="0"/>
              <a:t>Monitoring – GISC Watch</a:t>
            </a:r>
          </a:p>
          <a:p>
            <a:pPr lvl="1"/>
            <a:endParaRPr lang="de-DE" sz="20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376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/>
              <a:t>Technical</a:t>
            </a:r>
          </a:p>
          <a:p>
            <a:pPr lvl="1"/>
            <a:r>
              <a:rPr lang="de-DE" sz="2000" dirty="0"/>
              <a:t>Adhere to technical defininitions in WIS 1.0</a:t>
            </a:r>
          </a:p>
          <a:p>
            <a:pPr lvl="1"/>
            <a:r>
              <a:rPr lang="de-DE" sz="2000" dirty="0"/>
              <a:t>Training of NC/DCPC</a:t>
            </a:r>
          </a:p>
          <a:p>
            <a:pPr lvl="1"/>
            <a:r>
              <a:rPr lang="de-DE" sz="2000" dirty="0"/>
              <a:t>Monitoring</a:t>
            </a:r>
          </a:p>
          <a:p>
            <a:pPr lvl="2"/>
            <a:r>
              <a:rPr lang="de-DE" sz="1600" dirty="0"/>
              <a:t>Json file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239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/>
              <a:t>Backup</a:t>
            </a:r>
          </a:p>
          <a:p>
            <a:pPr lvl="1"/>
            <a:r>
              <a:rPr lang="de-DE" sz="2000" dirty="0"/>
              <a:t>GISC to GISC 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/>
              <a:t>Breakout Sessions</a:t>
            </a:r>
          </a:p>
          <a:p>
            <a:pPr lvl="1"/>
            <a:r>
              <a:rPr lang="de-DE" sz="2000" dirty="0"/>
              <a:t>Each group to discuss a topic</a:t>
            </a:r>
          </a:p>
          <a:p>
            <a:pPr lvl="1"/>
            <a:r>
              <a:rPr lang="de-DE" sz="2000" dirty="0"/>
              <a:t>Group presents their findings</a:t>
            </a:r>
          </a:p>
          <a:p>
            <a:pPr lvl="1"/>
            <a:r>
              <a:rPr lang="de-DE" sz="2000" dirty="0"/>
              <a:t>Group discussion (All)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069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/>
              <a:t>Next steps</a:t>
            </a:r>
          </a:p>
          <a:p>
            <a:pPr lvl="1"/>
            <a:r>
              <a:rPr lang="de-DE" sz="2000"/>
              <a:t>Sub group continues to draft a paper for ET-CAC  </a:t>
            </a:r>
            <a:endParaRPr lang="de-DE" sz="20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138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22F6DF-EF47-478B-A9B6-EA2DDDFFBDB1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95a6d21c-7db0-4b7e-981f-b4f22b02b9d8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630</TotalTime>
  <Words>195</Words>
  <Application>Microsoft Office PowerPoint</Application>
  <PresentationFormat>On-screen Show (4:3)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TT-GISC2017-presentationXX-template</vt:lpstr>
      <vt:lpstr>PowerPoint Presentation</vt:lpstr>
      <vt:lpstr>Contents</vt:lpstr>
      <vt:lpstr>Scope</vt:lpstr>
      <vt:lpstr>Audit Criteria</vt:lpstr>
      <vt:lpstr>Audit Criteria</vt:lpstr>
      <vt:lpstr>Audit Criteria</vt:lpstr>
      <vt:lpstr>Audit Criteria</vt:lpstr>
      <vt:lpstr>Audit Criteria</vt:lpstr>
      <vt:lpstr>Audit Criteria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Francis, Mark</cp:lastModifiedBy>
  <cp:revision>17</cp:revision>
  <dcterms:created xsi:type="dcterms:W3CDTF">2017-11-13T09:50:18Z</dcterms:created>
  <dcterms:modified xsi:type="dcterms:W3CDTF">2019-03-07T09:39:02Z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