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6" d="100"/>
          <a:sy n="116" d="100"/>
        </p:scale>
        <p:origin x="-149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CH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smtClean="0"/>
              <a:t>Formatvorlage des Untertitelmasters durch Klicken bearbeiten</a:t>
            </a:r>
            <a:endParaRPr lang="de-CH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815FC2-FCE7-43E3-9AE1-52B7B53B89D5}" type="datetimeFigureOut">
              <a:rPr lang="de-CH" smtClean="0"/>
              <a:t>01.03.2019</a:t>
            </a:fld>
            <a:endParaRPr lang="de-CH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99FE45-2036-40DE-8BCA-70895E35809C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29278243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CH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CH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815FC2-FCE7-43E3-9AE1-52B7B53B89D5}" type="datetimeFigureOut">
              <a:rPr lang="de-CH" smtClean="0"/>
              <a:t>01.03.2019</a:t>
            </a:fld>
            <a:endParaRPr lang="de-CH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99FE45-2036-40DE-8BCA-70895E35809C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30187573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CH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815FC2-FCE7-43E3-9AE1-52B7B53B89D5}" type="datetimeFigureOut">
              <a:rPr lang="de-CH" smtClean="0"/>
              <a:t>01.03.2019</a:t>
            </a:fld>
            <a:endParaRPr lang="de-CH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99FE45-2036-40DE-8BCA-70895E35809C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20135451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CH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CH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CH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815FC2-FCE7-43E3-9AE1-52B7B53B89D5}" type="datetimeFigureOut">
              <a:rPr lang="de-CH" smtClean="0"/>
              <a:t>01.03.2019</a:t>
            </a:fld>
            <a:endParaRPr lang="de-CH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99FE45-2036-40DE-8BCA-70895E35809C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14718365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CH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CH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CH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815FC2-FCE7-43E3-9AE1-52B7B53B89D5}" type="datetimeFigureOut">
              <a:rPr lang="de-CH" smtClean="0"/>
              <a:t>01.03.2019</a:t>
            </a:fld>
            <a:endParaRPr lang="de-CH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99FE45-2036-40DE-8BCA-70895E35809C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6432255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CH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815FC2-FCE7-43E3-9AE1-52B7B53B89D5}" type="datetimeFigureOut">
              <a:rPr lang="de-CH" smtClean="0"/>
              <a:t>01.03.2019</a:t>
            </a:fld>
            <a:endParaRPr lang="de-CH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99FE45-2036-40DE-8BCA-70895E35809C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8177925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815FC2-FCE7-43E3-9AE1-52B7B53B89D5}" type="datetimeFigureOut">
              <a:rPr lang="de-CH" smtClean="0"/>
              <a:t>01.03.2019</a:t>
            </a:fld>
            <a:endParaRPr lang="de-CH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99FE45-2036-40DE-8BCA-70895E35809C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24681152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CH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CH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815FC2-FCE7-43E3-9AE1-52B7B53B89D5}" type="datetimeFigureOut">
              <a:rPr lang="de-CH" smtClean="0"/>
              <a:t>01.03.2019</a:t>
            </a:fld>
            <a:endParaRPr lang="de-CH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99FE45-2036-40DE-8BCA-70895E35809C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40846577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CH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CH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815FC2-FCE7-43E3-9AE1-52B7B53B89D5}" type="datetimeFigureOut">
              <a:rPr lang="de-CH" smtClean="0"/>
              <a:t>01.03.2019</a:t>
            </a:fld>
            <a:endParaRPr lang="de-CH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99FE45-2036-40DE-8BCA-70895E35809C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35407027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CH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CH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815FC2-FCE7-43E3-9AE1-52B7B53B89D5}" type="datetimeFigureOut">
              <a:rPr lang="de-CH" smtClean="0"/>
              <a:t>01.03.2019</a:t>
            </a:fld>
            <a:endParaRPr lang="de-CH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99FE45-2036-40DE-8BCA-70895E35809C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20103550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CH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CH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815FC2-FCE7-43E3-9AE1-52B7B53B89D5}" type="datetimeFigureOut">
              <a:rPr lang="de-CH" smtClean="0"/>
              <a:t>01.03.2019</a:t>
            </a:fld>
            <a:endParaRPr lang="de-CH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99FE45-2036-40DE-8BCA-70895E35809C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16567926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smtClean="0"/>
              <a:t>Titelmasterformat durch Klicken bearbeiten</a:t>
            </a:r>
            <a:endParaRPr lang="de-CH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CH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815FC2-FCE7-43E3-9AE1-52B7B53B89D5}" type="datetimeFigureOut">
              <a:rPr lang="de-CH" smtClean="0"/>
              <a:t>01.03.2019</a:t>
            </a:fld>
            <a:endParaRPr lang="de-CH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CH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99FE45-2036-40DE-8BCA-70895E35809C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11227138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github.com/wmo-im/wmds/wiki" TargetMode="External"/><Relationship Id="rId2" Type="http://schemas.openxmlformats.org/officeDocument/2006/relationships/hyperlink" Target="https://github.com/wmo-im/wmds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1484784"/>
            <a:ext cx="7772400" cy="1470025"/>
          </a:xfrm>
        </p:spPr>
        <p:txBody>
          <a:bodyPr/>
          <a:lstStyle/>
          <a:p>
            <a:r>
              <a:rPr lang="de-CH" dirty="0" err="1" smtClean="0"/>
              <a:t>GitHub</a:t>
            </a:r>
            <a:r>
              <a:rPr lang="de-CH" dirty="0" smtClean="0"/>
              <a:t> @TT-WMD</a:t>
            </a:r>
            <a:endParaRPr lang="de-CH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de-CH" dirty="0" smtClean="0">
                <a:hlinkClick r:id="rId2"/>
              </a:rPr>
              <a:t>https://github.com/wmo-im/wmds</a:t>
            </a:r>
            <a:endParaRPr lang="de-CH" dirty="0" smtClean="0"/>
          </a:p>
          <a:p>
            <a:r>
              <a:rPr lang="de-CH" dirty="0" smtClean="0">
                <a:hlinkClick r:id="rId3"/>
              </a:rPr>
              <a:t>https://github.com/wmo-im/wmds/wiki</a:t>
            </a:r>
            <a:endParaRPr lang="de-CH" dirty="0" smtClean="0"/>
          </a:p>
          <a:p>
            <a:endParaRPr lang="de-CH" dirty="0"/>
          </a:p>
        </p:txBody>
      </p:sp>
      <p:sp>
        <p:nvSpPr>
          <p:cNvPr id="4" name="Untertitel 2"/>
          <p:cNvSpPr txBox="1">
            <a:spLocks/>
          </p:cNvSpPr>
          <p:nvPr/>
        </p:nvSpPr>
        <p:spPr>
          <a:xfrm>
            <a:off x="1403648" y="2564904"/>
            <a:ext cx="6400800" cy="1752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CH" dirty="0" smtClean="0"/>
              <a:t>Nina Horat </a:t>
            </a:r>
            <a:r>
              <a:rPr lang="de-CH" dirty="0" err="1" smtClean="0"/>
              <a:t>MeteoSwiss</a:t>
            </a:r>
            <a:endParaRPr lang="de-CH" dirty="0" smtClean="0"/>
          </a:p>
        </p:txBody>
      </p:sp>
    </p:spTree>
    <p:extLst>
      <p:ext uri="{BB962C8B-B14F-4D97-AF65-F5344CB8AC3E}">
        <p14:creationId xmlns:p14="http://schemas.microsoft.com/office/powerpoint/2010/main" val="4066707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CH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332656"/>
            <a:ext cx="8969839" cy="57935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98745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 err="1" smtClean="0"/>
              <a:t>Issues</a:t>
            </a:r>
            <a:endParaRPr lang="de-CH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052736"/>
            <a:ext cx="7702496" cy="5046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1084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CH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404664"/>
            <a:ext cx="8969839" cy="57935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hteck 2"/>
          <p:cNvSpPr/>
          <p:nvPr/>
        </p:nvSpPr>
        <p:spPr>
          <a:xfrm>
            <a:off x="107504" y="1556792"/>
            <a:ext cx="8640960" cy="3024336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/>
          </a:p>
        </p:txBody>
      </p:sp>
      <p:cxnSp>
        <p:nvCxnSpPr>
          <p:cNvPr id="5" name="Gerade Verbindung mit Pfeil 4"/>
          <p:cNvCxnSpPr/>
          <p:nvPr/>
        </p:nvCxnSpPr>
        <p:spPr>
          <a:xfrm flipV="1">
            <a:off x="971600" y="4269988"/>
            <a:ext cx="0" cy="103122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Gerade Verbindung mit Pfeil 7"/>
          <p:cNvCxnSpPr/>
          <p:nvPr/>
        </p:nvCxnSpPr>
        <p:spPr>
          <a:xfrm flipH="1">
            <a:off x="6300192" y="1340768"/>
            <a:ext cx="288032" cy="504056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Gerade Verbindung mit Pfeil 10"/>
          <p:cNvCxnSpPr/>
          <p:nvPr/>
        </p:nvCxnSpPr>
        <p:spPr>
          <a:xfrm flipH="1">
            <a:off x="6768244" y="1340768"/>
            <a:ext cx="972108" cy="1555069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feld 8"/>
          <p:cNvSpPr txBox="1"/>
          <p:nvPr/>
        </p:nvSpPr>
        <p:spPr>
          <a:xfrm>
            <a:off x="611560" y="5301208"/>
            <a:ext cx="187220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1600" dirty="0" smtClean="0">
                <a:solidFill>
                  <a:srgbClr val="FF0000"/>
                </a:solidFill>
              </a:rPr>
              <a:t>Master</a:t>
            </a:r>
            <a:endParaRPr lang="de-CH" sz="1600" dirty="0">
              <a:solidFill>
                <a:srgbClr val="FF0000"/>
              </a:solidFill>
            </a:endParaRPr>
          </a:p>
        </p:txBody>
      </p:sp>
      <p:sp>
        <p:nvSpPr>
          <p:cNvPr id="10" name="Textfeld 9"/>
          <p:cNvSpPr txBox="1"/>
          <p:nvPr/>
        </p:nvSpPr>
        <p:spPr>
          <a:xfrm>
            <a:off x="5652120" y="1002214"/>
            <a:ext cx="2538282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de-CH" sz="1600" dirty="0" smtClean="0">
                <a:solidFill>
                  <a:srgbClr val="FF0000"/>
                </a:solidFill>
              </a:rPr>
              <a:t>Feature </a:t>
            </a:r>
            <a:r>
              <a:rPr lang="de-CH" sz="1600" dirty="0" err="1" smtClean="0">
                <a:solidFill>
                  <a:srgbClr val="FF0000"/>
                </a:solidFill>
              </a:rPr>
              <a:t>Branch</a:t>
            </a:r>
            <a:endParaRPr lang="de-CH" sz="1600" dirty="0">
              <a:solidFill>
                <a:srgbClr val="FF0000"/>
              </a:solidFill>
            </a:endParaRPr>
          </a:p>
        </p:txBody>
      </p:sp>
      <p:sp>
        <p:nvSpPr>
          <p:cNvPr id="12" name="Textfeld 11"/>
          <p:cNvSpPr txBox="1"/>
          <p:nvPr/>
        </p:nvSpPr>
        <p:spPr>
          <a:xfrm>
            <a:off x="7254298" y="1002214"/>
            <a:ext cx="1422157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de-CH" sz="1600" dirty="0" smtClean="0">
                <a:solidFill>
                  <a:srgbClr val="FF0000"/>
                </a:solidFill>
              </a:rPr>
              <a:t>Development</a:t>
            </a:r>
            <a:endParaRPr lang="de-CH" sz="1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48809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 smtClean="0"/>
              <a:t>Organisation </a:t>
            </a:r>
            <a:r>
              <a:rPr lang="de-CH" dirty="0" err="1" smtClean="0"/>
              <a:t>of</a:t>
            </a:r>
            <a:r>
              <a:rPr lang="de-CH" dirty="0" smtClean="0"/>
              <a:t> </a:t>
            </a:r>
            <a:r>
              <a:rPr lang="de-CH" dirty="0" err="1" smtClean="0"/>
              <a:t>repository</a:t>
            </a:r>
            <a:endParaRPr lang="de-CH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962" y="1196752"/>
            <a:ext cx="7634462" cy="51023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feld 3"/>
          <p:cNvSpPr txBox="1"/>
          <p:nvPr/>
        </p:nvSpPr>
        <p:spPr>
          <a:xfrm>
            <a:off x="3275856" y="5377062"/>
            <a:ext cx="1872208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de-CH" sz="1600" dirty="0" smtClean="0">
                <a:solidFill>
                  <a:srgbClr val="FF0000"/>
                </a:solidFill>
              </a:rPr>
              <a:t>Multilingual </a:t>
            </a:r>
            <a:r>
              <a:rPr lang="de-CH" sz="1600" dirty="0" err="1" smtClean="0">
                <a:solidFill>
                  <a:srgbClr val="FF0000"/>
                </a:solidFill>
              </a:rPr>
              <a:t>tables</a:t>
            </a:r>
            <a:endParaRPr lang="de-CH" sz="1600" dirty="0">
              <a:solidFill>
                <a:srgbClr val="FF0000"/>
              </a:solidFill>
            </a:endParaRPr>
          </a:p>
        </p:txBody>
      </p:sp>
      <p:cxnSp>
        <p:nvCxnSpPr>
          <p:cNvPr id="8" name="Gerade Verbindung mit Pfeil 7"/>
          <p:cNvCxnSpPr>
            <a:stCxn id="4" idx="1"/>
          </p:cNvCxnSpPr>
          <p:nvPr/>
        </p:nvCxnSpPr>
        <p:spPr>
          <a:xfrm flipH="1">
            <a:off x="1475656" y="5546339"/>
            <a:ext cx="1800200" cy="330933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Gerade Verbindung mit Pfeil 10"/>
          <p:cNvCxnSpPr/>
          <p:nvPr/>
        </p:nvCxnSpPr>
        <p:spPr>
          <a:xfrm flipH="1">
            <a:off x="1626428" y="6136197"/>
            <a:ext cx="1649428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feld 12"/>
          <p:cNvSpPr txBox="1"/>
          <p:nvPr/>
        </p:nvSpPr>
        <p:spPr>
          <a:xfrm>
            <a:off x="3255017" y="5970766"/>
            <a:ext cx="1872208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de-CH" sz="1600" dirty="0" err="1" smtClean="0">
                <a:solidFill>
                  <a:srgbClr val="FF0000"/>
                </a:solidFill>
              </a:rPr>
              <a:t>english</a:t>
            </a:r>
            <a:r>
              <a:rPr lang="de-CH" sz="1600" dirty="0" smtClean="0">
                <a:solidFill>
                  <a:srgbClr val="FF0000"/>
                </a:solidFill>
              </a:rPr>
              <a:t> </a:t>
            </a:r>
            <a:r>
              <a:rPr lang="de-CH" sz="1600" dirty="0" err="1" smtClean="0">
                <a:solidFill>
                  <a:srgbClr val="FF0000"/>
                </a:solidFill>
              </a:rPr>
              <a:t>tables</a:t>
            </a:r>
            <a:endParaRPr lang="de-CH" sz="1600" dirty="0">
              <a:solidFill>
                <a:srgbClr val="FF0000"/>
              </a:solidFill>
            </a:endParaRPr>
          </a:p>
        </p:txBody>
      </p:sp>
      <p:sp>
        <p:nvSpPr>
          <p:cNvPr id="12" name="Rechteck 11"/>
          <p:cNvSpPr/>
          <p:nvPr/>
        </p:nvSpPr>
        <p:spPr>
          <a:xfrm>
            <a:off x="4427984" y="1556792"/>
            <a:ext cx="576064" cy="2880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19221182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theme/theme1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24</Words>
  <Application>Microsoft Office PowerPoint</Application>
  <PresentationFormat>Bildschirmpräsentation (4:3)</PresentationFormat>
  <Paragraphs>11</Paragraphs>
  <Slides>5</Slides>
  <Notes>0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5</vt:i4>
      </vt:variant>
    </vt:vector>
  </HeadingPairs>
  <TitlesOfParts>
    <vt:vector size="6" baseType="lpstr">
      <vt:lpstr>Larissa</vt:lpstr>
      <vt:lpstr>GitHub @TT-WMD</vt:lpstr>
      <vt:lpstr>PowerPoint-Präsentation</vt:lpstr>
      <vt:lpstr>Issues</vt:lpstr>
      <vt:lpstr>PowerPoint-Präsentation</vt:lpstr>
      <vt:lpstr>Organisation of repository</vt:lpstr>
    </vt:vector>
  </TitlesOfParts>
  <Company>MeteoSwiss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GitHub @TT-WMD</dc:title>
  <dc:creator>Horat Nina</dc:creator>
  <cp:lastModifiedBy>Horat Nina</cp:lastModifiedBy>
  <cp:revision>8</cp:revision>
  <dcterms:created xsi:type="dcterms:W3CDTF">2019-02-18T15:52:55Z</dcterms:created>
  <dcterms:modified xsi:type="dcterms:W3CDTF">2019-03-01T13:23:07Z</dcterms:modified>
</cp:coreProperties>
</file>