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7"/>
  </p:notesMasterIdLst>
  <p:handoutMasterIdLst>
    <p:handoutMasterId r:id="rId18"/>
  </p:handoutMasterIdLst>
  <p:sldIdLst>
    <p:sldId id="263" r:id="rId3"/>
    <p:sldId id="265" r:id="rId4"/>
    <p:sldId id="266" r:id="rId5"/>
    <p:sldId id="281" r:id="rId6"/>
    <p:sldId id="271" r:id="rId7"/>
    <p:sldId id="277" r:id="rId8"/>
    <p:sldId id="278" r:id="rId9"/>
    <p:sldId id="272" r:id="rId10"/>
    <p:sldId id="273" r:id="rId11"/>
    <p:sldId id="275" r:id="rId12"/>
    <p:sldId id="280" r:id="rId13"/>
    <p:sldId id="276" r:id="rId14"/>
    <p:sldId id="279" r:id="rId15"/>
    <p:sldId id="262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17" autoAdjust="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metoffice.sharepoint.com/sites/TechMessageSwitchingTeam/Shared%20Documents/Service%20Delivery/Traffic%20Statistics/DART_Traffic_Stat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GB"/>
              <a:t>Daily Volume (GB)</a:t>
            </a:r>
          </a:p>
        </c:rich>
      </c:tx>
      <c:layout>
        <c:manualLayout>
          <c:xMode val="edge"/>
          <c:yMode val="edge"/>
          <c:x val="0.40641158221302998"/>
          <c:y val="2.033898305084742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7.3422957600827371E-2"/>
          <c:y val="0.13050847457627393"/>
          <c:w val="0.87336887990772749"/>
          <c:h val="0.77966101694916845"/>
        </c:manualLayout>
      </c:layout>
      <c:lineChart>
        <c:grouping val="standard"/>
        <c:varyColors val="0"/>
        <c:ser>
          <c:idx val="0"/>
          <c:order val="0"/>
          <c:tx>
            <c:strRef>
              <c:f>Summary!$B$16</c:f>
              <c:strCache>
                <c:ptCount val="1"/>
                <c:pt idx="0">
                  <c:v>Total In</c:v>
                </c:pt>
              </c:strCache>
            </c:strRef>
          </c:tx>
          <c:spPr>
            <a:ln w="38100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Summary!$C$2:$EK$2</c:f>
              <c:numCache>
                <c:formatCode>mmm\-yy</c:formatCode>
                <c:ptCount val="139"/>
                <c:pt idx="0">
                  <c:v>38899</c:v>
                </c:pt>
                <c:pt idx="1">
                  <c:v>38991</c:v>
                </c:pt>
                <c:pt idx="2">
                  <c:v>39083</c:v>
                </c:pt>
                <c:pt idx="3">
                  <c:v>39173</c:v>
                </c:pt>
                <c:pt idx="4">
                  <c:v>39264</c:v>
                </c:pt>
                <c:pt idx="5">
                  <c:v>39356</c:v>
                </c:pt>
                <c:pt idx="6">
                  <c:v>39417</c:v>
                </c:pt>
                <c:pt idx="7">
                  <c:v>39508</c:v>
                </c:pt>
                <c:pt idx="8">
                  <c:v>39600</c:v>
                </c:pt>
                <c:pt idx="9">
                  <c:v>39630</c:v>
                </c:pt>
                <c:pt idx="10">
                  <c:v>39661</c:v>
                </c:pt>
                <c:pt idx="11">
                  <c:v>39692</c:v>
                </c:pt>
                <c:pt idx="12">
                  <c:v>39722</c:v>
                </c:pt>
                <c:pt idx="13">
                  <c:v>39753</c:v>
                </c:pt>
                <c:pt idx="14">
                  <c:v>39783</c:v>
                </c:pt>
                <c:pt idx="15">
                  <c:v>39814</c:v>
                </c:pt>
                <c:pt idx="16">
                  <c:v>39845</c:v>
                </c:pt>
                <c:pt idx="17">
                  <c:v>39873</c:v>
                </c:pt>
                <c:pt idx="18">
                  <c:v>39904</c:v>
                </c:pt>
                <c:pt idx="19">
                  <c:v>39934</c:v>
                </c:pt>
                <c:pt idx="20">
                  <c:v>39965</c:v>
                </c:pt>
                <c:pt idx="21">
                  <c:v>39995</c:v>
                </c:pt>
                <c:pt idx="22">
                  <c:v>40026</c:v>
                </c:pt>
                <c:pt idx="23">
                  <c:v>40057</c:v>
                </c:pt>
                <c:pt idx="24">
                  <c:v>40087</c:v>
                </c:pt>
                <c:pt idx="25">
                  <c:v>40118</c:v>
                </c:pt>
                <c:pt idx="26">
                  <c:v>40148</c:v>
                </c:pt>
                <c:pt idx="27">
                  <c:v>40179</c:v>
                </c:pt>
                <c:pt idx="28">
                  <c:v>40210</c:v>
                </c:pt>
                <c:pt idx="29">
                  <c:v>40238</c:v>
                </c:pt>
                <c:pt idx="30">
                  <c:v>40269</c:v>
                </c:pt>
                <c:pt idx="31">
                  <c:v>40299</c:v>
                </c:pt>
                <c:pt idx="32">
                  <c:v>40330</c:v>
                </c:pt>
                <c:pt idx="33">
                  <c:v>40360</c:v>
                </c:pt>
                <c:pt idx="34">
                  <c:v>40391</c:v>
                </c:pt>
                <c:pt idx="35">
                  <c:v>40422</c:v>
                </c:pt>
                <c:pt idx="36">
                  <c:v>40452</c:v>
                </c:pt>
                <c:pt idx="37">
                  <c:v>40483</c:v>
                </c:pt>
                <c:pt idx="38">
                  <c:v>40513</c:v>
                </c:pt>
                <c:pt idx="39">
                  <c:v>40544</c:v>
                </c:pt>
                <c:pt idx="40">
                  <c:v>40575</c:v>
                </c:pt>
                <c:pt idx="41">
                  <c:v>40603</c:v>
                </c:pt>
                <c:pt idx="42">
                  <c:v>40634</c:v>
                </c:pt>
                <c:pt idx="43">
                  <c:v>40664</c:v>
                </c:pt>
                <c:pt idx="44">
                  <c:v>40695</c:v>
                </c:pt>
                <c:pt idx="45">
                  <c:v>40725</c:v>
                </c:pt>
                <c:pt idx="46">
                  <c:v>40756</c:v>
                </c:pt>
                <c:pt idx="47">
                  <c:v>40787</c:v>
                </c:pt>
                <c:pt idx="48">
                  <c:v>40817</c:v>
                </c:pt>
                <c:pt idx="49">
                  <c:v>40848</c:v>
                </c:pt>
                <c:pt idx="50">
                  <c:v>40878</c:v>
                </c:pt>
                <c:pt idx="51">
                  <c:v>40909</c:v>
                </c:pt>
                <c:pt idx="52">
                  <c:v>40940</c:v>
                </c:pt>
                <c:pt idx="53">
                  <c:v>40969</c:v>
                </c:pt>
                <c:pt idx="54">
                  <c:v>41000</c:v>
                </c:pt>
                <c:pt idx="55">
                  <c:v>41030</c:v>
                </c:pt>
                <c:pt idx="56">
                  <c:v>41061</c:v>
                </c:pt>
                <c:pt idx="57">
                  <c:v>41091</c:v>
                </c:pt>
                <c:pt idx="58">
                  <c:v>41122</c:v>
                </c:pt>
                <c:pt idx="59">
                  <c:v>41153</c:v>
                </c:pt>
                <c:pt idx="60">
                  <c:v>41183</c:v>
                </c:pt>
                <c:pt idx="61">
                  <c:v>41214</c:v>
                </c:pt>
                <c:pt idx="62">
                  <c:v>41244</c:v>
                </c:pt>
                <c:pt idx="63">
                  <c:v>41275</c:v>
                </c:pt>
                <c:pt idx="64">
                  <c:v>41306</c:v>
                </c:pt>
                <c:pt idx="65">
                  <c:v>41334</c:v>
                </c:pt>
                <c:pt idx="66">
                  <c:v>41365</c:v>
                </c:pt>
                <c:pt idx="67">
                  <c:v>41395</c:v>
                </c:pt>
                <c:pt idx="68">
                  <c:v>41426</c:v>
                </c:pt>
                <c:pt idx="69">
                  <c:v>41456</c:v>
                </c:pt>
                <c:pt idx="70">
                  <c:v>41487</c:v>
                </c:pt>
                <c:pt idx="71">
                  <c:v>41518</c:v>
                </c:pt>
                <c:pt idx="72">
                  <c:v>41548</c:v>
                </c:pt>
                <c:pt idx="73">
                  <c:v>41579</c:v>
                </c:pt>
                <c:pt idx="74">
                  <c:v>41609</c:v>
                </c:pt>
                <c:pt idx="75">
                  <c:v>41640</c:v>
                </c:pt>
                <c:pt idx="76">
                  <c:v>41671</c:v>
                </c:pt>
                <c:pt idx="77">
                  <c:v>41699</c:v>
                </c:pt>
                <c:pt idx="78">
                  <c:v>41730</c:v>
                </c:pt>
                <c:pt idx="79">
                  <c:v>41760</c:v>
                </c:pt>
                <c:pt idx="80">
                  <c:v>41791</c:v>
                </c:pt>
                <c:pt idx="81">
                  <c:v>41821</c:v>
                </c:pt>
                <c:pt idx="82">
                  <c:v>41852</c:v>
                </c:pt>
                <c:pt idx="83">
                  <c:v>41883</c:v>
                </c:pt>
                <c:pt idx="84">
                  <c:v>41913</c:v>
                </c:pt>
                <c:pt idx="85">
                  <c:v>41944</c:v>
                </c:pt>
                <c:pt idx="86">
                  <c:v>41974</c:v>
                </c:pt>
                <c:pt idx="87">
                  <c:v>42005</c:v>
                </c:pt>
                <c:pt idx="88">
                  <c:v>42036</c:v>
                </c:pt>
                <c:pt idx="89">
                  <c:v>42064</c:v>
                </c:pt>
                <c:pt idx="90">
                  <c:v>42095</c:v>
                </c:pt>
                <c:pt idx="91">
                  <c:v>42125</c:v>
                </c:pt>
                <c:pt idx="92">
                  <c:v>42156</c:v>
                </c:pt>
                <c:pt idx="93">
                  <c:v>42186</c:v>
                </c:pt>
                <c:pt idx="94">
                  <c:v>42217</c:v>
                </c:pt>
                <c:pt idx="95">
                  <c:v>42248</c:v>
                </c:pt>
                <c:pt idx="96">
                  <c:v>42278</c:v>
                </c:pt>
                <c:pt idx="97">
                  <c:v>42309</c:v>
                </c:pt>
                <c:pt idx="98">
                  <c:v>42339</c:v>
                </c:pt>
                <c:pt idx="99">
                  <c:v>42370</c:v>
                </c:pt>
                <c:pt idx="100">
                  <c:v>42401</c:v>
                </c:pt>
                <c:pt idx="101">
                  <c:v>42430</c:v>
                </c:pt>
                <c:pt idx="102">
                  <c:v>42461</c:v>
                </c:pt>
                <c:pt idx="103">
                  <c:v>42491</c:v>
                </c:pt>
                <c:pt idx="104">
                  <c:v>42522</c:v>
                </c:pt>
                <c:pt idx="105">
                  <c:v>42552</c:v>
                </c:pt>
                <c:pt idx="106">
                  <c:v>42583</c:v>
                </c:pt>
                <c:pt idx="107">
                  <c:v>42614</c:v>
                </c:pt>
                <c:pt idx="108">
                  <c:v>42644</c:v>
                </c:pt>
                <c:pt idx="109">
                  <c:v>42675</c:v>
                </c:pt>
                <c:pt idx="110">
                  <c:v>42705</c:v>
                </c:pt>
                <c:pt idx="111">
                  <c:v>42736</c:v>
                </c:pt>
                <c:pt idx="112">
                  <c:v>42767</c:v>
                </c:pt>
                <c:pt idx="113">
                  <c:v>42795</c:v>
                </c:pt>
                <c:pt idx="114">
                  <c:v>42826</c:v>
                </c:pt>
                <c:pt idx="115">
                  <c:v>42856</c:v>
                </c:pt>
                <c:pt idx="116">
                  <c:v>42887</c:v>
                </c:pt>
                <c:pt idx="117">
                  <c:v>42917</c:v>
                </c:pt>
                <c:pt idx="118">
                  <c:v>42948</c:v>
                </c:pt>
                <c:pt idx="119">
                  <c:v>42979</c:v>
                </c:pt>
                <c:pt idx="120">
                  <c:v>43009</c:v>
                </c:pt>
                <c:pt idx="121">
                  <c:v>43040</c:v>
                </c:pt>
                <c:pt idx="122">
                  <c:v>43070</c:v>
                </c:pt>
                <c:pt idx="123">
                  <c:v>43101</c:v>
                </c:pt>
                <c:pt idx="124">
                  <c:v>43132</c:v>
                </c:pt>
                <c:pt idx="125">
                  <c:v>43160</c:v>
                </c:pt>
                <c:pt idx="126">
                  <c:v>43191</c:v>
                </c:pt>
                <c:pt idx="127">
                  <c:v>43221</c:v>
                </c:pt>
                <c:pt idx="128">
                  <c:v>43252</c:v>
                </c:pt>
                <c:pt idx="129">
                  <c:v>43282</c:v>
                </c:pt>
                <c:pt idx="130">
                  <c:v>43313</c:v>
                </c:pt>
                <c:pt idx="131">
                  <c:v>43344</c:v>
                </c:pt>
                <c:pt idx="132">
                  <c:v>43374</c:v>
                </c:pt>
                <c:pt idx="133">
                  <c:v>43405</c:v>
                </c:pt>
                <c:pt idx="134">
                  <c:v>43435</c:v>
                </c:pt>
                <c:pt idx="135">
                  <c:v>43466</c:v>
                </c:pt>
              </c:numCache>
            </c:numRef>
          </c:cat>
          <c:val>
            <c:numRef>
              <c:f>Summary!$C$16:$EK$16</c:f>
              <c:numCache>
                <c:formatCode>0.00</c:formatCode>
                <c:ptCount val="139"/>
                <c:pt idx="0">
                  <c:v>38.982148437500001</c:v>
                </c:pt>
                <c:pt idx="1">
                  <c:v>40.104187247983873</c:v>
                </c:pt>
                <c:pt idx="2">
                  <c:v>46.550585937500003</c:v>
                </c:pt>
                <c:pt idx="3">
                  <c:v>50.26259798177086</c:v>
                </c:pt>
                <c:pt idx="4">
                  <c:v>66.864670173891099</c:v>
                </c:pt>
                <c:pt idx="5">
                  <c:v>68.892833291330646</c:v>
                </c:pt>
                <c:pt idx="6">
                  <c:v>71.807575289818615</c:v>
                </c:pt>
                <c:pt idx="7">
                  <c:v>79.756050592237898</c:v>
                </c:pt>
                <c:pt idx="8">
                  <c:v>89.884222330729159</c:v>
                </c:pt>
                <c:pt idx="9">
                  <c:v>98.429374999999979</c:v>
                </c:pt>
                <c:pt idx="10">
                  <c:v>95.198326423891118</c:v>
                </c:pt>
                <c:pt idx="11">
                  <c:v>89.792580403645843</c:v>
                </c:pt>
                <c:pt idx="12">
                  <c:v>91.749648437499957</c:v>
                </c:pt>
                <c:pt idx="13">
                  <c:v>95.488085937499974</c:v>
                </c:pt>
                <c:pt idx="14">
                  <c:v>82.238300781250004</c:v>
                </c:pt>
                <c:pt idx="15">
                  <c:v>107.76599999999999</c:v>
                </c:pt>
                <c:pt idx="16">
                  <c:v>90.438911974676728</c:v>
                </c:pt>
                <c:pt idx="17">
                  <c:v>90.859714102909408</c:v>
                </c:pt>
                <c:pt idx="18">
                  <c:v>91.257608432112065</c:v>
                </c:pt>
                <c:pt idx="19">
                  <c:v>94.13776636584052</c:v>
                </c:pt>
                <c:pt idx="20">
                  <c:v>91.182100619612072</c:v>
                </c:pt>
                <c:pt idx="21">
                  <c:v>96.17559469288787</c:v>
                </c:pt>
                <c:pt idx="22">
                  <c:v>106.19116985452585</c:v>
                </c:pt>
                <c:pt idx="23">
                  <c:v>114.58419282058183</c:v>
                </c:pt>
                <c:pt idx="24">
                  <c:v>121.72058829471978</c:v>
                </c:pt>
                <c:pt idx="25">
                  <c:v>126.42611025053877</c:v>
                </c:pt>
                <c:pt idx="26">
                  <c:v>129.81786839978446</c:v>
                </c:pt>
                <c:pt idx="27">
                  <c:v>135.06759698275863</c:v>
                </c:pt>
                <c:pt idx="28">
                  <c:v>138.65654397898706</c:v>
                </c:pt>
                <c:pt idx="29">
                  <c:v>152.0756580010775</c:v>
                </c:pt>
                <c:pt idx="30">
                  <c:v>151.72060883620694</c:v>
                </c:pt>
                <c:pt idx="31">
                  <c:v>155.37079943426718</c:v>
                </c:pt>
                <c:pt idx="32">
                  <c:v>153.24867995689655</c:v>
                </c:pt>
                <c:pt idx="33">
                  <c:v>162.37137392241385</c:v>
                </c:pt>
                <c:pt idx="34">
                  <c:v>168.24965988685332</c:v>
                </c:pt>
                <c:pt idx="35">
                  <c:v>163.1902566002156</c:v>
                </c:pt>
                <c:pt idx="36">
                  <c:v>171.44411969866073</c:v>
                </c:pt>
                <c:pt idx="37">
                  <c:v>179.68400809151777</c:v>
                </c:pt>
                <c:pt idx="38">
                  <c:v>184.87975167410696</c:v>
                </c:pt>
                <c:pt idx="39">
                  <c:v>198.57841099330361</c:v>
                </c:pt>
                <c:pt idx="40">
                  <c:v>251.10398856026777</c:v>
                </c:pt>
                <c:pt idx="41">
                  <c:v>242.87397460937487</c:v>
                </c:pt>
                <c:pt idx="42">
                  <c:v>261.88398297991074</c:v>
                </c:pt>
                <c:pt idx="43">
                  <c:v>258.27972656249983</c:v>
                </c:pt>
                <c:pt idx="44">
                  <c:v>260.04107421875</c:v>
                </c:pt>
                <c:pt idx="45">
                  <c:v>254.51824079241081</c:v>
                </c:pt>
                <c:pt idx="46">
                  <c:v>255.81516183035708</c:v>
                </c:pt>
                <c:pt idx="47">
                  <c:v>260.84509481026782</c:v>
                </c:pt>
                <c:pt idx="48">
                  <c:v>273.31912109375037</c:v>
                </c:pt>
                <c:pt idx="49">
                  <c:v>270.00280273437517</c:v>
                </c:pt>
                <c:pt idx="50">
                  <c:v>261.61413643973208</c:v>
                </c:pt>
                <c:pt idx="51">
                  <c:v>300.71111607142836</c:v>
                </c:pt>
                <c:pt idx="52">
                  <c:v>287.05006696428569</c:v>
                </c:pt>
                <c:pt idx="53">
                  <c:v>284.31410156249984</c:v>
                </c:pt>
                <c:pt idx="54">
                  <c:v>297.65700195312496</c:v>
                </c:pt>
                <c:pt idx="55">
                  <c:v>301.28406947544647</c:v>
                </c:pt>
                <c:pt idx="56">
                  <c:v>315.36698521205358</c:v>
                </c:pt>
                <c:pt idx="57">
                  <c:v>336.25346261160718</c:v>
                </c:pt>
                <c:pt idx="58">
                  <c:v>356.10551897321409</c:v>
                </c:pt>
                <c:pt idx="59">
                  <c:v>340.35666852678571</c:v>
                </c:pt>
                <c:pt idx="60">
                  <c:v>362.5502371651786</c:v>
                </c:pt>
                <c:pt idx="61">
                  <c:v>396.78889787946434</c:v>
                </c:pt>
                <c:pt idx="62">
                  <c:v>475.74610909598198</c:v>
                </c:pt>
                <c:pt idx="63">
                  <c:v>444.61609514508916</c:v>
                </c:pt>
                <c:pt idx="64">
                  <c:v>458.25012834821405</c:v>
                </c:pt>
                <c:pt idx="65">
                  <c:v>472.23505022321416</c:v>
                </c:pt>
                <c:pt idx="66">
                  <c:v>492.30817243303568</c:v>
                </c:pt>
                <c:pt idx="67">
                  <c:v>564.73660993303577</c:v>
                </c:pt>
                <c:pt idx="68">
                  <c:v>628.7596303013396</c:v>
                </c:pt>
                <c:pt idx="69">
                  <c:v>807.03983537946453</c:v>
                </c:pt>
                <c:pt idx="70">
                  <c:v>693.69900530133953</c:v>
                </c:pt>
                <c:pt idx="71">
                  <c:v>789.27822684151795</c:v>
                </c:pt>
                <c:pt idx="72">
                  <c:v>820.62205636160684</c:v>
                </c:pt>
                <c:pt idx="73">
                  <c:v>766.92491489955319</c:v>
                </c:pt>
                <c:pt idx="74">
                  <c:v>839.42460937499948</c:v>
                </c:pt>
                <c:pt idx="75">
                  <c:v>845.67133231026844</c:v>
                </c:pt>
                <c:pt idx="76">
                  <c:v>798.00014648437445</c:v>
                </c:pt>
                <c:pt idx="77">
                  <c:v>805.61885463169699</c:v>
                </c:pt>
                <c:pt idx="78">
                  <c:v>799.76134626116107</c:v>
                </c:pt>
                <c:pt idx="79">
                  <c:v>838.64635881696381</c:v>
                </c:pt>
                <c:pt idx="80">
                  <c:v>886.03610491071368</c:v>
                </c:pt>
                <c:pt idx="81">
                  <c:v>958.18883928571415</c:v>
                </c:pt>
                <c:pt idx="82">
                  <c:v>976.36945172991045</c:v>
                </c:pt>
                <c:pt idx="83">
                  <c:v>975.99321986607151</c:v>
                </c:pt>
                <c:pt idx="84">
                  <c:v>1028.3580873325893</c:v>
                </c:pt>
                <c:pt idx="85">
                  <c:v>1037.763011997768</c:v>
                </c:pt>
                <c:pt idx="86">
                  <c:v>1181.3256319754464</c:v>
                </c:pt>
                <c:pt idx="87">
                  <c:v>1128.8214285714275</c:v>
                </c:pt>
                <c:pt idx="88">
                  <c:v>1179.6185714285723</c:v>
                </c:pt>
                <c:pt idx="89">
                  <c:v>1172.1657142857141</c:v>
                </c:pt>
                <c:pt idx="90">
                  <c:v>1094.3728571428571</c:v>
                </c:pt>
                <c:pt idx="91">
                  <c:v>1165.8628571428571</c:v>
                </c:pt>
                <c:pt idx="92">
                  <c:v>1208.4171428571428</c:v>
                </c:pt>
                <c:pt idx="93">
                  <c:v>1283.3185714285723</c:v>
                </c:pt>
                <c:pt idx="94">
                  <c:v>1220.6871428571421</c:v>
                </c:pt>
                <c:pt idx="95">
                  <c:v>1302.2171428571428</c:v>
                </c:pt>
                <c:pt idx="96">
                  <c:v>1349.8414285714275</c:v>
                </c:pt>
                <c:pt idx="97">
                  <c:v>1400.1799999999998</c:v>
                </c:pt>
                <c:pt idx="98">
                  <c:v>1351.3757142857141</c:v>
                </c:pt>
                <c:pt idx="99">
                  <c:v>1449.4042857142861</c:v>
                </c:pt>
                <c:pt idx="100">
                  <c:v>1632.3414285714273</c:v>
                </c:pt>
                <c:pt idx="101">
                  <c:v>1393.5514285714273</c:v>
                </c:pt>
                <c:pt idx="102">
                  <c:v>1531.797142857142</c:v>
                </c:pt>
                <c:pt idx="103">
                  <c:v>1509.4557142857152</c:v>
                </c:pt>
                <c:pt idx="104">
                  <c:v>2797.6071428571445</c:v>
                </c:pt>
                <c:pt idx="105">
                  <c:v>1640.2228571428577</c:v>
                </c:pt>
                <c:pt idx="106">
                  <c:v>1647.1957142857143</c:v>
                </c:pt>
                <c:pt idx="107">
                  <c:v>1711.26</c:v>
                </c:pt>
                <c:pt idx="108">
                  <c:v>1662.4042857142861</c:v>
                </c:pt>
                <c:pt idx="109">
                  <c:v>1702.4157142857152</c:v>
                </c:pt>
                <c:pt idx="110">
                  <c:v>1636.4485714285731</c:v>
                </c:pt>
                <c:pt idx="111">
                  <c:v>1673.4524455915171</c:v>
                </c:pt>
                <c:pt idx="112">
                  <c:v>1744.5442857142859</c:v>
                </c:pt>
                <c:pt idx="113">
                  <c:v>1946.1666183042857</c:v>
                </c:pt>
                <c:pt idx="114">
                  <c:v>1917.7785714285721</c:v>
                </c:pt>
                <c:pt idx="115">
                  <c:v>1959.74</c:v>
                </c:pt>
                <c:pt idx="116">
                  <c:v>2282.6457142857157</c:v>
                </c:pt>
                <c:pt idx="117">
                  <c:v>2190.6714285714306</c:v>
                </c:pt>
                <c:pt idx="118">
                  <c:v>2208.2157142857154</c:v>
                </c:pt>
                <c:pt idx="119">
                  <c:v>2289.7414285714299</c:v>
                </c:pt>
                <c:pt idx="120">
                  <c:v>2269.325714285716</c:v>
                </c:pt>
                <c:pt idx="121">
                  <c:v>2419.8728571428569</c:v>
                </c:pt>
                <c:pt idx="122">
                  <c:v>2522.8771428571458</c:v>
                </c:pt>
                <c:pt idx="123">
                  <c:v>2523.1542857142845</c:v>
                </c:pt>
                <c:pt idx="124">
                  <c:v>2424.4900000000002</c:v>
                </c:pt>
                <c:pt idx="125">
                  <c:v>2649.0171428571448</c:v>
                </c:pt>
                <c:pt idx="126">
                  <c:v>2550.7885714285694</c:v>
                </c:pt>
                <c:pt idx="127">
                  <c:v>2412.5028571428561</c:v>
                </c:pt>
                <c:pt idx="128">
                  <c:v>2424.162857142856</c:v>
                </c:pt>
                <c:pt idx="129">
                  <c:v>3365.4185714285713</c:v>
                </c:pt>
                <c:pt idx="130">
                  <c:v>3549.8828571428567</c:v>
                </c:pt>
                <c:pt idx="131">
                  <c:v>2658.9028571428557</c:v>
                </c:pt>
                <c:pt idx="132">
                  <c:v>2247.6257142857153</c:v>
                </c:pt>
                <c:pt idx="133">
                  <c:v>2161.8314285714318</c:v>
                </c:pt>
                <c:pt idx="134">
                  <c:v>2624.0557142857165</c:v>
                </c:pt>
                <c:pt idx="135">
                  <c:v>2495.06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D1BF-4F22-A6C1-6EA057E8FAB1}"/>
            </c:ext>
          </c:extLst>
        </c:ser>
        <c:ser>
          <c:idx val="1"/>
          <c:order val="1"/>
          <c:tx>
            <c:strRef>
              <c:f>Summary!$B$33</c:f>
              <c:strCache>
                <c:ptCount val="1"/>
                <c:pt idx="0">
                  <c:v>Total Out</c:v>
                </c:pt>
              </c:strCache>
            </c:strRef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Summary!$C$2:$EK$2</c:f>
              <c:numCache>
                <c:formatCode>mmm\-yy</c:formatCode>
                <c:ptCount val="139"/>
                <c:pt idx="0">
                  <c:v>38899</c:v>
                </c:pt>
                <c:pt idx="1">
                  <c:v>38991</c:v>
                </c:pt>
                <c:pt idx="2">
                  <c:v>39083</c:v>
                </c:pt>
                <c:pt idx="3">
                  <c:v>39173</c:v>
                </c:pt>
                <c:pt idx="4">
                  <c:v>39264</c:v>
                </c:pt>
                <c:pt idx="5">
                  <c:v>39356</c:v>
                </c:pt>
                <c:pt idx="6">
                  <c:v>39417</c:v>
                </c:pt>
                <c:pt idx="7">
                  <c:v>39508</c:v>
                </c:pt>
                <c:pt idx="8">
                  <c:v>39600</c:v>
                </c:pt>
                <c:pt idx="9">
                  <c:v>39630</c:v>
                </c:pt>
                <c:pt idx="10">
                  <c:v>39661</c:v>
                </c:pt>
                <c:pt idx="11">
                  <c:v>39692</c:v>
                </c:pt>
                <c:pt idx="12">
                  <c:v>39722</c:v>
                </c:pt>
                <c:pt idx="13">
                  <c:v>39753</c:v>
                </c:pt>
                <c:pt idx="14">
                  <c:v>39783</c:v>
                </c:pt>
                <c:pt idx="15">
                  <c:v>39814</c:v>
                </c:pt>
                <c:pt idx="16">
                  <c:v>39845</c:v>
                </c:pt>
                <c:pt idx="17">
                  <c:v>39873</c:v>
                </c:pt>
                <c:pt idx="18">
                  <c:v>39904</c:v>
                </c:pt>
                <c:pt idx="19">
                  <c:v>39934</c:v>
                </c:pt>
                <c:pt idx="20">
                  <c:v>39965</c:v>
                </c:pt>
                <c:pt idx="21">
                  <c:v>39995</c:v>
                </c:pt>
                <c:pt idx="22">
                  <c:v>40026</c:v>
                </c:pt>
                <c:pt idx="23">
                  <c:v>40057</c:v>
                </c:pt>
                <c:pt idx="24">
                  <c:v>40087</c:v>
                </c:pt>
                <c:pt idx="25">
                  <c:v>40118</c:v>
                </c:pt>
                <c:pt idx="26">
                  <c:v>40148</c:v>
                </c:pt>
                <c:pt idx="27">
                  <c:v>40179</c:v>
                </c:pt>
                <c:pt idx="28">
                  <c:v>40210</c:v>
                </c:pt>
                <c:pt idx="29">
                  <c:v>40238</c:v>
                </c:pt>
                <c:pt idx="30">
                  <c:v>40269</c:v>
                </c:pt>
                <c:pt idx="31">
                  <c:v>40299</c:v>
                </c:pt>
                <c:pt idx="32">
                  <c:v>40330</c:v>
                </c:pt>
                <c:pt idx="33">
                  <c:v>40360</c:v>
                </c:pt>
                <c:pt idx="34">
                  <c:v>40391</c:v>
                </c:pt>
                <c:pt idx="35">
                  <c:v>40422</c:v>
                </c:pt>
                <c:pt idx="36">
                  <c:v>40452</c:v>
                </c:pt>
                <c:pt idx="37">
                  <c:v>40483</c:v>
                </c:pt>
                <c:pt idx="38">
                  <c:v>40513</c:v>
                </c:pt>
                <c:pt idx="39">
                  <c:v>40544</c:v>
                </c:pt>
                <c:pt idx="40">
                  <c:v>40575</c:v>
                </c:pt>
                <c:pt idx="41">
                  <c:v>40603</c:v>
                </c:pt>
                <c:pt idx="42">
                  <c:v>40634</c:v>
                </c:pt>
                <c:pt idx="43">
                  <c:v>40664</c:v>
                </c:pt>
                <c:pt idx="44">
                  <c:v>40695</c:v>
                </c:pt>
                <c:pt idx="45">
                  <c:v>40725</c:v>
                </c:pt>
                <c:pt idx="46">
                  <c:v>40756</c:v>
                </c:pt>
                <c:pt idx="47">
                  <c:v>40787</c:v>
                </c:pt>
                <c:pt idx="48">
                  <c:v>40817</c:v>
                </c:pt>
                <c:pt idx="49">
                  <c:v>40848</c:v>
                </c:pt>
                <c:pt idx="50">
                  <c:v>40878</c:v>
                </c:pt>
                <c:pt idx="51">
                  <c:v>40909</c:v>
                </c:pt>
                <c:pt idx="52">
                  <c:v>40940</c:v>
                </c:pt>
                <c:pt idx="53">
                  <c:v>40969</c:v>
                </c:pt>
                <c:pt idx="54">
                  <c:v>41000</c:v>
                </c:pt>
                <c:pt idx="55">
                  <c:v>41030</c:v>
                </c:pt>
                <c:pt idx="56">
                  <c:v>41061</c:v>
                </c:pt>
                <c:pt idx="57">
                  <c:v>41091</c:v>
                </c:pt>
                <c:pt idx="58">
                  <c:v>41122</c:v>
                </c:pt>
                <c:pt idx="59">
                  <c:v>41153</c:v>
                </c:pt>
                <c:pt idx="60">
                  <c:v>41183</c:v>
                </c:pt>
                <c:pt idx="61">
                  <c:v>41214</c:v>
                </c:pt>
                <c:pt idx="62">
                  <c:v>41244</c:v>
                </c:pt>
                <c:pt idx="63">
                  <c:v>41275</c:v>
                </c:pt>
                <c:pt idx="64">
                  <c:v>41306</c:v>
                </c:pt>
                <c:pt idx="65">
                  <c:v>41334</c:v>
                </c:pt>
                <c:pt idx="66">
                  <c:v>41365</c:v>
                </c:pt>
                <c:pt idx="67">
                  <c:v>41395</c:v>
                </c:pt>
                <c:pt idx="68">
                  <c:v>41426</c:v>
                </c:pt>
                <c:pt idx="69">
                  <c:v>41456</c:v>
                </c:pt>
                <c:pt idx="70">
                  <c:v>41487</c:v>
                </c:pt>
                <c:pt idx="71">
                  <c:v>41518</c:v>
                </c:pt>
                <c:pt idx="72">
                  <c:v>41548</c:v>
                </c:pt>
                <c:pt idx="73">
                  <c:v>41579</c:v>
                </c:pt>
                <c:pt idx="74">
                  <c:v>41609</c:v>
                </c:pt>
                <c:pt idx="75">
                  <c:v>41640</c:v>
                </c:pt>
                <c:pt idx="76">
                  <c:v>41671</c:v>
                </c:pt>
                <c:pt idx="77">
                  <c:v>41699</c:v>
                </c:pt>
                <c:pt idx="78">
                  <c:v>41730</c:v>
                </c:pt>
                <c:pt idx="79">
                  <c:v>41760</c:v>
                </c:pt>
                <c:pt idx="80">
                  <c:v>41791</c:v>
                </c:pt>
                <c:pt idx="81">
                  <c:v>41821</c:v>
                </c:pt>
                <c:pt idx="82">
                  <c:v>41852</c:v>
                </c:pt>
                <c:pt idx="83">
                  <c:v>41883</c:v>
                </c:pt>
                <c:pt idx="84">
                  <c:v>41913</c:v>
                </c:pt>
                <c:pt idx="85">
                  <c:v>41944</c:v>
                </c:pt>
                <c:pt idx="86">
                  <c:v>41974</c:v>
                </c:pt>
                <c:pt idx="87">
                  <c:v>42005</c:v>
                </c:pt>
                <c:pt idx="88">
                  <c:v>42036</c:v>
                </c:pt>
                <c:pt idx="89">
                  <c:v>42064</c:v>
                </c:pt>
                <c:pt idx="90">
                  <c:v>42095</c:v>
                </c:pt>
                <c:pt idx="91">
                  <c:v>42125</c:v>
                </c:pt>
                <c:pt idx="92">
                  <c:v>42156</c:v>
                </c:pt>
                <c:pt idx="93">
                  <c:v>42186</c:v>
                </c:pt>
                <c:pt idx="94">
                  <c:v>42217</c:v>
                </c:pt>
                <c:pt idx="95">
                  <c:v>42248</c:v>
                </c:pt>
                <c:pt idx="96">
                  <c:v>42278</c:v>
                </c:pt>
                <c:pt idx="97">
                  <c:v>42309</c:v>
                </c:pt>
                <c:pt idx="98">
                  <c:v>42339</c:v>
                </c:pt>
                <c:pt idx="99">
                  <c:v>42370</c:v>
                </c:pt>
                <c:pt idx="100">
                  <c:v>42401</c:v>
                </c:pt>
                <c:pt idx="101">
                  <c:v>42430</c:v>
                </c:pt>
                <c:pt idx="102">
                  <c:v>42461</c:v>
                </c:pt>
                <c:pt idx="103">
                  <c:v>42491</c:v>
                </c:pt>
                <c:pt idx="104">
                  <c:v>42522</c:v>
                </c:pt>
                <c:pt idx="105">
                  <c:v>42552</c:v>
                </c:pt>
                <c:pt idx="106">
                  <c:v>42583</c:v>
                </c:pt>
                <c:pt idx="107">
                  <c:v>42614</c:v>
                </c:pt>
                <c:pt idx="108">
                  <c:v>42644</c:v>
                </c:pt>
                <c:pt idx="109">
                  <c:v>42675</c:v>
                </c:pt>
                <c:pt idx="110">
                  <c:v>42705</c:v>
                </c:pt>
                <c:pt idx="111">
                  <c:v>42736</c:v>
                </c:pt>
                <c:pt idx="112">
                  <c:v>42767</c:v>
                </c:pt>
                <c:pt idx="113">
                  <c:v>42795</c:v>
                </c:pt>
                <c:pt idx="114">
                  <c:v>42826</c:v>
                </c:pt>
                <c:pt idx="115">
                  <c:v>42856</c:v>
                </c:pt>
                <c:pt idx="116">
                  <c:v>42887</c:v>
                </c:pt>
                <c:pt idx="117">
                  <c:v>42917</c:v>
                </c:pt>
                <c:pt idx="118">
                  <c:v>42948</c:v>
                </c:pt>
                <c:pt idx="119">
                  <c:v>42979</c:v>
                </c:pt>
                <c:pt idx="120">
                  <c:v>43009</c:v>
                </c:pt>
                <c:pt idx="121">
                  <c:v>43040</c:v>
                </c:pt>
                <c:pt idx="122">
                  <c:v>43070</c:v>
                </c:pt>
                <c:pt idx="123">
                  <c:v>43101</c:v>
                </c:pt>
                <c:pt idx="124">
                  <c:v>43132</c:v>
                </c:pt>
                <c:pt idx="125">
                  <c:v>43160</c:v>
                </c:pt>
                <c:pt idx="126">
                  <c:v>43191</c:v>
                </c:pt>
                <c:pt idx="127">
                  <c:v>43221</c:v>
                </c:pt>
                <c:pt idx="128">
                  <c:v>43252</c:v>
                </c:pt>
                <c:pt idx="129">
                  <c:v>43282</c:v>
                </c:pt>
                <c:pt idx="130">
                  <c:v>43313</c:v>
                </c:pt>
                <c:pt idx="131">
                  <c:v>43344</c:v>
                </c:pt>
                <c:pt idx="132">
                  <c:v>43374</c:v>
                </c:pt>
                <c:pt idx="133">
                  <c:v>43405</c:v>
                </c:pt>
                <c:pt idx="134">
                  <c:v>43435</c:v>
                </c:pt>
                <c:pt idx="135">
                  <c:v>43466</c:v>
                </c:pt>
              </c:numCache>
            </c:numRef>
          </c:cat>
          <c:val>
            <c:numRef>
              <c:f>Summary!$C$33:$EK$33</c:f>
              <c:numCache>
                <c:formatCode>0.00</c:formatCode>
                <c:ptCount val="139"/>
                <c:pt idx="0">
                  <c:v>84.584843750000005</c:v>
                </c:pt>
                <c:pt idx="1">
                  <c:v>89.010512852822558</c:v>
                </c:pt>
                <c:pt idx="2">
                  <c:v>95.770039062499933</c:v>
                </c:pt>
                <c:pt idx="3">
                  <c:v>111.13941471354163</c:v>
                </c:pt>
                <c:pt idx="4">
                  <c:v>139.87628307711694</c:v>
                </c:pt>
                <c:pt idx="5">
                  <c:v>150.04438634072591</c:v>
                </c:pt>
                <c:pt idx="6">
                  <c:v>163.14887443296368</c:v>
                </c:pt>
                <c:pt idx="7">
                  <c:v>171.56160786290329</c:v>
                </c:pt>
                <c:pt idx="8">
                  <c:v>217.53159114583337</c:v>
                </c:pt>
                <c:pt idx="9">
                  <c:v>234.22304687500008</c:v>
                </c:pt>
                <c:pt idx="10">
                  <c:v>231.43621377268144</c:v>
                </c:pt>
                <c:pt idx="11">
                  <c:v>235.05840690104176</c:v>
                </c:pt>
                <c:pt idx="12">
                  <c:v>236.53085937500001</c:v>
                </c:pt>
                <c:pt idx="13">
                  <c:v>246.20484374999998</c:v>
                </c:pt>
                <c:pt idx="14">
                  <c:v>253.16830078125</c:v>
                </c:pt>
                <c:pt idx="15">
                  <c:v>274.72099999999978</c:v>
                </c:pt>
                <c:pt idx="16">
                  <c:v>298.02059267241373</c:v>
                </c:pt>
                <c:pt idx="17">
                  <c:v>312.21708546605606</c:v>
                </c:pt>
                <c:pt idx="18">
                  <c:v>324.01095433728426</c:v>
                </c:pt>
                <c:pt idx="19">
                  <c:v>325.24958984375013</c:v>
                </c:pt>
                <c:pt idx="20">
                  <c:v>371.70175444504298</c:v>
                </c:pt>
                <c:pt idx="21">
                  <c:v>405.0108223329741</c:v>
                </c:pt>
                <c:pt idx="22">
                  <c:v>450.207736395474</c:v>
                </c:pt>
                <c:pt idx="23">
                  <c:v>485.16476966594854</c:v>
                </c:pt>
                <c:pt idx="24">
                  <c:v>520.82848801185344</c:v>
                </c:pt>
                <c:pt idx="25">
                  <c:v>553.66759900323245</c:v>
                </c:pt>
                <c:pt idx="26">
                  <c:v>578.38457266972011</c:v>
                </c:pt>
                <c:pt idx="27">
                  <c:v>609.45766062769371</c:v>
                </c:pt>
                <c:pt idx="28">
                  <c:v>605.57349070581893</c:v>
                </c:pt>
                <c:pt idx="29">
                  <c:v>628.1719568292026</c:v>
                </c:pt>
                <c:pt idx="30">
                  <c:v>642.6488274515084</c:v>
                </c:pt>
                <c:pt idx="31">
                  <c:v>656.06684839709044</c:v>
                </c:pt>
                <c:pt idx="32">
                  <c:v>657.1260533405175</c:v>
                </c:pt>
                <c:pt idx="33">
                  <c:v>716.44768689385728</c:v>
                </c:pt>
                <c:pt idx="34">
                  <c:v>797.30843312230604</c:v>
                </c:pt>
                <c:pt idx="35">
                  <c:v>857.27306539601307</c:v>
                </c:pt>
                <c:pt idx="36">
                  <c:v>990.98220284598176</c:v>
                </c:pt>
                <c:pt idx="37">
                  <c:v>980.15195591517841</c:v>
                </c:pt>
                <c:pt idx="38">
                  <c:v>1069.1783063616072</c:v>
                </c:pt>
                <c:pt idx="39">
                  <c:v>1115.9832645089277</c:v>
                </c:pt>
                <c:pt idx="40">
                  <c:v>1198.509471261161</c:v>
                </c:pt>
                <c:pt idx="41">
                  <c:v>1262.446166294643</c:v>
                </c:pt>
                <c:pt idx="42">
                  <c:v>1292.6445159040177</c:v>
                </c:pt>
                <c:pt idx="43">
                  <c:v>1297.1664160156242</c:v>
                </c:pt>
                <c:pt idx="44">
                  <c:v>1346.0148549107141</c:v>
                </c:pt>
                <c:pt idx="45">
                  <c:v>1296.444541015625</c:v>
                </c:pt>
                <c:pt idx="46">
                  <c:v>1296.8807686941964</c:v>
                </c:pt>
                <c:pt idx="47">
                  <c:v>1384.8775055803571</c:v>
                </c:pt>
                <c:pt idx="48">
                  <c:v>1478.9094308035708</c:v>
                </c:pt>
                <c:pt idx="49">
                  <c:v>1521.8035267857151</c:v>
                </c:pt>
                <c:pt idx="50">
                  <c:v>1153.9223758370536</c:v>
                </c:pt>
                <c:pt idx="51">
                  <c:v>1612.0179101562501</c:v>
                </c:pt>
                <c:pt idx="52">
                  <c:v>1594.2518122209822</c:v>
                </c:pt>
                <c:pt idx="53">
                  <c:v>1545.5216350446431</c:v>
                </c:pt>
                <c:pt idx="54">
                  <c:v>1662.9846135602681</c:v>
                </c:pt>
                <c:pt idx="55">
                  <c:v>1613.5908328683029</c:v>
                </c:pt>
                <c:pt idx="56">
                  <c:v>1687.2007268415177</c:v>
                </c:pt>
                <c:pt idx="57">
                  <c:v>1911.0905984933036</c:v>
                </c:pt>
                <c:pt idx="58">
                  <c:v>1902.1809793526784</c:v>
                </c:pt>
                <c:pt idx="59">
                  <c:v>1925.6999386160701</c:v>
                </c:pt>
                <c:pt idx="60">
                  <c:v>2045.649434988838</c:v>
                </c:pt>
                <c:pt idx="61">
                  <c:v>2058.9526953125001</c:v>
                </c:pt>
                <c:pt idx="62">
                  <c:v>2223.1556849888393</c:v>
                </c:pt>
                <c:pt idx="63">
                  <c:v>2351.3656319754473</c:v>
                </c:pt>
                <c:pt idx="64">
                  <c:v>2367.8916657366067</c:v>
                </c:pt>
                <c:pt idx="65">
                  <c:v>2326.7545549665174</c:v>
                </c:pt>
                <c:pt idx="66">
                  <c:v>2351.863303571432</c:v>
                </c:pt>
                <c:pt idx="67">
                  <c:v>2382.5964648437498</c:v>
                </c:pt>
                <c:pt idx="68">
                  <c:v>2656.3634891183037</c:v>
                </c:pt>
                <c:pt idx="69">
                  <c:v>3024.3337639508945</c:v>
                </c:pt>
                <c:pt idx="70">
                  <c:v>2900.9902748325917</c:v>
                </c:pt>
                <c:pt idx="71">
                  <c:v>3266.6302999441959</c:v>
                </c:pt>
                <c:pt idx="72">
                  <c:v>3249.2299539620544</c:v>
                </c:pt>
                <c:pt idx="73">
                  <c:v>3261.5759891183034</c:v>
                </c:pt>
                <c:pt idx="74">
                  <c:v>3284.3267619977669</c:v>
                </c:pt>
                <c:pt idx="75">
                  <c:v>3252.9344015066968</c:v>
                </c:pt>
                <c:pt idx="76">
                  <c:v>3109.2837053571434</c:v>
                </c:pt>
                <c:pt idx="77">
                  <c:v>3444.349324776786</c:v>
                </c:pt>
                <c:pt idx="78">
                  <c:v>3863.6478780691946</c:v>
                </c:pt>
                <c:pt idx="79">
                  <c:v>3885.7138351004469</c:v>
                </c:pt>
                <c:pt idx="80">
                  <c:v>4067.6575488281255</c:v>
                </c:pt>
                <c:pt idx="81">
                  <c:v>4362.1545507812525</c:v>
                </c:pt>
                <c:pt idx="82">
                  <c:v>4258.8377943638388</c:v>
                </c:pt>
                <c:pt idx="83">
                  <c:v>4109.9888504464252</c:v>
                </c:pt>
                <c:pt idx="84">
                  <c:v>4497.8446498325893</c:v>
                </c:pt>
                <c:pt idx="85">
                  <c:v>5105.7469585468725</c:v>
                </c:pt>
                <c:pt idx="86">
                  <c:v>4948.8461774553616</c:v>
                </c:pt>
                <c:pt idx="87">
                  <c:v>5005.5914057142845</c:v>
                </c:pt>
                <c:pt idx="88">
                  <c:v>5490.102857142856</c:v>
                </c:pt>
                <c:pt idx="89">
                  <c:v>5368.6857142857143</c:v>
                </c:pt>
                <c:pt idx="90">
                  <c:v>5548.0628571428579</c:v>
                </c:pt>
                <c:pt idx="91">
                  <c:v>5678.8114285714346</c:v>
                </c:pt>
                <c:pt idx="92">
                  <c:v>5936.2742857142821</c:v>
                </c:pt>
                <c:pt idx="93">
                  <c:v>6024.045714285714</c:v>
                </c:pt>
                <c:pt idx="94">
                  <c:v>6332.7085714285722</c:v>
                </c:pt>
                <c:pt idx="95">
                  <c:v>6465.8285714285748</c:v>
                </c:pt>
                <c:pt idx="96">
                  <c:v>6421.9428571428534</c:v>
                </c:pt>
                <c:pt idx="97">
                  <c:v>6855.4785714285708</c:v>
                </c:pt>
                <c:pt idx="98">
                  <c:v>6639.0742857142832</c:v>
                </c:pt>
                <c:pt idx="99">
                  <c:v>7041.6328571428576</c:v>
                </c:pt>
                <c:pt idx="100">
                  <c:v>7388.3642857142859</c:v>
                </c:pt>
                <c:pt idx="101">
                  <c:v>7540.6042857142847</c:v>
                </c:pt>
                <c:pt idx="102">
                  <c:v>7987.9857142857145</c:v>
                </c:pt>
                <c:pt idx="103">
                  <c:v>8098.9385714285709</c:v>
                </c:pt>
                <c:pt idx="104">
                  <c:v>8683.6442857142902</c:v>
                </c:pt>
                <c:pt idx="105">
                  <c:v>9368.3828571428567</c:v>
                </c:pt>
                <c:pt idx="106">
                  <c:v>9132.6914285714356</c:v>
                </c:pt>
                <c:pt idx="107">
                  <c:v>9253.340000000002</c:v>
                </c:pt>
                <c:pt idx="108">
                  <c:v>8733.19</c:v>
                </c:pt>
                <c:pt idx="109">
                  <c:v>8959.77</c:v>
                </c:pt>
                <c:pt idx="110">
                  <c:v>8720.9514285714286</c:v>
                </c:pt>
                <c:pt idx="111">
                  <c:v>8801.5514285714289</c:v>
                </c:pt>
                <c:pt idx="112">
                  <c:v>9053.3628571428562</c:v>
                </c:pt>
                <c:pt idx="113">
                  <c:v>9290.682857142865</c:v>
                </c:pt>
                <c:pt idx="114">
                  <c:v>9135.7757142857099</c:v>
                </c:pt>
                <c:pt idx="115">
                  <c:v>9333.3271428571425</c:v>
                </c:pt>
                <c:pt idx="116">
                  <c:v>9701.8185714285682</c:v>
                </c:pt>
                <c:pt idx="117">
                  <c:v>9684.8028571428586</c:v>
                </c:pt>
                <c:pt idx="118">
                  <c:v>9730.9257142857077</c:v>
                </c:pt>
                <c:pt idx="119">
                  <c:v>9908.3200000000015</c:v>
                </c:pt>
                <c:pt idx="120">
                  <c:v>10618.640000000005</c:v>
                </c:pt>
                <c:pt idx="121">
                  <c:v>10659.831428571435</c:v>
                </c:pt>
                <c:pt idx="122">
                  <c:v>10214.587142857144</c:v>
                </c:pt>
                <c:pt idx="123">
                  <c:v>9954.2285714285717</c:v>
                </c:pt>
                <c:pt idx="124">
                  <c:v>9793.77</c:v>
                </c:pt>
                <c:pt idx="125">
                  <c:v>10262.647142857148</c:v>
                </c:pt>
                <c:pt idx="126">
                  <c:v>10915.745714285713</c:v>
                </c:pt>
                <c:pt idx="127">
                  <c:v>9924.0228571428652</c:v>
                </c:pt>
                <c:pt idx="128">
                  <c:v>10117.120000000004</c:v>
                </c:pt>
                <c:pt idx="129">
                  <c:v>10061.531428571434</c:v>
                </c:pt>
                <c:pt idx="130">
                  <c:v>10759.314285714288</c:v>
                </c:pt>
                <c:pt idx="131">
                  <c:v>9670.9485714285711</c:v>
                </c:pt>
                <c:pt idx="132">
                  <c:v>9976.3428571428667</c:v>
                </c:pt>
                <c:pt idx="133">
                  <c:v>10067.382857142858</c:v>
                </c:pt>
                <c:pt idx="134">
                  <c:v>9537.8285714285648</c:v>
                </c:pt>
                <c:pt idx="135">
                  <c:v>10016.182857142867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D1BF-4F22-A6C1-6EA057E8FA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43796864"/>
        <c:axId val="143806848"/>
      </c:lineChart>
      <c:dateAx>
        <c:axId val="143796864"/>
        <c:scaling>
          <c:orientation val="minMax"/>
        </c:scaling>
        <c:delete val="0"/>
        <c:axPos val="b"/>
        <c:numFmt formatCode="mmm\-yy" sourceLinked="0"/>
        <c:majorTickMark val="cross"/>
        <c:minorTickMark val="out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2700000" spcFirstLastPara="1" vertOverflow="ellipsis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3806848"/>
        <c:crosses val="autoZero"/>
        <c:auto val="1"/>
        <c:lblOffset val="100"/>
        <c:baseTimeUnit val="months"/>
        <c:majorUnit val="3"/>
        <c:majorTimeUnit val="months"/>
        <c:minorUnit val="1"/>
        <c:minorTimeUnit val="months"/>
      </c:dateAx>
      <c:valAx>
        <c:axId val="1438068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0" i="0" u="none" strike="noStrike" kern="1200" cap="all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/>
                  <a:t>Volume (GB)</a:t>
                </a:r>
              </a:p>
            </c:rich>
          </c:tx>
          <c:layout>
            <c:manualLayout>
              <c:xMode val="edge"/>
              <c:yMode val="edge"/>
              <c:x val="8.2730093071354746E-3"/>
              <c:y val="0.4491525423728816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0" i="0" u="none" strike="noStrike" kern="1200" cap="all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3796864"/>
        <c:crosses val="autoZero"/>
        <c:crossBetween val="between"/>
        <c:majorUnit val="1000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US" altLang="en-US" noProof="0" dirty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en-US" altLang="en-US" noProof="0" dirty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0"/>
            <a:r>
              <a:rPr lang="en-US" altLang="en-US" dirty="0"/>
              <a:t>First level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/>
              <a:t>ET-CTS 2016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This space can be used for contact information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/>
              <a:t>Met Office 2019 Update</a:t>
            </a:r>
            <a:br>
              <a:rPr lang="en-GB" altLang="en-US" dirty="0"/>
            </a:br>
            <a:r>
              <a:rPr lang="en-GB" altLang="en-US" sz="2000" dirty="0"/>
              <a:t>Submitted by: United Kingdom</a:t>
            </a:r>
            <a:br>
              <a:rPr lang="en-GB" altLang="en-US" sz="2000" dirty="0"/>
            </a:b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/>
              <a:t>ET-CTS 2019</a:t>
            </a:r>
          </a:p>
          <a:p>
            <a:r>
              <a:rPr lang="en-US" altLang="en-US" sz="2000" dirty="0"/>
              <a:t>Buenos Aires, Argentina</a:t>
            </a:r>
          </a:p>
          <a:p>
            <a:r>
              <a:rPr lang="en-US" altLang="en-US" sz="2000" dirty="0"/>
              <a:t>Date: 11-15 February 2019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/>
              <a:t>ET-CTS 2019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 Office Update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Supercomputer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Cloud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Message Switching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err="1"/>
              <a:t>Telecomms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Networks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Future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Supercomputer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Cray XP40 - Largest international contract in Cray’s </a:t>
            </a:r>
            <a:r>
              <a:rPr lang="en-GB" dirty="0" smtClean="0"/>
              <a:t>history at that time (2015)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Phases 1&amp;2 total </a:t>
            </a:r>
            <a:r>
              <a:rPr lang="en-GB" dirty="0"/>
              <a:t>40% of our </a:t>
            </a:r>
            <a:r>
              <a:rPr lang="en-GB" dirty="0" smtClean="0"/>
              <a:t>capability and was installed into existing IT Halls 2015 &amp; 2016.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Phase 3 -  September 2016 60% of our total capability Installed in new IT Hall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Total: Compute nodes: 12932, Cores: 460672 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Peak TFLOPS 15600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Supercomputer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412776"/>
            <a:ext cx="6738863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1412776"/>
            <a:ext cx="3708053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Cloud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GB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The internet is now considered “good enough” (even without an SLA)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Requires applications “architected for failure”.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Green-field </a:t>
            </a:r>
            <a:r>
              <a:rPr lang="en-GB" dirty="0"/>
              <a:t>– opportunity to code and operate differently.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Deliberately take advantage of </a:t>
            </a:r>
            <a:r>
              <a:rPr lang="en-GB" dirty="0" err="1" smtClean="0"/>
              <a:t>SaaS</a:t>
            </a:r>
            <a:r>
              <a:rPr lang="en-GB" dirty="0" smtClean="0"/>
              <a:t>/</a:t>
            </a:r>
            <a:r>
              <a:rPr lang="en-GB" dirty="0" err="1" smtClean="0"/>
              <a:t>PaaS</a:t>
            </a:r>
            <a:endParaRPr lang="en-GB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Adopting cloud services for new requirements.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“Cloud first” for commodity software.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Cloud </a:t>
            </a:r>
            <a:r>
              <a:rPr lang="en-GB" dirty="0" smtClean="0"/>
              <a:t>- Exploitation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Cloud Operations Team (FinOps, SecOps + </a:t>
            </a:r>
            <a:r>
              <a:rPr lang="en-GB" dirty="0" smtClean="0"/>
              <a:t>templates and good </a:t>
            </a:r>
            <a:r>
              <a:rPr lang="en-GB" dirty="0"/>
              <a:t>practice).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Cloud data platform “</a:t>
            </a:r>
            <a:r>
              <a:rPr lang="en-GB" dirty="0" err="1"/>
              <a:t>ServiceHub</a:t>
            </a:r>
            <a:r>
              <a:rPr lang="en-GB" dirty="0"/>
              <a:t>” as a source of all our production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This is in place, and some services are already available from 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Will eventually replace all our existing on-premises web services (WAVE)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6056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Cloud </a:t>
            </a:r>
            <a:r>
              <a:rPr lang="en-GB" dirty="0" smtClean="0"/>
              <a:t>– Conceptual Data </a:t>
            </a:r>
            <a:r>
              <a:rPr lang="en-GB" dirty="0"/>
              <a:t>F</a:t>
            </a:r>
            <a:r>
              <a:rPr lang="en-GB" dirty="0" smtClean="0"/>
              <a:t>lows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dirty="0"/>
              <a:t>ET-CTS 2019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7</a:t>
            </a:fld>
            <a:endParaRPr lang="en-U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922AECC-24EE-4AB1-9A41-B59697B34C4C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764704"/>
            <a:ext cx="7266384" cy="550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14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Message Switching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410" y="927677"/>
            <a:ext cx="8713788" cy="502160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Message Switch - IBL Moving Weather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GISC – </a:t>
            </a:r>
            <a:r>
              <a:rPr lang="en-GB" dirty="0" err="1" smtClean="0"/>
              <a:t>OpenWIS</a:t>
            </a:r>
            <a:r>
              <a:rPr lang="en-GB" dirty="0" smtClean="0"/>
              <a:t> </a:t>
            </a:r>
            <a:r>
              <a:rPr lang="en-GB" dirty="0"/>
              <a:t>application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File </a:t>
            </a:r>
            <a:r>
              <a:rPr lang="en-GB" dirty="0"/>
              <a:t>Switching – AFD on mainframe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USA </a:t>
            </a:r>
            <a:r>
              <a:rPr lang="en-GB" dirty="0" smtClean="0"/>
              <a:t>now on </a:t>
            </a:r>
            <a:r>
              <a:rPr lang="en-GB" dirty="0"/>
              <a:t>Internet. UK “bridge” between USA &amp; Japan</a:t>
            </a:r>
            <a:r>
              <a:rPr lang="en-GB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Only Oslo &amp; De </a:t>
            </a:r>
            <a:r>
              <a:rPr lang="en-GB" dirty="0" err="1" smtClean="0"/>
              <a:t>Bilt</a:t>
            </a:r>
            <a:r>
              <a:rPr lang="en-GB" dirty="0" smtClean="0"/>
              <a:t> remain as WMO socket connections.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Successful multi-Gbps transfers to cloud.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/>
              <a:t>ET-CTS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Message Switching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Daily traffic since 2006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dirty="0"/>
              <a:t>ET-CTS 2019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9</a:t>
            </a:fld>
            <a:endParaRPr lang="en-US" altLang="en-US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5906235"/>
              </p:ext>
            </p:extLst>
          </p:nvPr>
        </p:nvGraphicFramePr>
        <p:xfrm>
          <a:off x="215228" y="1673934"/>
          <a:ext cx="8713788" cy="45403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Telecommunications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2 x 1Gbps </a:t>
            </a:r>
            <a:r>
              <a:rPr lang="en-GB" dirty="0"/>
              <a:t>to Internet (commercial, resilient</a:t>
            </a:r>
            <a:r>
              <a:rPr lang="en-GB" dirty="0" smtClean="0"/>
              <a:t>)</a:t>
            </a:r>
          </a:p>
          <a:p>
            <a:pPr marL="342900" indent="-342900">
              <a:buNone/>
            </a:pPr>
            <a:r>
              <a:rPr lang="en-GB" dirty="0" smtClean="0"/>
              <a:t>	to </a:t>
            </a:r>
            <a:r>
              <a:rPr lang="en-GB" dirty="0"/>
              <a:t>be </a:t>
            </a:r>
            <a:r>
              <a:rPr lang="en-GB" dirty="0" smtClean="0"/>
              <a:t>upgraded to 2 x 10Gbps </a:t>
            </a:r>
            <a:r>
              <a:rPr lang="en-GB" dirty="0"/>
              <a:t>in March </a:t>
            </a:r>
            <a:r>
              <a:rPr lang="en-GB" dirty="0" smtClean="0"/>
              <a:t>2019 (IP service initially 3Gbps)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10Gbps </a:t>
            </a:r>
            <a:r>
              <a:rPr lang="en-GB" dirty="0"/>
              <a:t>to JANET (NREN, resilient) </a:t>
            </a:r>
            <a:r>
              <a:rPr lang="en-GB" dirty="0" smtClean="0"/>
              <a:t>(2018) includes BADC traffic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1Gbps to </a:t>
            </a:r>
            <a:r>
              <a:rPr lang="en-GB" dirty="0" smtClean="0"/>
              <a:t>ECMWF (upgraded from 100Mbps 2017)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Upgrade to 100Mbps RMDCN (from 20Mbps in 2018 to help with migration)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2 x 10Gbps Direct Connect to AWS (2017)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dirty="0"/>
              <a:t>ET-CTS 2019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Telecommunications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WAN Replacement in progress</a:t>
            </a:r>
          </a:p>
          <a:p>
            <a:pPr marL="723900" lvl="2" indent="-342900">
              <a:buFont typeface="Arial" panose="020B0604020202020204" pitchFamily="34" charset="0"/>
              <a:buChar char="•"/>
            </a:pPr>
            <a:r>
              <a:rPr lang="en-GB" dirty="0" smtClean="0"/>
              <a:t>New provider. Over halfway there.</a:t>
            </a:r>
          </a:p>
          <a:p>
            <a:pPr marL="342900" indent="-342900">
              <a:buNone/>
            </a:pP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Replacement </a:t>
            </a:r>
            <a:r>
              <a:rPr lang="en-GB" dirty="0"/>
              <a:t>of PABX –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New dial-up PABX for observations.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Skype for users.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sz="2400" dirty="0"/>
              <a:t>Contact Centre for 24/7 </a:t>
            </a:r>
            <a:r>
              <a:rPr lang="en-GB" sz="2400" dirty="0" err="1"/>
              <a:t>weatherdesk</a:t>
            </a: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dirty="0"/>
              <a:t>ET-CTS 2019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Networks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Spine and Leaf CLOS network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mtClean="0"/>
              <a:t>160Gbps </a:t>
            </a:r>
            <a:r>
              <a:rPr lang="en-GB" dirty="0"/>
              <a:t>spine-core.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Network Core </a:t>
            </a:r>
            <a:r>
              <a:rPr lang="en-GB" dirty="0" smtClean="0"/>
              <a:t>(</a:t>
            </a:r>
            <a:r>
              <a:rPr lang="en-GB" dirty="0"/>
              <a:t>x </a:t>
            </a:r>
            <a:r>
              <a:rPr lang="en-GB" dirty="0" smtClean="0"/>
              <a:t>6)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Network Spine </a:t>
            </a:r>
            <a:r>
              <a:rPr lang="en-GB" dirty="0" smtClean="0"/>
              <a:t>(</a:t>
            </a:r>
            <a:r>
              <a:rPr lang="en-GB" dirty="0"/>
              <a:t>x 10)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2 x 100Gbps Connectivity to IT Halls </a:t>
            </a:r>
            <a:r>
              <a:rPr lang="en-GB" dirty="0" smtClean="0"/>
              <a:t>3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Upgraded </a:t>
            </a:r>
            <a:r>
              <a:rPr lang="en-GB" dirty="0"/>
              <a:t>external connectivity environment – replaced </a:t>
            </a:r>
            <a:r>
              <a:rPr lang="en-GB" dirty="0" smtClean="0"/>
              <a:t>all firewalls (2018)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dirty="0"/>
              <a:t>ET-CTS 2019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Next HPC. This will not be on our premises.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MASS storage may not be either</a:t>
            </a:r>
            <a:r>
              <a:rPr lang="en-GB" dirty="0" smtClean="0"/>
              <a:t>.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Campus Access switch replacement, merge with Wi-Fi.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Connection to other cloud providers.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What </a:t>
            </a:r>
            <a:r>
              <a:rPr lang="en-GB" dirty="0"/>
              <a:t>if there was no Exeter</a:t>
            </a:r>
            <a:r>
              <a:rPr lang="en-GB" dirty="0" smtClean="0"/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Multiple ISP.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Keeping </a:t>
            </a:r>
            <a:r>
              <a:rPr lang="en-GB" dirty="0"/>
              <a:t>infrastructure relevant (i.e. make sure we are helping cloud teams with Network </a:t>
            </a:r>
            <a:r>
              <a:rPr lang="en-GB" dirty="0" smtClean="0"/>
              <a:t>design)!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dirty="0"/>
              <a:t>ET-CTS 2019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3125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Thank you for your attention</a:t>
            </a:r>
            <a:endParaRPr lang="en-US" alt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Phil.chamberlain@metoffice.gov.uk</a:t>
            </a:r>
            <a:endParaRPr lang="en-US" alt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dirty="0"/>
              <a:t>ET-CTS 2019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14</a:t>
            </a:fld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1359</TotalTime>
  <Words>461</Words>
  <Application>Microsoft Office PowerPoint</Application>
  <PresentationFormat>On-screen Show (4:3)</PresentationFormat>
  <Paragraphs>107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Arial Narrow</vt:lpstr>
      <vt:lpstr>Times</vt:lpstr>
      <vt:lpstr>Wingdings</vt:lpstr>
      <vt:lpstr>WMO_Powerpoint_template_en</vt:lpstr>
      <vt:lpstr>Closing slide</vt:lpstr>
      <vt:lpstr>Met Office 2019 Update Submitted by: United Kingdom </vt:lpstr>
      <vt:lpstr>Met Office Update 2019</vt:lpstr>
      <vt:lpstr>Supercomputer</vt:lpstr>
      <vt:lpstr>Supercomputer</vt:lpstr>
      <vt:lpstr>Cloud</vt:lpstr>
      <vt:lpstr>Cloud - Exploitation</vt:lpstr>
      <vt:lpstr>Cloud – Conceptual Data Flows</vt:lpstr>
      <vt:lpstr>Message Switching</vt:lpstr>
      <vt:lpstr>Message Switching</vt:lpstr>
      <vt:lpstr>Telecommunications</vt:lpstr>
      <vt:lpstr>Telecommunications</vt:lpstr>
      <vt:lpstr>Networks</vt:lpstr>
      <vt:lpstr>Future</vt:lpstr>
      <vt:lpstr>Thank you for your attention</vt:lpstr>
    </vt:vector>
  </TitlesOfParts>
  <Company>WMO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Chamberlain, Phil</cp:lastModifiedBy>
  <cp:revision>131</cp:revision>
  <dcterms:created xsi:type="dcterms:W3CDTF">2016-01-27T13:03:19Z</dcterms:created>
  <dcterms:modified xsi:type="dcterms:W3CDTF">2019-02-14T18:26:30Z</dcterms:modified>
</cp:coreProperties>
</file>