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64" r:id="rId3"/>
    <p:sldId id="275" r:id="rId4"/>
    <p:sldId id="277" r:id="rId5"/>
    <p:sldId id="272" r:id="rId6"/>
    <p:sldId id="267" r:id="rId7"/>
    <p:sldId id="268" r:id="rId8"/>
    <p:sldId id="276" r:id="rId9"/>
    <p:sldId id="274" r:id="rId10"/>
    <p:sldId id="258"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6" d="100"/>
          <a:sy n="106" d="100"/>
        </p:scale>
        <p:origin x="43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04/02/2019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‹Nr.›</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A7116527-64FD-4ADC-8819-9BFA1E8A93FB}" type="slidenum">
              <a:rPr lang="en-GB" smtClean="0"/>
              <a:t>4</a:t>
            </a:fld>
            <a:endParaRPr lang="en-GB"/>
          </a:p>
        </p:txBody>
      </p:sp>
    </p:spTree>
    <p:extLst>
      <p:ext uri="{BB962C8B-B14F-4D97-AF65-F5344CB8AC3E}">
        <p14:creationId xmlns:p14="http://schemas.microsoft.com/office/powerpoint/2010/main" val="38754448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de-DE" smtClean="0"/>
              <a:t>Titelmasterformat durch Klicken bearbeiten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en-US"/>
          </a:p>
        </p:txBody>
      </p:sp>
      <p:sp>
        <p:nvSpPr>
          <p:cNvPr id="6" name="Slide Number Placeholder 5"/>
          <p:cNvSpPr>
            <a:spLocks noGrp="1"/>
          </p:cNvSpPr>
          <p:nvPr>
            <p:ph type="sldNum" sz="quarter" idx="12"/>
          </p:nvPr>
        </p:nvSpPr>
        <p:spPr/>
        <p:txBody>
          <a:bodyPr/>
          <a:lstStyle/>
          <a:p>
            <a:r>
              <a:rPr lang="en-US" dirty="0" smtClean="0"/>
              <a:t>pp</a:t>
            </a:r>
            <a:fld id="{9259AF2F-52C6-9B46-B8B2-0579234AE62E}" type="slidenum">
              <a:rPr lang="en-US" smtClean="0"/>
              <a:pPr/>
              <a:t>‹Nr.›</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a:p>
        </p:txBody>
      </p:sp>
      <p:sp>
        <p:nvSpPr>
          <p:cNvPr id="3" name="Content Placehold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Slide Number Placeholder 5"/>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7" name="Slide Number Placeholder 6"/>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smtClean="0"/>
              <a:t>Titelmasterformat durch Klicken bearbeiten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9" name="Slide Number Placeholder 8"/>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a:p>
        </p:txBody>
      </p:sp>
      <p:sp>
        <p:nvSpPr>
          <p:cNvPr id="5" name="Slide Number Placeholder 4"/>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7" name="Slide Number Placeholder 6"/>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‹Nr.›</a:t>
            </a:fld>
            <a:endParaRPr lang="en-US" dirty="0" smtClean="0"/>
          </a:p>
        </p:txBody>
      </p:sp>
    </p:spTree>
    <p:extLst>
      <p:ext uri="{BB962C8B-B14F-4D97-AF65-F5344CB8AC3E}">
        <p14:creationId xmlns:p14="http://schemas.microsoft.com/office/powerpoint/2010/main"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965071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WIS center</a:t>
            </a:r>
            <a:r>
              <a:rPr lang="en-US" sz="4800" dirty="0" smtClean="0">
                <a:solidFill>
                  <a:srgbClr val="000090"/>
                </a:solidFill>
              </a:rPr>
              <a:t> </a:t>
            </a:r>
            <a:r>
              <a:rPr lang="en-US" sz="4800" dirty="0" smtClean="0">
                <a:solidFill>
                  <a:srgbClr val="000090"/>
                </a:solidFill>
              </a:rPr>
              <a:t>Offenbach</a:t>
            </a:r>
          </a:p>
          <a:p>
            <a:r>
              <a:rPr lang="en-US" sz="4800" i="1" dirty="0" smtClean="0">
                <a:solidFill>
                  <a:srgbClr val="000090"/>
                </a:solidFill>
              </a:rPr>
              <a:t>Ilona Glaser</a:t>
            </a:r>
            <a:endParaRPr lang="en-US" sz="4800" i="1" dirty="0" smtClean="0">
              <a:solidFill>
                <a:srgbClr val="000090"/>
              </a:solidFill>
            </a:endParaRPr>
          </a:p>
          <a:p>
            <a:endParaRPr lang="en-US" sz="3000" dirty="0">
              <a:solidFill>
                <a:srgbClr val="000090"/>
              </a:solidFill>
            </a:endParaRPr>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2400" dirty="0" smtClean="0">
                <a:solidFill>
                  <a:srgbClr val="000090"/>
                </a:solidFill>
              </a:rPr>
              <a:t>ET-CTS</a:t>
            </a:r>
            <a:endParaRPr lang="en-US" sz="2400" dirty="0" smtClean="0">
              <a:solidFill>
                <a:srgbClr val="000090"/>
              </a:solidFill>
            </a:endParaRPr>
          </a:p>
          <a:p>
            <a:pPr algn="r"/>
            <a:endParaRPr lang="fr-CH" sz="1600" dirty="0" smtClean="0">
              <a:solidFill>
                <a:srgbClr val="000090"/>
              </a:solidFill>
            </a:endParaRPr>
          </a:p>
          <a:p>
            <a:pPr algn="r"/>
            <a:r>
              <a:rPr lang="fr-CH" sz="1600" dirty="0" smtClean="0">
                <a:solidFill>
                  <a:srgbClr val="000090"/>
                </a:solidFill>
              </a:rPr>
              <a:t>11.15.2 2019, Buenos Aires</a:t>
            </a:r>
            <a:endParaRPr lang="en-US"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Connectivity</a:t>
            </a:r>
            <a:endParaRPr lang="en-US" dirty="0"/>
          </a:p>
        </p:txBody>
      </p:sp>
      <p:sp>
        <p:nvSpPr>
          <p:cNvPr id="3" name="Content Placeholder 2"/>
          <p:cNvSpPr>
            <a:spLocks noGrp="1"/>
          </p:cNvSpPr>
          <p:nvPr>
            <p:ph idx="1"/>
          </p:nvPr>
        </p:nvSpPr>
        <p:spPr/>
        <p:txBody>
          <a:bodyPr/>
          <a:lstStyle/>
          <a:p>
            <a:r>
              <a:rPr lang="en-US" dirty="0" err="1" smtClean="0"/>
              <a:t>AoR</a:t>
            </a:r>
            <a:r>
              <a:rPr lang="en-US" dirty="0" smtClean="0"/>
              <a:t> of 29 countries</a:t>
            </a:r>
          </a:p>
          <a:p>
            <a:r>
              <a:rPr lang="en-US" dirty="0" smtClean="0"/>
              <a:t>GISC Offenbach directly connected to  all other GISCs</a:t>
            </a:r>
          </a:p>
          <a:p>
            <a:r>
              <a:rPr lang="en-US" dirty="0" smtClean="0"/>
              <a:t>Internet Access </a:t>
            </a:r>
            <a:r>
              <a:rPr lang="en-US" dirty="0" smtClean="0"/>
              <a:t>18</a:t>
            </a:r>
            <a:r>
              <a:rPr lang="en-US" dirty="0" smtClean="0"/>
              <a:t>Gbps </a:t>
            </a:r>
            <a:r>
              <a:rPr lang="en-US" dirty="0" smtClean="0"/>
              <a:t>via two </a:t>
            </a:r>
            <a:r>
              <a:rPr lang="en-US" dirty="0" smtClean="0"/>
              <a:t>ISPs and direct peering at DE-CIX Frankfurt</a:t>
            </a:r>
            <a:endParaRPr lang="en-US" dirty="0" smtClean="0"/>
          </a:p>
          <a:p>
            <a:r>
              <a:rPr lang="en-US" dirty="0" smtClean="0"/>
              <a:t>Backup Internet Access </a:t>
            </a:r>
            <a:r>
              <a:rPr lang="en-US" dirty="0" smtClean="0"/>
              <a:t>10Gbps in </a:t>
            </a:r>
            <a:r>
              <a:rPr lang="en-US" dirty="0" smtClean="0"/>
              <a:t>Berlin</a:t>
            </a:r>
          </a:p>
          <a:p>
            <a:r>
              <a:rPr lang="en-US" dirty="0" smtClean="0"/>
              <a:t>RMDCN Connection </a:t>
            </a:r>
            <a:r>
              <a:rPr lang="en-US" dirty="0" smtClean="0"/>
              <a:t>50Mbps</a:t>
            </a:r>
            <a:endParaRPr lang="en-US" dirty="0"/>
          </a:p>
        </p:txBody>
      </p:sp>
    </p:spTree>
    <p:extLst>
      <p:ext uri="{BB962C8B-B14F-4D97-AF65-F5344CB8AC3E}">
        <p14:creationId xmlns:p14="http://schemas.microsoft.com/office/powerpoint/2010/main" val="247471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p:cNvPicPr>
            <a:picLocks noGrp="1" noChangeAspect="1"/>
          </p:cNvPicPr>
          <p:nvPr>
            <p:ph idx="1"/>
          </p:nvPr>
        </p:nvPicPr>
        <p:blipFill>
          <a:blip r:embed="rId2"/>
          <a:stretch>
            <a:fillRect/>
          </a:stretch>
        </p:blipFill>
        <p:spPr>
          <a:xfrm>
            <a:off x="618565" y="179294"/>
            <a:ext cx="7808259" cy="6149788"/>
          </a:xfrm>
          <a:prstGeom prst="rect">
            <a:avLst/>
          </a:prstGeom>
        </p:spPr>
      </p:pic>
    </p:spTree>
    <p:extLst>
      <p:ext uri="{BB962C8B-B14F-4D97-AF65-F5344CB8AC3E}">
        <p14:creationId xmlns:p14="http://schemas.microsoft.com/office/powerpoint/2010/main" val="4008095442"/>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Grafik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928813"/>
            <a:ext cx="6400800"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91341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nhaltsplatzhalter 2"/>
          <p:cNvPicPr>
            <a:picLocks noGrp="1" noChangeAspect="1"/>
          </p:cNvPicPr>
          <p:nvPr>
            <p:ph idx="1"/>
          </p:nvPr>
        </p:nvPicPr>
        <p:blipFill>
          <a:blip r:embed="rId2"/>
          <a:stretch>
            <a:fillRect/>
          </a:stretch>
        </p:blipFill>
        <p:spPr>
          <a:xfrm>
            <a:off x="170330" y="224118"/>
            <a:ext cx="8713694" cy="6185647"/>
          </a:xfrm>
          <a:prstGeom prst="rect">
            <a:avLst/>
          </a:prstGeom>
        </p:spPr>
      </p:pic>
    </p:spTree>
    <p:extLst>
      <p:ext uri="{BB962C8B-B14F-4D97-AF65-F5344CB8AC3E}">
        <p14:creationId xmlns:p14="http://schemas.microsoft.com/office/powerpoint/2010/main" val="2807793849"/>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Backup	</a:t>
            </a:r>
            <a:endParaRPr lang="de-DE" dirty="0"/>
          </a:p>
        </p:txBody>
      </p:sp>
      <p:sp>
        <p:nvSpPr>
          <p:cNvPr id="3" name="Inhaltsplatzhalter 2"/>
          <p:cNvSpPr>
            <a:spLocks noGrp="1"/>
          </p:cNvSpPr>
          <p:nvPr>
            <p:ph idx="1"/>
          </p:nvPr>
        </p:nvSpPr>
        <p:spPr/>
        <p:txBody>
          <a:bodyPr/>
          <a:lstStyle/>
          <a:p>
            <a:r>
              <a:rPr lang="de-DE" dirty="0" smtClean="0"/>
              <a:t>GISC Tokyo </a:t>
            </a:r>
            <a:r>
              <a:rPr lang="de-DE" dirty="0" err="1" smtClean="0"/>
              <a:t>and</a:t>
            </a:r>
            <a:r>
              <a:rPr lang="de-DE" dirty="0" smtClean="0"/>
              <a:t> GISC </a:t>
            </a:r>
            <a:r>
              <a:rPr lang="de-DE" dirty="0" err="1" smtClean="0"/>
              <a:t>Moscow</a:t>
            </a:r>
            <a:endParaRPr lang="de-DE" dirty="0" smtClean="0"/>
          </a:p>
          <a:p>
            <a:pPr marL="0" indent="0">
              <a:buNone/>
            </a:pPr>
            <a:endParaRPr lang="de-DE" dirty="0" smtClean="0"/>
          </a:p>
          <a:p>
            <a:r>
              <a:rPr lang="de-DE" dirty="0" smtClean="0"/>
              <a:t>Quarterly Backup Tests</a:t>
            </a:r>
          </a:p>
          <a:p>
            <a:pPr lvl="1"/>
            <a:r>
              <a:rPr lang="de-DE" dirty="0" err="1" smtClean="0"/>
              <a:t>Very</a:t>
            </a:r>
            <a:r>
              <a:rPr lang="de-DE" dirty="0" smtClean="0"/>
              <a:t> </a:t>
            </a:r>
            <a:r>
              <a:rPr lang="de-DE" dirty="0" err="1" smtClean="0"/>
              <a:t>valuable</a:t>
            </a:r>
            <a:endParaRPr lang="de-DE" dirty="0" smtClean="0"/>
          </a:p>
          <a:p>
            <a:pPr marL="0" indent="0">
              <a:buNone/>
            </a:pPr>
            <a:endParaRPr lang="de-DE" dirty="0">
              <a:solidFill>
                <a:srgbClr val="FF0000"/>
              </a:solidFill>
            </a:endParaRPr>
          </a:p>
        </p:txBody>
      </p:sp>
    </p:spTree>
    <p:extLst>
      <p:ext uri="{BB962C8B-B14F-4D97-AF65-F5344CB8AC3E}">
        <p14:creationId xmlns:p14="http://schemas.microsoft.com/office/powerpoint/2010/main" val="2966454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Monitoring</a:t>
            </a:r>
            <a:endParaRPr lang="de-DE" dirty="0"/>
          </a:p>
        </p:txBody>
      </p:sp>
      <p:pic>
        <p:nvPicPr>
          <p:cNvPr id="5" name="Inhaltsplatzhalter 4"/>
          <p:cNvPicPr>
            <a:picLocks noGrp="1" noChangeAspect="1"/>
          </p:cNvPicPr>
          <p:nvPr>
            <p:ph idx="1"/>
          </p:nvPr>
        </p:nvPicPr>
        <p:blipFill>
          <a:blip r:embed="rId2"/>
          <a:stretch>
            <a:fillRect/>
          </a:stretch>
        </p:blipFill>
        <p:spPr>
          <a:xfrm>
            <a:off x="457200" y="1147482"/>
            <a:ext cx="8516471" cy="4978681"/>
          </a:xfrm>
          <a:prstGeom prst="rect">
            <a:avLst/>
          </a:prstGeom>
        </p:spPr>
      </p:pic>
    </p:spTree>
    <p:extLst>
      <p:ext uri="{BB962C8B-B14F-4D97-AF65-F5344CB8AC3E}">
        <p14:creationId xmlns:p14="http://schemas.microsoft.com/office/powerpoint/2010/main" val="806854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Upcoming</a:t>
            </a:r>
            <a:r>
              <a:rPr lang="de-DE" dirty="0" smtClean="0"/>
              <a:t>	</a:t>
            </a:r>
            <a:endParaRPr lang="de-DE" dirty="0"/>
          </a:p>
        </p:txBody>
      </p:sp>
      <p:sp>
        <p:nvSpPr>
          <p:cNvPr id="3" name="Inhaltsplatzhalter 2"/>
          <p:cNvSpPr>
            <a:spLocks noGrp="1"/>
          </p:cNvSpPr>
          <p:nvPr>
            <p:ph idx="1"/>
          </p:nvPr>
        </p:nvSpPr>
        <p:spPr/>
        <p:txBody>
          <a:bodyPr/>
          <a:lstStyle/>
          <a:p>
            <a:r>
              <a:rPr lang="de-DE" dirty="0" err="1" smtClean="0"/>
              <a:t>Participation</a:t>
            </a:r>
            <a:r>
              <a:rPr lang="de-DE" dirty="0" smtClean="0"/>
              <a:t> in </a:t>
            </a:r>
            <a:r>
              <a:rPr lang="de-DE" dirty="0" err="1" smtClean="0"/>
              <a:t>the</a:t>
            </a:r>
            <a:r>
              <a:rPr lang="de-DE" dirty="0" smtClean="0"/>
              <a:t> </a:t>
            </a:r>
            <a:r>
              <a:rPr lang="de-DE" dirty="0"/>
              <a:t>AMQP/MQTT </a:t>
            </a:r>
            <a:r>
              <a:rPr lang="de-DE" dirty="0" err="1" smtClean="0"/>
              <a:t>pilot</a:t>
            </a:r>
            <a:r>
              <a:rPr lang="de-DE" dirty="0" smtClean="0"/>
              <a:t> </a:t>
            </a:r>
            <a:endParaRPr lang="de-DE" dirty="0" smtClean="0"/>
          </a:p>
          <a:p>
            <a:pPr marL="0" indent="0">
              <a:buNone/>
            </a:pPr>
            <a:endParaRPr lang="de-DE" dirty="0" smtClean="0"/>
          </a:p>
          <a:p>
            <a:pPr marL="0" indent="0">
              <a:buNone/>
            </a:pPr>
            <a:endParaRPr lang="de-DE" dirty="0">
              <a:solidFill>
                <a:srgbClr val="FF0000"/>
              </a:solidFill>
            </a:endParaRPr>
          </a:p>
        </p:txBody>
      </p:sp>
    </p:spTree>
    <p:extLst>
      <p:ext uri="{BB962C8B-B14F-4D97-AF65-F5344CB8AC3E}">
        <p14:creationId xmlns:p14="http://schemas.microsoft.com/office/powerpoint/2010/main" val="118179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Recommended Text</a:t>
            </a:r>
            <a:endParaRPr lang="de-DE" dirty="0"/>
          </a:p>
        </p:txBody>
      </p:sp>
      <p:sp>
        <p:nvSpPr>
          <p:cNvPr id="3" name="Inhaltsplatzhalter 2"/>
          <p:cNvSpPr>
            <a:spLocks noGrp="1"/>
          </p:cNvSpPr>
          <p:nvPr>
            <p:ph idx="1"/>
          </p:nvPr>
        </p:nvSpPr>
        <p:spPr/>
        <p:txBody>
          <a:bodyPr/>
          <a:lstStyle/>
          <a:p>
            <a:pPr marL="0" indent="0">
              <a:buNone/>
            </a:pPr>
            <a:r>
              <a:rPr lang="en-US" dirty="0"/>
              <a:t>The awareness of WIS in GISC Offenbach’s Area of Responsibility is good. Workshops to improve the usage of GISC Subscriptions over GTS message switching are planned. GISC Offenbach established direct connections with GISC Washington and GISC Casablanca. </a:t>
            </a:r>
            <a:endParaRPr lang="de-DE" dirty="0"/>
          </a:p>
        </p:txBody>
      </p:sp>
    </p:spTree>
    <p:extLst>
      <p:ext uri="{BB962C8B-B14F-4D97-AF65-F5344CB8AC3E}">
        <p14:creationId xmlns:p14="http://schemas.microsoft.com/office/powerpoint/2010/main" val="2495167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TT-G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TT-GISC2017-presentationXX-template</Template>
  <TotalTime>0</TotalTime>
  <Words>109</Words>
  <Application>Microsoft Office PowerPoint</Application>
  <PresentationFormat>Bildschirmpräsentation (4:3)</PresentationFormat>
  <Paragraphs>24</Paragraphs>
  <Slides>10</Slides>
  <Notes>1</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10</vt:i4>
      </vt:variant>
    </vt:vector>
  </HeadingPairs>
  <TitlesOfParts>
    <vt:vector size="13" baseType="lpstr">
      <vt:lpstr>Arial</vt:lpstr>
      <vt:lpstr>Calibri</vt:lpstr>
      <vt:lpstr>TT-GISC2017-presentationXX-template</vt:lpstr>
      <vt:lpstr>PowerPoint-Präsentation</vt:lpstr>
      <vt:lpstr>Connectivity</vt:lpstr>
      <vt:lpstr>PowerPoint-Präsentation</vt:lpstr>
      <vt:lpstr>PowerPoint-Präsentation</vt:lpstr>
      <vt:lpstr>PowerPoint-Präsentation</vt:lpstr>
      <vt:lpstr>Backup </vt:lpstr>
      <vt:lpstr>Monitoring</vt:lpstr>
      <vt:lpstr>Upcoming </vt:lpstr>
      <vt:lpstr>Recommended Text</vt:lpstr>
      <vt:lpstr>PowerPoint-Präsentation</vt:lpstr>
    </vt:vector>
  </TitlesOfParts>
  <Company>Deutscher Wetterdienst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Wirt Kai-Thorsten</dc:creator>
  <cp:lastModifiedBy>Glaser Ilona</cp:lastModifiedBy>
  <cp:revision>13</cp:revision>
  <dcterms:created xsi:type="dcterms:W3CDTF">2017-11-13T09:50:18Z</dcterms:created>
  <dcterms:modified xsi:type="dcterms:W3CDTF">2019-02-06T11:03:19Z</dcterms:modified>
</cp:coreProperties>
</file>