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64" r:id="rId3"/>
    <p:sldId id="268" r:id="rId4"/>
    <p:sldId id="265" r:id="rId5"/>
    <p:sldId id="266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112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04/02/2019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ET-CTS2017 pp</a:t>
            </a:r>
            <a:fld id="{9259AF2F-52C6-9B46-B8B2-0579234AE62E}" type="slidenum">
              <a:rPr lang="en-US" smtClean="0"/>
              <a:pPr/>
              <a:t>‹Nr.›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Toward a new version of the “Guide on IT Security”</a:t>
            </a:r>
          </a:p>
          <a:p>
            <a:r>
              <a:rPr lang="en-US" sz="4800" i="1" dirty="0" smtClean="0">
                <a:solidFill>
                  <a:srgbClr val="000090"/>
                </a:solidFill>
              </a:rPr>
              <a:t>Ilona Glaser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4.2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 smtClean="0">
                <a:solidFill>
                  <a:srgbClr val="000090"/>
                </a:solidFill>
              </a:rPr>
              <a:t>Expert Team on Communication Techniques and Systems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ET-CTS2017</a:t>
            </a:r>
          </a:p>
          <a:p>
            <a:pPr algn="r"/>
            <a:r>
              <a:rPr lang="fr-CH" sz="1600" dirty="0" smtClean="0">
                <a:solidFill>
                  <a:srgbClr val="000090"/>
                </a:solidFill>
              </a:rPr>
              <a:t>13-17 </a:t>
            </a:r>
            <a:r>
              <a:rPr lang="fr-CH" sz="1600" dirty="0" err="1" smtClean="0">
                <a:solidFill>
                  <a:srgbClr val="000090"/>
                </a:solidFill>
              </a:rPr>
              <a:t>November</a:t>
            </a:r>
            <a:r>
              <a:rPr lang="fr-CH" sz="1600" dirty="0" smtClean="0">
                <a:solidFill>
                  <a:srgbClr val="000090"/>
                </a:solidFill>
              </a:rPr>
              <a:t> 2017, Geneva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situation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WMO document 1115 is official but</a:t>
            </a:r>
          </a:p>
          <a:p>
            <a:pPr lvl="1"/>
            <a:r>
              <a:rPr lang="en-US" dirty="0" smtClean="0"/>
              <a:t>Open points from last ET-CTS meeting:</a:t>
            </a:r>
          </a:p>
          <a:p>
            <a:pPr lvl="2"/>
            <a:r>
              <a:rPr lang="en-US" dirty="0" smtClean="0"/>
              <a:t>Not all comments have been included, postponed to next revision</a:t>
            </a:r>
          </a:p>
          <a:p>
            <a:pPr lvl="2"/>
            <a:r>
              <a:rPr lang="en-US" dirty="0" smtClean="0"/>
              <a:t>Document to be read in the third person</a:t>
            </a:r>
          </a:p>
          <a:p>
            <a:pPr lvl="2"/>
            <a:r>
              <a:rPr lang="en-US" dirty="0" smtClean="0"/>
              <a:t>Review should keep in line with the evolving WIS</a:t>
            </a:r>
            <a:endParaRPr lang="en-US" dirty="0"/>
          </a:p>
          <a:p>
            <a:pPr lvl="1"/>
            <a:r>
              <a:rPr lang="en-US" dirty="0" smtClean="0"/>
              <a:t>Plan for a “major” review instead of iteration patches</a:t>
            </a:r>
          </a:p>
          <a:p>
            <a:pPr lvl="1"/>
            <a:r>
              <a:rPr lang="fr-CH" dirty="0" err="1" smtClean="0"/>
              <a:t>Aim</a:t>
            </a:r>
            <a:r>
              <a:rPr lang="fr-CH" dirty="0" smtClean="0"/>
              <a:t> at </a:t>
            </a:r>
            <a:r>
              <a:rPr lang="fr-CH" dirty="0" err="1" smtClean="0"/>
              <a:t>having</a:t>
            </a:r>
            <a:r>
              <a:rPr lang="fr-CH" dirty="0" smtClean="0"/>
              <a:t> the new version by the end of 2019 for </a:t>
            </a:r>
            <a:r>
              <a:rPr lang="fr-CH" dirty="0" err="1" smtClean="0"/>
              <a:t>endorsement</a:t>
            </a:r>
            <a:r>
              <a:rPr lang="fr-CH" dirty="0" smtClean="0"/>
              <a:t> by constituent bodies in </a:t>
            </a:r>
            <a:r>
              <a:rPr lang="fr-CH" dirty="0" err="1" smtClean="0"/>
              <a:t>their</a:t>
            </a:r>
            <a:r>
              <a:rPr lang="fr-CH" dirty="0" smtClean="0"/>
              <a:t> 2020 session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2196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Aim of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06" y="1600200"/>
            <a:ext cx="8243248" cy="4322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135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Assumptions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Document should 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rovide valuable guidance to all WIS centers (good business practice)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rovide a definition of IT security</a:t>
            </a:r>
            <a:endParaRPr lang="en-US" dirty="0"/>
          </a:p>
          <a:p>
            <a:pPr lvl="1"/>
            <a:r>
              <a:rPr lang="en-US" dirty="0"/>
              <a:t>M</a:t>
            </a:r>
            <a:r>
              <a:rPr lang="en-US" dirty="0" smtClean="0"/>
              <a:t>ention/cover all areas of IT security</a:t>
            </a:r>
          </a:p>
          <a:p>
            <a:pPr lvl="1"/>
            <a:r>
              <a:rPr lang="en-US" dirty="0"/>
              <a:t>O</a:t>
            </a:r>
            <a:r>
              <a:rPr lang="en-US" dirty="0" smtClean="0"/>
              <a:t>utline minimum requirements (must be implemented)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e </a:t>
            </a:r>
            <a:r>
              <a:rPr lang="en-US" dirty="0"/>
              <a:t>modular (maybe not all sections will be </a:t>
            </a:r>
            <a:r>
              <a:rPr lang="en-US" dirty="0" smtClean="0"/>
              <a:t>required)</a:t>
            </a:r>
          </a:p>
          <a:p>
            <a:pPr lvl="1"/>
            <a:r>
              <a:rPr lang="fr-CH" dirty="0" smtClean="0"/>
              <a:t>Be a self-</a:t>
            </a:r>
            <a:r>
              <a:rPr lang="fr-CH" dirty="0" err="1" smtClean="0"/>
              <a:t>contained</a:t>
            </a:r>
            <a:r>
              <a:rPr lang="fr-CH" dirty="0" smtClean="0"/>
              <a:t> guide </a:t>
            </a:r>
            <a:r>
              <a:rPr lang="fr-CH" dirty="0" err="1" smtClean="0"/>
              <a:t>refering</a:t>
            </a:r>
            <a:r>
              <a:rPr lang="fr-CH" dirty="0" smtClean="0"/>
              <a:t> to </a:t>
            </a:r>
            <a:r>
              <a:rPr lang="fr-CH" dirty="0" err="1" smtClean="0"/>
              <a:t>external</a:t>
            </a:r>
            <a:r>
              <a:rPr lang="fr-CH" dirty="0" smtClean="0"/>
              <a:t> </a:t>
            </a:r>
            <a:r>
              <a:rPr lang="fr-CH" dirty="0" err="1" smtClean="0"/>
              <a:t>material</a:t>
            </a:r>
            <a:r>
              <a:rPr lang="fr-CH" dirty="0" smtClean="0"/>
              <a:t> </a:t>
            </a:r>
            <a:r>
              <a:rPr lang="fr-CH" dirty="0" err="1" smtClean="0"/>
              <a:t>when</a:t>
            </a:r>
            <a:r>
              <a:rPr lang="fr-CH" dirty="0" smtClean="0"/>
              <a:t> </a:t>
            </a:r>
            <a:r>
              <a:rPr lang="fr-CH" dirty="0" err="1" smtClean="0"/>
              <a:t>useful</a:t>
            </a:r>
            <a:endParaRPr lang="fr-CH" dirty="0"/>
          </a:p>
          <a:p>
            <a:pPr lvl="1"/>
            <a:r>
              <a:rPr lang="fr-CH" dirty="0" smtClean="0"/>
              <a:t>Be </a:t>
            </a:r>
            <a:r>
              <a:rPr lang="fr-CH" dirty="0" err="1" smtClean="0"/>
              <a:t>strongly</a:t>
            </a:r>
            <a:r>
              <a:rPr lang="fr-CH" dirty="0" smtClean="0"/>
              <a:t> </a:t>
            </a:r>
            <a:r>
              <a:rPr lang="fr-CH" dirty="0" err="1" smtClean="0"/>
              <a:t>aligned</a:t>
            </a:r>
            <a:r>
              <a:rPr lang="fr-CH" dirty="0" smtClean="0"/>
              <a:t> </a:t>
            </a:r>
            <a:r>
              <a:rPr lang="fr-CH" dirty="0" err="1" smtClean="0"/>
              <a:t>with</a:t>
            </a:r>
            <a:r>
              <a:rPr lang="fr-CH" dirty="0" smtClean="0"/>
              <a:t> the new WIS part C document</a:t>
            </a:r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72337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Suggestion: new structure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100" dirty="0"/>
              <a:t>Executive Summary</a:t>
            </a:r>
          </a:p>
          <a:p>
            <a:pPr marL="514350" lvl="0" indent="-514350">
              <a:buAutoNum type="arabicPeriod"/>
            </a:pPr>
            <a:r>
              <a:rPr lang="en-US" dirty="0" smtClean="0"/>
              <a:t>Definitions of IT Security</a:t>
            </a:r>
          </a:p>
          <a:p>
            <a:pPr marL="514350" indent="-514350">
              <a:buFont typeface="Arial"/>
              <a:buAutoNum type="arabicPeriod"/>
            </a:pPr>
            <a:r>
              <a:rPr lang="en-US" sz="3100" dirty="0" smtClean="0"/>
              <a:t>Motivation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fr-CH" sz="2900" dirty="0" err="1"/>
              <a:t>Threats</a:t>
            </a:r>
            <a:endParaRPr lang="fr-CH" sz="29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fr-CH" sz="2900" dirty="0" smtClean="0"/>
              <a:t>Impact </a:t>
            </a:r>
            <a:r>
              <a:rPr lang="fr-CH" sz="2900" dirty="0" err="1" smtClean="0"/>
              <a:t>analysis</a:t>
            </a:r>
            <a:endParaRPr lang="fr-CH" sz="29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fr-CH" sz="2900" dirty="0" err="1" smtClean="0"/>
              <a:t>Chapter</a:t>
            </a:r>
            <a:r>
              <a:rPr lang="fr-CH" sz="2900" dirty="0" smtClean="0"/>
              <a:t> 3 and 4 of the </a:t>
            </a:r>
            <a:r>
              <a:rPr lang="fr-CH" sz="2900" dirty="0" err="1" smtClean="0"/>
              <a:t>old</a:t>
            </a:r>
            <a:r>
              <a:rPr lang="fr-CH" sz="2900" dirty="0" smtClean="0"/>
              <a:t> 1115</a:t>
            </a:r>
            <a:endParaRPr lang="en-US" sz="2900" dirty="0"/>
          </a:p>
          <a:p>
            <a:pPr marL="514350" lvl="0" indent="-514350">
              <a:buAutoNum type="arabicPeriod"/>
            </a:pPr>
            <a:r>
              <a:rPr lang="en-US" dirty="0" smtClean="0"/>
              <a:t>Organizational Aspects / Procedures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Training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Cyber security maturity model  </a:t>
            </a:r>
            <a:endParaRPr lang="en-US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fr-CH" dirty="0" err="1" smtClean="0"/>
              <a:t>Chapter</a:t>
            </a:r>
            <a:r>
              <a:rPr lang="fr-CH" dirty="0" smtClean="0"/>
              <a:t> 5 and 6 of the </a:t>
            </a:r>
            <a:r>
              <a:rPr lang="fr-CH" dirty="0" err="1" smtClean="0"/>
              <a:t>old</a:t>
            </a:r>
            <a:r>
              <a:rPr lang="fr-CH" dirty="0" smtClean="0"/>
              <a:t> 1115</a:t>
            </a:r>
            <a:endParaRPr lang="en-US" dirty="0"/>
          </a:p>
          <a:p>
            <a:pPr marL="514350" indent="-514350">
              <a:buFont typeface="Arial"/>
              <a:buAutoNum type="arabicPeriod"/>
            </a:pPr>
            <a:r>
              <a:rPr lang="en-US" sz="3100" dirty="0" smtClean="0"/>
              <a:t>Technical </a:t>
            </a:r>
            <a:r>
              <a:rPr lang="en-US" sz="3100" dirty="0"/>
              <a:t>Aspects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Infrastructure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Networks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IT Systems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Applications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 smtClean="0"/>
              <a:t>Cloud Services</a:t>
            </a:r>
            <a:endParaRPr lang="de-DE" dirty="0"/>
          </a:p>
          <a:p>
            <a:pPr marL="514350" lvl="0" indent="-514350">
              <a:buAutoNum type="arabicPeriod" startAt="4"/>
            </a:pPr>
            <a:endParaRPr lang="de-DE" dirty="0"/>
          </a:p>
          <a:p>
            <a:pPr marL="0" indent="0">
              <a:buNone/>
            </a:pP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ET-CTS2017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02338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CTS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ET-CTS2017-presentationXX-template</Template>
  <TotalTime>0</TotalTime>
  <Words>232</Words>
  <Application>Microsoft Office PowerPoint</Application>
  <PresentationFormat>Bildschirmpräsentation (4:3)</PresentationFormat>
  <Paragraphs>49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9" baseType="lpstr">
      <vt:lpstr>Arial</vt:lpstr>
      <vt:lpstr>Calibri</vt:lpstr>
      <vt:lpstr>ET-CTS2017-presentationXX-template</vt:lpstr>
      <vt:lpstr>PowerPoint-Präsentation</vt:lpstr>
      <vt:lpstr>Current situation</vt:lpstr>
      <vt:lpstr>Aim of Document</vt:lpstr>
      <vt:lpstr>Assumptions</vt:lpstr>
      <vt:lpstr>Suggestion: new structure</vt:lpstr>
      <vt:lpstr>PowerPoint-Präsentation</vt:lpstr>
    </vt:vector>
  </TitlesOfParts>
  <Company>Deutscher Wetterdienst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Glaser Ilona</dc:creator>
  <cp:lastModifiedBy>Glaser Ilona</cp:lastModifiedBy>
  <cp:revision>14</cp:revision>
  <dcterms:created xsi:type="dcterms:W3CDTF">2017-11-09T13:17:19Z</dcterms:created>
  <dcterms:modified xsi:type="dcterms:W3CDTF">2019-02-04T14:27:05Z</dcterms:modified>
</cp:coreProperties>
</file>