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6"/>
  </p:notesMasterIdLst>
  <p:sldIdLst>
    <p:sldId id="256" r:id="rId2"/>
    <p:sldId id="258" r:id="rId3"/>
    <p:sldId id="259" r:id="rId4"/>
    <p:sldId id="260" r:id="rId5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995" autoAdjust="0"/>
    <p:restoredTop sz="64005" autoAdjust="0"/>
  </p:normalViewPr>
  <p:slideViewPr>
    <p:cSldViewPr snapToGrid="0">
      <p:cViewPr varScale="1">
        <p:scale>
          <a:sx n="48" d="100"/>
          <a:sy n="48" d="100"/>
        </p:scale>
        <p:origin x="67" y="221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768D865-E64E-459F-B23C-651F676E87A4}" type="datetimeFigureOut">
              <a:rPr lang="en-GB" smtClean="0"/>
              <a:t>09/11/2018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B2982C7-E280-4EFA-8E8D-C1D76A67F34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8273432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B2982C7-E280-4EFA-8E8D-C1D76A67F340}" type="slidenum">
              <a:rPr lang="en-GB" smtClean="0"/>
              <a:t>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8535136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the intent was always to retain GISCs, but by sharing infrastructure, enabling them to focus on content (data, services) and help support their affiliated centres.</a:t>
            </a:r>
          </a:p>
          <a:p>
            <a:r>
              <a:rPr lang="en-GB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... centre affiliation and support remains UNCHANGED</a:t>
            </a:r>
          </a:p>
          <a:p>
            <a:r>
              <a:rPr lang="en-GB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... GISCs should prioritise supporting their affiliated centres register their data and services rather than build &amp; operate infrastructure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B2982C7-E280-4EFA-8E8D-C1D76A67F340}" type="slidenum">
              <a:rPr lang="en-GB" smtClean="0"/>
              <a:t>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9787255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A16E89-033B-46C7-A354-75A5B916319E}" type="datetimeFigureOut">
              <a:rPr lang="en-GB" smtClean="0"/>
              <a:t>09/11/2018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BA8FE9-A5CF-4547-AD45-2D0E533962F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997806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A16E89-033B-46C7-A354-75A5B916319E}" type="datetimeFigureOut">
              <a:rPr lang="en-GB" smtClean="0"/>
              <a:t>09/11/2018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BA8FE9-A5CF-4547-AD45-2D0E533962F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5178902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A16E89-033B-46C7-A354-75A5B916319E}" type="datetimeFigureOut">
              <a:rPr lang="en-GB" smtClean="0"/>
              <a:t>09/11/2018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BA8FE9-A5CF-4547-AD45-2D0E533962F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0544648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A16E89-033B-46C7-A354-75A5B916319E}" type="datetimeFigureOut">
              <a:rPr lang="en-GB" smtClean="0"/>
              <a:t>09/11/2018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BA8FE9-A5CF-4547-AD45-2D0E533962F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1923999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A16E89-033B-46C7-A354-75A5B916319E}" type="datetimeFigureOut">
              <a:rPr lang="en-GB" smtClean="0"/>
              <a:t>09/11/2018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BA8FE9-A5CF-4547-AD45-2D0E533962F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4488285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A16E89-033B-46C7-A354-75A5B916319E}" type="datetimeFigureOut">
              <a:rPr lang="en-GB" smtClean="0"/>
              <a:t>09/11/2018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BA8FE9-A5CF-4547-AD45-2D0E533962F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1514237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A16E89-033B-46C7-A354-75A5B916319E}" type="datetimeFigureOut">
              <a:rPr lang="en-GB" smtClean="0"/>
              <a:t>09/11/2018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BA8FE9-A5CF-4547-AD45-2D0E533962F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2238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A16E89-033B-46C7-A354-75A5B916319E}" type="datetimeFigureOut">
              <a:rPr lang="en-GB" smtClean="0"/>
              <a:t>09/11/2018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BA8FE9-A5CF-4547-AD45-2D0E533962F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2892901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A16E89-033B-46C7-A354-75A5B916319E}" type="datetimeFigureOut">
              <a:rPr lang="en-GB" smtClean="0"/>
              <a:t>09/11/2018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BA8FE9-A5CF-4547-AD45-2D0E533962F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1480038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A16E89-033B-46C7-A354-75A5B916319E}" type="datetimeFigureOut">
              <a:rPr lang="en-GB" smtClean="0"/>
              <a:t>09/11/2018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BA8FE9-A5CF-4547-AD45-2D0E533962F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1193690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A16E89-033B-46C7-A354-75A5B916319E}" type="datetimeFigureOut">
              <a:rPr lang="en-GB" smtClean="0"/>
              <a:t>09/11/2018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BA8FE9-A5CF-4547-AD45-2D0E533962F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567880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636361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dirty="0" smtClean="0"/>
              <a:t>Click to edit Master title style</a:t>
            </a:r>
            <a:endParaRPr lang="en-GB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105989"/>
            <a:ext cx="10515600" cy="507097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DA16E89-033B-46C7-A354-75A5B916319E}" type="datetimeFigureOut">
              <a:rPr lang="en-GB" smtClean="0"/>
              <a:t>09/11/2018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CBA8FE9-A5CF-4547-AD45-2D0E533962F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6558636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en-GB" dirty="0" smtClean="0"/>
              <a:t>TT-</a:t>
            </a:r>
            <a:r>
              <a:rPr lang="en-GB" dirty="0" err="1" smtClean="0"/>
              <a:t>eWIS</a:t>
            </a:r>
            <a:r>
              <a:rPr lang="en-GB" dirty="0" smtClean="0"/>
              <a:t>/2018: </a:t>
            </a:r>
            <a:br>
              <a:rPr lang="en-GB" dirty="0" smtClean="0"/>
            </a:br>
            <a:r>
              <a:rPr lang="en-GB" sz="4800" dirty="0" smtClean="0"/>
              <a:t>Decentralisation vs. shared services</a:t>
            </a:r>
            <a:endParaRPr lang="en-GB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pPr algn="r"/>
            <a:r>
              <a:rPr lang="en-GB" dirty="0" smtClean="0"/>
              <a:t>Jeremy Tandy (Chair)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91266890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US" sz="3200" dirty="0" err="1" smtClean="0"/>
              <a:t>Decentralisation</a:t>
            </a:r>
            <a:r>
              <a:rPr lang="en-US" sz="3200" dirty="0" smtClean="0"/>
              <a:t> vs. shared services</a:t>
            </a:r>
            <a:endParaRPr lang="en-GB" sz="32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1105988"/>
            <a:ext cx="10515600" cy="5588725"/>
          </a:xfrm>
        </p:spPr>
        <p:txBody>
          <a:bodyPr>
            <a:normAutofit/>
          </a:bodyPr>
          <a:lstStyle/>
          <a:p>
            <a:r>
              <a:rPr lang="en-GB" dirty="0" smtClean="0"/>
              <a:t>Draft WIS2.0 implementation approach proposed use of shared services to consolidate WIS Infrastructure – particularly GISCs</a:t>
            </a:r>
          </a:p>
          <a:p>
            <a:r>
              <a:rPr lang="en-GB" dirty="0" smtClean="0"/>
              <a:t>Cache-in-the-cloud was not approved at EC-70; nor could a finance model be agreed to underpin shared services</a:t>
            </a:r>
          </a:p>
          <a:p>
            <a:r>
              <a:rPr lang="en-GB" dirty="0" smtClean="0"/>
              <a:t>Feedback from Germany indicates that a decentralised approach is a key requirement for WIS 2.0 </a:t>
            </a:r>
          </a:p>
          <a:p>
            <a:r>
              <a:rPr lang="en-GB" dirty="0" smtClean="0"/>
              <a:t>Historically, decentralised systems are more robust to change as they are extensible </a:t>
            </a:r>
          </a:p>
          <a:p>
            <a:r>
              <a:rPr lang="en-GB" dirty="0" smtClean="0"/>
              <a:t>A decentralised system may also better support national / regional technology preference/governance…</a:t>
            </a:r>
          </a:p>
          <a:p>
            <a:pPr marL="0" indent="0">
              <a:buNone/>
            </a:pP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53249027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endParaRPr lang="en-GB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6446"/>
            <a:ext cx="12192000" cy="684155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3373584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 smtClean="0"/>
              <a:t>GISC infrastructure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Can WIS 2.0 work with duplicate catalogue and data portal functions at each GISC? (it works for the current WIS – albeit with sync issues)</a:t>
            </a:r>
          </a:p>
          <a:p>
            <a:r>
              <a:rPr lang="en-GB" dirty="0" smtClean="0"/>
              <a:t>Shared </a:t>
            </a:r>
            <a:r>
              <a:rPr lang="en-GB" dirty="0"/>
              <a:t>service would consolidate infrastructure and reduce costs - but (</a:t>
            </a:r>
            <a:r>
              <a:rPr lang="en-GB" dirty="0" err="1"/>
              <a:t>i</a:t>
            </a:r>
            <a:r>
              <a:rPr lang="en-GB" dirty="0"/>
              <a:t>) it may result in a fragile system, (ii) Members do not appear to want this, and (iii) Members certainly cannot agree how to fund </a:t>
            </a:r>
            <a:r>
              <a:rPr lang="en-GB" dirty="0" smtClean="0"/>
              <a:t>this</a:t>
            </a:r>
          </a:p>
          <a:p>
            <a:r>
              <a:rPr lang="en-GB" dirty="0" smtClean="0"/>
              <a:t>Federation/decentralisation seems to be a non-functional requirement…</a:t>
            </a:r>
          </a:p>
          <a:p>
            <a:r>
              <a:rPr lang="en-GB" dirty="0" smtClean="0"/>
              <a:t>Equally applicable to the real-time messaging solution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865732938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1362</TotalTime>
  <Words>235</Words>
  <Application>Microsoft Office PowerPoint</Application>
  <PresentationFormat>Widescreen</PresentationFormat>
  <Paragraphs>18</Paragraphs>
  <Slides>4</Slides>
  <Notes>2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</vt:i4>
      </vt:variant>
    </vt:vector>
  </HeadingPairs>
  <TitlesOfParts>
    <vt:vector size="8" baseType="lpstr">
      <vt:lpstr>Arial</vt:lpstr>
      <vt:lpstr>Calibri</vt:lpstr>
      <vt:lpstr>Calibri Light</vt:lpstr>
      <vt:lpstr>Office Theme</vt:lpstr>
      <vt:lpstr>TT-eWIS/2018:  Decentralisation vs. shared services</vt:lpstr>
      <vt:lpstr>Decentralisation vs. shared services</vt:lpstr>
      <vt:lpstr>PowerPoint Presentation</vt:lpstr>
      <vt:lpstr>GISC infrastructure</vt:lpstr>
    </vt:vector>
  </TitlesOfParts>
  <Company>Met Office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TT-eWIS/2018 Introduction</dc:title>
  <dc:creator>Tandy, Jeremy</dc:creator>
  <cp:lastModifiedBy>Tandy, Jeremy</cp:lastModifiedBy>
  <cp:revision>15</cp:revision>
  <dcterms:created xsi:type="dcterms:W3CDTF">2018-11-05T14:36:56Z</dcterms:created>
  <dcterms:modified xsi:type="dcterms:W3CDTF">2018-11-09T16:32:46Z</dcterms:modified>
</cp:coreProperties>
</file>