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61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4005" autoAdjust="0"/>
  </p:normalViewPr>
  <p:slideViewPr>
    <p:cSldViewPr snapToGrid="0">
      <p:cViewPr varScale="1">
        <p:scale>
          <a:sx n="48" d="100"/>
          <a:sy n="48" d="100"/>
        </p:scale>
        <p:origin x="67" y="2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68D865-E64E-459F-B23C-651F676E87A4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982C7-E280-4EFA-8E8D-C1D76A67F3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3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351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58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8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4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2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8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800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3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63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105989"/>
            <a:ext cx="10515600" cy="5070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8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wmo.int/doc_num.php?explnum_id=5370" TargetMode="External"/><Relationship Id="rId2" Type="http://schemas.openxmlformats.org/officeDocument/2006/relationships/hyperlink" Target="https://public.wmo.int/en/events/meetings/gwec2018/informa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oceanprotocol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TT-</a:t>
            </a:r>
            <a:r>
              <a:rPr lang="en-GB" dirty="0" err="1" smtClean="0"/>
              <a:t>eWIS</a:t>
            </a:r>
            <a:r>
              <a:rPr lang="en-GB" dirty="0" smtClean="0"/>
              <a:t>/2018: </a:t>
            </a:r>
            <a:br>
              <a:rPr lang="en-GB" dirty="0" smtClean="0"/>
            </a:br>
            <a:r>
              <a:rPr lang="en-GB" dirty="0" smtClean="0"/>
              <a:t>Data supply chains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GB" dirty="0" smtClean="0"/>
              <a:t>Jeremy Tandy (Chair)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668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Trust, data policy and access control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988"/>
            <a:ext cx="10515600" cy="5588725"/>
          </a:xfrm>
        </p:spPr>
        <p:txBody>
          <a:bodyPr>
            <a:normAutofit/>
          </a:bodyPr>
          <a:lstStyle/>
          <a:p>
            <a:r>
              <a:rPr lang="en-GB" dirty="0" smtClean="0"/>
              <a:t>“</a:t>
            </a:r>
            <a:r>
              <a:rPr lang="en-US" i="1" dirty="0" smtClean="0"/>
              <a:t>why </a:t>
            </a:r>
            <a:r>
              <a:rPr lang="en-US" i="1" dirty="0"/>
              <a:t>should I share my data </a:t>
            </a:r>
            <a:r>
              <a:rPr lang="en-US" i="1" dirty="0" smtClean="0"/>
              <a:t>when </a:t>
            </a:r>
            <a:r>
              <a:rPr lang="en-US" i="1" dirty="0"/>
              <a:t>I don’t know how or if </a:t>
            </a:r>
            <a:r>
              <a:rPr lang="en-US" i="1" dirty="0" smtClean="0"/>
              <a:t>the recipients </a:t>
            </a:r>
            <a:r>
              <a:rPr lang="en-US" i="1" dirty="0"/>
              <a:t>will control access to the information according to the data policies we </a:t>
            </a:r>
            <a:r>
              <a:rPr lang="en-US" i="1" dirty="0" smtClean="0"/>
              <a:t>set?</a:t>
            </a:r>
            <a:r>
              <a:rPr lang="en-GB" dirty="0" smtClean="0"/>
              <a:t>”</a:t>
            </a:r>
          </a:p>
          <a:p>
            <a:r>
              <a:rPr lang="en-GB" dirty="0" smtClean="0"/>
              <a:t>GTS operates on a basis of trust – but we know that data policies are not uniformly implemented</a:t>
            </a:r>
            <a:endParaRPr lang="en-GB" dirty="0" smtClean="0"/>
          </a:p>
          <a:p>
            <a:r>
              <a:rPr lang="en-GB" dirty="0" smtClean="0"/>
              <a:t>Should WIS 2.0 consider implementing access controls to enforce the data originator’s access/usage policy?</a:t>
            </a:r>
          </a:p>
          <a:p>
            <a:r>
              <a:rPr lang="en-GB" dirty="0" smtClean="0"/>
              <a:t>Do we need to implement controls ‘in the network’ to enforce data policy?</a:t>
            </a:r>
          </a:p>
          <a:p>
            <a:r>
              <a:rPr lang="en-GB" dirty="0" smtClean="0"/>
              <a:t>Is it sufficient that WIS Centre audits verify that appropriate access controls are in place?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490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Data supply chains (distributed data policy enforcement)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988"/>
            <a:ext cx="10515600" cy="5588725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Omar </a:t>
            </a:r>
            <a:r>
              <a:rPr lang="en-GB" dirty="0" err="1" smtClean="0"/>
              <a:t>Baddour</a:t>
            </a:r>
            <a:r>
              <a:rPr lang="en-GB" dirty="0" smtClean="0"/>
              <a:t> pointed out the need for trusted provision of climate observation records</a:t>
            </a:r>
          </a:p>
          <a:p>
            <a:r>
              <a:rPr lang="en-GB" dirty="0"/>
              <a:t>the concern “do I have control over my data” is related to the lack of confidence from Members about cloud technologies - these virtual environments where you don’t physically have the data on your </a:t>
            </a:r>
            <a:r>
              <a:rPr lang="en-GB" dirty="0" smtClean="0"/>
              <a:t>servers</a:t>
            </a:r>
          </a:p>
          <a:p>
            <a:r>
              <a:rPr lang="en-GB" dirty="0"/>
              <a:t>many global centres are interested in helping because they want the </a:t>
            </a:r>
            <a:r>
              <a:rPr lang="en-GB" dirty="0" smtClean="0"/>
              <a:t>data &amp; to protect it from inadvertent loss – incentive; e.g. </a:t>
            </a:r>
            <a:r>
              <a:rPr lang="en-GB" dirty="0"/>
              <a:t>host the </a:t>
            </a:r>
            <a:r>
              <a:rPr lang="en-GB" dirty="0" smtClean="0"/>
              <a:t>data, use the data, protect the data for future generations</a:t>
            </a:r>
          </a:p>
          <a:p>
            <a:r>
              <a:rPr lang="en-GB" dirty="0"/>
              <a:t>but historical data from developing countries </a:t>
            </a:r>
            <a:r>
              <a:rPr lang="en-GB" dirty="0" smtClean="0"/>
              <a:t>is rarely shared because they do not want to lose control of an information asset whose commercial provision can supplement meagre budgets</a:t>
            </a:r>
          </a:p>
          <a:p>
            <a:r>
              <a:rPr lang="en-GB" dirty="0" smtClean="0"/>
              <a:t>can WIS 2.0 provide technology to enforce data policy (Res 40 etc.) and track data usage?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18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hlinkClick r:id="rId2"/>
              </a:rPr>
              <a:t>Global Weather Enterprise Conference</a:t>
            </a:r>
            <a:r>
              <a:rPr lang="en-GB" dirty="0" smtClean="0"/>
              <a:t>: WDX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Data sharing - Incentive-based data exchange; </a:t>
            </a:r>
            <a:r>
              <a:rPr lang="en-US" i="1" dirty="0">
                <a:hlinkClick r:id="rId3"/>
              </a:rPr>
              <a:t>Neil Jacobs (NOAA, USA</a:t>
            </a:r>
            <a:r>
              <a:rPr lang="en-US" i="1" dirty="0" smtClean="0">
                <a:hlinkClick r:id="rId3"/>
              </a:rPr>
              <a:t>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605" y="1756746"/>
            <a:ext cx="8322789" cy="468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405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hlinkClick r:id="rId2"/>
              </a:rPr>
              <a:t>Ocean Protocol</a:t>
            </a:r>
            <a:r>
              <a:rPr lang="en-GB" dirty="0" smtClean="0"/>
              <a:t>: decentralised data exchange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2770"/>
            <a:ext cx="12192000" cy="570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154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1284</TotalTime>
  <Words>275</Words>
  <Application>Microsoft Office PowerPoint</Application>
  <PresentationFormat>Widescreen</PresentationFormat>
  <Paragraphs>19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TT-eWIS/2018:  Data supply chains</vt:lpstr>
      <vt:lpstr>Trust, data policy and access control</vt:lpstr>
      <vt:lpstr>Data supply chains (distributed data policy enforcement)</vt:lpstr>
      <vt:lpstr>Global Weather Enterprise Conference: WDX</vt:lpstr>
      <vt:lpstr>Ocean Protocol: decentralised data exchange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TT-eWIS/2018 Introduction</dc:title>
  <dc:creator>Tandy, Jeremy</dc:creator>
  <cp:lastModifiedBy>Tandy, Jeremy</cp:lastModifiedBy>
  <cp:revision>12</cp:revision>
  <dcterms:created xsi:type="dcterms:W3CDTF">2018-11-05T14:36:56Z</dcterms:created>
  <dcterms:modified xsi:type="dcterms:W3CDTF">2018-11-09T16:38:32Z</dcterms:modified>
</cp:coreProperties>
</file>