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64005" autoAdjust="0"/>
  </p:normalViewPr>
  <p:slideViewPr>
    <p:cSldViewPr snapToGrid="0">
      <p:cViewPr varScale="1">
        <p:scale>
          <a:sx n="48" d="100"/>
          <a:sy n="48" d="100"/>
        </p:scale>
        <p:origin x="67" y="22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68D865-E64E-459F-B23C-651F676E87A4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2982C7-E280-4EFA-8E8D-C1D76A67F34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2734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2982C7-E280-4EFA-8E8D-C1D76A67F34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53513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978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789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446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9239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48828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51423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2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929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4800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1936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6788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363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105989"/>
            <a:ext cx="10515600" cy="507097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16E89-033B-46C7-A354-75A5B916319E}" type="datetimeFigureOut">
              <a:rPr lang="en-GB" smtClean="0"/>
              <a:t>09/11/2018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BA8FE9-A5CF-4547-AD45-2D0E533962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5586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TT-</a:t>
            </a:r>
            <a:r>
              <a:rPr lang="en-GB" dirty="0" err="1" smtClean="0"/>
              <a:t>eWIS</a:t>
            </a:r>
            <a:r>
              <a:rPr lang="en-GB" dirty="0" smtClean="0"/>
              <a:t>/2018: </a:t>
            </a:r>
            <a:br>
              <a:rPr lang="en-GB" dirty="0" smtClean="0"/>
            </a:br>
            <a:r>
              <a:rPr lang="en-GB" dirty="0" smtClean="0"/>
              <a:t>Cloud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en-GB" dirty="0" smtClean="0"/>
              <a:t>Jeremy Tandy (Chair)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26689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Cloud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105988"/>
            <a:ext cx="10872537" cy="5588725"/>
          </a:xfrm>
        </p:spPr>
        <p:txBody>
          <a:bodyPr>
            <a:normAutofit/>
          </a:bodyPr>
          <a:lstStyle/>
          <a:p>
            <a:r>
              <a:rPr lang="en-GB" dirty="0" smtClean="0"/>
              <a:t>still maturing</a:t>
            </a:r>
          </a:p>
          <a:p>
            <a:r>
              <a:rPr lang="en-GB" dirty="0"/>
              <a:t>leave Members (across public, private and academic sectors) to develop best practices &amp; coordinate their sharing</a:t>
            </a:r>
          </a:p>
          <a:p>
            <a:r>
              <a:rPr lang="en-GB" dirty="0" smtClean="0"/>
              <a:t>communicate </a:t>
            </a:r>
            <a:r>
              <a:rPr lang="en-GB" dirty="0"/>
              <a:t>emerging </a:t>
            </a:r>
            <a:r>
              <a:rPr lang="en-GB" dirty="0" smtClean="0"/>
              <a:t>best/recommended </a:t>
            </a:r>
            <a:r>
              <a:rPr lang="en-GB" dirty="0"/>
              <a:t>practices to help drive fit for purpose adoption</a:t>
            </a:r>
          </a:p>
          <a:p>
            <a:r>
              <a:rPr lang="en-GB" dirty="0" smtClean="0"/>
              <a:t>no </a:t>
            </a:r>
            <a:r>
              <a:rPr lang="en-GB" dirty="0"/>
              <a:t>intention to provide technical regulation on the use of Cloud</a:t>
            </a:r>
          </a:p>
          <a:p>
            <a:r>
              <a:rPr lang="en-GB" dirty="0" smtClean="0"/>
              <a:t>Members </a:t>
            </a:r>
            <a:r>
              <a:rPr lang="en-GB" dirty="0"/>
              <a:t>should adopt Cloud if it makes sense to them</a:t>
            </a:r>
          </a:p>
          <a:p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5324902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1360</TotalTime>
  <Words>62</Words>
  <Application>Microsoft Office PowerPoint</Application>
  <PresentationFormat>Widescreen</PresentationFormat>
  <Paragraphs>9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TT-eWIS/2018:  Cloud</vt:lpstr>
      <vt:lpstr>Cloud</vt:lpstr>
    </vt:vector>
  </TitlesOfParts>
  <Company>Met Office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TT-eWIS/2018 Introduction</dc:title>
  <dc:creator>Tandy, Jeremy</dc:creator>
  <cp:lastModifiedBy>Tandy, Jeremy</cp:lastModifiedBy>
  <cp:revision>20</cp:revision>
  <dcterms:created xsi:type="dcterms:W3CDTF">2018-11-05T14:36:56Z</dcterms:created>
  <dcterms:modified xsi:type="dcterms:W3CDTF">2018-11-09T17:54:24Z</dcterms:modified>
</cp:coreProperties>
</file>