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64005" autoAdjust="0"/>
  </p:normalViewPr>
  <p:slideViewPr>
    <p:cSldViewPr snapToGrid="0">
      <p:cViewPr varScale="1">
        <p:scale>
          <a:sx n="48" d="100"/>
          <a:sy n="48" d="100"/>
        </p:scale>
        <p:origin x="67" y="22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68D865-E64E-459F-B23C-651F676E87A4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2982C7-E280-4EFA-8E8D-C1D76A67F3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2734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2982C7-E280-4EFA-8E8D-C1D76A67F34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3513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78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789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446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239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8828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51423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2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929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4800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936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78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363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105989"/>
            <a:ext cx="10515600" cy="50709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586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TT-</a:t>
            </a:r>
            <a:r>
              <a:rPr lang="en-GB" dirty="0" err="1" smtClean="0"/>
              <a:t>eWIS</a:t>
            </a:r>
            <a:r>
              <a:rPr lang="en-GB" dirty="0" smtClean="0"/>
              <a:t>/2018: </a:t>
            </a:r>
            <a:br>
              <a:rPr lang="en-GB" dirty="0" smtClean="0"/>
            </a:br>
            <a:r>
              <a:rPr lang="en-GB" dirty="0" smtClean="0"/>
              <a:t>WIS Catalogue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en-GB" dirty="0" smtClean="0"/>
              <a:t>Jeremy Tandy (Chair)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26689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 smtClean="0"/>
              <a:t>WIS Catalogue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105988"/>
            <a:ext cx="10872537" cy="5588725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the </a:t>
            </a:r>
            <a:r>
              <a:rPr lang="en-GB" dirty="0"/>
              <a:t>system (even with 15-copies) is largely OK - but the metadata is poor because </a:t>
            </a:r>
            <a:r>
              <a:rPr lang="en-GB" dirty="0" smtClean="0"/>
              <a:t>of </a:t>
            </a:r>
            <a:r>
              <a:rPr lang="en-GB" dirty="0"/>
              <a:t>the focus on GTS </a:t>
            </a:r>
            <a:r>
              <a:rPr lang="en-GB" dirty="0" smtClean="0"/>
              <a:t>bulletins</a:t>
            </a:r>
            <a:endParaRPr lang="en-GB" dirty="0"/>
          </a:p>
          <a:p>
            <a:r>
              <a:rPr lang="en-GB" dirty="0" smtClean="0"/>
              <a:t>phase-out of message switching (&amp; bulletins) should help cleanse the catalogue – reducing the number of metadata records (improve search experience, reduce burden on data providers)</a:t>
            </a:r>
          </a:p>
          <a:p>
            <a:r>
              <a:rPr lang="en-GB" dirty="0" smtClean="0"/>
              <a:t>keep </a:t>
            </a:r>
            <a:r>
              <a:rPr lang="en-GB" dirty="0"/>
              <a:t>re-using </a:t>
            </a:r>
            <a:r>
              <a:rPr lang="en-GB" dirty="0" smtClean="0"/>
              <a:t>existing WIS Catalogue </a:t>
            </a:r>
            <a:r>
              <a:rPr lang="en-GB" dirty="0"/>
              <a:t>for now, with no </a:t>
            </a:r>
            <a:r>
              <a:rPr lang="en-GB" dirty="0" smtClean="0"/>
              <a:t>significant change </a:t>
            </a:r>
            <a:r>
              <a:rPr lang="en-GB" dirty="0"/>
              <a:t>in short term? </a:t>
            </a:r>
          </a:p>
          <a:p>
            <a:r>
              <a:rPr lang="en-GB" dirty="0" smtClean="0"/>
              <a:t>need </a:t>
            </a:r>
            <a:r>
              <a:rPr lang="en-GB" dirty="0"/>
              <a:t>to find a way to describe the new real-time message access points and the content of the data stream; also need to effectively describe Web services and cloud-hosted processing services such as Copernicus C3S Climate Data Store</a:t>
            </a:r>
          </a:p>
          <a:p>
            <a:r>
              <a:rPr lang="en-GB" dirty="0" smtClean="0"/>
              <a:t>need to improve the pathway from search to data: from </a:t>
            </a:r>
            <a:r>
              <a:rPr lang="en-GB" dirty="0"/>
              <a:t>the metadata record </a:t>
            </a:r>
            <a:r>
              <a:rPr lang="en-GB" dirty="0" smtClean="0"/>
              <a:t>(i.e. presented </a:t>
            </a:r>
            <a:r>
              <a:rPr lang="en-GB" dirty="0"/>
              <a:t>as a ‘homepage’ for the dataset) you should be able to easily navigate to the data </a:t>
            </a:r>
            <a:r>
              <a:rPr lang="en-GB"/>
              <a:t>itself</a:t>
            </a:r>
            <a:r>
              <a:rPr lang="en-GB" smtClean="0"/>
              <a:t>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24902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1367</TotalTime>
  <Words>157</Words>
  <Application>Microsoft Office PowerPoint</Application>
  <PresentationFormat>Widescreen</PresentationFormat>
  <Paragraphs>9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TT-eWIS/2018:  WIS Catalogue</vt:lpstr>
      <vt:lpstr>WIS Catalogue</vt:lpstr>
    </vt:vector>
  </TitlesOfParts>
  <Company>Met Office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TT-eWIS/2018 Introduction</dc:title>
  <dc:creator>Tandy, Jeremy</dc:creator>
  <cp:lastModifiedBy>Tandy, Jeremy</cp:lastModifiedBy>
  <cp:revision>21</cp:revision>
  <dcterms:created xsi:type="dcterms:W3CDTF">2018-11-05T14:36:56Z</dcterms:created>
  <dcterms:modified xsi:type="dcterms:W3CDTF">2018-11-09T18:01:45Z</dcterms:modified>
</cp:coreProperties>
</file>