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8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2899" autoAdjust="0"/>
  </p:normalViewPr>
  <p:slideViewPr>
    <p:cSldViewPr snapToGrid="0">
      <p:cViewPr varScale="1">
        <p:scale>
          <a:sx n="55" d="100"/>
          <a:sy n="55" d="100"/>
        </p:scale>
        <p:origin x="174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9C28DD-112F-409F-B86F-CE0B2FD10106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24907-623A-4958-B95D-9B38AC4EDE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09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24907-623A-4958-B95D-9B38AC4EDEA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961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124907-623A-4958-B95D-9B38AC4EDEA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651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FuncArch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is.wmo.int/WIS-FuncArch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awem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Functiona</a:t>
            </a:r>
            <a:r>
              <a:rPr lang="en-GB" dirty="0" smtClean="0"/>
              <a:t>l Architecture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hlinkClick r:id="rId3"/>
              </a:rPr>
              <a:t>WIS Functional Architecture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Decision 18 (EC-70) requests CBS: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US" dirty="0" smtClean="0"/>
              <a:t>To </a:t>
            </a:r>
            <a:r>
              <a:rPr lang="en-US" dirty="0" smtClean="0"/>
              <a:t>provide more information to Members about the technical infrastructure supporting WIS 2.0 and a </a:t>
            </a:r>
            <a:r>
              <a:rPr lang="en-US" b="1" dirty="0" smtClean="0"/>
              <a:t>comparison of the functional architectures for the original WIS and WIS 2.0</a:t>
            </a:r>
            <a:r>
              <a:rPr lang="en-US" dirty="0" smtClean="0"/>
              <a:t>;</a:t>
            </a:r>
          </a:p>
          <a:p>
            <a:pPr marL="0" indent="0">
              <a:buNone/>
            </a:pPr>
            <a:r>
              <a:rPr lang="en-GB" dirty="0"/>
              <a:t>WIS functional </a:t>
            </a:r>
            <a:r>
              <a:rPr lang="en-GB" dirty="0" smtClean="0"/>
              <a:t>architecture &amp; mapping are </a:t>
            </a:r>
            <a:r>
              <a:rPr lang="en-GB" dirty="0"/>
              <a:t>required for </a:t>
            </a:r>
            <a:r>
              <a:rPr lang="en-GB" dirty="0" smtClean="0"/>
              <a:t>Cg-18</a:t>
            </a:r>
          </a:p>
          <a:p>
            <a:pPr marL="0" indent="0">
              <a:buNone/>
            </a:pPr>
            <a:r>
              <a:rPr lang="en-GB" dirty="0"/>
              <a:t>F</a:t>
            </a:r>
            <a:r>
              <a:rPr lang="en-GB" dirty="0" smtClean="0"/>
              <a:t>unctionally</a:t>
            </a:r>
            <a:r>
              <a:rPr lang="en-GB" dirty="0"/>
              <a:t>, WIS 2.0 is </a:t>
            </a:r>
            <a:r>
              <a:rPr lang="en-GB" dirty="0" smtClean="0"/>
              <a:t>similar </a:t>
            </a:r>
            <a:r>
              <a:rPr lang="en-GB" dirty="0"/>
              <a:t>to WIS </a:t>
            </a:r>
            <a:r>
              <a:rPr lang="en-GB" dirty="0" smtClean="0"/>
              <a:t>1.0</a:t>
            </a:r>
          </a:p>
          <a:p>
            <a:pPr marL="0" indent="0">
              <a:buNone/>
            </a:pPr>
            <a:r>
              <a:rPr lang="en-GB" dirty="0" smtClean="0"/>
              <a:t>Functional components of WIS 2.0, e.g. real-time data distribution, need to be mapped onto the existing functional architecture</a:t>
            </a:r>
          </a:p>
          <a:p>
            <a:pPr marL="0" indent="0">
              <a:buNone/>
            </a:pPr>
            <a:r>
              <a:rPr lang="en-GB" dirty="0" smtClean="0"/>
              <a:t>Mapping: see WIS[1] to GTS as an example (§4)</a:t>
            </a:r>
          </a:p>
          <a:p>
            <a:pPr marL="0" indent="0">
              <a:buNone/>
            </a:pPr>
            <a:r>
              <a:rPr lang="en-GB" dirty="0" smtClean="0"/>
              <a:t>Extensions (i.e. new functions) anticipated: services, data processing [compute], storage, data-streams etc. </a:t>
            </a:r>
          </a:p>
          <a:p>
            <a:pPr marL="0" indent="0">
              <a:buNone/>
            </a:pPr>
            <a:r>
              <a:rPr lang="en-GB" dirty="0" smtClean="0"/>
              <a:t>Functional architecture is solution agnostic: e.g. on-</a:t>
            </a:r>
            <a:r>
              <a:rPr lang="en-GB" dirty="0" err="1" smtClean="0"/>
              <a:t>prem</a:t>
            </a:r>
            <a:r>
              <a:rPr lang="en-GB" dirty="0" smtClean="0"/>
              <a:t> vs. cloud is not relevant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hlinkClick r:id="rId3"/>
              </a:rPr>
              <a:t>WIS Functional Architecture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5988"/>
            <a:ext cx="10515600" cy="55887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Start </a:t>
            </a:r>
            <a:r>
              <a:rPr lang="en-GB" dirty="0"/>
              <a:t>by reviewing </a:t>
            </a:r>
            <a:r>
              <a:rPr lang="en-GB" dirty="0" smtClean="0"/>
              <a:t>§1.4 Open Issues – does WIS 2.0 resolve any?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Functional architecture documentation (diagrams) need to be re-written </a:t>
            </a:r>
            <a:r>
              <a:rPr lang="en-GB" dirty="0" smtClean="0">
                <a:sym typeface="Wingdings" panose="05000000000000000000" pitchFamily="2" charset="2"/>
              </a:rPr>
              <a:t>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Tooling? Secretariat are using </a:t>
            </a:r>
            <a:r>
              <a:rPr lang="en-GB" dirty="0" err="1" smtClean="0">
                <a:hlinkClick r:id="rId4"/>
              </a:rPr>
              <a:t>cawemo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0317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1306</TotalTime>
  <Words>170</Words>
  <Application>Microsoft Office PowerPoint</Application>
  <PresentationFormat>Widescreen</PresentationFormat>
  <Paragraphs>17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</vt:lpstr>
      <vt:lpstr>Office Theme</vt:lpstr>
      <vt:lpstr>TT-eWIS/2018  Functional Architecture</vt:lpstr>
      <vt:lpstr>WIS Functional Architecture</vt:lpstr>
      <vt:lpstr>WIS Functional Architecture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10</cp:revision>
  <dcterms:created xsi:type="dcterms:W3CDTF">2018-11-05T14:36:56Z</dcterms:created>
  <dcterms:modified xsi:type="dcterms:W3CDTF">2018-11-09T10:38:15Z</dcterms:modified>
</cp:coreProperties>
</file>