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442" y="4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4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2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8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0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3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05989"/>
            <a:ext cx="10515600" cy="5070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16E89-033B-46C7-A354-75A5B916319E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TT-</a:t>
            </a:r>
            <a:r>
              <a:rPr lang="en-GB" dirty="0" err="1" smtClean="0"/>
              <a:t>eWIS</a:t>
            </a:r>
            <a:r>
              <a:rPr lang="en-GB" dirty="0" smtClean="0"/>
              <a:t>/2018: </a:t>
            </a:r>
            <a:br>
              <a:rPr lang="en-GB" dirty="0" smtClean="0"/>
            </a:br>
            <a:r>
              <a:rPr lang="en-GB" dirty="0" smtClean="0"/>
              <a:t>Technology and Architecture (#5)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GB" dirty="0" smtClean="0"/>
              <a:t>Jeremy Tandy (Chair)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668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Session aims: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Agree on what the big technological changes in WIS 2.0 are (the agenda includes a proposed list - but we can amend as we see fit),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Decide which of those elements will require changes to Technical Regulation / WIS Tech Specs (e.g. use of Internet, real-time messaging) and those that can evolve as recommended practices for inclusion in the Guide (the implication is that only Tech </a:t>
            </a:r>
            <a:r>
              <a:rPr lang="en-US" dirty="0" err="1" smtClean="0"/>
              <a:t>Regs</a:t>
            </a:r>
            <a:r>
              <a:rPr lang="en-US" dirty="0" smtClean="0"/>
              <a:t> are required changes- the rest can happen when/if Members are ready to implement and only then because they see benefit in doing so), and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Take an in-depth look at those elements that we think will require changes to Tech </a:t>
            </a:r>
            <a:r>
              <a:rPr lang="en-US" dirty="0" err="1" smtClean="0"/>
              <a:t>Regs</a:t>
            </a:r>
            <a:r>
              <a:rPr lang="en-US" dirty="0" smtClean="0"/>
              <a:t> (because these are the changes that will result in changes to systems with associated financial/resource implications).</a:t>
            </a:r>
          </a:p>
          <a:p>
            <a:pPr marL="514350" indent="-514350">
              <a:buFont typeface="+mj-lt"/>
              <a:buAutoNum type="arabicPeriod"/>
            </a:pPr>
            <a:endParaRPr lang="en-US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490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Key questions to consider: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Where is controlled change required and where can change emerge?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level of detail can we include in the WIS 2.0 Implementation Plan?</a:t>
            </a:r>
          </a:p>
          <a:p>
            <a:pPr marL="514350" indent="-514350">
              <a:buFont typeface="+mj-lt"/>
              <a:buAutoNum type="arabicPeriod"/>
            </a:pPr>
            <a:endParaRPr lang="en-US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5209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Candidate topics </a:t>
            </a:r>
            <a:r>
              <a:rPr lang="en-GB" smtClean="0"/>
              <a:t>for discussion: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Decentralized / federated architecture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Telecommunications networks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Real-time messaging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Web 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Cloud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WIS Catalogue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Search engine integration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Data supply chains (distributed data policy enforcement)</a:t>
            </a:r>
          </a:p>
          <a:p>
            <a:pPr marL="514350" indent="-514350">
              <a:buFont typeface="+mj-lt"/>
              <a:buAutoNum type="arabicPeriod"/>
            </a:pPr>
            <a:endParaRPr lang="en-US" i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15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1261</TotalTime>
  <Words>203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TT-eWIS/2018:  Technology and Architecture (#5)</vt:lpstr>
      <vt:lpstr>Session aims:</vt:lpstr>
      <vt:lpstr>Key questions to consider:</vt:lpstr>
      <vt:lpstr>Candidate topics for discussion: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TT-eWIS/2018 Introduction</dc:title>
  <dc:creator>Tandy, Jeremy</dc:creator>
  <cp:lastModifiedBy>Tandy, Jeremy</cp:lastModifiedBy>
  <cp:revision>9</cp:revision>
  <dcterms:created xsi:type="dcterms:W3CDTF">2018-11-05T14:36:56Z</dcterms:created>
  <dcterms:modified xsi:type="dcterms:W3CDTF">2018-11-06T11:38:45Z</dcterms:modified>
</cp:coreProperties>
</file>