
<file path=[Content_Types].xml><?xml version="1.0" encoding="utf-8"?>
<Types xmlns="http://schemas.openxmlformats.org/package/2006/content-types">
  <Default Extension="xml" ContentType="application/xml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"/>
  </p:notesMasterIdLst>
  <p:sldIdLst>
    <p:sldId id="256" r:id="rId2"/>
    <p:sldId id="338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207" userDrawn="1">
          <p15:clr>
            <a:srgbClr val="A4A3A4"/>
          </p15:clr>
        </p15:guide>
        <p15:guide id="2" pos="195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02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936" autoAdjust="0"/>
    <p:restoredTop sz="71488" autoAdjust="0"/>
  </p:normalViewPr>
  <p:slideViewPr>
    <p:cSldViewPr snapToGrid="0" snapToObjects="1">
      <p:cViewPr varScale="1">
        <p:scale>
          <a:sx n="147" d="100"/>
          <a:sy n="147" d="100"/>
        </p:scale>
        <p:origin x="-2136" y="-104"/>
      </p:cViewPr>
      <p:guideLst>
        <p:guide orient="horz" pos="1207"/>
        <p:guide pos="195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5" Type="http://schemas.openxmlformats.org/officeDocument/2006/relationships/printerSettings" Target="printerSettings/printerSettings1.bin"/><Relationship Id="rId6" Type="http://schemas.openxmlformats.org/officeDocument/2006/relationships/presProps" Target="presProps.xml"/><Relationship Id="rId7" Type="http://schemas.openxmlformats.org/officeDocument/2006/relationships/viewProps" Target="viewProps.xml"/><Relationship Id="rId8" Type="http://schemas.openxmlformats.org/officeDocument/2006/relationships/theme" Target="theme/theme1.xml"/><Relationship Id="rId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21/10/18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Good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morning</a:t>
            </a:r>
            <a:endParaRPr lang="fr-FR" baseline="0" dirty="0" smtClean="0"/>
          </a:p>
          <a:p>
            <a:endParaRPr lang="fr-FR" baseline="0" dirty="0" smtClean="0"/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 presentation, written by Bruce Bannerman and myself, co-chairs of the Expert Team on Climate Data Management Systems from the OPACE 1 of the CCl-16</a:t>
            </a:r>
          </a:p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is on the Status of the Climate Data Management Systems, CDMS, and its strategy.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84691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In conclusion,</a:t>
            </a:r>
            <a:r>
              <a:rPr lang="fr-FR" baseline="0" dirty="0" smtClean="0"/>
              <a:t> </a:t>
            </a:r>
          </a:p>
          <a:p>
            <a:endParaRPr lang="fr-FR" baseline="0" dirty="0" smtClean="0"/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 would say that we need to Act, 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urgently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on an operational, consistent and sustainable system : towards a 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Reference Open Source CDMS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endParaRPr lang="en-US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61803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94700" y="6356350"/>
            <a:ext cx="584200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Rectangle 3"/>
          <p:cNvSpPr/>
          <p:nvPr userDrawn="1"/>
        </p:nvSpPr>
        <p:spPr>
          <a:xfrm>
            <a:off x="2379134" y="6566366"/>
            <a:ext cx="59182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>
                <a:solidFill>
                  <a:schemeClr val="accent1"/>
                </a:solidFill>
              </a:rPr>
              <a:t>April 2018 - CCl-17 – TECO - Agenda Session 1 Observations and Climate Data Management</a:t>
            </a:r>
            <a:endParaRPr lang="en-US" sz="1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87266" y="6356350"/>
            <a:ext cx="499533" cy="365125"/>
          </a:xfrm>
        </p:spPr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>
          <a:xfrm>
            <a:off x="1988820" y="6581001"/>
            <a:ext cx="59182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>
                <a:solidFill>
                  <a:schemeClr val="accent1"/>
                </a:solidFill>
              </a:rPr>
              <a:t>April 2018 - CCl-17 – TECO - Agenda Session 1 Observations and Climate Data Management</a:t>
            </a:r>
            <a:endParaRPr lang="en-US" sz="1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theme" Target="../theme/theme1.xml"/><Relationship Id="rId11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528918" y="169851"/>
            <a:ext cx="8615082" cy="3889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550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7300" dirty="0" smtClean="0">
                <a:solidFill>
                  <a:schemeClr val="accent1"/>
                </a:solidFill>
              </a:rPr>
              <a:t>Climate Data Management Systems</a:t>
            </a:r>
            <a:br>
              <a:rPr lang="en-US" sz="7300" dirty="0" smtClean="0">
                <a:solidFill>
                  <a:schemeClr val="accent1"/>
                </a:solidFill>
              </a:rPr>
            </a:br>
            <a:r>
              <a:rPr lang="en-US" sz="7300" dirty="0" smtClean="0">
                <a:solidFill>
                  <a:schemeClr val="accent1"/>
                </a:solidFill>
              </a:rPr>
              <a:t>(CDMS)</a:t>
            </a:r>
            <a:br>
              <a:rPr lang="en-US" sz="7300" dirty="0" smtClean="0">
                <a:solidFill>
                  <a:schemeClr val="accent1"/>
                </a:solidFill>
              </a:rPr>
            </a:br>
            <a:endParaRPr lang="en-US" sz="7300" dirty="0" smtClean="0">
              <a:solidFill>
                <a:schemeClr val="accent1"/>
              </a:solidFill>
            </a:endParaRPr>
          </a:p>
          <a:p>
            <a:r>
              <a:rPr lang="en-US" sz="7300" dirty="0" smtClean="0">
                <a:solidFill>
                  <a:schemeClr val="accent1"/>
                </a:solidFill>
              </a:rPr>
              <a:t>Status and Strategy</a:t>
            </a:r>
            <a:br>
              <a:rPr lang="en-US" sz="7300" dirty="0" smtClean="0">
                <a:solidFill>
                  <a:schemeClr val="accent1"/>
                </a:solidFill>
              </a:rPr>
            </a:br>
            <a:endParaRPr lang="en-US" sz="7300" dirty="0" smtClean="0">
              <a:solidFill>
                <a:schemeClr val="accent1"/>
              </a:solidFill>
            </a:endParaRPr>
          </a:p>
          <a:p>
            <a:r>
              <a:rPr lang="en-US" sz="5100" i="1" dirty="0" smtClean="0">
                <a:solidFill>
                  <a:schemeClr val="accent1"/>
                </a:solidFill>
              </a:rPr>
              <a:t>Denis </a:t>
            </a:r>
            <a:r>
              <a:rPr lang="en-US" sz="5100" i="1" dirty="0" err="1" smtClean="0">
                <a:solidFill>
                  <a:schemeClr val="accent1"/>
                </a:solidFill>
              </a:rPr>
              <a:t>Stuber</a:t>
            </a:r>
            <a:r>
              <a:rPr lang="en-US" sz="5100" i="1" dirty="0" smtClean="0">
                <a:solidFill>
                  <a:schemeClr val="accent1"/>
                </a:solidFill>
              </a:rPr>
              <a:t/>
            </a:r>
            <a:br>
              <a:rPr lang="en-US" sz="5100" i="1" dirty="0" smtClean="0">
                <a:solidFill>
                  <a:schemeClr val="accent1"/>
                </a:solidFill>
              </a:rPr>
            </a:br>
            <a:r>
              <a:rPr lang="en-US" sz="5100" i="1" dirty="0" smtClean="0">
                <a:solidFill>
                  <a:schemeClr val="accent1"/>
                </a:solidFill>
              </a:rPr>
              <a:t>Bruce Bannerman</a:t>
            </a:r>
            <a:r>
              <a:rPr lang="en-US" sz="4500" i="1" dirty="0" smtClean="0">
                <a:solidFill>
                  <a:schemeClr val="accent1"/>
                </a:solidFill>
              </a:rPr>
              <a:t/>
            </a:r>
            <a:br>
              <a:rPr lang="en-US" sz="4500" i="1" dirty="0" smtClean="0">
                <a:solidFill>
                  <a:schemeClr val="accent1"/>
                </a:solidFill>
              </a:rPr>
            </a:br>
            <a:r>
              <a:rPr lang="en-US" sz="3600" i="1" dirty="0" smtClean="0">
                <a:solidFill>
                  <a:schemeClr val="accent1"/>
                </a:solidFill>
              </a:rPr>
              <a:t>Co-chairs of the Expert Team on Climate Data Management Systems (ET-CDMS)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6943"/>
            <a:ext cx="9143999" cy="829724"/>
          </a:xfrm>
        </p:spPr>
        <p:txBody>
          <a:bodyPr>
            <a:normAutofit fontScale="90000"/>
          </a:bodyPr>
          <a:lstStyle/>
          <a:p>
            <a:r>
              <a:rPr lang="en-US" sz="2800" b="1" dirty="0" smtClean="0">
                <a:solidFill>
                  <a:schemeClr val="accent1"/>
                </a:solidFill>
              </a:rPr>
              <a:t>Act</a:t>
            </a:r>
            <a:r>
              <a:rPr lang="en-US" sz="2800" dirty="0" smtClean="0">
                <a:solidFill>
                  <a:schemeClr val="accent1"/>
                </a:solidFill>
              </a:rPr>
              <a:t>, </a:t>
            </a:r>
            <a:r>
              <a:rPr lang="en-US" sz="2800" b="1" dirty="0" smtClean="0">
                <a:solidFill>
                  <a:schemeClr val="accent1"/>
                </a:solidFill>
              </a:rPr>
              <a:t>urgently</a:t>
            </a:r>
            <a:r>
              <a:rPr lang="en-US" sz="2800" dirty="0" smtClean="0">
                <a:solidFill>
                  <a:schemeClr val="accent1"/>
                </a:solidFill>
              </a:rPr>
              <a:t>, on an operational, consistent and sustainable system : </a:t>
            </a:r>
            <a:endParaRPr lang="en-US" sz="2800" dirty="0">
              <a:solidFill>
                <a:schemeClr val="accent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2</a:t>
            </a:fld>
            <a:endParaRPr lang="en-US"/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1" y="553095"/>
            <a:ext cx="9143999" cy="66588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fr-FR" dirty="0" err="1">
                <a:solidFill>
                  <a:schemeClr val="accent1"/>
                </a:solidFill>
              </a:rPr>
              <a:t>t</a:t>
            </a:r>
            <a:r>
              <a:rPr lang="fr-FR" dirty="0" err="1" smtClean="0">
                <a:solidFill>
                  <a:schemeClr val="accent1"/>
                </a:solidFill>
              </a:rPr>
              <a:t>owards</a:t>
            </a:r>
            <a:r>
              <a:rPr lang="fr-FR" dirty="0" smtClean="0">
                <a:solidFill>
                  <a:schemeClr val="accent1"/>
                </a:solidFill>
              </a:rPr>
              <a:t> a </a:t>
            </a:r>
            <a:r>
              <a:rPr lang="fr-FR" b="1" dirty="0" smtClean="0">
                <a:solidFill>
                  <a:schemeClr val="accent1"/>
                </a:solidFill>
              </a:rPr>
              <a:t>Reference Open Source CDMS</a:t>
            </a:r>
            <a:endParaRPr lang="fr-FR" b="1" dirty="0">
              <a:solidFill>
                <a:schemeClr val="accent1"/>
              </a:solidFill>
            </a:endParaRPr>
          </a:p>
        </p:txBody>
      </p:sp>
      <p:pic>
        <p:nvPicPr>
          <p:cNvPr id="6" name="Content Placeholder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29" y="1044531"/>
            <a:ext cx="7512583" cy="5311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63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blan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8354</TotalTime>
  <Words>106</Words>
  <Application>Microsoft Macintosh PowerPoint</Application>
  <PresentationFormat>On-screen Show (4:3)</PresentationFormat>
  <Paragraphs>18</Paragraphs>
  <Slides>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blank</vt:lpstr>
      <vt:lpstr>PowerPoint Presentation</vt:lpstr>
      <vt:lpstr>Act, urgently, on an operational, consistent and sustainable system : </vt:lpstr>
    </vt:vector>
  </TitlesOfParts>
  <Company>World Meteorological Organization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Foreman</dc:creator>
  <cp:lastModifiedBy>Bruce Bannerman</cp:lastModifiedBy>
  <cp:revision>331</cp:revision>
  <dcterms:created xsi:type="dcterms:W3CDTF">2017-08-23T09:47:05Z</dcterms:created>
  <dcterms:modified xsi:type="dcterms:W3CDTF">2018-10-21T01:23:29Z</dcterms:modified>
</cp:coreProperties>
</file>