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61" r:id="rId3"/>
    <p:sldId id="264" r:id="rId4"/>
    <p:sldId id="265" r:id="rId5"/>
    <p:sldId id="267" r:id="rId6"/>
    <p:sldId id="266" r:id="rId7"/>
    <p:sldId id="268" r:id="rId8"/>
    <p:sldId id="259" r:id="rId9"/>
    <p:sldId id="263" r:id="rId10"/>
    <p:sldId id="260" r:id="rId11"/>
    <p:sldId id="258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19" d="100"/>
          <a:sy n="119" d="100"/>
        </p:scale>
        <p:origin x="-140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B0964E-5E31-4B6B-A7F8-56A8135E67ED}" type="doc">
      <dgm:prSet loTypeId="urn:microsoft.com/office/officeart/2011/layout/HexagonRadial#1" loCatId="cycle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GB"/>
        </a:p>
      </dgm:t>
    </dgm:pt>
    <dgm:pt modelId="{5221E461-CDF9-44D8-B8FC-1DD1A95E283F}">
      <dgm:prSet phldrT="[Text]" custT="1"/>
      <dgm:spPr>
        <a:solidFill>
          <a:schemeClr val="bg1">
            <a:lumMod val="65000"/>
          </a:schemeClr>
        </a:solidFill>
        <a:scene3d>
          <a:camera prst="orthographicFront"/>
          <a:lightRig rig="threePt" dir="t"/>
        </a:scene3d>
        <a:sp3d>
          <a:bevelT h="152400"/>
          <a:bevelB w="0"/>
        </a:sp3d>
      </dgm:spPr>
      <dgm:t>
        <a:bodyPr/>
        <a:lstStyle/>
        <a:p>
          <a:r>
            <a:rPr lang="en-GB" sz="1600" b="1" dirty="0"/>
            <a:t>Information activities</a:t>
          </a:r>
        </a:p>
      </dgm:t>
    </dgm:pt>
    <dgm:pt modelId="{C56FDC74-D677-4067-A8C6-2710BEB8412E}" type="parTrans" cxnId="{DF388339-2F9B-425F-BE91-F5AAE69A3CAF}">
      <dgm:prSet/>
      <dgm:spPr/>
      <dgm:t>
        <a:bodyPr/>
        <a:lstStyle/>
        <a:p>
          <a:endParaRPr lang="en-GB"/>
        </a:p>
      </dgm:t>
    </dgm:pt>
    <dgm:pt modelId="{1A0D1674-280D-465A-A930-028F1A50CD87}" type="sibTrans" cxnId="{DF388339-2F9B-425F-BE91-F5AAE69A3CAF}">
      <dgm:prSet/>
      <dgm:spPr/>
      <dgm:t>
        <a:bodyPr/>
        <a:lstStyle/>
        <a:p>
          <a:endParaRPr lang="en-GB"/>
        </a:p>
      </dgm:t>
    </dgm:pt>
    <dgm:pt modelId="{DB92E135-FD79-4CBD-B0CB-CBE97C5523E9}">
      <dgm:prSet phldrT="[Text]" custT="1"/>
      <dgm:spPr>
        <a:solidFill>
          <a:srgbClr val="7030A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/>
            <a:t>Create</a:t>
          </a:r>
        </a:p>
        <a:p>
          <a:r>
            <a:rPr lang="en-GB" sz="1200" b="1" dirty="0"/>
            <a:t>Documenting</a:t>
          </a:r>
        </a:p>
      </dgm:t>
    </dgm:pt>
    <dgm:pt modelId="{C7C95ED5-74BC-4EE6-BAA7-ADD987CBB00D}" type="parTrans" cxnId="{4B82AABC-F69D-42E6-A5E6-8891D36C28BD}">
      <dgm:prSet/>
      <dgm:spPr/>
      <dgm:t>
        <a:bodyPr/>
        <a:lstStyle/>
        <a:p>
          <a:endParaRPr lang="en-GB"/>
        </a:p>
      </dgm:t>
    </dgm:pt>
    <dgm:pt modelId="{D3BC8E41-4EEE-4250-82DA-2D3238BC4702}" type="sibTrans" cxnId="{4B82AABC-F69D-42E6-A5E6-8891D36C28BD}">
      <dgm:prSet/>
      <dgm:spPr/>
      <dgm:t>
        <a:bodyPr/>
        <a:lstStyle/>
        <a:p>
          <a:endParaRPr lang="en-GB"/>
        </a:p>
      </dgm:t>
    </dgm:pt>
    <dgm:pt modelId="{E9559B22-1CB6-4952-BA6A-C2B8DBB484AE}">
      <dgm:prSet phldrT="[Text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/>
            <a:t>Store</a:t>
          </a:r>
        </a:p>
        <a:p>
          <a:r>
            <a:rPr lang="en-GB" sz="1200" b="1" dirty="0" err="1"/>
            <a:t>Cataloging</a:t>
          </a:r>
          <a:endParaRPr lang="en-GB" sz="1200" b="1" dirty="0"/>
        </a:p>
        <a:p>
          <a:r>
            <a:rPr lang="en-GB" sz="1200" b="1" dirty="0"/>
            <a:t>Quality control</a:t>
          </a:r>
        </a:p>
      </dgm:t>
    </dgm:pt>
    <dgm:pt modelId="{A6B950C0-5080-4BFA-A049-CCCC905880C6}" type="parTrans" cxnId="{F603866C-ED4C-48E5-99EC-6B9B671C13B8}">
      <dgm:prSet/>
      <dgm:spPr/>
      <dgm:t>
        <a:bodyPr/>
        <a:lstStyle/>
        <a:p>
          <a:endParaRPr lang="en-GB"/>
        </a:p>
      </dgm:t>
    </dgm:pt>
    <dgm:pt modelId="{1E554C83-42B8-4590-BEC5-E00C95EF1733}" type="sibTrans" cxnId="{F603866C-ED4C-48E5-99EC-6B9B671C13B8}">
      <dgm:prSet/>
      <dgm:spPr/>
      <dgm:t>
        <a:bodyPr/>
        <a:lstStyle/>
        <a:p>
          <a:endParaRPr lang="en-GB"/>
        </a:p>
      </dgm:t>
    </dgm:pt>
    <dgm:pt modelId="{A4F72723-C71B-4DF4-8CF4-5CDC3502EEE4}">
      <dgm:prSet phldrT="[Text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>
              <a:solidFill>
                <a:schemeClr val="tx1"/>
              </a:solidFill>
            </a:rPr>
            <a:t>Share</a:t>
          </a:r>
        </a:p>
        <a:p>
          <a:r>
            <a:rPr lang="en-GB" sz="1100" b="1" dirty="0">
              <a:solidFill>
                <a:schemeClr val="tx1"/>
              </a:solidFill>
            </a:rPr>
            <a:t>Acquisition, dissemination, access services</a:t>
          </a:r>
        </a:p>
      </dgm:t>
    </dgm:pt>
    <dgm:pt modelId="{FD790134-6220-471D-90F2-DA39FBFE7B36}" type="parTrans" cxnId="{879678AB-A837-4A70-88B4-920CBDFBFE39}">
      <dgm:prSet/>
      <dgm:spPr/>
      <dgm:t>
        <a:bodyPr/>
        <a:lstStyle/>
        <a:p>
          <a:endParaRPr lang="en-GB"/>
        </a:p>
      </dgm:t>
    </dgm:pt>
    <dgm:pt modelId="{AB14CA3B-6596-49EA-8B1D-AA0232224784}" type="sibTrans" cxnId="{879678AB-A837-4A70-88B4-920CBDFBFE39}">
      <dgm:prSet/>
      <dgm:spPr/>
      <dgm:t>
        <a:bodyPr/>
        <a:lstStyle/>
        <a:p>
          <a:endParaRPr lang="en-GB"/>
        </a:p>
      </dgm:t>
    </dgm:pt>
    <dgm:pt modelId="{2A6A33EA-5C65-4B4C-8C65-8B4D71C3CAB0}">
      <dgm:prSet phldrT="[Text]" custT="1"/>
      <dgm:spPr>
        <a:solidFill>
          <a:srgbClr val="FFFF0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>
              <a:solidFill>
                <a:schemeClr val="accent3">
                  <a:lumMod val="50000"/>
                </a:schemeClr>
              </a:solidFill>
            </a:rPr>
            <a:t>Use</a:t>
          </a:r>
        </a:p>
        <a:p>
          <a:r>
            <a:rPr lang="en-GB" sz="1200" b="1" dirty="0">
              <a:solidFill>
                <a:schemeClr val="accent3">
                  <a:lumMod val="50000"/>
                </a:schemeClr>
              </a:solidFill>
            </a:rPr>
            <a:t>Processing services</a:t>
          </a:r>
        </a:p>
        <a:p>
          <a:r>
            <a:rPr lang="en-GB" sz="1200" b="1" dirty="0">
              <a:solidFill>
                <a:schemeClr val="accent3">
                  <a:lumMod val="50000"/>
                </a:schemeClr>
              </a:solidFill>
            </a:rPr>
            <a:t>Usage tracking</a:t>
          </a:r>
        </a:p>
      </dgm:t>
    </dgm:pt>
    <dgm:pt modelId="{27FBAC81-4815-4317-AEFA-E13BEC34AA06}" type="parTrans" cxnId="{A3A7CAFF-BF65-4D31-A60C-6C9DA7C0B677}">
      <dgm:prSet/>
      <dgm:spPr/>
      <dgm:t>
        <a:bodyPr/>
        <a:lstStyle/>
        <a:p>
          <a:endParaRPr lang="en-GB"/>
        </a:p>
      </dgm:t>
    </dgm:pt>
    <dgm:pt modelId="{33C034A6-2EC3-46EC-9C99-A8B4EA158429}" type="sibTrans" cxnId="{A3A7CAFF-BF65-4D31-A60C-6C9DA7C0B677}">
      <dgm:prSet/>
      <dgm:spPr/>
      <dgm:t>
        <a:bodyPr/>
        <a:lstStyle/>
        <a:p>
          <a:endParaRPr lang="en-GB"/>
        </a:p>
      </dgm:t>
    </dgm:pt>
    <dgm:pt modelId="{43320EF1-7588-4CDF-BB78-DC79B00F10A6}">
      <dgm:prSet phldrT="[Text]" custT="1"/>
      <dgm:spPr>
        <a:solidFill>
          <a:srgbClr val="FF990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/>
            <a:t>Archive</a:t>
          </a:r>
        </a:p>
        <a:p>
          <a:r>
            <a:rPr lang="en-GB" sz="1200" b="1" dirty="0"/>
            <a:t>Preservation</a:t>
          </a:r>
        </a:p>
      </dgm:t>
    </dgm:pt>
    <dgm:pt modelId="{8DA0C6C7-C307-4567-8B65-8FC9817A0E7A}" type="parTrans" cxnId="{DC8720CD-074D-4549-B200-D8E7966A100D}">
      <dgm:prSet/>
      <dgm:spPr/>
      <dgm:t>
        <a:bodyPr/>
        <a:lstStyle/>
        <a:p>
          <a:endParaRPr lang="en-GB"/>
        </a:p>
      </dgm:t>
    </dgm:pt>
    <dgm:pt modelId="{4AAEBBE5-47B6-4F1B-8878-99508E410A37}" type="sibTrans" cxnId="{DC8720CD-074D-4549-B200-D8E7966A100D}">
      <dgm:prSet/>
      <dgm:spPr/>
      <dgm:t>
        <a:bodyPr/>
        <a:lstStyle/>
        <a:p>
          <a:endParaRPr lang="en-GB"/>
        </a:p>
      </dgm:t>
    </dgm:pt>
    <dgm:pt modelId="{3AEE445C-CAFA-47E1-9856-6B45EEB7AE0B}">
      <dgm:prSet phldrT="[Text]" custT="1"/>
      <dgm:spPr>
        <a:solidFill>
          <a:srgbClr val="FF000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/>
            <a:t>Destroy</a:t>
          </a:r>
        </a:p>
      </dgm:t>
    </dgm:pt>
    <dgm:pt modelId="{5C4722FD-9DF1-40EE-8920-27F105C8F112}" type="parTrans" cxnId="{10F910E7-BABA-45CE-B0BF-9B9F97B05D74}">
      <dgm:prSet/>
      <dgm:spPr/>
      <dgm:t>
        <a:bodyPr/>
        <a:lstStyle/>
        <a:p>
          <a:endParaRPr lang="en-GB"/>
        </a:p>
      </dgm:t>
    </dgm:pt>
    <dgm:pt modelId="{8B53B168-BE7A-43A9-A937-DCEDAF5AC5F9}" type="sibTrans" cxnId="{10F910E7-BABA-45CE-B0BF-9B9F97B05D74}">
      <dgm:prSet/>
      <dgm:spPr/>
      <dgm:t>
        <a:bodyPr/>
        <a:lstStyle/>
        <a:p>
          <a:endParaRPr lang="en-GB"/>
        </a:p>
      </dgm:t>
    </dgm:pt>
    <dgm:pt modelId="{B07CA84A-6CD2-4299-8F71-C2B8CEADE5AF}" type="pres">
      <dgm:prSet presAssocID="{C1B0964E-5E31-4B6B-A7F8-56A8135E67ED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92876DF5-4037-4450-B20D-DB0E4A8B0653}" type="pres">
      <dgm:prSet presAssocID="{5221E461-CDF9-44D8-B8FC-1DD1A95E283F}" presName="Parent" presStyleLbl="node0" presStyleIdx="0" presStyleCnt="1">
        <dgm:presLayoutVars>
          <dgm:chMax val="6"/>
          <dgm:chPref val="6"/>
        </dgm:presLayoutVars>
      </dgm:prSet>
      <dgm:spPr/>
      <dgm:t>
        <a:bodyPr/>
        <a:lstStyle/>
        <a:p>
          <a:endParaRPr lang="en-GB"/>
        </a:p>
      </dgm:t>
    </dgm:pt>
    <dgm:pt modelId="{52B51F89-E8D1-405E-928D-C0797D855A6C}" type="pres">
      <dgm:prSet presAssocID="{DB92E135-FD79-4CBD-B0CB-CBE97C5523E9}" presName="Accent1" presStyleCnt="0"/>
      <dgm:spPr/>
    </dgm:pt>
    <dgm:pt modelId="{37E857DE-DF31-4652-9EBE-1EC4B33DB846}" type="pres">
      <dgm:prSet presAssocID="{DB92E135-FD79-4CBD-B0CB-CBE97C5523E9}" presName="Accent" presStyleLbl="bgShp" presStyleIdx="0" presStyleCnt="6"/>
      <dgm:spPr/>
    </dgm:pt>
    <dgm:pt modelId="{B7094D4C-B862-4119-9A71-8DA398976E28}" type="pres">
      <dgm:prSet presAssocID="{DB92E135-FD79-4CBD-B0CB-CBE97C5523E9}" presName="Child1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383EE0C-6F74-44E0-957B-EFB167DFA5FB}" type="pres">
      <dgm:prSet presAssocID="{E9559B22-1CB6-4952-BA6A-C2B8DBB484AE}" presName="Accent2" presStyleCnt="0"/>
      <dgm:spPr/>
    </dgm:pt>
    <dgm:pt modelId="{6A3B21EC-2DA9-4841-B380-22F2F0CF0062}" type="pres">
      <dgm:prSet presAssocID="{E9559B22-1CB6-4952-BA6A-C2B8DBB484AE}" presName="Accent" presStyleLbl="bgShp" presStyleIdx="1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82C773D3-0536-45CD-8E94-358DBA7352CE}" type="pres">
      <dgm:prSet presAssocID="{E9559B22-1CB6-4952-BA6A-C2B8DBB484AE}" presName="Child2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94F0E6B-CBA4-4D03-B506-82E61240E07C}" type="pres">
      <dgm:prSet presAssocID="{A4F72723-C71B-4DF4-8CF4-5CDC3502EEE4}" presName="Accent3" presStyleCnt="0"/>
      <dgm:spPr/>
    </dgm:pt>
    <dgm:pt modelId="{278A285B-22CD-4F19-BB7E-EA47CBA2E62F}" type="pres">
      <dgm:prSet presAssocID="{A4F72723-C71B-4DF4-8CF4-5CDC3502EEE4}" presName="Accent" presStyleLbl="bgShp" presStyleIdx="2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40D48796-5C2A-411C-9E6D-8C87C7784C99}" type="pres">
      <dgm:prSet presAssocID="{A4F72723-C71B-4DF4-8CF4-5CDC3502EEE4}" presName="Child3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8794947-D73B-4DC5-915A-5D994811F7E7}" type="pres">
      <dgm:prSet presAssocID="{2A6A33EA-5C65-4B4C-8C65-8B4D71C3CAB0}" presName="Accent4" presStyleCnt="0"/>
      <dgm:spPr/>
    </dgm:pt>
    <dgm:pt modelId="{ADA55CA9-6992-4E86-BEE3-FABB2DB80919}" type="pres">
      <dgm:prSet presAssocID="{2A6A33EA-5C65-4B4C-8C65-8B4D71C3CAB0}" presName="Accent" presStyleLbl="bgShp" presStyleIdx="3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60D3E272-E421-4218-963C-D74AF12F52E3}" type="pres">
      <dgm:prSet presAssocID="{2A6A33EA-5C65-4B4C-8C65-8B4D71C3CAB0}" presName="Child4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5B3978A-48C9-4A96-9FAC-730D3FBAC4F8}" type="pres">
      <dgm:prSet presAssocID="{43320EF1-7588-4CDF-BB78-DC79B00F10A6}" presName="Accent5" presStyleCnt="0"/>
      <dgm:spPr/>
    </dgm:pt>
    <dgm:pt modelId="{82988BC5-DF64-4359-8F66-EC7AD7DB6477}" type="pres">
      <dgm:prSet presAssocID="{43320EF1-7588-4CDF-BB78-DC79B00F10A6}" presName="Accent" presStyleLbl="bgShp" presStyleIdx="4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22636339-B11B-4458-9E88-BC25CF25723D}" type="pres">
      <dgm:prSet presAssocID="{43320EF1-7588-4CDF-BB78-DC79B00F10A6}" presName="Child5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6B6637A-A5DC-46CF-8526-8B7233EBE999}" type="pres">
      <dgm:prSet presAssocID="{3AEE445C-CAFA-47E1-9856-6B45EEB7AE0B}" presName="Accent6" presStyleCnt="0"/>
      <dgm:spPr/>
    </dgm:pt>
    <dgm:pt modelId="{0FEED167-3678-4144-8EAA-88359D3778A2}" type="pres">
      <dgm:prSet presAssocID="{3AEE445C-CAFA-47E1-9856-6B45EEB7AE0B}" presName="Accent" presStyleLbl="bgShp" presStyleIdx="5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1E55789F-28FF-4F4F-9CE3-90529A852B41}" type="pres">
      <dgm:prSet presAssocID="{3AEE445C-CAFA-47E1-9856-6B45EEB7AE0B}" presName="Child6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C487BAF2-F218-4954-B943-5D72CC46BE8E}" type="presOf" srcId="{5221E461-CDF9-44D8-B8FC-1DD1A95E283F}" destId="{92876DF5-4037-4450-B20D-DB0E4A8B0653}" srcOrd="0" destOrd="0" presId="urn:microsoft.com/office/officeart/2011/layout/HexagonRadial#1"/>
    <dgm:cxn modelId="{879678AB-A837-4A70-88B4-920CBDFBFE39}" srcId="{5221E461-CDF9-44D8-B8FC-1DD1A95E283F}" destId="{A4F72723-C71B-4DF4-8CF4-5CDC3502EEE4}" srcOrd="2" destOrd="0" parTransId="{FD790134-6220-471D-90F2-DA39FBFE7B36}" sibTransId="{AB14CA3B-6596-49EA-8B1D-AA0232224784}"/>
    <dgm:cxn modelId="{B29EC11F-DEFD-47B4-AE6B-608FCA07FDF8}" type="presOf" srcId="{C1B0964E-5E31-4B6B-A7F8-56A8135E67ED}" destId="{B07CA84A-6CD2-4299-8F71-C2B8CEADE5AF}" srcOrd="0" destOrd="0" presId="urn:microsoft.com/office/officeart/2011/layout/HexagonRadial#1"/>
    <dgm:cxn modelId="{ECDA9AB4-DEE6-4495-8717-E548646FEFEA}" type="presOf" srcId="{DB92E135-FD79-4CBD-B0CB-CBE97C5523E9}" destId="{B7094D4C-B862-4119-9A71-8DA398976E28}" srcOrd="0" destOrd="0" presId="urn:microsoft.com/office/officeart/2011/layout/HexagonRadial#1"/>
    <dgm:cxn modelId="{9A82CEC9-7C9F-4567-9A4F-8B8D879637BF}" type="presOf" srcId="{E9559B22-1CB6-4952-BA6A-C2B8DBB484AE}" destId="{82C773D3-0536-45CD-8E94-358DBA7352CE}" srcOrd="0" destOrd="0" presId="urn:microsoft.com/office/officeart/2011/layout/HexagonRadial#1"/>
    <dgm:cxn modelId="{82D01C9E-11D7-4216-8691-C5357885E8DD}" type="presOf" srcId="{A4F72723-C71B-4DF4-8CF4-5CDC3502EEE4}" destId="{40D48796-5C2A-411C-9E6D-8C87C7784C99}" srcOrd="0" destOrd="0" presId="urn:microsoft.com/office/officeart/2011/layout/HexagonRadial#1"/>
    <dgm:cxn modelId="{4B82AABC-F69D-42E6-A5E6-8891D36C28BD}" srcId="{5221E461-CDF9-44D8-B8FC-1DD1A95E283F}" destId="{DB92E135-FD79-4CBD-B0CB-CBE97C5523E9}" srcOrd="0" destOrd="0" parTransId="{C7C95ED5-74BC-4EE6-BAA7-ADD987CBB00D}" sibTransId="{D3BC8E41-4EEE-4250-82DA-2D3238BC4702}"/>
    <dgm:cxn modelId="{A3A7CAFF-BF65-4D31-A60C-6C9DA7C0B677}" srcId="{5221E461-CDF9-44D8-B8FC-1DD1A95E283F}" destId="{2A6A33EA-5C65-4B4C-8C65-8B4D71C3CAB0}" srcOrd="3" destOrd="0" parTransId="{27FBAC81-4815-4317-AEFA-E13BEC34AA06}" sibTransId="{33C034A6-2EC3-46EC-9C99-A8B4EA158429}"/>
    <dgm:cxn modelId="{F603866C-ED4C-48E5-99EC-6B9B671C13B8}" srcId="{5221E461-CDF9-44D8-B8FC-1DD1A95E283F}" destId="{E9559B22-1CB6-4952-BA6A-C2B8DBB484AE}" srcOrd="1" destOrd="0" parTransId="{A6B950C0-5080-4BFA-A049-CCCC905880C6}" sibTransId="{1E554C83-42B8-4590-BEC5-E00C95EF1733}"/>
    <dgm:cxn modelId="{701D4939-C338-49EF-98CF-40165FD34530}" type="presOf" srcId="{3AEE445C-CAFA-47E1-9856-6B45EEB7AE0B}" destId="{1E55789F-28FF-4F4F-9CE3-90529A852B41}" srcOrd="0" destOrd="0" presId="urn:microsoft.com/office/officeart/2011/layout/HexagonRadial#1"/>
    <dgm:cxn modelId="{4EE0CC7F-BFEE-492F-BAE3-CB675A8B96F3}" type="presOf" srcId="{43320EF1-7588-4CDF-BB78-DC79B00F10A6}" destId="{22636339-B11B-4458-9E88-BC25CF25723D}" srcOrd="0" destOrd="0" presId="urn:microsoft.com/office/officeart/2011/layout/HexagonRadial#1"/>
    <dgm:cxn modelId="{10F910E7-BABA-45CE-B0BF-9B9F97B05D74}" srcId="{5221E461-CDF9-44D8-B8FC-1DD1A95E283F}" destId="{3AEE445C-CAFA-47E1-9856-6B45EEB7AE0B}" srcOrd="5" destOrd="0" parTransId="{5C4722FD-9DF1-40EE-8920-27F105C8F112}" sibTransId="{8B53B168-BE7A-43A9-A937-DCEDAF5AC5F9}"/>
    <dgm:cxn modelId="{3F26791E-078C-410F-A4C4-DBF4B13F46FA}" type="presOf" srcId="{2A6A33EA-5C65-4B4C-8C65-8B4D71C3CAB0}" destId="{60D3E272-E421-4218-963C-D74AF12F52E3}" srcOrd="0" destOrd="0" presId="urn:microsoft.com/office/officeart/2011/layout/HexagonRadial#1"/>
    <dgm:cxn modelId="{DC8720CD-074D-4549-B200-D8E7966A100D}" srcId="{5221E461-CDF9-44D8-B8FC-1DD1A95E283F}" destId="{43320EF1-7588-4CDF-BB78-DC79B00F10A6}" srcOrd="4" destOrd="0" parTransId="{8DA0C6C7-C307-4567-8B65-8FC9817A0E7A}" sibTransId="{4AAEBBE5-47B6-4F1B-8878-99508E410A37}"/>
    <dgm:cxn modelId="{DF388339-2F9B-425F-BE91-F5AAE69A3CAF}" srcId="{C1B0964E-5E31-4B6B-A7F8-56A8135E67ED}" destId="{5221E461-CDF9-44D8-B8FC-1DD1A95E283F}" srcOrd="0" destOrd="0" parTransId="{C56FDC74-D677-4067-A8C6-2710BEB8412E}" sibTransId="{1A0D1674-280D-465A-A930-028F1A50CD87}"/>
    <dgm:cxn modelId="{CC49D857-AFB7-42C2-914A-8FCAFD7184E1}" type="presParOf" srcId="{B07CA84A-6CD2-4299-8F71-C2B8CEADE5AF}" destId="{92876DF5-4037-4450-B20D-DB0E4A8B0653}" srcOrd="0" destOrd="0" presId="urn:microsoft.com/office/officeart/2011/layout/HexagonRadial#1"/>
    <dgm:cxn modelId="{2FB62563-0C0A-4701-B2D1-E594ED7B213B}" type="presParOf" srcId="{B07CA84A-6CD2-4299-8F71-C2B8CEADE5AF}" destId="{52B51F89-E8D1-405E-928D-C0797D855A6C}" srcOrd="1" destOrd="0" presId="urn:microsoft.com/office/officeart/2011/layout/HexagonRadial#1"/>
    <dgm:cxn modelId="{31667981-6B5C-46DB-A8C6-E0E4E8ECEF7A}" type="presParOf" srcId="{52B51F89-E8D1-405E-928D-C0797D855A6C}" destId="{37E857DE-DF31-4652-9EBE-1EC4B33DB846}" srcOrd="0" destOrd="0" presId="urn:microsoft.com/office/officeart/2011/layout/HexagonRadial#1"/>
    <dgm:cxn modelId="{7EBBFAEA-89E8-4909-A538-BBDF246917F0}" type="presParOf" srcId="{B07CA84A-6CD2-4299-8F71-C2B8CEADE5AF}" destId="{B7094D4C-B862-4119-9A71-8DA398976E28}" srcOrd="2" destOrd="0" presId="urn:microsoft.com/office/officeart/2011/layout/HexagonRadial#1"/>
    <dgm:cxn modelId="{FEF07C1C-20B1-4041-BCE9-5012198528E8}" type="presParOf" srcId="{B07CA84A-6CD2-4299-8F71-C2B8CEADE5AF}" destId="{A383EE0C-6F74-44E0-957B-EFB167DFA5FB}" srcOrd="3" destOrd="0" presId="urn:microsoft.com/office/officeart/2011/layout/HexagonRadial#1"/>
    <dgm:cxn modelId="{E2B67084-381F-4646-8EB0-8B809B09065B}" type="presParOf" srcId="{A383EE0C-6F74-44E0-957B-EFB167DFA5FB}" destId="{6A3B21EC-2DA9-4841-B380-22F2F0CF0062}" srcOrd="0" destOrd="0" presId="urn:microsoft.com/office/officeart/2011/layout/HexagonRadial#1"/>
    <dgm:cxn modelId="{5507E778-4016-428B-A11E-7F51108AF995}" type="presParOf" srcId="{B07CA84A-6CD2-4299-8F71-C2B8CEADE5AF}" destId="{82C773D3-0536-45CD-8E94-358DBA7352CE}" srcOrd="4" destOrd="0" presId="urn:microsoft.com/office/officeart/2011/layout/HexagonRadial#1"/>
    <dgm:cxn modelId="{2139EE56-B01E-4B7C-862B-879B5DAF8ACB}" type="presParOf" srcId="{B07CA84A-6CD2-4299-8F71-C2B8CEADE5AF}" destId="{F94F0E6B-CBA4-4D03-B506-82E61240E07C}" srcOrd="5" destOrd="0" presId="urn:microsoft.com/office/officeart/2011/layout/HexagonRadial#1"/>
    <dgm:cxn modelId="{97BECB43-3361-4586-A0F0-7612DF29A93D}" type="presParOf" srcId="{F94F0E6B-CBA4-4D03-B506-82E61240E07C}" destId="{278A285B-22CD-4F19-BB7E-EA47CBA2E62F}" srcOrd="0" destOrd="0" presId="urn:microsoft.com/office/officeart/2011/layout/HexagonRadial#1"/>
    <dgm:cxn modelId="{166EAB94-D4B3-4C27-8CF1-670BF16DC8B9}" type="presParOf" srcId="{B07CA84A-6CD2-4299-8F71-C2B8CEADE5AF}" destId="{40D48796-5C2A-411C-9E6D-8C87C7784C99}" srcOrd="6" destOrd="0" presId="urn:microsoft.com/office/officeart/2011/layout/HexagonRadial#1"/>
    <dgm:cxn modelId="{0B6A1224-7A6E-4C69-BE5E-D96BC15F7DF3}" type="presParOf" srcId="{B07CA84A-6CD2-4299-8F71-C2B8CEADE5AF}" destId="{58794947-D73B-4DC5-915A-5D994811F7E7}" srcOrd="7" destOrd="0" presId="urn:microsoft.com/office/officeart/2011/layout/HexagonRadial#1"/>
    <dgm:cxn modelId="{4023CE8A-52E7-4498-8FA0-9875D7C06FBC}" type="presParOf" srcId="{58794947-D73B-4DC5-915A-5D994811F7E7}" destId="{ADA55CA9-6992-4E86-BEE3-FABB2DB80919}" srcOrd="0" destOrd="0" presId="urn:microsoft.com/office/officeart/2011/layout/HexagonRadial#1"/>
    <dgm:cxn modelId="{BD1BA52A-D294-4DFE-BF1A-6F6644831E0D}" type="presParOf" srcId="{B07CA84A-6CD2-4299-8F71-C2B8CEADE5AF}" destId="{60D3E272-E421-4218-963C-D74AF12F52E3}" srcOrd="8" destOrd="0" presId="urn:microsoft.com/office/officeart/2011/layout/HexagonRadial#1"/>
    <dgm:cxn modelId="{A6174AC5-D6F2-4D21-BE8E-579AC3F4527D}" type="presParOf" srcId="{B07CA84A-6CD2-4299-8F71-C2B8CEADE5AF}" destId="{B5B3978A-48C9-4A96-9FAC-730D3FBAC4F8}" srcOrd="9" destOrd="0" presId="urn:microsoft.com/office/officeart/2011/layout/HexagonRadial#1"/>
    <dgm:cxn modelId="{5DA78432-A625-40EC-8420-77143B6CB029}" type="presParOf" srcId="{B5B3978A-48C9-4A96-9FAC-730D3FBAC4F8}" destId="{82988BC5-DF64-4359-8F66-EC7AD7DB6477}" srcOrd="0" destOrd="0" presId="urn:microsoft.com/office/officeart/2011/layout/HexagonRadial#1"/>
    <dgm:cxn modelId="{8B680468-13C8-446D-B4F4-5B194688F65A}" type="presParOf" srcId="{B07CA84A-6CD2-4299-8F71-C2B8CEADE5AF}" destId="{22636339-B11B-4458-9E88-BC25CF25723D}" srcOrd="10" destOrd="0" presId="urn:microsoft.com/office/officeart/2011/layout/HexagonRadial#1"/>
    <dgm:cxn modelId="{15B2EDAB-CDF2-4693-A573-02815C2E64F7}" type="presParOf" srcId="{B07CA84A-6CD2-4299-8F71-C2B8CEADE5AF}" destId="{56B6637A-A5DC-46CF-8526-8B7233EBE999}" srcOrd="11" destOrd="0" presId="urn:microsoft.com/office/officeart/2011/layout/HexagonRadial#1"/>
    <dgm:cxn modelId="{CB41719E-18B7-423C-9967-C292E5A1815E}" type="presParOf" srcId="{56B6637A-A5DC-46CF-8526-8B7233EBE999}" destId="{0FEED167-3678-4144-8EAA-88359D3778A2}" srcOrd="0" destOrd="0" presId="urn:microsoft.com/office/officeart/2011/layout/HexagonRadial#1"/>
    <dgm:cxn modelId="{2EE7C6E2-695F-4AF3-B0EC-CF5FA0B73007}" type="presParOf" srcId="{B07CA84A-6CD2-4299-8F71-C2B8CEADE5AF}" destId="{1E55789F-28FF-4F4F-9CE3-90529A852B41}" srcOrd="12" destOrd="0" presId="urn:microsoft.com/office/officeart/2011/layout/HexagonRadial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1B0964E-5E31-4B6B-A7F8-56A8135E67ED}" type="doc">
      <dgm:prSet loTypeId="urn:microsoft.com/office/officeart/2011/layout/HexagonRadial#1" loCatId="cycle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GB"/>
        </a:p>
      </dgm:t>
    </dgm:pt>
    <dgm:pt modelId="{5221E461-CDF9-44D8-B8FC-1DD1A95E283F}">
      <dgm:prSet phldrT="[Text]" custT="1"/>
      <dgm:spPr>
        <a:solidFill>
          <a:schemeClr val="bg1">
            <a:lumMod val="65000"/>
          </a:schemeClr>
        </a:solidFill>
        <a:scene3d>
          <a:camera prst="orthographicFront"/>
          <a:lightRig rig="threePt" dir="t"/>
        </a:scene3d>
        <a:sp3d>
          <a:bevelT h="152400"/>
          <a:bevelB w="0"/>
        </a:sp3d>
      </dgm:spPr>
      <dgm:t>
        <a:bodyPr/>
        <a:lstStyle/>
        <a:p>
          <a:r>
            <a:rPr lang="en-GB" sz="1600" b="1" dirty="0"/>
            <a:t>Information activities</a:t>
          </a:r>
        </a:p>
      </dgm:t>
    </dgm:pt>
    <dgm:pt modelId="{C56FDC74-D677-4067-A8C6-2710BEB8412E}" type="parTrans" cxnId="{DF388339-2F9B-425F-BE91-F5AAE69A3CAF}">
      <dgm:prSet/>
      <dgm:spPr/>
      <dgm:t>
        <a:bodyPr/>
        <a:lstStyle/>
        <a:p>
          <a:endParaRPr lang="en-GB"/>
        </a:p>
      </dgm:t>
    </dgm:pt>
    <dgm:pt modelId="{1A0D1674-280D-465A-A930-028F1A50CD87}" type="sibTrans" cxnId="{DF388339-2F9B-425F-BE91-F5AAE69A3CAF}">
      <dgm:prSet/>
      <dgm:spPr/>
      <dgm:t>
        <a:bodyPr/>
        <a:lstStyle/>
        <a:p>
          <a:endParaRPr lang="en-GB"/>
        </a:p>
      </dgm:t>
    </dgm:pt>
    <dgm:pt modelId="{DB92E135-FD79-4CBD-B0CB-CBE97C5523E9}">
      <dgm:prSet phldrT="[Text]" custT="1"/>
      <dgm:spPr>
        <a:solidFill>
          <a:srgbClr val="7030A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/>
            <a:t>Create</a:t>
          </a:r>
        </a:p>
        <a:p>
          <a:r>
            <a:rPr lang="en-GB" sz="1200" b="1" dirty="0"/>
            <a:t>Documenting</a:t>
          </a:r>
        </a:p>
      </dgm:t>
    </dgm:pt>
    <dgm:pt modelId="{C7C95ED5-74BC-4EE6-BAA7-ADD987CBB00D}" type="parTrans" cxnId="{4B82AABC-F69D-42E6-A5E6-8891D36C28BD}">
      <dgm:prSet/>
      <dgm:spPr/>
      <dgm:t>
        <a:bodyPr/>
        <a:lstStyle/>
        <a:p>
          <a:endParaRPr lang="en-GB"/>
        </a:p>
      </dgm:t>
    </dgm:pt>
    <dgm:pt modelId="{D3BC8E41-4EEE-4250-82DA-2D3238BC4702}" type="sibTrans" cxnId="{4B82AABC-F69D-42E6-A5E6-8891D36C28BD}">
      <dgm:prSet/>
      <dgm:spPr/>
      <dgm:t>
        <a:bodyPr/>
        <a:lstStyle/>
        <a:p>
          <a:endParaRPr lang="en-GB"/>
        </a:p>
      </dgm:t>
    </dgm:pt>
    <dgm:pt modelId="{E9559B22-1CB6-4952-BA6A-C2B8DBB484AE}">
      <dgm:prSet phldrT="[Text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/>
            <a:t>Store</a:t>
          </a:r>
        </a:p>
        <a:p>
          <a:r>
            <a:rPr lang="en-GB" sz="1200" b="1" dirty="0" err="1"/>
            <a:t>Cataloging</a:t>
          </a:r>
          <a:endParaRPr lang="en-GB" sz="1200" b="1" dirty="0"/>
        </a:p>
        <a:p>
          <a:r>
            <a:rPr lang="en-GB" sz="1200" b="1" dirty="0"/>
            <a:t>Quality control</a:t>
          </a:r>
        </a:p>
      </dgm:t>
    </dgm:pt>
    <dgm:pt modelId="{A6B950C0-5080-4BFA-A049-CCCC905880C6}" type="parTrans" cxnId="{F603866C-ED4C-48E5-99EC-6B9B671C13B8}">
      <dgm:prSet/>
      <dgm:spPr/>
      <dgm:t>
        <a:bodyPr/>
        <a:lstStyle/>
        <a:p>
          <a:endParaRPr lang="en-GB"/>
        </a:p>
      </dgm:t>
    </dgm:pt>
    <dgm:pt modelId="{1E554C83-42B8-4590-BEC5-E00C95EF1733}" type="sibTrans" cxnId="{F603866C-ED4C-48E5-99EC-6B9B671C13B8}">
      <dgm:prSet/>
      <dgm:spPr/>
      <dgm:t>
        <a:bodyPr/>
        <a:lstStyle/>
        <a:p>
          <a:endParaRPr lang="en-GB"/>
        </a:p>
      </dgm:t>
    </dgm:pt>
    <dgm:pt modelId="{A4F72723-C71B-4DF4-8CF4-5CDC3502EEE4}">
      <dgm:prSet phldrT="[Text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>
              <a:solidFill>
                <a:schemeClr val="tx1"/>
              </a:solidFill>
            </a:rPr>
            <a:t>Share</a:t>
          </a:r>
        </a:p>
        <a:p>
          <a:r>
            <a:rPr lang="en-GB" sz="1100" b="1" dirty="0">
              <a:solidFill>
                <a:schemeClr val="tx1"/>
              </a:solidFill>
            </a:rPr>
            <a:t>Acquisition, dissemination, access services</a:t>
          </a:r>
        </a:p>
      </dgm:t>
    </dgm:pt>
    <dgm:pt modelId="{FD790134-6220-471D-90F2-DA39FBFE7B36}" type="parTrans" cxnId="{879678AB-A837-4A70-88B4-920CBDFBFE39}">
      <dgm:prSet/>
      <dgm:spPr/>
      <dgm:t>
        <a:bodyPr/>
        <a:lstStyle/>
        <a:p>
          <a:endParaRPr lang="en-GB"/>
        </a:p>
      </dgm:t>
    </dgm:pt>
    <dgm:pt modelId="{AB14CA3B-6596-49EA-8B1D-AA0232224784}" type="sibTrans" cxnId="{879678AB-A837-4A70-88B4-920CBDFBFE39}">
      <dgm:prSet/>
      <dgm:spPr/>
      <dgm:t>
        <a:bodyPr/>
        <a:lstStyle/>
        <a:p>
          <a:endParaRPr lang="en-GB"/>
        </a:p>
      </dgm:t>
    </dgm:pt>
    <dgm:pt modelId="{2A6A33EA-5C65-4B4C-8C65-8B4D71C3CAB0}">
      <dgm:prSet phldrT="[Text]" custT="1"/>
      <dgm:spPr>
        <a:solidFill>
          <a:srgbClr val="FFFF0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>
              <a:solidFill>
                <a:schemeClr val="accent3">
                  <a:lumMod val="50000"/>
                </a:schemeClr>
              </a:solidFill>
            </a:rPr>
            <a:t>Use</a:t>
          </a:r>
        </a:p>
        <a:p>
          <a:r>
            <a:rPr lang="en-GB" sz="1200" b="1" dirty="0">
              <a:solidFill>
                <a:schemeClr val="accent3">
                  <a:lumMod val="50000"/>
                </a:schemeClr>
              </a:solidFill>
            </a:rPr>
            <a:t>Processing services</a:t>
          </a:r>
        </a:p>
        <a:p>
          <a:r>
            <a:rPr lang="en-GB" sz="1200" b="1" dirty="0">
              <a:solidFill>
                <a:schemeClr val="accent3">
                  <a:lumMod val="50000"/>
                </a:schemeClr>
              </a:solidFill>
            </a:rPr>
            <a:t>Usage tracking</a:t>
          </a:r>
        </a:p>
      </dgm:t>
    </dgm:pt>
    <dgm:pt modelId="{27FBAC81-4815-4317-AEFA-E13BEC34AA06}" type="parTrans" cxnId="{A3A7CAFF-BF65-4D31-A60C-6C9DA7C0B677}">
      <dgm:prSet/>
      <dgm:spPr/>
      <dgm:t>
        <a:bodyPr/>
        <a:lstStyle/>
        <a:p>
          <a:endParaRPr lang="en-GB"/>
        </a:p>
      </dgm:t>
    </dgm:pt>
    <dgm:pt modelId="{33C034A6-2EC3-46EC-9C99-A8B4EA158429}" type="sibTrans" cxnId="{A3A7CAFF-BF65-4D31-A60C-6C9DA7C0B677}">
      <dgm:prSet/>
      <dgm:spPr/>
      <dgm:t>
        <a:bodyPr/>
        <a:lstStyle/>
        <a:p>
          <a:endParaRPr lang="en-GB"/>
        </a:p>
      </dgm:t>
    </dgm:pt>
    <dgm:pt modelId="{43320EF1-7588-4CDF-BB78-DC79B00F10A6}">
      <dgm:prSet phldrT="[Text]" custT="1"/>
      <dgm:spPr>
        <a:solidFill>
          <a:srgbClr val="FF990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/>
            <a:t>Archive</a:t>
          </a:r>
        </a:p>
        <a:p>
          <a:r>
            <a:rPr lang="en-GB" sz="1200" b="1" dirty="0"/>
            <a:t>Preservation</a:t>
          </a:r>
        </a:p>
      </dgm:t>
    </dgm:pt>
    <dgm:pt modelId="{8DA0C6C7-C307-4567-8B65-8FC9817A0E7A}" type="parTrans" cxnId="{DC8720CD-074D-4549-B200-D8E7966A100D}">
      <dgm:prSet/>
      <dgm:spPr/>
      <dgm:t>
        <a:bodyPr/>
        <a:lstStyle/>
        <a:p>
          <a:endParaRPr lang="en-GB"/>
        </a:p>
      </dgm:t>
    </dgm:pt>
    <dgm:pt modelId="{4AAEBBE5-47B6-4F1B-8878-99508E410A37}" type="sibTrans" cxnId="{DC8720CD-074D-4549-B200-D8E7966A100D}">
      <dgm:prSet/>
      <dgm:spPr/>
      <dgm:t>
        <a:bodyPr/>
        <a:lstStyle/>
        <a:p>
          <a:endParaRPr lang="en-GB"/>
        </a:p>
      </dgm:t>
    </dgm:pt>
    <dgm:pt modelId="{3AEE445C-CAFA-47E1-9856-6B45EEB7AE0B}">
      <dgm:prSet phldrT="[Text]" custT="1"/>
      <dgm:spPr>
        <a:solidFill>
          <a:srgbClr val="FF000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/>
            <a:t>Destroy</a:t>
          </a:r>
        </a:p>
      </dgm:t>
    </dgm:pt>
    <dgm:pt modelId="{5C4722FD-9DF1-40EE-8920-27F105C8F112}" type="parTrans" cxnId="{10F910E7-BABA-45CE-B0BF-9B9F97B05D74}">
      <dgm:prSet/>
      <dgm:spPr/>
      <dgm:t>
        <a:bodyPr/>
        <a:lstStyle/>
        <a:p>
          <a:endParaRPr lang="en-GB"/>
        </a:p>
      </dgm:t>
    </dgm:pt>
    <dgm:pt modelId="{8B53B168-BE7A-43A9-A937-DCEDAF5AC5F9}" type="sibTrans" cxnId="{10F910E7-BABA-45CE-B0BF-9B9F97B05D74}">
      <dgm:prSet/>
      <dgm:spPr/>
      <dgm:t>
        <a:bodyPr/>
        <a:lstStyle/>
        <a:p>
          <a:endParaRPr lang="en-GB"/>
        </a:p>
      </dgm:t>
    </dgm:pt>
    <dgm:pt modelId="{B07CA84A-6CD2-4299-8F71-C2B8CEADE5AF}" type="pres">
      <dgm:prSet presAssocID="{C1B0964E-5E31-4B6B-A7F8-56A8135E67ED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n-GB"/>
        </a:p>
      </dgm:t>
    </dgm:pt>
    <dgm:pt modelId="{92876DF5-4037-4450-B20D-DB0E4A8B0653}" type="pres">
      <dgm:prSet presAssocID="{5221E461-CDF9-44D8-B8FC-1DD1A95E283F}" presName="Parent" presStyleLbl="node0" presStyleIdx="0" presStyleCnt="1">
        <dgm:presLayoutVars>
          <dgm:chMax val="6"/>
          <dgm:chPref val="6"/>
        </dgm:presLayoutVars>
      </dgm:prSet>
      <dgm:spPr/>
      <dgm:t>
        <a:bodyPr/>
        <a:lstStyle/>
        <a:p>
          <a:endParaRPr lang="en-GB"/>
        </a:p>
      </dgm:t>
    </dgm:pt>
    <dgm:pt modelId="{52B51F89-E8D1-405E-928D-C0797D855A6C}" type="pres">
      <dgm:prSet presAssocID="{DB92E135-FD79-4CBD-B0CB-CBE97C5523E9}" presName="Accent1" presStyleCnt="0"/>
      <dgm:spPr/>
    </dgm:pt>
    <dgm:pt modelId="{37E857DE-DF31-4652-9EBE-1EC4B33DB846}" type="pres">
      <dgm:prSet presAssocID="{DB92E135-FD79-4CBD-B0CB-CBE97C5523E9}" presName="Accent" presStyleLbl="bgShp" presStyleIdx="0" presStyleCnt="6"/>
      <dgm:spPr/>
    </dgm:pt>
    <dgm:pt modelId="{B7094D4C-B862-4119-9A71-8DA398976E28}" type="pres">
      <dgm:prSet presAssocID="{DB92E135-FD79-4CBD-B0CB-CBE97C5523E9}" presName="Child1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383EE0C-6F74-44E0-957B-EFB167DFA5FB}" type="pres">
      <dgm:prSet presAssocID="{E9559B22-1CB6-4952-BA6A-C2B8DBB484AE}" presName="Accent2" presStyleCnt="0"/>
      <dgm:spPr/>
    </dgm:pt>
    <dgm:pt modelId="{6A3B21EC-2DA9-4841-B380-22F2F0CF0062}" type="pres">
      <dgm:prSet presAssocID="{E9559B22-1CB6-4952-BA6A-C2B8DBB484AE}" presName="Accent" presStyleLbl="bgShp" presStyleIdx="1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82C773D3-0536-45CD-8E94-358DBA7352CE}" type="pres">
      <dgm:prSet presAssocID="{E9559B22-1CB6-4952-BA6A-C2B8DBB484AE}" presName="Child2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94F0E6B-CBA4-4D03-B506-82E61240E07C}" type="pres">
      <dgm:prSet presAssocID="{A4F72723-C71B-4DF4-8CF4-5CDC3502EEE4}" presName="Accent3" presStyleCnt="0"/>
      <dgm:spPr/>
    </dgm:pt>
    <dgm:pt modelId="{278A285B-22CD-4F19-BB7E-EA47CBA2E62F}" type="pres">
      <dgm:prSet presAssocID="{A4F72723-C71B-4DF4-8CF4-5CDC3502EEE4}" presName="Accent" presStyleLbl="bgShp" presStyleIdx="2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40D48796-5C2A-411C-9E6D-8C87C7784C99}" type="pres">
      <dgm:prSet presAssocID="{A4F72723-C71B-4DF4-8CF4-5CDC3502EEE4}" presName="Child3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8794947-D73B-4DC5-915A-5D994811F7E7}" type="pres">
      <dgm:prSet presAssocID="{2A6A33EA-5C65-4B4C-8C65-8B4D71C3CAB0}" presName="Accent4" presStyleCnt="0"/>
      <dgm:spPr/>
    </dgm:pt>
    <dgm:pt modelId="{ADA55CA9-6992-4E86-BEE3-FABB2DB80919}" type="pres">
      <dgm:prSet presAssocID="{2A6A33EA-5C65-4B4C-8C65-8B4D71C3CAB0}" presName="Accent" presStyleLbl="bgShp" presStyleIdx="3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60D3E272-E421-4218-963C-D74AF12F52E3}" type="pres">
      <dgm:prSet presAssocID="{2A6A33EA-5C65-4B4C-8C65-8B4D71C3CAB0}" presName="Child4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5B3978A-48C9-4A96-9FAC-730D3FBAC4F8}" type="pres">
      <dgm:prSet presAssocID="{43320EF1-7588-4CDF-BB78-DC79B00F10A6}" presName="Accent5" presStyleCnt="0"/>
      <dgm:spPr/>
    </dgm:pt>
    <dgm:pt modelId="{82988BC5-DF64-4359-8F66-EC7AD7DB6477}" type="pres">
      <dgm:prSet presAssocID="{43320EF1-7588-4CDF-BB78-DC79B00F10A6}" presName="Accent" presStyleLbl="bgShp" presStyleIdx="4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22636339-B11B-4458-9E88-BC25CF25723D}" type="pres">
      <dgm:prSet presAssocID="{43320EF1-7588-4CDF-BB78-DC79B00F10A6}" presName="Child5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6B6637A-A5DC-46CF-8526-8B7233EBE999}" type="pres">
      <dgm:prSet presAssocID="{3AEE445C-CAFA-47E1-9856-6B45EEB7AE0B}" presName="Accent6" presStyleCnt="0"/>
      <dgm:spPr/>
    </dgm:pt>
    <dgm:pt modelId="{0FEED167-3678-4144-8EAA-88359D3778A2}" type="pres">
      <dgm:prSet presAssocID="{3AEE445C-CAFA-47E1-9856-6B45EEB7AE0B}" presName="Accent" presStyleLbl="bgShp" presStyleIdx="5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1E55789F-28FF-4F4F-9CE3-90529A852B41}" type="pres">
      <dgm:prSet presAssocID="{3AEE445C-CAFA-47E1-9856-6B45EEB7AE0B}" presName="Child6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21BC066D-8E47-47E1-9151-7F747ED0BEAA}" type="presOf" srcId="{3AEE445C-CAFA-47E1-9856-6B45EEB7AE0B}" destId="{1E55789F-28FF-4F4F-9CE3-90529A852B41}" srcOrd="0" destOrd="0" presId="urn:microsoft.com/office/officeart/2011/layout/HexagonRadial#1"/>
    <dgm:cxn modelId="{A3A7CAFF-BF65-4D31-A60C-6C9DA7C0B677}" srcId="{5221E461-CDF9-44D8-B8FC-1DD1A95E283F}" destId="{2A6A33EA-5C65-4B4C-8C65-8B4D71C3CAB0}" srcOrd="3" destOrd="0" parTransId="{27FBAC81-4815-4317-AEFA-E13BEC34AA06}" sibTransId="{33C034A6-2EC3-46EC-9C99-A8B4EA158429}"/>
    <dgm:cxn modelId="{67624240-F1F7-416B-AF62-F4042FC1B408}" type="presOf" srcId="{5221E461-CDF9-44D8-B8FC-1DD1A95E283F}" destId="{92876DF5-4037-4450-B20D-DB0E4A8B0653}" srcOrd="0" destOrd="0" presId="urn:microsoft.com/office/officeart/2011/layout/HexagonRadial#1"/>
    <dgm:cxn modelId="{0DA50C1E-73EC-4DFD-9AE0-B389EE8A019F}" type="presOf" srcId="{DB92E135-FD79-4CBD-B0CB-CBE97C5523E9}" destId="{B7094D4C-B862-4119-9A71-8DA398976E28}" srcOrd="0" destOrd="0" presId="urn:microsoft.com/office/officeart/2011/layout/HexagonRadial#1"/>
    <dgm:cxn modelId="{FDAFAFEB-BB17-496E-B5A7-C19D8A00D6CF}" type="presOf" srcId="{A4F72723-C71B-4DF4-8CF4-5CDC3502EEE4}" destId="{40D48796-5C2A-411C-9E6D-8C87C7784C99}" srcOrd="0" destOrd="0" presId="urn:microsoft.com/office/officeart/2011/layout/HexagonRadial#1"/>
    <dgm:cxn modelId="{4B82AABC-F69D-42E6-A5E6-8891D36C28BD}" srcId="{5221E461-CDF9-44D8-B8FC-1DD1A95E283F}" destId="{DB92E135-FD79-4CBD-B0CB-CBE97C5523E9}" srcOrd="0" destOrd="0" parTransId="{C7C95ED5-74BC-4EE6-BAA7-ADD987CBB00D}" sibTransId="{D3BC8E41-4EEE-4250-82DA-2D3238BC4702}"/>
    <dgm:cxn modelId="{5A777508-F976-4484-9213-D73EF8674B78}" type="presOf" srcId="{2A6A33EA-5C65-4B4C-8C65-8B4D71C3CAB0}" destId="{60D3E272-E421-4218-963C-D74AF12F52E3}" srcOrd="0" destOrd="0" presId="urn:microsoft.com/office/officeart/2011/layout/HexagonRadial#1"/>
    <dgm:cxn modelId="{10F910E7-BABA-45CE-B0BF-9B9F97B05D74}" srcId="{5221E461-CDF9-44D8-B8FC-1DD1A95E283F}" destId="{3AEE445C-CAFA-47E1-9856-6B45EEB7AE0B}" srcOrd="5" destOrd="0" parTransId="{5C4722FD-9DF1-40EE-8920-27F105C8F112}" sibTransId="{8B53B168-BE7A-43A9-A937-DCEDAF5AC5F9}"/>
    <dgm:cxn modelId="{09A1082A-AB5A-4F33-8500-3BE68B129F1D}" type="presOf" srcId="{E9559B22-1CB6-4952-BA6A-C2B8DBB484AE}" destId="{82C773D3-0536-45CD-8E94-358DBA7352CE}" srcOrd="0" destOrd="0" presId="urn:microsoft.com/office/officeart/2011/layout/HexagonRadial#1"/>
    <dgm:cxn modelId="{DF388339-2F9B-425F-BE91-F5AAE69A3CAF}" srcId="{C1B0964E-5E31-4B6B-A7F8-56A8135E67ED}" destId="{5221E461-CDF9-44D8-B8FC-1DD1A95E283F}" srcOrd="0" destOrd="0" parTransId="{C56FDC74-D677-4067-A8C6-2710BEB8412E}" sibTransId="{1A0D1674-280D-465A-A930-028F1A50CD87}"/>
    <dgm:cxn modelId="{DC8720CD-074D-4549-B200-D8E7966A100D}" srcId="{5221E461-CDF9-44D8-B8FC-1DD1A95E283F}" destId="{43320EF1-7588-4CDF-BB78-DC79B00F10A6}" srcOrd="4" destOrd="0" parTransId="{8DA0C6C7-C307-4567-8B65-8FC9817A0E7A}" sibTransId="{4AAEBBE5-47B6-4F1B-8878-99508E410A37}"/>
    <dgm:cxn modelId="{879678AB-A837-4A70-88B4-920CBDFBFE39}" srcId="{5221E461-CDF9-44D8-B8FC-1DD1A95E283F}" destId="{A4F72723-C71B-4DF4-8CF4-5CDC3502EEE4}" srcOrd="2" destOrd="0" parTransId="{FD790134-6220-471D-90F2-DA39FBFE7B36}" sibTransId="{AB14CA3B-6596-49EA-8B1D-AA0232224784}"/>
    <dgm:cxn modelId="{F603866C-ED4C-48E5-99EC-6B9B671C13B8}" srcId="{5221E461-CDF9-44D8-B8FC-1DD1A95E283F}" destId="{E9559B22-1CB6-4952-BA6A-C2B8DBB484AE}" srcOrd="1" destOrd="0" parTransId="{A6B950C0-5080-4BFA-A049-CCCC905880C6}" sibTransId="{1E554C83-42B8-4590-BEC5-E00C95EF1733}"/>
    <dgm:cxn modelId="{9B7432D6-E99F-4CEE-B873-7C404DAC5C35}" type="presOf" srcId="{43320EF1-7588-4CDF-BB78-DC79B00F10A6}" destId="{22636339-B11B-4458-9E88-BC25CF25723D}" srcOrd="0" destOrd="0" presId="urn:microsoft.com/office/officeart/2011/layout/HexagonRadial#1"/>
    <dgm:cxn modelId="{EC12C008-1615-47B2-8F52-FCD21126EB4A}" type="presOf" srcId="{C1B0964E-5E31-4B6B-A7F8-56A8135E67ED}" destId="{B07CA84A-6CD2-4299-8F71-C2B8CEADE5AF}" srcOrd="0" destOrd="0" presId="urn:microsoft.com/office/officeart/2011/layout/HexagonRadial#1"/>
    <dgm:cxn modelId="{E6C3EDF0-EADE-41EB-A115-67E1C5973438}" type="presParOf" srcId="{B07CA84A-6CD2-4299-8F71-C2B8CEADE5AF}" destId="{92876DF5-4037-4450-B20D-DB0E4A8B0653}" srcOrd="0" destOrd="0" presId="urn:microsoft.com/office/officeart/2011/layout/HexagonRadial#1"/>
    <dgm:cxn modelId="{87D63E2E-C06E-4FF5-BFE7-0A4B89CEBFFE}" type="presParOf" srcId="{B07CA84A-6CD2-4299-8F71-C2B8CEADE5AF}" destId="{52B51F89-E8D1-405E-928D-C0797D855A6C}" srcOrd="1" destOrd="0" presId="urn:microsoft.com/office/officeart/2011/layout/HexagonRadial#1"/>
    <dgm:cxn modelId="{BF4D7D85-5466-4188-8EFA-BBE3F191D8C0}" type="presParOf" srcId="{52B51F89-E8D1-405E-928D-C0797D855A6C}" destId="{37E857DE-DF31-4652-9EBE-1EC4B33DB846}" srcOrd="0" destOrd="0" presId="urn:microsoft.com/office/officeart/2011/layout/HexagonRadial#1"/>
    <dgm:cxn modelId="{A79FBDAB-F6BE-49AC-B5F7-9E85161E739D}" type="presParOf" srcId="{B07CA84A-6CD2-4299-8F71-C2B8CEADE5AF}" destId="{B7094D4C-B862-4119-9A71-8DA398976E28}" srcOrd="2" destOrd="0" presId="urn:microsoft.com/office/officeart/2011/layout/HexagonRadial#1"/>
    <dgm:cxn modelId="{FC83E896-8A01-46D7-8036-752DBA5F4737}" type="presParOf" srcId="{B07CA84A-6CD2-4299-8F71-C2B8CEADE5AF}" destId="{A383EE0C-6F74-44E0-957B-EFB167DFA5FB}" srcOrd="3" destOrd="0" presId="urn:microsoft.com/office/officeart/2011/layout/HexagonRadial#1"/>
    <dgm:cxn modelId="{50020680-D14D-4DB0-B512-4FDECF901E92}" type="presParOf" srcId="{A383EE0C-6F74-44E0-957B-EFB167DFA5FB}" destId="{6A3B21EC-2DA9-4841-B380-22F2F0CF0062}" srcOrd="0" destOrd="0" presId="urn:microsoft.com/office/officeart/2011/layout/HexagonRadial#1"/>
    <dgm:cxn modelId="{CD2DB691-344F-4A83-B46D-994F1FFB03F8}" type="presParOf" srcId="{B07CA84A-6CD2-4299-8F71-C2B8CEADE5AF}" destId="{82C773D3-0536-45CD-8E94-358DBA7352CE}" srcOrd="4" destOrd="0" presId="urn:microsoft.com/office/officeart/2011/layout/HexagonRadial#1"/>
    <dgm:cxn modelId="{D7175D15-75DF-46FF-B310-A2FB5CC2DB00}" type="presParOf" srcId="{B07CA84A-6CD2-4299-8F71-C2B8CEADE5AF}" destId="{F94F0E6B-CBA4-4D03-B506-82E61240E07C}" srcOrd="5" destOrd="0" presId="urn:microsoft.com/office/officeart/2011/layout/HexagonRadial#1"/>
    <dgm:cxn modelId="{A21B4FB5-BD55-49BC-81EE-FD308A5CB4A5}" type="presParOf" srcId="{F94F0E6B-CBA4-4D03-B506-82E61240E07C}" destId="{278A285B-22CD-4F19-BB7E-EA47CBA2E62F}" srcOrd="0" destOrd="0" presId="urn:microsoft.com/office/officeart/2011/layout/HexagonRadial#1"/>
    <dgm:cxn modelId="{CB4207E3-53A4-438B-9B4B-50D4D6ED2516}" type="presParOf" srcId="{B07CA84A-6CD2-4299-8F71-C2B8CEADE5AF}" destId="{40D48796-5C2A-411C-9E6D-8C87C7784C99}" srcOrd="6" destOrd="0" presId="urn:microsoft.com/office/officeart/2011/layout/HexagonRadial#1"/>
    <dgm:cxn modelId="{A0795042-883E-4A92-860C-480BF586C930}" type="presParOf" srcId="{B07CA84A-6CD2-4299-8F71-C2B8CEADE5AF}" destId="{58794947-D73B-4DC5-915A-5D994811F7E7}" srcOrd="7" destOrd="0" presId="urn:microsoft.com/office/officeart/2011/layout/HexagonRadial#1"/>
    <dgm:cxn modelId="{04E2257B-B12A-4B55-9B8F-66238DB12053}" type="presParOf" srcId="{58794947-D73B-4DC5-915A-5D994811F7E7}" destId="{ADA55CA9-6992-4E86-BEE3-FABB2DB80919}" srcOrd="0" destOrd="0" presId="urn:microsoft.com/office/officeart/2011/layout/HexagonRadial#1"/>
    <dgm:cxn modelId="{BFC8A3E5-5581-4D10-8445-47E11C28CF3F}" type="presParOf" srcId="{B07CA84A-6CD2-4299-8F71-C2B8CEADE5AF}" destId="{60D3E272-E421-4218-963C-D74AF12F52E3}" srcOrd="8" destOrd="0" presId="urn:microsoft.com/office/officeart/2011/layout/HexagonRadial#1"/>
    <dgm:cxn modelId="{75B85CB6-FB08-4075-A7D5-08E81B3D0FB7}" type="presParOf" srcId="{B07CA84A-6CD2-4299-8F71-C2B8CEADE5AF}" destId="{B5B3978A-48C9-4A96-9FAC-730D3FBAC4F8}" srcOrd="9" destOrd="0" presId="urn:microsoft.com/office/officeart/2011/layout/HexagonRadial#1"/>
    <dgm:cxn modelId="{D1DF4B6F-9A3D-4613-B2B9-988133AD585B}" type="presParOf" srcId="{B5B3978A-48C9-4A96-9FAC-730D3FBAC4F8}" destId="{82988BC5-DF64-4359-8F66-EC7AD7DB6477}" srcOrd="0" destOrd="0" presId="urn:microsoft.com/office/officeart/2011/layout/HexagonRadial#1"/>
    <dgm:cxn modelId="{D330B973-AE80-459C-B897-682442CDD731}" type="presParOf" srcId="{B07CA84A-6CD2-4299-8F71-C2B8CEADE5AF}" destId="{22636339-B11B-4458-9E88-BC25CF25723D}" srcOrd="10" destOrd="0" presId="urn:microsoft.com/office/officeart/2011/layout/HexagonRadial#1"/>
    <dgm:cxn modelId="{3A868E02-51DA-48DF-97AF-27AF6C349F8F}" type="presParOf" srcId="{B07CA84A-6CD2-4299-8F71-C2B8CEADE5AF}" destId="{56B6637A-A5DC-46CF-8526-8B7233EBE999}" srcOrd="11" destOrd="0" presId="urn:microsoft.com/office/officeart/2011/layout/HexagonRadial#1"/>
    <dgm:cxn modelId="{5A876C07-9D6E-4055-9D7C-35181AC89A8F}" type="presParOf" srcId="{56B6637A-A5DC-46CF-8526-8B7233EBE999}" destId="{0FEED167-3678-4144-8EAA-88359D3778A2}" srcOrd="0" destOrd="0" presId="urn:microsoft.com/office/officeart/2011/layout/HexagonRadial#1"/>
    <dgm:cxn modelId="{5A3CED68-9574-44FC-82EA-6D922AA1BA00}" type="presParOf" srcId="{B07CA84A-6CD2-4299-8F71-C2B8CEADE5AF}" destId="{1E55789F-28FF-4F4F-9CE3-90529A852B41}" srcOrd="12" destOrd="0" presId="urn:microsoft.com/office/officeart/2011/layout/HexagonRadial#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876DF5-4037-4450-B20D-DB0E4A8B0653}">
      <dsp:nvSpPr>
        <dsp:cNvPr id="0" name=""/>
        <dsp:cNvSpPr/>
      </dsp:nvSpPr>
      <dsp:spPr>
        <a:xfrm>
          <a:off x="2814766" y="1575751"/>
          <a:ext cx="2002848" cy="1732545"/>
        </a:xfrm>
        <a:prstGeom prst="hexagon">
          <a:avLst>
            <a:gd name="adj" fmla="val 28570"/>
            <a:gd name="vf" fmla="val 115470"/>
          </a:avLst>
        </a:prstGeom>
        <a:solidFill>
          <a:schemeClr val="bg1">
            <a:lumMod val="6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h="152400"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/>
            <a:t>Information activities</a:t>
          </a:r>
        </a:p>
      </dsp:txBody>
      <dsp:txXfrm>
        <a:off x="3146666" y="1862858"/>
        <a:ext cx="1339048" cy="1158331"/>
      </dsp:txXfrm>
    </dsp:sp>
    <dsp:sp modelId="{6A3B21EC-2DA9-4841-B380-22F2F0CF0062}">
      <dsp:nvSpPr>
        <dsp:cNvPr id="0" name=""/>
        <dsp:cNvSpPr/>
      </dsp:nvSpPr>
      <dsp:spPr>
        <a:xfrm>
          <a:off x="4068934" y="746845"/>
          <a:ext cx="755668" cy="651108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094D4C-B862-4119-9A71-8DA398976E28}">
      <dsp:nvSpPr>
        <dsp:cNvPr id="0" name=""/>
        <dsp:cNvSpPr/>
      </dsp:nvSpPr>
      <dsp:spPr>
        <a:xfrm>
          <a:off x="2999257" y="0"/>
          <a:ext cx="1641320" cy="1419934"/>
        </a:xfrm>
        <a:prstGeom prst="hexagon">
          <a:avLst>
            <a:gd name="adj" fmla="val 28570"/>
            <a:gd name="vf" fmla="val 11547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/>
            <a:t>Create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1" kern="1200" dirty="0"/>
            <a:t>Documenting</a:t>
          </a:r>
        </a:p>
      </dsp:txBody>
      <dsp:txXfrm>
        <a:off x="3271259" y="235313"/>
        <a:ext cx="1097316" cy="949308"/>
      </dsp:txXfrm>
    </dsp:sp>
    <dsp:sp modelId="{278A285B-22CD-4F19-BB7E-EA47CBA2E62F}">
      <dsp:nvSpPr>
        <dsp:cNvPr id="0" name=""/>
        <dsp:cNvSpPr/>
      </dsp:nvSpPr>
      <dsp:spPr>
        <a:xfrm>
          <a:off x="4950859" y="1964072"/>
          <a:ext cx="755668" cy="651108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C773D3-0536-45CD-8E94-358DBA7352CE}">
      <dsp:nvSpPr>
        <dsp:cNvPr id="0" name=""/>
        <dsp:cNvSpPr/>
      </dsp:nvSpPr>
      <dsp:spPr>
        <a:xfrm>
          <a:off x="4504539" y="873355"/>
          <a:ext cx="1641320" cy="1419934"/>
        </a:xfrm>
        <a:prstGeom prst="hexagon">
          <a:avLst>
            <a:gd name="adj" fmla="val 28570"/>
            <a:gd name="vf" fmla="val 11547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/>
            <a:t>Store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1" kern="1200" dirty="0" err="1"/>
            <a:t>Cataloging</a:t>
          </a:r>
          <a:endParaRPr lang="en-GB" sz="1200" b="1" kern="1200" dirty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1" kern="1200" dirty="0"/>
            <a:t>Quality control</a:t>
          </a:r>
        </a:p>
      </dsp:txBody>
      <dsp:txXfrm>
        <a:off x="4776541" y="1108668"/>
        <a:ext cx="1097316" cy="949308"/>
      </dsp:txXfrm>
    </dsp:sp>
    <dsp:sp modelId="{ADA55CA9-6992-4E86-BEE3-FABB2DB80919}">
      <dsp:nvSpPr>
        <dsp:cNvPr id="0" name=""/>
        <dsp:cNvSpPr/>
      </dsp:nvSpPr>
      <dsp:spPr>
        <a:xfrm>
          <a:off x="4338217" y="3338092"/>
          <a:ext cx="755668" cy="651108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D48796-5C2A-411C-9E6D-8C87C7784C99}">
      <dsp:nvSpPr>
        <dsp:cNvPr id="0" name=""/>
        <dsp:cNvSpPr/>
      </dsp:nvSpPr>
      <dsp:spPr>
        <a:xfrm>
          <a:off x="4504539" y="2590269"/>
          <a:ext cx="1641320" cy="1419934"/>
        </a:xfrm>
        <a:prstGeom prst="hexagon">
          <a:avLst>
            <a:gd name="adj" fmla="val 28570"/>
            <a:gd name="vf" fmla="val 11547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>
              <a:solidFill>
                <a:schemeClr val="tx1"/>
              </a:solidFill>
            </a:rPr>
            <a:t>Share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kern="1200" dirty="0">
              <a:solidFill>
                <a:schemeClr val="tx1"/>
              </a:solidFill>
            </a:rPr>
            <a:t>Acquisition, dissemination, access services</a:t>
          </a:r>
        </a:p>
      </dsp:txBody>
      <dsp:txXfrm>
        <a:off x="4776541" y="2825582"/>
        <a:ext cx="1097316" cy="949308"/>
      </dsp:txXfrm>
    </dsp:sp>
    <dsp:sp modelId="{82988BC5-DF64-4359-8F66-EC7AD7DB6477}">
      <dsp:nvSpPr>
        <dsp:cNvPr id="0" name=""/>
        <dsp:cNvSpPr/>
      </dsp:nvSpPr>
      <dsp:spPr>
        <a:xfrm>
          <a:off x="2818493" y="3480721"/>
          <a:ext cx="755668" cy="651108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D3E272-E421-4218-963C-D74AF12F52E3}">
      <dsp:nvSpPr>
        <dsp:cNvPr id="0" name=""/>
        <dsp:cNvSpPr/>
      </dsp:nvSpPr>
      <dsp:spPr>
        <a:xfrm>
          <a:off x="2999257" y="3464602"/>
          <a:ext cx="1641320" cy="1419934"/>
        </a:xfrm>
        <a:prstGeom prst="hexagon">
          <a:avLst>
            <a:gd name="adj" fmla="val 28570"/>
            <a:gd name="vf" fmla="val 115470"/>
          </a:avLst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>
              <a:solidFill>
                <a:schemeClr val="accent3">
                  <a:lumMod val="50000"/>
                </a:schemeClr>
              </a:solidFill>
            </a:rPr>
            <a:t>Use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1" kern="1200" dirty="0">
              <a:solidFill>
                <a:schemeClr val="accent3">
                  <a:lumMod val="50000"/>
                </a:schemeClr>
              </a:solidFill>
            </a:rPr>
            <a:t>Processing services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1" kern="1200" dirty="0">
              <a:solidFill>
                <a:schemeClr val="accent3">
                  <a:lumMod val="50000"/>
                </a:schemeClr>
              </a:solidFill>
            </a:rPr>
            <a:t>Usage tracking</a:t>
          </a:r>
        </a:p>
      </dsp:txBody>
      <dsp:txXfrm>
        <a:off x="3271259" y="3699915"/>
        <a:ext cx="1097316" cy="949308"/>
      </dsp:txXfrm>
    </dsp:sp>
    <dsp:sp modelId="{0FEED167-3678-4144-8EAA-88359D3778A2}">
      <dsp:nvSpPr>
        <dsp:cNvPr id="0" name=""/>
        <dsp:cNvSpPr/>
      </dsp:nvSpPr>
      <dsp:spPr>
        <a:xfrm>
          <a:off x="1922126" y="2263982"/>
          <a:ext cx="755668" cy="651108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636339-B11B-4458-9E88-BC25CF25723D}">
      <dsp:nvSpPr>
        <dsp:cNvPr id="0" name=""/>
        <dsp:cNvSpPr/>
      </dsp:nvSpPr>
      <dsp:spPr>
        <a:xfrm>
          <a:off x="1486988" y="2591246"/>
          <a:ext cx="1641320" cy="1419934"/>
        </a:xfrm>
        <a:prstGeom prst="hexagon">
          <a:avLst>
            <a:gd name="adj" fmla="val 28570"/>
            <a:gd name="vf" fmla="val 115470"/>
          </a:avLst>
        </a:prstGeom>
        <a:solidFill>
          <a:srgbClr val="FF99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/>
            <a:t>Archive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1" kern="1200" dirty="0"/>
            <a:t>Preservation</a:t>
          </a:r>
        </a:p>
      </dsp:txBody>
      <dsp:txXfrm>
        <a:off x="1758990" y="2826559"/>
        <a:ext cx="1097316" cy="949308"/>
      </dsp:txXfrm>
    </dsp:sp>
    <dsp:sp modelId="{1E55789F-28FF-4F4F-9CE3-90529A852B41}">
      <dsp:nvSpPr>
        <dsp:cNvPr id="0" name=""/>
        <dsp:cNvSpPr/>
      </dsp:nvSpPr>
      <dsp:spPr>
        <a:xfrm>
          <a:off x="1486988" y="871401"/>
          <a:ext cx="1641320" cy="1419934"/>
        </a:xfrm>
        <a:prstGeom prst="hexagon">
          <a:avLst>
            <a:gd name="adj" fmla="val 28570"/>
            <a:gd name="vf" fmla="val 11547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/>
            <a:t>Destroy</a:t>
          </a:r>
        </a:p>
      </dsp:txBody>
      <dsp:txXfrm>
        <a:off x="1758990" y="1106714"/>
        <a:ext cx="1097316" cy="9493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876DF5-4037-4450-B20D-DB0E4A8B0653}">
      <dsp:nvSpPr>
        <dsp:cNvPr id="0" name=""/>
        <dsp:cNvSpPr/>
      </dsp:nvSpPr>
      <dsp:spPr>
        <a:xfrm>
          <a:off x="2814766" y="1575751"/>
          <a:ext cx="2002848" cy="1732545"/>
        </a:xfrm>
        <a:prstGeom prst="hexagon">
          <a:avLst>
            <a:gd name="adj" fmla="val 28570"/>
            <a:gd name="vf" fmla="val 115470"/>
          </a:avLst>
        </a:prstGeom>
        <a:solidFill>
          <a:schemeClr val="bg1">
            <a:lumMod val="6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h="152400"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/>
            <a:t>Information activities</a:t>
          </a:r>
        </a:p>
      </dsp:txBody>
      <dsp:txXfrm>
        <a:off x="3146666" y="1862858"/>
        <a:ext cx="1339048" cy="1158331"/>
      </dsp:txXfrm>
    </dsp:sp>
    <dsp:sp modelId="{6A3B21EC-2DA9-4841-B380-22F2F0CF0062}">
      <dsp:nvSpPr>
        <dsp:cNvPr id="0" name=""/>
        <dsp:cNvSpPr/>
      </dsp:nvSpPr>
      <dsp:spPr>
        <a:xfrm>
          <a:off x="4068934" y="746845"/>
          <a:ext cx="755668" cy="651108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094D4C-B862-4119-9A71-8DA398976E28}">
      <dsp:nvSpPr>
        <dsp:cNvPr id="0" name=""/>
        <dsp:cNvSpPr/>
      </dsp:nvSpPr>
      <dsp:spPr>
        <a:xfrm>
          <a:off x="2999257" y="0"/>
          <a:ext cx="1641320" cy="1419934"/>
        </a:xfrm>
        <a:prstGeom prst="hexagon">
          <a:avLst>
            <a:gd name="adj" fmla="val 28570"/>
            <a:gd name="vf" fmla="val 11547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/>
            <a:t>Create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1" kern="1200" dirty="0"/>
            <a:t>Documenting</a:t>
          </a:r>
        </a:p>
      </dsp:txBody>
      <dsp:txXfrm>
        <a:off x="3271259" y="235313"/>
        <a:ext cx="1097316" cy="949308"/>
      </dsp:txXfrm>
    </dsp:sp>
    <dsp:sp modelId="{278A285B-22CD-4F19-BB7E-EA47CBA2E62F}">
      <dsp:nvSpPr>
        <dsp:cNvPr id="0" name=""/>
        <dsp:cNvSpPr/>
      </dsp:nvSpPr>
      <dsp:spPr>
        <a:xfrm>
          <a:off x="4950859" y="1964072"/>
          <a:ext cx="755668" cy="651108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C773D3-0536-45CD-8E94-358DBA7352CE}">
      <dsp:nvSpPr>
        <dsp:cNvPr id="0" name=""/>
        <dsp:cNvSpPr/>
      </dsp:nvSpPr>
      <dsp:spPr>
        <a:xfrm>
          <a:off x="4504539" y="873355"/>
          <a:ext cx="1641320" cy="1419934"/>
        </a:xfrm>
        <a:prstGeom prst="hexagon">
          <a:avLst>
            <a:gd name="adj" fmla="val 28570"/>
            <a:gd name="vf" fmla="val 11547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/>
            <a:t>Store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1" kern="1200" dirty="0" err="1"/>
            <a:t>Cataloging</a:t>
          </a:r>
          <a:endParaRPr lang="en-GB" sz="1200" b="1" kern="1200" dirty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1" kern="1200" dirty="0"/>
            <a:t>Quality control</a:t>
          </a:r>
        </a:p>
      </dsp:txBody>
      <dsp:txXfrm>
        <a:off x="4776541" y="1108668"/>
        <a:ext cx="1097316" cy="949308"/>
      </dsp:txXfrm>
    </dsp:sp>
    <dsp:sp modelId="{ADA55CA9-6992-4E86-BEE3-FABB2DB80919}">
      <dsp:nvSpPr>
        <dsp:cNvPr id="0" name=""/>
        <dsp:cNvSpPr/>
      </dsp:nvSpPr>
      <dsp:spPr>
        <a:xfrm>
          <a:off x="4338217" y="3338092"/>
          <a:ext cx="755668" cy="651108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D48796-5C2A-411C-9E6D-8C87C7784C99}">
      <dsp:nvSpPr>
        <dsp:cNvPr id="0" name=""/>
        <dsp:cNvSpPr/>
      </dsp:nvSpPr>
      <dsp:spPr>
        <a:xfrm>
          <a:off x="4504539" y="2590269"/>
          <a:ext cx="1641320" cy="1419934"/>
        </a:xfrm>
        <a:prstGeom prst="hexagon">
          <a:avLst>
            <a:gd name="adj" fmla="val 28570"/>
            <a:gd name="vf" fmla="val 11547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>
              <a:solidFill>
                <a:schemeClr val="tx1"/>
              </a:solidFill>
            </a:rPr>
            <a:t>Share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100" b="1" kern="1200" dirty="0">
              <a:solidFill>
                <a:schemeClr val="tx1"/>
              </a:solidFill>
            </a:rPr>
            <a:t>Acquisition, dissemination, access services</a:t>
          </a:r>
        </a:p>
      </dsp:txBody>
      <dsp:txXfrm>
        <a:off x="4776541" y="2825582"/>
        <a:ext cx="1097316" cy="949308"/>
      </dsp:txXfrm>
    </dsp:sp>
    <dsp:sp modelId="{82988BC5-DF64-4359-8F66-EC7AD7DB6477}">
      <dsp:nvSpPr>
        <dsp:cNvPr id="0" name=""/>
        <dsp:cNvSpPr/>
      </dsp:nvSpPr>
      <dsp:spPr>
        <a:xfrm>
          <a:off x="2818493" y="3480721"/>
          <a:ext cx="755668" cy="651108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D3E272-E421-4218-963C-D74AF12F52E3}">
      <dsp:nvSpPr>
        <dsp:cNvPr id="0" name=""/>
        <dsp:cNvSpPr/>
      </dsp:nvSpPr>
      <dsp:spPr>
        <a:xfrm>
          <a:off x="2999257" y="3464602"/>
          <a:ext cx="1641320" cy="1419934"/>
        </a:xfrm>
        <a:prstGeom prst="hexagon">
          <a:avLst>
            <a:gd name="adj" fmla="val 28570"/>
            <a:gd name="vf" fmla="val 115470"/>
          </a:avLst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>
              <a:solidFill>
                <a:schemeClr val="accent3">
                  <a:lumMod val="50000"/>
                </a:schemeClr>
              </a:solidFill>
            </a:rPr>
            <a:t>Use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1" kern="1200" dirty="0">
              <a:solidFill>
                <a:schemeClr val="accent3">
                  <a:lumMod val="50000"/>
                </a:schemeClr>
              </a:solidFill>
            </a:rPr>
            <a:t>Processing services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1" kern="1200" dirty="0">
              <a:solidFill>
                <a:schemeClr val="accent3">
                  <a:lumMod val="50000"/>
                </a:schemeClr>
              </a:solidFill>
            </a:rPr>
            <a:t>Usage tracking</a:t>
          </a:r>
        </a:p>
      </dsp:txBody>
      <dsp:txXfrm>
        <a:off x="3271259" y="3699915"/>
        <a:ext cx="1097316" cy="949308"/>
      </dsp:txXfrm>
    </dsp:sp>
    <dsp:sp modelId="{0FEED167-3678-4144-8EAA-88359D3778A2}">
      <dsp:nvSpPr>
        <dsp:cNvPr id="0" name=""/>
        <dsp:cNvSpPr/>
      </dsp:nvSpPr>
      <dsp:spPr>
        <a:xfrm>
          <a:off x="1922126" y="2263982"/>
          <a:ext cx="755668" cy="651108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636339-B11B-4458-9E88-BC25CF25723D}">
      <dsp:nvSpPr>
        <dsp:cNvPr id="0" name=""/>
        <dsp:cNvSpPr/>
      </dsp:nvSpPr>
      <dsp:spPr>
        <a:xfrm>
          <a:off x="1486988" y="2591246"/>
          <a:ext cx="1641320" cy="1419934"/>
        </a:xfrm>
        <a:prstGeom prst="hexagon">
          <a:avLst>
            <a:gd name="adj" fmla="val 28570"/>
            <a:gd name="vf" fmla="val 115470"/>
          </a:avLst>
        </a:prstGeom>
        <a:solidFill>
          <a:srgbClr val="FF99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/>
            <a:t>Archive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b="1" kern="1200" dirty="0"/>
            <a:t>Preservation</a:t>
          </a:r>
        </a:p>
      </dsp:txBody>
      <dsp:txXfrm>
        <a:off x="1758990" y="2826559"/>
        <a:ext cx="1097316" cy="949308"/>
      </dsp:txXfrm>
    </dsp:sp>
    <dsp:sp modelId="{1E55789F-28FF-4F4F-9CE3-90529A852B41}">
      <dsp:nvSpPr>
        <dsp:cNvPr id="0" name=""/>
        <dsp:cNvSpPr/>
      </dsp:nvSpPr>
      <dsp:spPr>
        <a:xfrm>
          <a:off x="1486988" y="871401"/>
          <a:ext cx="1641320" cy="1419934"/>
        </a:xfrm>
        <a:prstGeom prst="hexagon">
          <a:avLst>
            <a:gd name="adj" fmla="val 28570"/>
            <a:gd name="vf" fmla="val 11547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/>
            <a:t>Destroy</a:t>
          </a:r>
        </a:p>
      </dsp:txBody>
      <dsp:txXfrm>
        <a:off x="1758990" y="1106714"/>
        <a:ext cx="1097316" cy="9493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#1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HexagonRadial#1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02/10/2018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8.png"/><Relationship Id="rId12" Type="http://schemas.microsoft.com/office/2007/relationships/diagramDrawing" Target="../diagrams/drawing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openxmlformats.org/officeDocument/2006/relationships/diagramColors" Target="../diagrams/colors2.xml"/><Relationship Id="rId5" Type="http://schemas.openxmlformats.org/officeDocument/2006/relationships/diagramColors" Target="../diagrams/colors1.xml"/><Relationship Id="rId10" Type="http://schemas.openxmlformats.org/officeDocument/2006/relationships/diagramQuickStyle" Target="../diagrams/quickStyle2.xml"/><Relationship Id="rId4" Type="http://schemas.openxmlformats.org/officeDocument/2006/relationships/diagramQuickStyle" Target="../diagrams/quickStyle1.xml"/><Relationship Id="rId9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Information Management Framework</a:t>
            </a:r>
          </a:p>
          <a:p>
            <a:r>
              <a:rPr lang="en-US" sz="4800" i="1" dirty="0" smtClean="0">
                <a:solidFill>
                  <a:srgbClr val="000090"/>
                </a:solidFill>
              </a:rPr>
              <a:t>Secretariat</a:t>
            </a:r>
          </a:p>
          <a:p>
            <a:r>
              <a:rPr lang="en-US" sz="3000" dirty="0" smtClean="0">
                <a:solidFill>
                  <a:srgbClr val="000090"/>
                </a:solidFill>
              </a:rPr>
              <a:t>Agenda item 3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TT-IM Terms of Reference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946484" y="1172726"/>
            <a:ext cx="719488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lphaLcParenBoth"/>
            </a:pPr>
            <a:r>
              <a:rPr lang="en-GB" b="1" dirty="0" smtClean="0"/>
              <a:t>Collaborate </a:t>
            </a:r>
            <a:r>
              <a:rPr lang="en-GB" b="1" dirty="0"/>
              <a:t>with technical commissions </a:t>
            </a:r>
            <a:r>
              <a:rPr lang="en-GB" dirty="0"/>
              <a:t>to </a:t>
            </a:r>
            <a:r>
              <a:rPr lang="en-GB" b="1" dirty="0">
                <a:solidFill>
                  <a:srgbClr val="FF0000"/>
                </a:solidFill>
              </a:rPr>
              <a:t>review available information management practices</a:t>
            </a:r>
            <a:r>
              <a:rPr lang="en-GB" dirty="0"/>
              <a:t> and </a:t>
            </a:r>
            <a:r>
              <a:rPr lang="en-GB" b="1" dirty="0"/>
              <a:t>develop and document appropriate standards and practices in information </a:t>
            </a:r>
            <a:r>
              <a:rPr lang="en-GB" b="1" dirty="0" smtClean="0"/>
              <a:t>management</a:t>
            </a:r>
          </a:p>
          <a:p>
            <a:endParaRPr lang="en-GB" b="1" dirty="0"/>
          </a:p>
          <a:p>
            <a:pPr marL="342900" indent="-342900">
              <a:buAutoNum type="alphaLcParenBoth" startAt="2"/>
            </a:pPr>
            <a:r>
              <a:rPr lang="en-GB" b="1" dirty="0" smtClean="0"/>
              <a:t>Recommend </a:t>
            </a:r>
            <a:r>
              <a:rPr lang="en-GB" b="1" dirty="0"/>
              <a:t>procedures </a:t>
            </a:r>
            <a:r>
              <a:rPr lang="en-GB" dirty="0"/>
              <a:t>for the long term maintenance and development of standards and best practices related to information </a:t>
            </a:r>
            <a:r>
              <a:rPr lang="en-GB" dirty="0" smtClean="0"/>
              <a:t>management</a:t>
            </a:r>
          </a:p>
          <a:p>
            <a:endParaRPr lang="en-GB" dirty="0"/>
          </a:p>
          <a:p>
            <a:pPr marL="342900" indent="-342900">
              <a:buAutoNum type="alphaLcParenBoth" startAt="3"/>
            </a:pPr>
            <a:r>
              <a:rPr lang="en-GB" b="1" dirty="0" smtClean="0"/>
              <a:t>Replace </a:t>
            </a:r>
            <a:r>
              <a:rPr lang="en-GB" b="1" dirty="0"/>
              <a:t>the Guide on </a:t>
            </a:r>
            <a:r>
              <a:rPr lang="en-GB" b="1" dirty="0">
                <a:solidFill>
                  <a:srgbClr val="FF0000"/>
                </a:solidFill>
              </a:rPr>
              <a:t>World Weather Watch </a:t>
            </a:r>
            <a:r>
              <a:rPr lang="en-GB" b="1" dirty="0"/>
              <a:t>Data Management (WMO No. 788) </a:t>
            </a:r>
            <a:r>
              <a:rPr lang="en-GB" dirty="0"/>
              <a:t>with a new guide on best practices for information management across </a:t>
            </a:r>
            <a:r>
              <a:rPr lang="en-GB" b="1" dirty="0">
                <a:solidFill>
                  <a:srgbClr val="FF0000"/>
                </a:solidFill>
              </a:rPr>
              <a:t>all WMO </a:t>
            </a:r>
            <a:r>
              <a:rPr lang="en-GB" b="1" dirty="0" smtClean="0">
                <a:solidFill>
                  <a:srgbClr val="FF0000"/>
                </a:solidFill>
              </a:rPr>
              <a:t>Programmes</a:t>
            </a:r>
          </a:p>
          <a:p>
            <a:pPr marL="342900" indent="-342900">
              <a:buAutoNum type="alphaLcParenBoth" startAt="3"/>
            </a:pPr>
            <a:endParaRPr lang="en-GB" dirty="0"/>
          </a:p>
          <a:p>
            <a:pPr marL="342900" indent="-342900">
              <a:buAutoNum type="alphaLcParenBoth" startAt="4"/>
            </a:pPr>
            <a:r>
              <a:rPr lang="en-GB" b="1" dirty="0" smtClean="0"/>
              <a:t>Propose </a:t>
            </a:r>
            <a:r>
              <a:rPr lang="en-GB" b="1" dirty="0"/>
              <a:t>updates</a:t>
            </a:r>
            <a:r>
              <a:rPr lang="en-GB" dirty="0"/>
              <a:t> to incorporate standards and practices for information management under WIS Part C in the </a:t>
            </a:r>
            <a:r>
              <a:rPr lang="en-GB" b="1" dirty="0"/>
              <a:t>Manual on WIS (WMO No. 1060) </a:t>
            </a:r>
            <a:r>
              <a:rPr lang="en-GB" dirty="0"/>
              <a:t>and </a:t>
            </a:r>
            <a:r>
              <a:rPr lang="en-GB" b="1" dirty="0"/>
              <a:t>Guide to the WIS (WMO No. 1061</a:t>
            </a:r>
            <a:r>
              <a:rPr lang="en-GB" b="1" dirty="0" smtClean="0"/>
              <a:t>)</a:t>
            </a:r>
          </a:p>
          <a:p>
            <a:pPr marL="342900" indent="-342900">
              <a:buAutoNum type="alphaLcParenBoth" startAt="4"/>
            </a:pPr>
            <a:endParaRPr lang="en-GB" dirty="0"/>
          </a:p>
          <a:p>
            <a:r>
              <a:rPr lang="en-GB" dirty="0"/>
              <a:t>(e)	</a:t>
            </a:r>
            <a:r>
              <a:rPr lang="en-GB" b="1" dirty="0"/>
              <a:t>Recommend updates </a:t>
            </a:r>
            <a:r>
              <a:rPr lang="en-GB" dirty="0"/>
              <a:t>to the </a:t>
            </a:r>
            <a:r>
              <a:rPr lang="en-GB" b="1" dirty="0"/>
              <a:t>WIS competencies related to information management</a:t>
            </a:r>
            <a:r>
              <a:rPr lang="en-GB" dirty="0"/>
              <a:t> and associated training and learning guides.</a:t>
            </a:r>
          </a:p>
        </p:txBody>
      </p:sp>
    </p:spTree>
    <p:extLst>
      <p:ext uri="{BB962C8B-B14F-4D97-AF65-F5344CB8AC3E}">
        <p14:creationId xmlns:p14="http://schemas.microsoft.com/office/powerpoint/2010/main" val="2252683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871" y="1489660"/>
            <a:ext cx="7399004" cy="4788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H" dirty="0" smtClean="0"/>
              <a:t>IM </a:t>
            </a:r>
            <a:r>
              <a:rPr lang="fr-CH" dirty="0" err="1" smtClean="0"/>
              <a:t>framework</a:t>
            </a:r>
            <a:r>
              <a:rPr lang="fr-CH" dirty="0" smtClean="0"/>
              <a:t> </a:t>
            </a:r>
            <a:r>
              <a:rPr lang="fr-CH" dirty="0" err="1" smtClean="0"/>
              <a:t>from</a:t>
            </a:r>
            <a:r>
              <a:rPr lang="fr-CH" dirty="0" smtClean="0"/>
              <a:t> non-</a:t>
            </a:r>
            <a:r>
              <a:rPr lang="fr-CH" dirty="0" err="1" smtClean="0"/>
              <a:t>functional</a:t>
            </a:r>
            <a:r>
              <a:rPr lang="fr-CH" dirty="0" smtClean="0"/>
              <a:t> </a:t>
            </a:r>
            <a:r>
              <a:rPr lang="fr-CH" dirty="0" err="1" smtClean="0"/>
              <a:t>requirements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0721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H" dirty="0" smtClean="0"/>
              <a:t>IM </a:t>
            </a:r>
            <a:r>
              <a:rPr lang="fr-CH" dirty="0" err="1" smtClean="0"/>
              <a:t>framework</a:t>
            </a:r>
            <a:r>
              <a:rPr lang="fr-CH" dirty="0" smtClean="0"/>
              <a:t> </a:t>
            </a:r>
            <a:r>
              <a:rPr lang="fr-CH" dirty="0" err="1" smtClean="0"/>
              <a:t>from</a:t>
            </a:r>
            <a:r>
              <a:rPr lang="fr-CH" dirty="0" smtClean="0"/>
              <a:t> non-</a:t>
            </a:r>
            <a:r>
              <a:rPr lang="fr-CH" dirty="0" err="1" smtClean="0"/>
              <a:t>functional</a:t>
            </a:r>
            <a:r>
              <a:rPr lang="fr-CH" dirty="0" smtClean="0"/>
              <a:t> </a:t>
            </a:r>
            <a:r>
              <a:rPr lang="fr-CH" dirty="0" err="1" smtClean="0"/>
              <a:t>requirements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4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551" y="1618164"/>
            <a:ext cx="6762164" cy="4571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8968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1609141"/>
            <a:ext cx="8267700" cy="262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190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6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227" y="1027113"/>
            <a:ext cx="8505825" cy="4098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883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7</a:t>
            </a:fld>
            <a:endParaRPr lang="en-US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440471680"/>
              </p:ext>
            </p:extLst>
          </p:nvPr>
        </p:nvGraphicFramePr>
        <p:xfrm>
          <a:off x="2273152" y="1223914"/>
          <a:ext cx="7632848" cy="48845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à coins arrondis 12"/>
          <p:cNvSpPr/>
          <p:nvPr/>
        </p:nvSpPr>
        <p:spPr>
          <a:xfrm>
            <a:off x="101974" y="1676400"/>
            <a:ext cx="2819400" cy="3048000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en-GB" b="1" dirty="0"/>
              <a:t>WIS 2.0 platform will be complemented by a set of principles to encourage best-practice in data life cycle management) by the WMO community</a:t>
            </a:r>
            <a:endParaRPr lang="en-US" b="1" dirty="0"/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2921374" y="1196752"/>
            <a:ext cx="6078749" cy="4960194"/>
            <a:chOff x="1547664" y="764704"/>
            <a:chExt cx="6480720" cy="5508697"/>
          </a:xfrm>
        </p:grpSpPr>
        <p:pic>
          <p:nvPicPr>
            <p:cNvPr id="6" name="Picture 3" descr="WIS Vision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547664" y="764704"/>
              <a:ext cx="6480720" cy="5508697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74997"/>
                </a:schemeClr>
              </a:outerShdw>
            </a:effectLst>
            <a:extLst/>
          </p:spPr>
        </p:pic>
        <p:sp>
          <p:nvSpPr>
            <p:cNvPr id="7" name="Rectangle 6"/>
            <p:cNvSpPr/>
            <p:nvPr/>
          </p:nvSpPr>
          <p:spPr>
            <a:xfrm>
              <a:off x="1547664" y="764704"/>
              <a:ext cx="6480720" cy="5508697"/>
            </a:xfrm>
            <a:prstGeom prst="rect">
              <a:avLst/>
            </a:prstGeom>
            <a:solidFill>
              <a:schemeClr val="bg1">
                <a:alpha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spcBef>
                  <a:spcPct val="50000"/>
                </a:spcBef>
                <a:buClr>
                  <a:srgbClr val="FF9900"/>
                </a:buClr>
                <a:buFont typeface="Wingdings" pitchFamily="2" charset="2"/>
                <a:buNone/>
                <a:defRPr/>
              </a:pPr>
              <a:endParaRPr lang="en-GB"/>
            </a:p>
          </p:txBody>
        </p:sp>
      </p:grp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670334750"/>
              </p:ext>
            </p:extLst>
          </p:nvPr>
        </p:nvGraphicFramePr>
        <p:xfrm>
          <a:off x="2425552" y="1223914"/>
          <a:ext cx="7632848" cy="48845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51738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Strategic importance of IM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8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8" y="1275049"/>
            <a:ext cx="8686800" cy="4733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59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79717"/>
            <a:ext cx="2999873" cy="1129046"/>
          </a:xfrm>
        </p:spPr>
        <p:txBody>
          <a:bodyPr>
            <a:noAutofit/>
          </a:bodyPr>
          <a:lstStyle/>
          <a:p>
            <a:r>
              <a:rPr lang="fr-CH" sz="3600" dirty="0" err="1" smtClean="0"/>
              <a:t>Process</a:t>
            </a:r>
            <a:r>
              <a:rPr lang="fr-CH" sz="3600" dirty="0" smtClean="0"/>
              <a:t> </a:t>
            </a:r>
            <a:r>
              <a:rPr lang="fr-CH" sz="3600" dirty="0" err="1" smtClean="0"/>
              <a:t>based</a:t>
            </a:r>
            <a:r>
              <a:rPr lang="fr-CH" sz="3600" dirty="0" smtClean="0"/>
              <a:t> </a:t>
            </a:r>
            <a:br>
              <a:rPr lang="fr-CH" sz="3600" dirty="0" smtClean="0"/>
            </a:br>
            <a:r>
              <a:rPr lang="fr-CH" sz="3600" dirty="0" err="1" smtClean="0"/>
              <a:t>framework</a:t>
            </a:r>
            <a:r>
              <a:rPr lang="fr-CH" sz="3600" dirty="0" smtClean="0"/>
              <a:t> for</a:t>
            </a:r>
            <a:br>
              <a:rPr lang="fr-CH" sz="3600" dirty="0" smtClean="0"/>
            </a:br>
            <a:r>
              <a:rPr lang="fr-CH" sz="3600" dirty="0" smtClean="0"/>
              <a:t>Information Management </a:t>
            </a:r>
            <a:endParaRPr lang="en-GB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9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873" y="0"/>
            <a:ext cx="575039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40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10</a:t>
            </a:fld>
            <a:endParaRPr lang="en-US" dirty="0"/>
          </a:p>
        </p:txBody>
      </p:sp>
      <p:sp>
        <p:nvSpPr>
          <p:cNvPr id="10" name="Title 4"/>
          <p:cNvSpPr>
            <a:spLocks noGrp="1"/>
          </p:cNvSpPr>
          <p:nvPr>
            <p:ph type="title"/>
          </p:nvPr>
        </p:nvSpPr>
        <p:spPr>
          <a:xfrm>
            <a:off x="1026694" y="274638"/>
            <a:ext cx="7355305" cy="725237"/>
          </a:xfrm>
        </p:spPr>
        <p:txBody>
          <a:bodyPr anchor="ctr"/>
          <a:lstStyle/>
          <a:p>
            <a:pPr algn="ctr"/>
            <a:r>
              <a:rPr lang="en-US" dirty="0" smtClean="0"/>
              <a:t>Process based framework for Information Management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7495" y="858252"/>
            <a:ext cx="5814009" cy="5814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9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49</TotalTime>
  <Words>224</Words>
  <Application>Microsoft Office PowerPoint</Application>
  <PresentationFormat>On-screen Show (4:3)</PresentationFormat>
  <Paragraphs>60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blank</vt:lpstr>
      <vt:lpstr>PowerPoint Presentation</vt:lpstr>
      <vt:lpstr>TT-IM Terms of Reference</vt:lpstr>
      <vt:lpstr>IM framework from non-functional requirements</vt:lpstr>
      <vt:lpstr>IM framework from non-functional requirements</vt:lpstr>
      <vt:lpstr>PowerPoint Presentation</vt:lpstr>
      <vt:lpstr>PowerPoint Presentation</vt:lpstr>
      <vt:lpstr>PowerPoint Presentation</vt:lpstr>
      <vt:lpstr>Strategic importance of IM</vt:lpstr>
      <vt:lpstr>Process based  framework for Information Management </vt:lpstr>
      <vt:lpstr>Process based framework for Information Management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Enrico Fucile</cp:lastModifiedBy>
  <cp:revision>8</cp:revision>
  <dcterms:created xsi:type="dcterms:W3CDTF">2017-08-23T09:47:05Z</dcterms:created>
  <dcterms:modified xsi:type="dcterms:W3CDTF">2018-10-02T07:21:34Z</dcterms:modified>
</cp:coreProperties>
</file>