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64" r:id="rId3"/>
    <p:sldId id="265" r:id="rId4"/>
    <p:sldId id="266" r:id="rId5"/>
    <p:sldId id="267" r:id="rId6"/>
    <p:sldId id="268" r:id="rId7"/>
    <p:sldId id="273" r:id="rId8"/>
    <p:sldId id="269" r:id="rId9"/>
    <p:sldId id="274" r:id="rId10"/>
    <p:sldId id="258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94" autoAdjust="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42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18/09/2018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GISC </a:t>
            </a:r>
            <a:r>
              <a:rPr lang="en-US" sz="4800" dirty="0" smtClean="0">
                <a:solidFill>
                  <a:srgbClr val="000090"/>
                </a:solidFill>
              </a:rPr>
              <a:t>Washington</a:t>
            </a:r>
            <a:endParaRPr lang="en-US" sz="4800" dirty="0" smtClean="0">
              <a:solidFill>
                <a:srgbClr val="000090"/>
              </a:solidFill>
            </a:endParaRPr>
          </a:p>
          <a:p>
            <a:r>
              <a:rPr lang="en-US" sz="4800" i="1" dirty="0" smtClean="0">
                <a:solidFill>
                  <a:srgbClr val="000090"/>
                </a:solidFill>
              </a:rPr>
              <a:t>Kari Sheets</a:t>
            </a:r>
            <a:endParaRPr lang="en-US" sz="4800" i="1" dirty="0" smtClean="0">
              <a:solidFill>
                <a:srgbClr val="000090"/>
              </a:solidFill>
            </a:endParaRPr>
          </a:p>
          <a:p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rgbClr val="000090"/>
                </a:solidFill>
              </a:rPr>
              <a:t>Task Team GISC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TT-GISC2018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18-20 Septembre 2018, Casablanca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Connectivity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GISC </a:t>
            </a:r>
            <a:r>
              <a:rPr lang="en-US" dirty="0" smtClean="0"/>
              <a:t>Washington</a:t>
            </a:r>
            <a:r>
              <a:rPr lang="en-US" dirty="0" smtClean="0"/>
              <a:t> </a:t>
            </a:r>
            <a:r>
              <a:rPr lang="en-US" dirty="0" smtClean="0"/>
              <a:t>directly </a:t>
            </a:r>
            <a:r>
              <a:rPr lang="en-US" dirty="0" smtClean="0"/>
              <a:t>connected Offenbach </a:t>
            </a:r>
            <a:r>
              <a:rPr lang="en-US" dirty="0" smtClean="0"/>
              <a:t>confirmed in 2018</a:t>
            </a:r>
          </a:p>
          <a:p>
            <a:r>
              <a:rPr lang="en-US" dirty="0" smtClean="0"/>
              <a:t>Connectivity with Exeter and Toulouse also verified</a:t>
            </a:r>
          </a:p>
          <a:p>
            <a:r>
              <a:rPr lang="en-US" dirty="0" smtClean="0"/>
              <a:t>Testing connections with Brasilia Q42018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TT-GISC2018 pp</a:t>
            </a:r>
            <a:fld id="{9259AF2F-52C6-9B46-B8B2-0579234AE62E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47190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Training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2018: </a:t>
            </a:r>
            <a:r>
              <a:rPr lang="de-DE" dirty="0" smtClean="0"/>
              <a:t>No Training Completed</a:t>
            </a:r>
            <a:endParaRPr lang="de-DE" dirty="0" smtClean="0"/>
          </a:p>
          <a:p>
            <a:r>
              <a:rPr lang="de-DE" dirty="0" smtClean="0"/>
              <a:t>Planning </a:t>
            </a:r>
            <a:r>
              <a:rPr lang="de-DE" dirty="0" smtClean="0"/>
              <a:t>for 2019:</a:t>
            </a:r>
          </a:p>
          <a:p>
            <a:pPr lvl="1"/>
            <a:r>
              <a:rPr lang="de-DE" dirty="0" smtClean="0"/>
              <a:t>Spanish Language Training for RAIV</a:t>
            </a:r>
            <a:endParaRPr lang="de-DE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TT-GISC2018 pp</a:t>
            </a:r>
            <a:fld id="{9259AF2F-52C6-9B46-B8B2-0579234AE62E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97756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Operational </a:t>
            </a:r>
            <a:r>
              <a:rPr lang="de-DE" dirty="0" err="1" smtClean="0"/>
              <a:t>Issues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Established connections to </a:t>
            </a:r>
            <a:r>
              <a:rPr lang="en-US" dirty="0" smtClean="0"/>
              <a:t>GISC </a:t>
            </a:r>
            <a:r>
              <a:rPr lang="en-US" dirty="0" smtClean="0"/>
              <a:t>Washington</a:t>
            </a:r>
          </a:p>
          <a:p>
            <a:r>
              <a:rPr lang="en-US" dirty="0" smtClean="0"/>
              <a:t>Outage </a:t>
            </a:r>
            <a:r>
              <a:rPr lang="en-US" dirty="0" smtClean="0"/>
              <a:t>of New User Functionality Q1 2018 due to incompatibility of </a:t>
            </a:r>
            <a:r>
              <a:rPr lang="en-US" dirty="0" err="1" smtClean="0"/>
              <a:t>RedHat</a:t>
            </a:r>
            <a:r>
              <a:rPr lang="en-US" dirty="0" smtClean="0"/>
              <a:t> patch and </a:t>
            </a:r>
            <a:r>
              <a:rPr lang="en-US" dirty="0" err="1" smtClean="0"/>
              <a:t>OpenWIS</a:t>
            </a:r>
            <a:r>
              <a:rPr lang="en-US" dirty="0" smtClean="0"/>
              <a:t> software.  Patch rolled back and functionality restored</a:t>
            </a:r>
            <a:endParaRPr lang="de-DE" dirty="0">
              <a:solidFill>
                <a:srgbClr val="FF0000"/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TT-GISC2018 pp</a:t>
            </a:r>
            <a:fld id="{9259AF2F-52C6-9B46-B8B2-0579234AE62E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41414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Backup	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GISC </a:t>
            </a:r>
            <a:r>
              <a:rPr lang="de-DE" dirty="0" smtClean="0"/>
              <a:t>Brasilia</a:t>
            </a:r>
            <a:endParaRPr lang="de-DE" dirty="0" smtClean="0"/>
          </a:p>
          <a:p>
            <a:r>
              <a:rPr lang="de-DE" dirty="0" smtClean="0"/>
              <a:t>In planning phase for full test of back-up by end of 2018</a:t>
            </a:r>
            <a:endParaRPr lang="de-DE" dirty="0" smtClean="0"/>
          </a:p>
          <a:p>
            <a:r>
              <a:rPr lang="de-DE" dirty="0" smtClean="0"/>
              <a:t>Internal back-up between NWS redunudant operational systems College Park &amp; Boulder</a:t>
            </a:r>
            <a:endParaRPr lang="de-DE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TT-GISC2018 pp</a:t>
            </a:r>
            <a:fld id="{9259AF2F-52C6-9B46-B8B2-0579234AE62E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64545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Monitoring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TT-GISC2018 pp</a:t>
            </a:r>
            <a:fld id="{9259AF2F-52C6-9B46-B8B2-0579234AE62E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GISC Washington Monitored 24x7 through NWS Operational Monitoring System “Big Brother” by the Senior Duty Meteorologist group in College Park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68545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GISC Watch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1st rotation in October 2018</a:t>
            </a:r>
            <a:endParaRPr lang="de-DE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TT-GISC2018 pp</a:t>
            </a:r>
            <a:fld id="{9259AF2F-52C6-9B46-B8B2-0579234AE62E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30877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Changes</a:t>
            </a:r>
            <a:r>
              <a:rPr lang="de-DE" dirty="0" smtClean="0"/>
              <a:t> / Outlook 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No changes this year</a:t>
            </a:r>
            <a:endParaRPr lang="de-DE" dirty="0" smtClean="0"/>
          </a:p>
          <a:p>
            <a:r>
              <a:rPr lang="en-US" dirty="0" smtClean="0"/>
              <a:t>Work in Progress:</a:t>
            </a:r>
          </a:p>
          <a:p>
            <a:pPr lvl="1"/>
            <a:r>
              <a:rPr lang="en-US" dirty="0" smtClean="0"/>
              <a:t>SAML authentication</a:t>
            </a:r>
            <a:endParaRPr lang="en-US" dirty="0" smtClean="0"/>
          </a:p>
          <a:p>
            <a:pPr lvl="1"/>
            <a:r>
              <a:rPr lang="en-US" dirty="0" err="1" smtClean="0"/>
              <a:t>OpenWIS</a:t>
            </a:r>
            <a:r>
              <a:rPr lang="en-US" dirty="0" smtClean="0"/>
              <a:t> software upgrade plan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TT-GISC2018 pp</a:t>
            </a:r>
            <a:fld id="{9259AF2F-52C6-9B46-B8B2-0579234AE62E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6926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Recommended Text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The awareness of WIS in GISC </a:t>
            </a:r>
            <a:r>
              <a:rPr lang="en-US" dirty="0" smtClean="0"/>
              <a:t>Washington’s </a:t>
            </a:r>
            <a:r>
              <a:rPr lang="en-US" dirty="0"/>
              <a:t>Area of Responsibility is </a:t>
            </a:r>
            <a:r>
              <a:rPr lang="en-US" dirty="0" smtClean="0"/>
              <a:t>moderate. Full test of back-up with GISC Brasilia is planned. </a:t>
            </a:r>
            <a:r>
              <a:rPr lang="en-US" dirty="0"/>
              <a:t>GISC </a:t>
            </a:r>
            <a:r>
              <a:rPr lang="en-US" dirty="0" smtClean="0"/>
              <a:t>Washington </a:t>
            </a:r>
            <a:r>
              <a:rPr lang="en-US" dirty="0"/>
              <a:t>established direct connections with GISC </a:t>
            </a:r>
            <a:r>
              <a:rPr lang="en-US" dirty="0" smtClean="0"/>
              <a:t>Offenbach. 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TT-GISC2018 pp</a:t>
            </a:r>
            <a:fld id="{9259AF2F-52C6-9B46-B8B2-0579234AE62E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51676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T-G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TT-GISC2017-presentationXX-template</Template>
  <TotalTime>15</TotalTime>
  <Words>207</Words>
  <Application>Microsoft Office PowerPoint</Application>
  <PresentationFormat>On-screen Show (4:3)</PresentationFormat>
  <Paragraphs>43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TT-GISC2017-presentationXX-template</vt:lpstr>
      <vt:lpstr>PowerPoint Presentation</vt:lpstr>
      <vt:lpstr>Connectivity</vt:lpstr>
      <vt:lpstr>Training</vt:lpstr>
      <vt:lpstr>Operational Issues</vt:lpstr>
      <vt:lpstr>Backup </vt:lpstr>
      <vt:lpstr>Monitoring</vt:lpstr>
      <vt:lpstr>GISC Watch</vt:lpstr>
      <vt:lpstr>Changes / Outlook </vt:lpstr>
      <vt:lpstr>Recommended Text</vt:lpstr>
      <vt:lpstr>PowerPoint Presentation</vt:lpstr>
    </vt:vector>
  </TitlesOfParts>
  <Company>Deutscher Wetterdienst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Wirt Kai-Thorsten</dc:creator>
  <cp:lastModifiedBy>Kari Sheets (DWH)</cp:lastModifiedBy>
  <cp:revision>8</cp:revision>
  <dcterms:created xsi:type="dcterms:W3CDTF">2017-11-13T09:50:18Z</dcterms:created>
  <dcterms:modified xsi:type="dcterms:W3CDTF">2018-09-18T05:16:02Z</dcterms:modified>
</cp:coreProperties>
</file>