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jpg" ContentType="image/jpe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3"/>
  </p:notesMasterIdLst>
  <p:sldIdLst>
    <p:sldId id="277" r:id="rId2"/>
    <p:sldId id="259" r:id="rId3"/>
    <p:sldId id="273" r:id="rId4"/>
    <p:sldId id="274" r:id="rId5"/>
    <p:sldId id="256" r:id="rId6"/>
    <p:sldId id="257" r:id="rId7"/>
    <p:sldId id="275" r:id="rId8"/>
    <p:sldId id="276" r:id="rId9"/>
    <p:sldId id="267" r:id="rId10"/>
    <p:sldId id="271" r:id="rId11"/>
    <p:sldId id="278"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7" d="100"/>
          <a:sy n="87" d="100"/>
        </p:scale>
        <p:origin x="-1520" y="-10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notesMaster" Target="notesMasters/notesMaster1.xml"/><Relationship Id="rId14" Type="http://schemas.openxmlformats.org/officeDocument/2006/relationships/printerSettings" Target="printerSettings/printerSettings1.bin"/><Relationship Id="rId15" Type="http://schemas.openxmlformats.org/officeDocument/2006/relationships/presProps" Target="presProps.xml"/><Relationship Id="rId16" Type="http://schemas.openxmlformats.org/officeDocument/2006/relationships/viewProps" Target="viewProps.xml"/><Relationship Id="rId17" Type="http://schemas.openxmlformats.org/officeDocument/2006/relationships/theme" Target="theme/theme1.xml"/><Relationship Id="rId18"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s>
</file>

<file path=ppt/diagrams/_rels/data1.xml.rels><?xml version="1.0" encoding="UTF-8" standalone="yes"?>
<Relationships xmlns="http://schemas.openxmlformats.org/package/2006/relationships"><Relationship Id="rId1" Type="http://schemas.openxmlformats.org/officeDocument/2006/relationships/image" Target="../media/image5.png"/></Relationships>
</file>

<file path=ppt/diagrams/_rels/drawing1.xml.rels><?xml version="1.0" encoding="UTF-8" standalone="yes"?>
<Relationships xmlns="http://schemas.openxmlformats.org/package/2006/relationships"><Relationship Id="rId1" Type="http://schemas.openxmlformats.org/officeDocument/2006/relationships/image" Target="../media/image5.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1B0964E-5E31-4B6B-A7F8-56A8135E67ED}" type="doc">
      <dgm:prSet loTypeId="urn:microsoft.com/office/officeart/2011/layout/HexagonRadial" loCatId="cycle" qsTypeId="urn:microsoft.com/office/officeart/2005/8/quickstyle/simple1" qsCatId="simple" csTypeId="urn:microsoft.com/office/officeart/2005/8/colors/accent1_2" csCatId="accent1" phldr="1"/>
      <dgm:spPr/>
      <dgm:t>
        <a:bodyPr/>
        <a:lstStyle/>
        <a:p>
          <a:endParaRPr lang="en-GB"/>
        </a:p>
      </dgm:t>
    </dgm:pt>
    <dgm:pt modelId="{5221E461-CDF9-44D8-B8FC-1DD1A95E283F}">
      <dgm:prSet phldrT="[Text]"/>
      <dgm:spPr>
        <a:solidFill>
          <a:schemeClr val="bg1">
            <a:lumMod val="65000"/>
          </a:schemeClr>
        </a:solidFill>
        <a:scene3d>
          <a:camera prst="orthographicFront"/>
          <a:lightRig rig="threePt" dir="t"/>
        </a:scene3d>
        <a:sp3d>
          <a:bevelT h="152400"/>
          <a:bevelB w="0"/>
        </a:sp3d>
      </dgm:spPr>
      <dgm:t>
        <a:bodyPr/>
        <a:lstStyle/>
        <a:p>
          <a:r>
            <a:rPr lang="en-GB" b="1" dirty="0" smtClean="0"/>
            <a:t>Information activities</a:t>
          </a:r>
          <a:endParaRPr lang="en-GB" b="1" dirty="0"/>
        </a:p>
      </dgm:t>
    </dgm:pt>
    <dgm:pt modelId="{C56FDC74-D677-4067-A8C6-2710BEB8412E}" type="parTrans" cxnId="{DF388339-2F9B-425F-BE91-F5AAE69A3CAF}">
      <dgm:prSet/>
      <dgm:spPr/>
      <dgm:t>
        <a:bodyPr/>
        <a:lstStyle/>
        <a:p>
          <a:endParaRPr lang="en-GB"/>
        </a:p>
      </dgm:t>
    </dgm:pt>
    <dgm:pt modelId="{1A0D1674-280D-465A-A930-028F1A50CD87}" type="sibTrans" cxnId="{DF388339-2F9B-425F-BE91-F5AAE69A3CAF}">
      <dgm:prSet/>
      <dgm:spPr/>
      <dgm:t>
        <a:bodyPr/>
        <a:lstStyle/>
        <a:p>
          <a:endParaRPr lang="en-GB"/>
        </a:p>
      </dgm:t>
    </dgm:pt>
    <dgm:pt modelId="{DB92E135-FD79-4CBD-B0CB-CBE97C5523E9}">
      <dgm:prSet phldrT="[Text]"/>
      <dgm:spPr>
        <a:solidFill>
          <a:srgbClr val="7030A0"/>
        </a:solidFill>
        <a:scene3d>
          <a:camera prst="orthographicFront"/>
          <a:lightRig rig="threePt" dir="t"/>
        </a:scene3d>
        <a:sp3d>
          <a:bevelT/>
          <a:bevelB w="0"/>
        </a:sp3d>
      </dgm:spPr>
      <dgm:t>
        <a:bodyPr/>
        <a:lstStyle/>
        <a:p>
          <a:r>
            <a:rPr lang="en-GB" b="1" dirty="0" smtClean="0"/>
            <a:t>Create</a:t>
          </a:r>
          <a:endParaRPr lang="en-GB" b="1" dirty="0"/>
        </a:p>
      </dgm:t>
    </dgm:pt>
    <dgm:pt modelId="{C7C95ED5-74BC-4EE6-BAA7-ADD987CBB00D}" type="parTrans" cxnId="{4B82AABC-F69D-42E6-A5E6-8891D36C28BD}">
      <dgm:prSet/>
      <dgm:spPr/>
      <dgm:t>
        <a:bodyPr/>
        <a:lstStyle/>
        <a:p>
          <a:endParaRPr lang="en-GB"/>
        </a:p>
      </dgm:t>
    </dgm:pt>
    <dgm:pt modelId="{D3BC8E41-4EEE-4250-82DA-2D3238BC4702}" type="sibTrans" cxnId="{4B82AABC-F69D-42E6-A5E6-8891D36C28BD}">
      <dgm:prSet/>
      <dgm:spPr/>
      <dgm:t>
        <a:bodyPr/>
        <a:lstStyle/>
        <a:p>
          <a:endParaRPr lang="en-GB"/>
        </a:p>
      </dgm:t>
    </dgm:pt>
    <dgm:pt modelId="{E9559B22-1CB6-4952-BA6A-C2B8DBB484AE}">
      <dgm:prSet phldrT="[Text]"/>
      <dgm:spPr>
        <a:solidFill>
          <a:srgbClr val="0070C0"/>
        </a:solidFill>
        <a:scene3d>
          <a:camera prst="orthographicFront"/>
          <a:lightRig rig="threePt" dir="t"/>
        </a:scene3d>
        <a:sp3d>
          <a:bevelT/>
          <a:bevelB w="0"/>
        </a:sp3d>
      </dgm:spPr>
      <dgm:t>
        <a:bodyPr/>
        <a:lstStyle/>
        <a:p>
          <a:r>
            <a:rPr lang="en-GB" b="1" dirty="0" smtClean="0"/>
            <a:t>Store</a:t>
          </a:r>
          <a:endParaRPr lang="en-GB" b="1" dirty="0"/>
        </a:p>
      </dgm:t>
    </dgm:pt>
    <dgm:pt modelId="{A6B950C0-5080-4BFA-A049-CCCC905880C6}" type="parTrans" cxnId="{F603866C-ED4C-48E5-99EC-6B9B671C13B8}">
      <dgm:prSet/>
      <dgm:spPr/>
      <dgm:t>
        <a:bodyPr/>
        <a:lstStyle/>
        <a:p>
          <a:endParaRPr lang="en-GB"/>
        </a:p>
      </dgm:t>
    </dgm:pt>
    <dgm:pt modelId="{1E554C83-42B8-4590-BEC5-E00C95EF1733}" type="sibTrans" cxnId="{F603866C-ED4C-48E5-99EC-6B9B671C13B8}">
      <dgm:prSet/>
      <dgm:spPr/>
      <dgm:t>
        <a:bodyPr/>
        <a:lstStyle/>
        <a:p>
          <a:endParaRPr lang="en-GB"/>
        </a:p>
      </dgm:t>
    </dgm:pt>
    <dgm:pt modelId="{A4F72723-C71B-4DF4-8CF4-5CDC3502EEE4}">
      <dgm:prSet phldrT="[Text]"/>
      <dgm:spPr>
        <a:blipFill rotWithShape="0">
          <a:blip xmlns:r="http://schemas.openxmlformats.org/officeDocument/2006/relationships" r:embed="rId1"/>
          <a:stretch>
            <a:fillRect/>
          </a:stretch>
        </a:blipFill>
        <a:scene3d>
          <a:camera prst="orthographicFront"/>
          <a:lightRig rig="threePt" dir="t"/>
        </a:scene3d>
        <a:sp3d>
          <a:bevelT/>
          <a:bevelB w="0"/>
        </a:sp3d>
      </dgm:spPr>
      <dgm:t>
        <a:bodyPr/>
        <a:lstStyle/>
        <a:p>
          <a:r>
            <a:rPr lang="en-GB" b="1" dirty="0" smtClean="0">
              <a:solidFill>
                <a:schemeClr val="tx1"/>
              </a:solidFill>
            </a:rPr>
            <a:t>Share</a:t>
          </a:r>
          <a:endParaRPr lang="en-GB" b="1" dirty="0">
            <a:solidFill>
              <a:schemeClr val="tx1"/>
            </a:solidFill>
          </a:endParaRPr>
        </a:p>
      </dgm:t>
    </dgm:pt>
    <dgm:pt modelId="{FD790134-6220-471D-90F2-DA39FBFE7B36}" type="parTrans" cxnId="{879678AB-A837-4A70-88B4-920CBDFBFE39}">
      <dgm:prSet/>
      <dgm:spPr/>
      <dgm:t>
        <a:bodyPr/>
        <a:lstStyle/>
        <a:p>
          <a:endParaRPr lang="en-GB"/>
        </a:p>
      </dgm:t>
    </dgm:pt>
    <dgm:pt modelId="{AB14CA3B-6596-49EA-8B1D-AA0232224784}" type="sibTrans" cxnId="{879678AB-A837-4A70-88B4-920CBDFBFE39}">
      <dgm:prSet/>
      <dgm:spPr/>
      <dgm:t>
        <a:bodyPr/>
        <a:lstStyle/>
        <a:p>
          <a:endParaRPr lang="en-GB"/>
        </a:p>
      </dgm:t>
    </dgm:pt>
    <dgm:pt modelId="{2A6A33EA-5C65-4B4C-8C65-8B4D71C3CAB0}">
      <dgm:prSet phldrT="[Text]"/>
      <dgm:spPr>
        <a:solidFill>
          <a:srgbClr val="FFFF00"/>
        </a:solidFill>
        <a:scene3d>
          <a:camera prst="orthographicFront"/>
          <a:lightRig rig="threePt" dir="t"/>
        </a:scene3d>
        <a:sp3d>
          <a:bevelT/>
          <a:bevelB w="0"/>
        </a:sp3d>
      </dgm:spPr>
      <dgm:t>
        <a:bodyPr/>
        <a:lstStyle/>
        <a:p>
          <a:r>
            <a:rPr lang="en-GB" b="1" dirty="0" smtClean="0">
              <a:solidFill>
                <a:schemeClr val="accent3">
                  <a:lumMod val="50000"/>
                </a:schemeClr>
              </a:solidFill>
            </a:rPr>
            <a:t>Use</a:t>
          </a:r>
          <a:endParaRPr lang="en-GB" b="1" dirty="0">
            <a:solidFill>
              <a:schemeClr val="accent3">
                <a:lumMod val="50000"/>
              </a:schemeClr>
            </a:solidFill>
          </a:endParaRPr>
        </a:p>
      </dgm:t>
    </dgm:pt>
    <dgm:pt modelId="{27FBAC81-4815-4317-AEFA-E13BEC34AA06}" type="parTrans" cxnId="{A3A7CAFF-BF65-4D31-A60C-6C9DA7C0B677}">
      <dgm:prSet/>
      <dgm:spPr/>
      <dgm:t>
        <a:bodyPr/>
        <a:lstStyle/>
        <a:p>
          <a:endParaRPr lang="en-GB"/>
        </a:p>
      </dgm:t>
    </dgm:pt>
    <dgm:pt modelId="{33C034A6-2EC3-46EC-9C99-A8B4EA158429}" type="sibTrans" cxnId="{A3A7CAFF-BF65-4D31-A60C-6C9DA7C0B677}">
      <dgm:prSet/>
      <dgm:spPr/>
      <dgm:t>
        <a:bodyPr/>
        <a:lstStyle/>
        <a:p>
          <a:endParaRPr lang="en-GB"/>
        </a:p>
      </dgm:t>
    </dgm:pt>
    <dgm:pt modelId="{43320EF1-7588-4CDF-BB78-DC79B00F10A6}">
      <dgm:prSet phldrT="[Text]"/>
      <dgm:spPr>
        <a:solidFill>
          <a:srgbClr val="FF9900"/>
        </a:solidFill>
        <a:scene3d>
          <a:camera prst="orthographicFront"/>
          <a:lightRig rig="threePt" dir="t"/>
        </a:scene3d>
        <a:sp3d>
          <a:bevelT/>
          <a:bevelB w="0"/>
        </a:sp3d>
      </dgm:spPr>
      <dgm:t>
        <a:bodyPr/>
        <a:lstStyle/>
        <a:p>
          <a:r>
            <a:rPr lang="en-GB" b="1" dirty="0" smtClean="0"/>
            <a:t>Archive</a:t>
          </a:r>
          <a:endParaRPr lang="en-GB" b="1" dirty="0"/>
        </a:p>
      </dgm:t>
    </dgm:pt>
    <dgm:pt modelId="{8DA0C6C7-C307-4567-8B65-8FC9817A0E7A}" type="parTrans" cxnId="{DC8720CD-074D-4549-B200-D8E7966A100D}">
      <dgm:prSet/>
      <dgm:spPr/>
      <dgm:t>
        <a:bodyPr/>
        <a:lstStyle/>
        <a:p>
          <a:endParaRPr lang="en-GB"/>
        </a:p>
      </dgm:t>
    </dgm:pt>
    <dgm:pt modelId="{4AAEBBE5-47B6-4F1B-8878-99508E410A37}" type="sibTrans" cxnId="{DC8720CD-074D-4549-B200-D8E7966A100D}">
      <dgm:prSet/>
      <dgm:spPr/>
      <dgm:t>
        <a:bodyPr/>
        <a:lstStyle/>
        <a:p>
          <a:endParaRPr lang="en-GB"/>
        </a:p>
      </dgm:t>
    </dgm:pt>
    <dgm:pt modelId="{3AEE445C-CAFA-47E1-9856-6B45EEB7AE0B}">
      <dgm:prSet phldrT="[Text]"/>
      <dgm:spPr>
        <a:solidFill>
          <a:srgbClr val="FF0000"/>
        </a:solidFill>
        <a:scene3d>
          <a:camera prst="orthographicFront"/>
          <a:lightRig rig="threePt" dir="t"/>
        </a:scene3d>
        <a:sp3d>
          <a:bevelT/>
          <a:bevelB w="0"/>
        </a:sp3d>
      </dgm:spPr>
      <dgm:t>
        <a:bodyPr/>
        <a:lstStyle/>
        <a:p>
          <a:r>
            <a:rPr lang="en-GB" b="1" dirty="0" smtClean="0"/>
            <a:t>Destroy</a:t>
          </a:r>
          <a:endParaRPr lang="en-GB" b="1" dirty="0"/>
        </a:p>
      </dgm:t>
    </dgm:pt>
    <dgm:pt modelId="{5C4722FD-9DF1-40EE-8920-27F105C8F112}" type="parTrans" cxnId="{10F910E7-BABA-45CE-B0BF-9B9F97B05D74}">
      <dgm:prSet/>
      <dgm:spPr/>
      <dgm:t>
        <a:bodyPr/>
        <a:lstStyle/>
        <a:p>
          <a:endParaRPr lang="en-GB"/>
        </a:p>
      </dgm:t>
    </dgm:pt>
    <dgm:pt modelId="{8B53B168-BE7A-43A9-A937-DCEDAF5AC5F9}" type="sibTrans" cxnId="{10F910E7-BABA-45CE-B0BF-9B9F97B05D74}">
      <dgm:prSet/>
      <dgm:spPr/>
      <dgm:t>
        <a:bodyPr/>
        <a:lstStyle/>
        <a:p>
          <a:endParaRPr lang="en-GB"/>
        </a:p>
      </dgm:t>
    </dgm:pt>
    <dgm:pt modelId="{B07CA84A-6CD2-4299-8F71-C2B8CEADE5AF}" type="pres">
      <dgm:prSet presAssocID="{C1B0964E-5E31-4B6B-A7F8-56A8135E67ED}" presName="Name0" presStyleCnt="0">
        <dgm:presLayoutVars>
          <dgm:chMax val="1"/>
          <dgm:chPref val="1"/>
          <dgm:dir/>
          <dgm:animOne val="branch"/>
          <dgm:animLvl val="lvl"/>
        </dgm:presLayoutVars>
      </dgm:prSet>
      <dgm:spPr/>
      <dgm:t>
        <a:bodyPr/>
        <a:lstStyle/>
        <a:p>
          <a:endParaRPr lang="en-GB"/>
        </a:p>
      </dgm:t>
    </dgm:pt>
    <dgm:pt modelId="{92876DF5-4037-4450-B20D-DB0E4A8B0653}" type="pres">
      <dgm:prSet presAssocID="{5221E461-CDF9-44D8-B8FC-1DD1A95E283F}" presName="Parent" presStyleLbl="node0" presStyleIdx="0" presStyleCnt="1" custLinFactNeighborX="2663" custLinFactNeighborY="-3030">
        <dgm:presLayoutVars>
          <dgm:chMax val="6"/>
          <dgm:chPref val="6"/>
        </dgm:presLayoutVars>
      </dgm:prSet>
      <dgm:spPr/>
      <dgm:t>
        <a:bodyPr/>
        <a:lstStyle/>
        <a:p>
          <a:endParaRPr lang="en-GB"/>
        </a:p>
      </dgm:t>
    </dgm:pt>
    <dgm:pt modelId="{52B51F89-E8D1-405E-928D-C0797D855A6C}" type="pres">
      <dgm:prSet presAssocID="{DB92E135-FD79-4CBD-B0CB-CBE97C5523E9}" presName="Accent1" presStyleCnt="0"/>
      <dgm:spPr/>
    </dgm:pt>
    <dgm:pt modelId="{37E857DE-DF31-4652-9EBE-1EC4B33DB846}" type="pres">
      <dgm:prSet presAssocID="{DB92E135-FD79-4CBD-B0CB-CBE97C5523E9}" presName="Accent" presStyleLbl="bgShp" presStyleIdx="0" presStyleCnt="6"/>
      <dgm:spPr/>
    </dgm:pt>
    <dgm:pt modelId="{B7094D4C-B862-4119-9A71-8DA398976E28}" type="pres">
      <dgm:prSet presAssocID="{DB92E135-FD79-4CBD-B0CB-CBE97C5523E9}" presName="Child1" presStyleLbl="node1" presStyleIdx="0" presStyleCnt="6">
        <dgm:presLayoutVars>
          <dgm:chMax val="0"/>
          <dgm:chPref val="0"/>
          <dgm:bulletEnabled val="1"/>
        </dgm:presLayoutVars>
      </dgm:prSet>
      <dgm:spPr/>
      <dgm:t>
        <a:bodyPr/>
        <a:lstStyle/>
        <a:p>
          <a:endParaRPr lang="en-GB"/>
        </a:p>
      </dgm:t>
    </dgm:pt>
    <dgm:pt modelId="{A383EE0C-6F74-44E0-957B-EFB167DFA5FB}" type="pres">
      <dgm:prSet presAssocID="{E9559B22-1CB6-4952-BA6A-C2B8DBB484AE}" presName="Accent2" presStyleCnt="0"/>
      <dgm:spPr/>
    </dgm:pt>
    <dgm:pt modelId="{6A3B21EC-2DA9-4841-B380-22F2F0CF0062}" type="pres">
      <dgm:prSet presAssocID="{E9559B22-1CB6-4952-BA6A-C2B8DBB484AE}" presName="Accent" presStyleLbl="bgShp" presStyleIdx="1" presStyleCnt="6"/>
      <dgm:spPr>
        <a:solidFill>
          <a:schemeClr val="bg1">
            <a:lumMod val="85000"/>
          </a:schemeClr>
        </a:solidFill>
        <a:scene3d>
          <a:camera prst="orthographicFront"/>
          <a:lightRig rig="threePt" dir="t"/>
        </a:scene3d>
        <a:sp3d>
          <a:bevelT/>
        </a:sp3d>
      </dgm:spPr>
    </dgm:pt>
    <dgm:pt modelId="{82C773D3-0536-45CD-8E94-358DBA7352CE}" type="pres">
      <dgm:prSet presAssocID="{E9559B22-1CB6-4952-BA6A-C2B8DBB484AE}" presName="Child2" presStyleLbl="node1" presStyleIdx="1" presStyleCnt="6">
        <dgm:presLayoutVars>
          <dgm:chMax val="0"/>
          <dgm:chPref val="0"/>
          <dgm:bulletEnabled val="1"/>
        </dgm:presLayoutVars>
      </dgm:prSet>
      <dgm:spPr/>
      <dgm:t>
        <a:bodyPr/>
        <a:lstStyle/>
        <a:p>
          <a:endParaRPr lang="en-GB"/>
        </a:p>
      </dgm:t>
    </dgm:pt>
    <dgm:pt modelId="{F94F0E6B-CBA4-4D03-B506-82E61240E07C}" type="pres">
      <dgm:prSet presAssocID="{A4F72723-C71B-4DF4-8CF4-5CDC3502EEE4}" presName="Accent3" presStyleCnt="0"/>
      <dgm:spPr/>
    </dgm:pt>
    <dgm:pt modelId="{278A285B-22CD-4F19-BB7E-EA47CBA2E62F}" type="pres">
      <dgm:prSet presAssocID="{A4F72723-C71B-4DF4-8CF4-5CDC3502EEE4}" presName="Accent" presStyleLbl="bgShp" presStyleIdx="2" presStyleCnt="6"/>
      <dgm:spPr>
        <a:solidFill>
          <a:schemeClr val="bg1">
            <a:lumMod val="85000"/>
          </a:schemeClr>
        </a:solidFill>
        <a:scene3d>
          <a:camera prst="orthographicFront"/>
          <a:lightRig rig="threePt" dir="t"/>
        </a:scene3d>
        <a:sp3d>
          <a:bevelT/>
        </a:sp3d>
      </dgm:spPr>
    </dgm:pt>
    <dgm:pt modelId="{40D48796-5C2A-411C-9E6D-8C87C7784C99}" type="pres">
      <dgm:prSet presAssocID="{A4F72723-C71B-4DF4-8CF4-5CDC3502EEE4}" presName="Child3" presStyleLbl="node1" presStyleIdx="2" presStyleCnt="6">
        <dgm:presLayoutVars>
          <dgm:chMax val="0"/>
          <dgm:chPref val="0"/>
          <dgm:bulletEnabled val="1"/>
        </dgm:presLayoutVars>
      </dgm:prSet>
      <dgm:spPr/>
      <dgm:t>
        <a:bodyPr/>
        <a:lstStyle/>
        <a:p>
          <a:endParaRPr lang="en-GB"/>
        </a:p>
      </dgm:t>
    </dgm:pt>
    <dgm:pt modelId="{58794947-D73B-4DC5-915A-5D994811F7E7}" type="pres">
      <dgm:prSet presAssocID="{2A6A33EA-5C65-4B4C-8C65-8B4D71C3CAB0}" presName="Accent4" presStyleCnt="0"/>
      <dgm:spPr/>
    </dgm:pt>
    <dgm:pt modelId="{ADA55CA9-6992-4E86-BEE3-FABB2DB80919}" type="pres">
      <dgm:prSet presAssocID="{2A6A33EA-5C65-4B4C-8C65-8B4D71C3CAB0}" presName="Accent" presStyleLbl="bgShp" presStyleIdx="3" presStyleCnt="6"/>
      <dgm:spPr>
        <a:solidFill>
          <a:schemeClr val="bg1">
            <a:lumMod val="85000"/>
          </a:schemeClr>
        </a:solidFill>
        <a:scene3d>
          <a:camera prst="orthographicFront"/>
          <a:lightRig rig="threePt" dir="t"/>
        </a:scene3d>
        <a:sp3d>
          <a:bevelT/>
        </a:sp3d>
      </dgm:spPr>
    </dgm:pt>
    <dgm:pt modelId="{60D3E272-E421-4218-963C-D74AF12F52E3}" type="pres">
      <dgm:prSet presAssocID="{2A6A33EA-5C65-4B4C-8C65-8B4D71C3CAB0}" presName="Child4" presStyleLbl="node1" presStyleIdx="3" presStyleCnt="6">
        <dgm:presLayoutVars>
          <dgm:chMax val="0"/>
          <dgm:chPref val="0"/>
          <dgm:bulletEnabled val="1"/>
        </dgm:presLayoutVars>
      </dgm:prSet>
      <dgm:spPr/>
      <dgm:t>
        <a:bodyPr/>
        <a:lstStyle/>
        <a:p>
          <a:endParaRPr lang="en-GB"/>
        </a:p>
      </dgm:t>
    </dgm:pt>
    <dgm:pt modelId="{B5B3978A-48C9-4A96-9FAC-730D3FBAC4F8}" type="pres">
      <dgm:prSet presAssocID="{43320EF1-7588-4CDF-BB78-DC79B00F10A6}" presName="Accent5" presStyleCnt="0"/>
      <dgm:spPr/>
    </dgm:pt>
    <dgm:pt modelId="{82988BC5-DF64-4359-8F66-EC7AD7DB6477}" type="pres">
      <dgm:prSet presAssocID="{43320EF1-7588-4CDF-BB78-DC79B00F10A6}" presName="Accent" presStyleLbl="bgShp" presStyleIdx="4" presStyleCnt="6"/>
      <dgm:spPr>
        <a:solidFill>
          <a:schemeClr val="bg1">
            <a:lumMod val="85000"/>
          </a:schemeClr>
        </a:solidFill>
        <a:scene3d>
          <a:camera prst="orthographicFront"/>
          <a:lightRig rig="threePt" dir="t"/>
        </a:scene3d>
        <a:sp3d>
          <a:bevelT/>
        </a:sp3d>
      </dgm:spPr>
    </dgm:pt>
    <dgm:pt modelId="{22636339-B11B-4458-9E88-BC25CF25723D}" type="pres">
      <dgm:prSet presAssocID="{43320EF1-7588-4CDF-BB78-DC79B00F10A6}" presName="Child5" presStyleLbl="node1" presStyleIdx="4" presStyleCnt="6">
        <dgm:presLayoutVars>
          <dgm:chMax val="0"/>
          <dgm:chPref val="0"/>
          <dgm:bulletEnabled val="1"/>
        </dgm:presLayoutVars>
      </dgm:prSet>
      <dgm:spPr/>
      <dgm:t>
        <a:bodyPr/>
        <a:lstStyle/>
        <a:p>
          <a:endParaRPr lang="en-GB"/>
        </a:p>
      </dgm:t>
    </dgm:pt>
    <dgm:pt modelId="{56B6637A-A5DC-46CF-8526-8B7233EBE999}" type="pres">
      <dgm:prSet presAssocID="{3AEE445C-CAFA-47E1-9856-6B45EEB7AE0B}" presName="Accent6" presStyleCnt="0"/>
      <dgm:spPr/>
    </dgm:pt>
    <dgm:pt modelId="{0FEED167-3678-4144-8EAA-88359D3778A2}" type="pres">
      <dgm:prSet presAssocID="{3AEE445C-CAFA-47E1-9856-6B45EEB7AE0B}" presName="Accent" presStyleLbl="bgShp" presStyleIdx="5" presStyleCnt="6"/>
      <dgm:spPr>
        <a:solidFill>
          <a:schemeClr val="bg1">
            <a:lumMod val="85000"/>
          </a:schemeClr>
        </a:solidFill>
        <a:scene3d>
          <a:camera prst="orthographicFront"/>
          <a:lightRig rig="threePt" dir="t"/>
        </a:scene3d>
        <a:sp3d>
          <a:bevelT/>
        </a:sp3d>
      </dgm:spPr>
    </dgm:pt>
    <dgm:pt modelId="{1E55789F-28FF-4F4F-9CE3-90529A852B41}" type="pres">
      <dgm:prSet presAssocID="{3AEE445C-CAFA-47E1-9856-6B45EEB7AE0B}" presName="Child6" presStyleLbl="node1" presStyleIdx="5" presStyleCnt="6">
        <dgm:presLayoutVars>
          <dgm:chMax val="0"/>
          <dgm:chPref val="0"/>
          <dgm:bulletEnabled val="1"/>
        </dgm:presLayoutVars>
      </dgm:prSet>
      <dgm:spPr/>
      <dgm:t>
        <a:bodyPr/>
        <a:lstStyle/>
        <a:p>
          <a:endParaRPr lang="en-GB"/>
        </a:p>
      </dgm:t>
    </dgm:pt>
  </dgm:ptLst>
  <dgm:cxnLst>
    <dgm:cxn modelId="{772211CD-467A-694E-9310-EE24C6E37C1D}" type="presOf" srcId="{DB92E135-FD79-4CBD-B0CB-CBE97C5523E9}" destId="{B7094D4C-B862-4119-9A71-8DA398976E28}" srcOrd="0" destOrd="0" presId="urn:microsoft.com/office/officeart/2011/layout/HexagonRadial"/>
    <dgm:cxn modelId="{F8D1707F-DCB5-1142-BF0A-DB5387290888}" type="presOf" srcId="{A4F72723-C71B-4DF4-8CF4-5CDC3502EEE4}" destId="{40D48796-5C2A-411C-9E6D-8C87C7784C99}" srcOrd="0" destOrd="0" presId="urn:microsoft.com/office/officeart/2011/layout/HexagonRadial"/>
    <dgm:cxn modelId="{44CDD0BA-4284-9446-A0E4-13925234C6E8}" type="presOf" srcId="{43320EF1-7588-4CDF-BB78-DC79B00F10A6}" destId="{22636339-B11B-4458-9E88-BC25CF25723D}" srcOrd="0" destOrd="0" presId="urn:microsoft.com/office/officeart/2011/layout/HexagonRadial"/>
    <dgm:cxn modelId="{0CFE5DDD-E2EC-5049-BD58-449DF42303D8}" type="presOf" srcId="{2A6A33EA-5C65-4B4C-8C65-8B4D71C3CAB0}" destId="{60D3E272-E421-4218-963C-D74AF12F52E3}" srcOrd="0" destOrd="0" presId="urn:microsoft.com/office/officeart/2011/layout/HexagonRadial"/>
    <dgm:cxn modelId="{879678AB-A837-4A70-88B4-920CBDFBFE39}" srcId="{5221E461-CDF9-44D8-B8FC-1DD1A95E283F}" destId="{A4F72723-C71B-4DF4-8CF4-5CDC3502EEE4}" srcOrd="2" destOrd="0" parTransId="{FD790134-6220-471D-90F2-DA39FBFE7B36}" sibTransId="{AB14CA3B-6596-49EA-8B1D-AA0232224784}"/>
    <dgm:cxn modelId="{0EA24833-3B9D-A64D-A45E-AFBDAAF08326}" type="presOf" srcId="{3AEE445C-CAFA-47E1-9856-6B45EEB7AE0B}" destId="{1E55789F-28FF-4F4F-9CE3-90529A852B41}" srcOrd="0" destOrd="0" presId="urn:microsoft.com/office/officeart/2011/layout/HexagonRadial"/>
    <dgm:cxn modelId="{0EFE4294-C85A-2344-A784-31AC450A95AA}" type="presOf" srcId="{5221E461-CDF9-44D8-B8FC-1DD1A95E283F}" destId="{92876DF5-4037-4450-B20D-DB0E4A8B0653}" srcOrd="0" destOrd="0" presId="urn:microsoft.com/office/officeart/2011/layout/HexagonRadial"/>
    <dgm:cxn modelId="{30DA7F2E-47C9-F14A-98BF-87DDBDD709E7}" type="presOf" srcId="{C1B0964E-5E31-4B6B-A7F8-56A8135E67ED}" destId="{B07CA84A-6CD2-4299-8F71-C2B8CEADE5AF}" srcOrd="0" destOrd="0" presId="urn:microsoft.com/office/officeart/2011/layout/HexagonRadial"/>
    <dgm:cxn modelId="{4B82AABC-F69D-42E6-A5E6-8891D36C28BD}" srcId="{5221E461-CDF9-44D8-B8FC-1DD1A95E283F}" destId="{DB92E135-FD79-4CBD-B0CB-CBE97C5523E9}" srcOrd="0" destOrd="0" parTransId="{C7C95ED5-74BC-4EE6-BAA7-ADD987CBB00D}" sibTransId="{D3BC8E41-4EEE-4250-82DA-2D3238BC4702}"/>
    <dgm:cxn modelId="{A3A7CAFF-BF65-4D31-A60C-6C9DA7C0B677}" srcId="{5221E461-CDF9-44D8-B8FC-1DD1A95E283F}" destId="{2A6A33EA-5C65-4B4C-8C65-8B4D71C3CAB0}" srcOrd="3" destOrd="0" parTransId="{27FBAC81-4815-4317-AEFA-E13BEC34AA06}" sibTransId="{33C034A6-2EC3-46EC-9C99-A8B4EA158429}"/>
    <dgm:cxn modelId="{ADF8DE35-430A-E74F-91AC-50837B267EC0}" type="presOf" srcId="{E9559B22-1CB6-4952-BA6A-C2B8DBB484AE}" destId="{82C773D3-0536-45CD-8E94-358DBA7352CE}" srcOrd="0" destOrd="0" presId="urn:microsoft.com/office/officeart/2011/layout/HexagonRadial"/>
    <dgm:cxn modelId="{F603866C-ED4C-48E5-99EC-6B9B671C13B8}" srcId="{5221E461-CDF9-44D8-B8FC-1DD1A95E283F}" destId="{E9559B22-1CB6-4952-BA6A-C2B8DBB484AE}" srcOrd="1" destOrd="0" parTransId="{A6B950C0-5080-4BFA-A049-CCCC905880C6}" sibTransId="{1E554C83-42B8-4590-BEC5-E00C95EF1733}"/>
    <dgm:cxn modelId="{10F910E7-BABA-45CE-B0BF-9B9F97B05D74}" srcId="{5221E461-CDF9-44D8-B8FC-1DD1A95E283F}" destId="{3AEE445C-CAFA-47E1-9856-6B45EEB7AE0B}" srcOrd="5" destOrd="0" parTransId="{5C4722FD-9DF1-40EE-8920-27F105C8F112}" sibTransId="{8B53B168-BE7A-43A9-A937-DCEDAF5AC5F9}"/>
    <dgm:cxn modelId="{DC8720CD-074D-4549-B200-D8E7966A100D}" srcId="{5221E461-CDF9-44D8-B8FC-1DD1A95E283F}" destId="{43320EF1-7588-4CDF-BB78-DC79B00F10A6}" srcOrd="4" destOrd="0" parTransId="{8DA0C6C7-C307-4567-8B65-8FC9817A0E7A}" sibTransId="{4AAEBBE5-47B6-4F1B-8878-99508E410A37}"/>
    <dgm:cxn modelId="{DF388339-2F9B-425F-BE91-F5AAE69A3CAF}" srcId="{C1B0964E-5E31-4B6B-A7F8-56A8135E67ED}" destId="{5221E461-CDF9-44D8-B8FC-1DD1A95E283F}" srcOrd="0" destOrd="0" parTransId="{C56FDC74-D677-4067-A8C6-2710BEB8412E}" sibTransId="{1A0D1674-280D-465A-A930-028F1A50CD87}"/>
    <dgm:cxn modelId="{DF1B34FB-2BC7-DE47-B2A3-518B89524594}" type="presParOf" srcId="{B07CA84A-6CD2-4299-8F71-C2B8CEADE5AF}" destId="{92876DF5-4037-4450-B20D-DB0E4A8B0653}" srcOrd="0" destOrd="0" presId="urn:microsoft.com/office/officeart/2011/layout/HexagonRadial"/>
    <dgm:cxn modelId="{7C3C76C2-3A34-1845-A015-3FFEDA7EE9C7}" type="presParOf" srcId="{B07CA84A-6CD2-4299-8F71-C2B8CEADE5AF}" destId="{52B51F89-E8D1-405E-928D-C0797D855A6C}" srcOrd="1" destOrd="0" presId="urn:microsoft.com/office/officeart/2011/layout/HexagonRadial"/>
    <dgm:cxn modelId="{57FDD54F-64A9-6A4A-9A43-A5F8AAE0A625}" type="presParOf" srcId="{52B51F89-E8D1-405E-928D-C0797D855A6C}" destId="{37E857DE-DF31-4652-9EBE-1EC4B33DB846}" srcOrd="0" destOrd="0" presId="urn:microsoft.com/office/officeart/2011/layout/HexagonRadial"/>
    <dgm:cxn modelId="{69B8CB05-BAFF-184E-A5D5-07909C6E1B2F}" type="presParOf" srcId="{B07CA84A-6CD2-4299-8F71-C2B8CEADE5AF}" destId="{B7094D4C-B862-4119-9A71-8DA398976E28}" srcOrd="2" destOrd="0" presId="urn:microsoft.com/office/officeart/2011/layout/HexagonRadial"/>
    <dgm:cxn modelId="{710BFB6E-471D-5749-80FD-00FAEE0A824F}" type="presParOf" srcId="{B07CA84A-6CD2-4299-8F71-C2B8CEADE5AF}" destId="{A383EE0C-6F74-44E0-957B-EFB167DFA5FB}" srcOrd="3" destOrd="0" presId="urn:microsoft.com/office/officeart/2011/layout/HexagonRadial"/>
    <dgm:cxn modelId="{072E166E-7FA6-2545-BDA5-868FD9F430A6}" type="presParOf" srcId="{A383EE0C-6F74-44E0-957B-EFB167DFA5FB}" destId="{6A3B21EC-2DA9-4841-B380-22F2F0CF0062}" srcOrd="0" destOrd="0" presId="urn:microsoft.com/office/officeart/2011/layout/HexagonRadial"/>
    <dgm:cxn modelId="{B536BFE8-9FEF-BA41-9653-B508B269DC12}" type="presParOf" srcId="{B07CA84A-6CD2-4299-8F71-C2B8CEADE5AF}" destId="{82C773D3-0536-45CD-8E94-358DBA7352CE}" srcOrd="4" destOrd="0" presId="urn:microsoft.com/office/officeart/2011/layout/HexagonRadial"/>
    <dgm:cxn modelId="{0062B7FF-3149-8A41-A675-29E5696C76A6}" type="presParOf" srcId="{B07CA84A-6CD2-4299-8F71-C2B8CEADE5AF}" destId="{F94F0E6B-CBA4-4D03-B506-82E61240E07C}" srcOrd="5" destOrd="0" presId="urn:microsoft.com/office/officeart/2011/layout/HexagonRadial"/>
    <dgm:cxn modelId="{DC2978D0-0F12-D944-8F3D-EEDE66CCB7B3}" type="presParOf" srcId="{F94F0E6B-CBA4-4D03-B506-82E61240E07C}" destId="{278A285B-22CD-4F19-BB7E-EA47CBA2E62F}" srcOrd="0" destOrd="0" presId="urn:microsoft.com/office/officeart/2011/layout/HexagonRadial"/>
    <dgm:cxn modelId="{4417D61D-3D66-2949-9124-D24A49D7C559}" type="presParOf" srcId="{B07CA84A-6CD2-4299-8F71-C2B8CEADE5AF}" destId="{40D48796-5C2A-411C-9E6D-8C87C7784C99}" srcOrd="6" destOrd="0" presId="urn:microsoft.com/office/officeart/2011/layout/HexagonRadial"/>
    <dgm:cxn modelId="{2C35391B-B738-C745-956C-60A9A51D523D}" type="presParOf" srcId="{B07CA84A-6CD2-4299-8F71-C2B8CEADE5AF}" destId="{58794947-D73B-4DC5-915A-5D994811F7E7}" srcOrd="7" destOrd="0" presId="urn:microsoft.com/office/officeart/2011/layout/HexagonRadial"/>
    <dgm:cxn modelId="{CB4A5FD3-E605-4341-AFDA-ED75D2520203}" type="presParOf" srcId="{58794947-D73B-4DC5-915A-5D994811F7E7}" destId="{ADA55CA9-6992-4E86-BEE3-FABB2DB80919}" srcOrd="0" destOrd="0" presId="urn:microsoft.com/office/officeart/2011/layout/HexagonRadial"/>
    <dgm:cxn modelId="{B0F2CBC8-D0F3-F444-911A-1E51BA665D4D}" type="presParOf" srcId="{B07CA84A-6CD2-4299-8F71-C2B8CEADE5AF}" destId="{60D3E272-E421-4218-963C-D74AF12F52E3}" srcOrd="8" destOrd="0" presId="urn:microsoft.com/office/officeart/2011/layout/HexagonRadial"/>
    <dgm:cxn modelId="{8A448D4D-9CAD-C547-9EC7-35888678F459}" type="presParOf" srcId="{B07CA84A-6CD2-4299-8F71-C2B8CEADE5AF}" destId="{B5B3978A-48C9-4A96-9FAC-730D3FBAC4F8}" srcOrd="9" destOrd="0" presId="urn:microsoft.com/office/officeart/2011/layout/HexagonRadial"/>
    <dgm:cxn modelId="{8359BA1C-77DB-3948-9E48-AD792B37241D}" type="presParOf" srcId="{B5B3978A-48C9-4A96-9FAC-730D3FBAC4F8}" destId="{82988BC5-DF64-4359-8F66-EC7AD7DB6477}" srcOrd="0" destOrd="0" presId="urn:microsoft.com/office/officeart/2011/layout/HexagonRadial"/>
    <dgm:cxn modelId="{A76B7EEF-8BCE-3343-AE16-1F36525A009E}" type="presParOf" srcId="{B07CA84A-6CD2-4299-8F71-C2B8CEADE5AF}" destId="{22636339-B11B-4458-9E88-BC25CF25723D}" srcOrd="10" destOrd="0" presId="urn:microsoft.com/office/officeart/2011/layout/HexagonRadial"/>
    <dgm:cxn modelId="{CBEA1D33-DAC2-F249-8971-142480D93C0A}" type="presParOf" srcId="{B07CA84A-6CD2-4299-8F71-C2B8CEADE5AF}" destId="{56B6637A-A5DC-46CF-8526-8B7233EBE999}" srcOrd="11" destOrd="0" presId="urn:microsoft.com/office/officeart/2011/layout/HexagonRadial"/>
    <dgm:cxn modelId="{03DADD71-B25C-D744-BF69-876DA53C7558}" type="presParOf" srcId="{56B6637A-A5DC-46CF-8526-8B7233EBE999}" destId="{0FEED167-3678-4144-8EAA-88359D3778A2}" srcOrd="0" destOrd="0" presId="urn:microsoft.com/office/officeart/2011/layout/HexagonRadial"/>
    <dgm:cxn modelId="{BA7049EF-C4E3-1043-A3CC-B209286FE4E4}" type="presParOf" srcId="{B07CA84A-6CD2-4299-8F71-C2B8CEADE5AF}" destId="{1E55789F-28FF-4F4F-9CE3-90529A852B41}" srcOrd="12" destOrd="0" presId="urn:microsoft.com/office/officeart/2011/layout/HexagonRadial"/>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2876DF5-4037-4450-B20D-DB0E4A8B0653}">
      <dsp:nvSpPr>
        <dsp:cNvPr id="0" name=""/>
        <dsp:cNvSpPr/>
      </dsp:nvSpPr>
      <dsp:spPr>
        <a:xfrm>
          <a:off x="1122830" y="1203698"/>
          <a:ext cx="1582680" cy="1369082"/>
        </a:xfrm>
        <a:prstGeom prst="hexagon">
          <a:avLst>
            <a:gd name="adj" fmla="val 28570"/>
            <a:gd name="vf" fmla="val 115470"/>
          </a:avLst>
        </a:prstGeom>
        <a:solidFill>
          <a:schemeClr val="bg1">
            <a:lumMod val="65000"/>
          </a:schemeClr>
        </a:solidFill>
        <a:ln w="25400" cap="flat" cmpd="sng" algn="ctr">
          <a:solidFill>
            <a:schemeClr val="lt1">
              <a:hueOff val="0"/>
              <a:satOff val="0"/>
              <a:lumOff val="0"/>
              <a:alphaOff val="0"/>
            </a:schemeClr>
          </a:solidFill>
          <a:prstDash val="solid"/>
        </a:ln>
        <a:effectLst/>
        <a:scene3d>
          <a:camera prst="orthographicFront"/>
          <a:lightRig rig="threePt" dir="t"/>
        </a:scene3d>
        <a:sp3d>
          <a:bevelT h="152400"/>
          <a:bevelB w="0"/>
        </a:sp3d>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en-GB" sz="1600" b="1" kern="1200" dirty="0" smtClean="0"/>
            <a:t>Information activities</a:t>
          </a:r>
          <a:endParaRPr lang="en-GB" sz="1600" b="1" kern="1200" dirty="0"/>
        </a:p>
      </dsp:txBody>
      <dsp:txXfrm>
        <a:off x="1385102" y="1430574"/>
        <a:ext cx="1058136" cy="915330"/>
      </dsp:txXfrm>
    </dsp:sp>
    <dsp:sp modelId="{6A3B21EC-2DA9-4841-B380-22F2F0CF0062}">
      <dsp:nvSpPr>
        <dsp:cNvPr id="0" name=""/>
        <dsp:cNvSpPr/>
      </dsp:nvSpPr>
      <dsp:spPr>
        <a:xfrm>
          <a:off x="2071745" y="590168"/>
          <a:ext cx="597140" cy="514515"/>
        </a:xfrm>
        <a:prstGeom prst="hexagon">
          <a:avLst>
            <a:gd name="adj" fmla="val 28900"/>
            <a:gd name="vf" fmla="val 115470"/>
          </a:avLst>
        </a:prstGeom>
        <a:solidFill>
          <a:schemeClr val="bg1">
            <a:lumMod val="85000"/>
          </a:schemeClr>
        </a:solidFill>
        <a:ln>
          <a:noFill/>
        </a:ln>
        <a:effectLst/>
        <a:scene3d>
          <a:camera prst="orthographicFront"/>
          <a:lightRig rig="threePt" dir="t"/>
        </a:scene3d>
        <a:sp3d>
          <a:bevelT/>
        </a:sp3d>
      </dsp:spPr>
      <dsp:style>
        <a:lnRef idx="0">
          <a:scrgbClr r="0" g="0" b="0"/>
        </a:lnRef>
        <a:fillRef idx="1">
          <a:scrgbClr r="0" g="0" b="0"/>
        </a:fillRef>
        <a:effectRef idx="0">
          <a:scrgbClr r="0" g="0" b="0"/>
        </a:effectRef>
        <a:fontRef idx="minor"/>
      </dsp:style>
    </dsp:sp>
    <dsp:sp modelId="{B7094D4C-B862-4119-9A71-8DA398976E28}">
      <dsp:nvSpPr>
        <dsp:cNvPr id="0" name=""/>
        <dsp:cNvSpPr/>
      </dsp:nvSpPr>
      <dsp:spPr>
        <a:xfrm>
          <a:off x="1226471" y="0"/>
          <a:ext cx="1296995" cy="1122053"/>
        </a:xfrm>
        <a:prstGeom prst="hexagon">
          <a:avLst>
            <a:gd name="adj" fmla="val 28570"/>
            <a:gd name="vf" fmla="val 115470"/>
          </a:avLst>
        </a:prstGeom>
        <a:solidFill>
          <a:srgbClr val="7030A0"/>
        </a:solidFill>
        <a:ln w="25400" cap="flat" cmpd="sng" algn="ctr">
          <a:solidFill>
            <a:schemeClr val="lt1">
              <a:hueOff val="0"/>
              <a:satOff val="0"/>
              <a:lumOff val="0"/>
              <a:alphaOff val="0"/>
            </a:schemeClr>
          </a:solidFill>
          <a:prstDash val="solid"/>
        </a:ln>
        <a:effectLst/>
        <a:scene3d>
          <a:camera prst="orthographicFront"/>
          <a:lightRig rig="threePt" dir="t"/>
        </a:scene3d>
        <a:sp3d>
          <a:bevelT/>
          <a:bevelB w="0"/>
        </a:sp3d>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en-GB" sz="1600" b="1" kern="1200" dirty="0" smtClean="0"/>
            <a:t>Create</a:t>
          </a:r>
          <a:endParaRPr lang="en-GB" sz="1600" b="1" kern="1200" dirty="0"/>
        </a:p>
      </dsp:txBody>
      <dsp:txXfrm>
        <a:off x="1441411" y="185948"/>
        <a:ext cx="867115" cy="750157"/>
      </dsp:txXfrm>
    </dsp:sp>
    <dsp:sp modelId="{278A285B-22CD-4F19-BB7E-EA47CBA2E62F}">
      <dsp:nvSpPr>
        <dsp:cNvPr id="0" name=""/>
        <dsp:cNvSpPr/>
      </dsp:nvSpPr>
      <dsp:spPr>
        <a:xfrm>
          <a:off x="2768655" y="1552038"/>
          <a:ext cx="597140" cy="514515"/>
        </a:xfrm>
        <a:prstGeom prst="hexagon">
          <a:avLst>
            <a:gd name="adj" fmla="val 28900"/>
            <a:gd name="vf" fmla="val 115470"/>
          </a:avLst>
        </a:prstGeom>
        <a:solidFill>
          <a:schemeClr val="bg1">
            <a:lumMod val="85000"/>
          </a:schemeClr>
        </a:solidFill>
        <a:ln>
          <a:noFill/>
        </a:ln>
        <a:effectLst/>
        <a:scene3d>
          <a:camera prst="orthographicFront"/>
          <a:lightRig rig="threePt" dir="t"/>
        </a:scene3d>
        <a:sp3d>
          <a:bevelT/>
        </a:sp3d>
      </dsp:spPr>
      <dsp:style>
        <a:lnRef idx="0">
          <a:scrgbClr r="0" g="0" b="0"/>
        </a:lnRef>
        <a:fillRef idx="1">
          <a:scrgbClr r="0" g="0" b="0"/>
        </a:fillRef>
        <a:effectRef idx="0">
          <a:scrgbClr r="0" g="0" b="0"/>
        </a:effectRef>
        <a:fontRef idx="minor"/>
      </dsp:style>
    </dsp:sp>
    <dsp:sp modelId="{82C773D3-0536-45CD-8E94-358DBA7352CE}">
      <dsp:nvSpPr>
        <dsp:cNvPr id="0" name=""/>
        <dsp:cNvSpPr/>
      </dsp:nvSpPr>
      <dsp:spPr>
        <a:xfrm>
          <a:off x="2415966" y="690138"/>
          <a:ext cx="1296995" cy="1122053"/>
        </a:xfrm>
        <a:prstGeom prst="hexagon">
          <a:avLst>
            <a:gd name="adj" fmla="val 28570"/>
            <a:gd name="vf" fmla="val 115470"/>
          </a:avLst>
        </a:prstGeom>
        <a:solidFill>
          <a:srgbClr val="0070C0"/>
        </a:solidFill>
        <a:ln w="25400" cap="flat" cmpd="sng" algn="ctr">
          <a:solidFill>
            <a:schemeClr val="lt1">
              <a:hueOff val="0"/>
              <a:satOff val="0"/>
              <a:lumOff val="0"/>
              <a:alphaOff val="0"/>
            </a:schemeClr>
          </a:solidFill>
          <a:prstDash val="solid"/>
        </a:ln>
        <a:effectLst/>
        <a:scene3d>
          <a:camera prst="orthographicFront"/>
          <a:lightRig rig="threePt" dir="t"/>
        </a:scene3d>
        <a:sp3d>
          <a:bevelT/>
          <a:bevelB w="0"/>
        </a:sp3d>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en-GB" sz="1600" b="1" kern="1200" dirty="0" smtClean="0"/>
            <a:t>Store</a:t>
          </a:r>
          <a:endParaRPr lang="en-GB" sz="1600" b="1" kern="1200" dirty="0"/>
        </a:p>
      </dsp:txBody>
      <dsp:txXfrm>
        <a:off x="2630906" y="876086"/>
        <a:ext cx="867115" cy="750157"/>
      </dsp:txXfrm>
    </dsp:sp>
    <dsp:sp modelId="{ADA55CA9-6992-4E86-BEE3-FABB2DB80919}">
      <dsp:nvSpPr>
        <dsp:cNvPr id="0" name=""/>
        <dsp:cNvSpPr/>
      </dsp:nvSpPr>
      <dsp:spPr>
        <a:xfrm>
          <a:off x="2284536" y="2637809"/>
          <a:ext cx="597140" cy="514515"/>
        </a:xfrm>
        <a:prstGeom prst="hexagon">
          <a:avLst>
            <a:gd name="adj" fmla="val 28900"/>
            <a:gd name="vf" fmla="val 115470"/>
          </a:avLst>
        </a:prstGeom>
        <a:solidFill>
          <a:schemeClr val="bg1">
            <a:lumMod val="85000"/>
          </a:schemeClr>
        </a:solidFill>
        <a:ln>
          <a:noFill/>
        </a:ln>
        <a:effectLst/>
        <a:scene3d>
          <a:camera prst="orthographicFront"/>
          <a:lightRig rig="threePt" dir="t"/>
        </a:scene3d>
        <a:sp3d>
          <a:bevelT/>
        </a:sp3d>
      </dsp:spPr>
      <dsp:style>
        <a:lnRef idx="0">
          <a:scrgbClr r="0" g="0" b="0"/>
        </a:lnRef>
        <a:fillRef idx="1">
          <a:scrgbClr r="0" g="0" b="0"/>
        </a:fillRef>
        <a:effectRef idx="0">
          <a:scrgbClr r="0" g="0" b="0"/>
        </a:effectRef>
        <a:fontRef idx="minor"/>
      </dsp:style>
    </dsp:sp>
    <dsp:sp modelId="{40D48796-5C2A-411C-9E6D-8C87C7784C99}">
      <dsp:nvSpPr>
        <dsp:cNvPr id="0" name=""/>
        <dsp:cNvSpPr/>
      </dsp:nvSpPr>
      <dsp:spPr>
        <a:xfrm>
          <a:off x="2415966" y="2046869"/>
          <a:ext cx="1296995" cy="1122053"/>
        </a:xfrm>
        <a:prstGeom prst="hexagon">
          <a:avLst>
            <a:gd name="adj" fmla="val 28570"/>
            <a:gd name="vf" fmla="val 115470"/>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a:scene3d>
          <a:camera prst="orthographicFront"/>
          <a:lightRig rig="threePt" dir="t"/>
        </a:scene3d>
        <a:sp3d>
          <a:bevelT/>
          <a:bevelB w="0"/>
        </a:sp3d>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en-GB" sz="1600" b="1" kern="1200" dirty="0" smtClean="0">
              <a:solidFill>
                <a:schemeClr val="tx1"/>
              </a:solidFill>
            </a:rPr>
            <a:t>Share</a:t>
          </a:r>
          <a:endParaRPr lang="en-GB" sz="1600" b="1" kern="1200" dirty="0">
            <a:solidFill>
              <a:schemeClr val="tx1"/>
            </a:solidFill>
          </a:endParaRPr>
        </a:p>
      </dsp:txBody>
      <dsp:txXfrm>
        <a:off x="2630906" y="2232817"/>
        <a:ext cx="867115" cy="750157"/>
      </dsp:txXfrm>
    </dsp:sp>
    <dsp:sp modelId="{82988BC5-DF64-4359-8F66-EC7AD7DB6477}">
      <dsp:nvSpPr>
        <dsp:cNvPr id="0" name=""/>
        <dsp:cNvSpPr/>
      </dsp:nvSpPr>
      <dsp:spPr>
        <a:xfrm>
          <a:off x="1083628" y="2750516"/>
          <a:ext cx="597140" cy="514515"/>
        </a:xfrm>
        <a:prstGeom prst="hexagon">
          <a:avLst>
            <a:gd name="adj" fmla="val 28900"/>
            <a:gd name="vf" fmla="val 115470"/>
          </a:avLst>
        </a:prstGeom>
        <a:solidFill>
          <a:schemeClr val="bg1">
            <a:lumMod val="85000"/>
          </a:schemeClr>
        </a:solidFill>
        <a:ln>
          <a:noFill/>
        </a:ln>
        <a:effectLst/>
        <a:scene3d>
          <a:camera prst="orthographicFront"/>
          <a:lightRig rig="threePt" dir="t"/>
        </a:scene3d>
        <a:sp3d>
          <a:bevelT/>
        </a:sp3d>
      </dsp:spPr>
      <dsp:style>
        <a:lnRef idx="0">
          <a:scrgbClr r="0" g="0" b="0"/>
        </a:lnRef>
        <a:fillRef idx="1">
          <a:scrgbClr r="0" g="0" b="0"/>
        </a:fillRef>
        <a:effectRef idx="0">
          <a:scrgbClr r="0" g="0" b="0"/>
        </a:effectRef>
        <a:fontRef idx="minor"/>
      </dsp:style>
    </dsp:sp>
    <dsp:sp modelId="{60D3E272-E421-4218-963C-D74AF12F52E3}">
      <dsp:nvSpPr>
        <dsp:cNvPr id="0" name=""/>
        <dsp:cNvSpPr/>
      </dsp:nvSpPr>
      <dsp:spPr>
        <a:xfrm>
          <a:off x="1226471" y="2737779"/>
          <a:ext cx="1296995" cy="1122053"/>
        </a:xfrm>
        <a:prstGeom prst="hexagon">
          <a:avLst>
            <a:gd name="adj" fmla="val 28570"/>
            <a:gd name="vf" fmla="val 115470"/>
          </a:avLst>
        </a:prstGeom>
        <a:solidFill>
          <a:srgbClr val="FFFF00"/>
        </a:solidFill>
        <a:ln w="25400" cap="flat" cmpd="sng" algn="ctr">
          <a:solidFill>
            <a:schemeClr val="lt1">
              <a:hueOff val="0"/>
              <a:satOff val="0"/>
              <a:lumOff val="0"/>
              <a:alphaOff val="0"/>
            </a:schemeClr>
          </a:solidFill>
          <a:prstDash val="solid"/>
        </a:ln>
        <a:effectLst/>
        <a:scene3d>
          <a:camera prst="orthographicFront"/>
          <a:lightRig rig="threePt" dir="t"/>
        </a:scene3d>
        <a:sp3d>
          <a:bevelT/>
          <a:bevelB w="0"/>
        </a:sp3d>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en-GB" sz="1600" b="1" kern="1200" dirty="0" smtClean="0">
              <a:solidFill>
                <a:schemeClr val="accent3">
                  <a:lumMod val="50000"/>
                </a:schemeClr>
              </a:solidFill>
            </a:rPr>
            <a:t>Use</a:t>
          </a:r>
          <a:endParaRPr lang="en-GB" sz="1600" b="1" kern="1200" dirty="0">
            <a:solidFill>
              <a:schemeClr val="accent3">
                <a:lumMod val="50000"/>
              </a:schemeClr>
            </a:solidFill>
          </a:endParaRPr>
        </a:p>
      </dsp:txBody>
      <dsp:txXfrm>
        <a:off x="1441411" y="2923727"/>
        <a:ext cx="867115" cy="750157"/>
      </dsp:txXfrm>
    </dsp:sp>
    <dsp:sp modelId="{0FEED167-3678-4144-8EAA-88359D3778A2}">
      <dsp:nvSpPr>
        <dsp:cNvPr id="0" name=""/>
        <dsp:cNvSpPr/>
      </dsp:nvSpPr>
      <dsp:spPr>
        <a:xfrm>
          <a:off x="375306" y="1789032"/>
          <a:ext cx="597140" cy="514515"/>
        </a:xfrm>
        <a:prstGeom prst="hexagon">
          <a:avLst>
            <a:gd name="adj" fmla="val 28900"/>
            <a:gd name="vf" fmla="val 115470"/>
          </a:avLst>
        </a:prstGeom>
        <a:solidFill>
          <a:schemeClr val="bg1">
            <a:lumMod val="85000"/>
          </a:schemeClr>
        </a:solidFill>
        <a:ln>
          <a:noFill/>
        </a:ln>
        <a:effectLst/>
        <a:scene3d>
          <a:camera prst="orthographicFront"/>
          <a:lightRig rig="threePt" dir="t"/>
        </a:scene3d>
        <a:sp3d>
          <a:bevelT/>
        </a:sp3d>
      </dsp:spPr>
      <dsp:style>
        <a:lnRef idx="0">
          <a:scrgbClr r="0" g="0" b="0"/>
        </a:lnRef>
        <a:fillRef idx="1">
          <a:scrgbClr r="0" g="0" b="0"/>
        </a:fillRef>
        <a:effectRef idx="0">
          <a:scrgbClr r="0" g="0" b="0"/>
        </a:effectRef>
        <a:fontRef idx="minor"/>
      </dsp:style>
    </dsp:sp>
    <dsp:sp modelId="{22636339-B11B-4458-9E88-BC25CF25723D}">
      <dsp:nvSpPr>
        <dsp:cNvPr id="0" name=""/>
        <dsp:cNvSpPr/>
      </dsp:nvSpPr>
      <dsp:spPr>
        <a:xfrm>
          <a:off x="31453" y="2047641"/>
          <a:ext cx="1296995" cy="1122053"/>
        </a:xfrm>
        <a:prstGeom prst="hexagon">
          <a:avLst>
            <a:gd name="adj" fmla="val 28570"/>
            <a:gd name="vf" fmla="val 115470"/>
          </a:avLst>
        </a:prstGeom>
        <a:solidFill>
          <a:srgbClr val="FF9900"/>
        </a:solidFill>
        <a:ln w="25400" cap="flat" cmpd="sng" algn="ctr">
          <a:solidFill>
            <a:schemeClr val="lt1">
              <a:hueOff val="0"/>
              <a:satOff val="0"/>
              <a:lumOff val="0"/>
              <a:alphaOff val="0"/>
            </a:schemeClr>
          </a:solidFill>
          <a:prstDash val="solid"/>
        </a:ln>
        <a:effectLst/>
        <a:scene3d>
          <a:camera prst="orthographicFront"/>
          <a:lightRig rig="threePt" dir="t"/>
        </a:scene3d>
        <a:sp3d>
          <a:bevelT/>
          <a:bevelB w="0"/>
        </a:sp3d>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en-GB" sz="1600" b="1" kern="1200" dirty="0" smtClean="0"/>
            <a:t>Archive</a:t>
          </a:r>
          <a:endParaRPr lang="en-GB" sz="1600" b="1" kern="1200" dirty="0"/>
        </a:p>
      </dsp:txBody>
      <dsp:txXfrm>
        <a:off x="246393" y="2233589"/>
        <a:ext cx="867115" cy="750157"/>
      </dsp:txXfrm>
    </dsp:sp>
    <dsp:sp modelId="{1E55789F-28FF-4F4F-9CE3-90529A852B41}">
      <dsp:nvSpPr>
        <dsp:cNvPr id="0" name=""/>
        <dsp:cNvSpPr/>
      </dsp:nvSpPr>
      <dsp:spPr>
        <a:xfrm>
          <a:off x="31453" y="688594"/>
          <a:ext cx="1296995" cy="1122053"/>
        </a:xfrm>
        <a:prstGeom prst="hexagon">
          <a:avLst>
            <a:gd name="adj" fmla="val 28570"/>
            <a:gd name="vf" fmla="val 115470"/>
          </a:avLst>
        </a:prstGeom>
        <a:solidFill>
          <a:srgbClr val="FF0000"/>
        </a:solidFill>
        <a:ln w="25400" cap="flat" cmpd="sng" algn="ctr">
          <a:solidFill>
            <a:schemeClr val="lt1">
              <a:hueOff val="0"/>
              <a:satOff val="0"/>
              <a:lumOff val="0"/>
              <a:alphaOff val="0"/>
            </a:schemeClr>
          </a:solidFill>
          <a:prstDash val="solid"/>
        </a:ln>
        <a:effectLst/>
        <a:scene3d>
          <a:camera prst="orthographicFront"/>
          <a:lightRig rig="threePt" dir="t"/>
        </a:scene3d>
        <a:sp3d>
          <a:bevelT/>
          <a:bevelB w="0"/>
        </a:sp3d>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en-GB" sz="1600" b="1" kern="1200" dirty="0" smtClean="0"/>
            <a:t>Destroy</a:t>
          </a:r>
          <a:endParaRPr lang="en-GB" sz="1600" b="1" kern="1200" dirty="0"/>
        </a:p>
      </dsp:txBody>
      <dsp:txXfrm>
        <a:off x="246393" y="874542"/>
        <a:ext cx="867115" cy="750157"/>
      </dsp:txXfrm>
    </dsp:sp>
  </dsp:spTree>
</dsp:drawing>
</file>

<file path=ppt/diagrams/layout1.xml><?xml version="1.0" encoding="utf-8"?>
<dgm:layoutDef xmlns:dgm="http://schemas.openxmlformats.org/drawingml/2006/diagram" xmlns:a="http://schemas.openxmlformats.org/drawingml/2006/main" uniqueId="urn:microsoft.com/office/officeart/2011/layout/HexagonRadial">
  <dgm:title val="Hexagon Radial"/>
  <dgm:desc val="Use to show a sequential process that relates to a central idea or theme. Limited to six Level 2 shapes. Works best with small amounts of text. Unused text does not appear, but remains available if you switch layouts."/>
  <dgm:catLst>
    <dgm:cat type="cycle" pri="8500"/>
    <dgm:cat type="officeonline" pri="9000"/>
  </dgm:catLst>
  <dgm:samp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sampData>
  <dgm:styleData>
    <dgm:dataModel>
      <dgm:ptLst>
        <dgm:pt modelId="0" type="doc"/>
        <dgm:pt modelId="10">
          <dgm:prSet phldr="1"/>
        </dgm:pt>
        <dgm:pt modelId="11">
          <dgm:prSet phldr="1"/>
        </dgm:pt>
        <dgm:pt modelId="12">
          <dgm:prSet phldr="1"/>
        </dgm:pt>
        <dgm:pt modelId="13">
          <dgm:prSet phldr="1"/>
        </dgm:pt>
      </dgm:ptLst>
      <dgm:cxnLst>
        <dgm:cxn modelId="40" srcId="0" destId="10" srcOrd="0" destOrd="0"/>
        <dgm:cxn modelId="50" srcId="10" destId="11" srcOrd="0" destOrd="0"/>
        <dgm:cxn modelId="60" srcId="10" destId="12" srcOrd="0" destOrd="0"/>
        <dgm:cxn modelId="70" srcId="10" destId="13" srcOrd="0"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clrData>
  <dgm:layoutNode name="Name0">
    <dgm:varLst>
      <dgm:chMax val="1"/>
      <dgm:chPref val="1"/>
      <dgm:dir/>
      <dgm:animOne val="branch"/>
      <dgm:animLvl val="lvl"/>
    </dgm:varLst>
    <dgm:shape xmlns:r="http://schemas.openxmlformats.org/officeDocument/2006/relationships" r:blip="">
      <dgm:adjLst/>
    </dgm:shape>
    <dgm:choose name="Name1">
      <dgm:if name="Name2" func="var" arg="dir" op="equ" val="norm">
        <dgm:choose name="Name3">
          <dgm:if name="Name4"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5"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l" for="ch" forName="Accent1" refType="w" fact="0.1685"/>
              <dgm:constr type="t" for="ch" forName="Accent1" refType="h" fact="0.2946"/>
              <dgm:constr type="w" for="ch" forName="Accent1" refType="w" fact="0.462"/>
              <dgm:constr type="h" for="ch" forName="Accent1" refType="h" fact="0.5472"/>
              <dgm:constr type="l" for="ch" forName="Parent" refType="w" fact="0"/>
              <dgm:constr type="t" for="ch" forName="Parent" refType="h" fact="0.2885"/>
              <dgm:constr type="w" for="ch" forName="Parent" refType="w" fact="0.6013"/>
              <dgm:constr type="h" for="ch" forName="Parent" refType="h" fact="0.7115"/>
              <dgm:constr type="l" for="ch" forName="Child1" refType="w" fact="0.5073"/>
              <dgm:constr type="t" for="ch" forName="Child1" refType="h" fact="0"/>
              <dgm:constr type="w" for="ch" forName="Child1" refType="w" fact="0.4927"/>
              <dgm:constr type="h" for="ch" forName="Child1" refType="h" fact="0.5831"/>
            </dgm:constrLst>
          </dgm:if>
          <dgm:if name="Name6"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l" for="ch" forName="Accent2" refType="w" fact="0.6413"/>
              <dgm:constr type="t" for="ch" forName="Accent2" refType="h" fact="0.3477"/>
              <dgm:constr type="w" for="ch" forName="Accent2" refType="w" fact="0.2269"/>
              <dgm:constr type="h" for="ch" forName="Accent2" refType="h" fact="0.2076"/>
              <dgm:constr type="l" for="ch" forName="Accent1" refType="w" fact="0"/>
              <dgm:constr type="t" for="ch" forName="Accent1" refType="h" fact="0"/>
              <dgm:constr type="w" for="ch" forName="Accent1" refType="w" fact="0"/>
              <dgm:constr type="h" for="ch" forName="Accent1" refType="h" fact="0"/>
              <dgm:constr type="l" for="ch" forName="Parent" refType="w" fact="0"/>
              <dgm:constr type="t" for="ch" forName="Parent" refType="h" fact="0.2239"/>
              <dgm:constr type="w" for="ch" forName="Parent" refType="w" fact="0.6013"/>
              <dgm:constr type="h" for="ch" forName="Parent" refType="h" fact="0.5523"/>
              <dgm:constr type="l" for="ch" forName="Child1" refType="w" fact="0.5073"/>
              <dgm:constr type="t" for="ch" forName="Child1" refType="h" fact="0"/>
              <dgm:constr type="w" for="ch" forName="Child1" refType="w" fact="0.4927"/>
              <dgm:constr type="h" for="ch" forName="Child1" refType="h" fact="0.4527"/>
              <dgm:constr type="l" for="ch" forName="Child2" refType="w" fact="0.5073"/>
              <dgm:constr type="t" for="ch" forName="Child2" refType="h" fact="0.5473"/>
              <dgm:constr type="w" for="ch" forName="Child2" refType="w" fact="0.4927"/>
              <dgm:constr type="h" for="ch" forName="Child2" refType="h" fact="0.4527"/>
            </dgm:constrLst>
          </dgm:if>
          <dgm:if name="Name7"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l" for="ch" forName="Accent3" refType="w" fact="0.4573"/>
              <dgm:constr type="t" for="ch" forName="Accent3" refType="h" fact="0.6145"/>
              <dgm:constr type="w" for="ch" forName="Accent3" refType="w" fact="0.2269"/>
              <dgm:constr type="h" for="ch" forName="Accent3" refType="h" fact="0.1623"/>
              <dgm:constr type="l" for="ch" forName="Accent2" refType="w" fact="0.6413"/>
              <dgm:constr type="t" for="ch" forName="Accent2" refType="h" fact="0.2719"/>
              <dgm:constr type="w" for="ch" forName="Accent2" refType="w" fact="0.2269"/>
              <dgm:constr type="h" for="ch" forName="Accent2" refType="h" fact="0.1623"/>
              <dgm:constr type="l" for="ch" forName="Accent1" refType="w" fact="0"/>
              <dgm:constr type="t" for="ch" forName="Accent1" refType="h" fact="0"/>
              <dgm:constr type="w" for="ch" forName="Accent1" refType="w" fact="0"/>
              <dgm:constr type="h" for="ch" forName="Accent1" refType="h" fact="0"/>
              <dgm:constr type="l" for="ch" forName="Child3" refType="w" fact="0.0554"/>
              <dgm:constr type="t" for="ch" forName="Child3" refType="h" fact="0.646"/>
              <dgm:constr type="w" for="ch" forName="Child3" refType="w" fact="0.4927"/>
              <dgm:constr type="h" for="ch" forName="Child3" refType="h" fact="0.354"/>
              <dgm:constr type="l" for="ch" forName="Parent" refType="w" fact="0"/>
              <dgm:constr type="t" for="ch" forName="Parent" refType="h" fact="0.1751"/>
              <dgm:constr type="w" for="ch" forName="Parent" refType="w" fact="0.6013"/>
              <dgm:constr type="h" for="ch" forName="Parent" refType="h" fact="0.4319"/>
              <dgm:constr type="l" for="ch" forName="Child1" refType="w" fact="0.5073"/>
              <dgm:constr type="t" for="ch" forName="Child1" refType="h" fact="0"/>
              <dgm:constr type="w" for="ch" forName="Child1" refType="w" fact="0.4927"/>
              <dgm:constr type="h" for="ch" forName="Child1" refType="h" fact="0.354"/>
              <dgm:constr type="l" for="ch" forName="Child2" refType="w" fact="0.5073"/>
              <dgm:constr type="t" for="ch" forName="Child2" refType="h" fact="0.428"/>
              <dgm:constr type="w" for="ch" forName="Child2" refType="w" fact="0.4927"/>
              <dgm:constr type="h" for="ch" forName="Child2" refType="h" fact="0.354"/>
            </dgm:constrLst>
          </dgm:if>
          <dgm:if name="Name8"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4" refType="w" fact="0.4573"/>
              <dgm:constr type="t" for="ch" forName="Accent4" refType="h" fact="0.6834"/>
              <dgm:constr type="w" for="ch" forName="Accent4" refType="w" fact="0.2269"/>
              <dgm:constr type="h" for="ch" forName="Accent4" refType="h" fact="0.1333"/>
              <dgm:constr type="l" for="ch" forName="Accent3" refType="w" fact="0.6413"/>
              <dgm:constr type="t" for="ch" forName="Accent3" refType="h" fact="0.4021"/>
              <dgm:constr type="w" for="ch" forName="Accent3" refType="w" fact="0.2269"/>
              <dgm:constr type="h" for="ch" forName="Accent3" refType="h" fact="0.1333"/>
              <dgm:constr type="l" for="ch" forName="Accent2" refType="w" fact="0.3765"/>
              <dgm:constr type="t" for="ch" forName="Accent2" refType="h" fact="0.1529"/>
              <dgm:constr type="w" for="ch" forName="Accent2" refType="w" fact="0.2269"/>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0554"/>
              <dgm:constr type="t" for="ch" forName="Child4" refType="h" fact="0.7093"/>
              <dgm:constr type="w" for="ch" forName="Child4" refType="w" fact="0.4927"/>
              <dgm:constr type="h" for="ch" forName="Child4" refType="h" fact="0.2907"/>
              <dgm:constr type="l" for="ch" forName="Parent" refType="w" fact="0"/>
              <dgm:constr type="t" for="ch" forName="Parent" refType="h" fact="0.3226"/>
              <dgm:constr type="w" for="ch" forName="Parent" refType="w" fact="0.6013"/>
              <dgm:constr type="h" for="ch" forName="Parent" refType="h" fact="0.3547"/>
              <dgm:constr type="l" for="ch" forName="Child2" refType="w" fact="0.5073"/>
              <dgm:constr type="t" for="ch" forName="Child2" refType="h" fact="0.1788"/>
              <dgm:constr type="w" for="ch" forName="Child2" refType="w" fact="0.4927"/>
              <dgm:constr type="h" for="ch" forName="Child2" refType="h" fact="0.2907"/>
              <dgm:constr type="l" for="ch" forName="Child3" refType="w" fact="0.5073"/>
              <dgm:constr type="t" for="ch" forName="Child3" refType="h" fact="0.5303"/>
              <dgm:constr type="w" for="ch" forName="Child3" refType="w" fact="0.4927"/>
              <dgm:constr type="h" for="ch" forName="Child3" refType="h" fact="0.2907"/>
              <dgm:constr type="l" for="ch" forName="Child1" refType="w" fact="0.0554"/>
              <dgm:constr type="t" for="ch" forName="Child1" refType="h" fact="0"/>
              <dgm:constr type="w" for="ch" forName="Child1" refType="w" fact="0.4927"/>
              <dgm:constr type="h" for="ch" forName="Child1" refType="h" fact="0.2907"/>
            </dgm:constrLst>
          </dgm:if>
          <dgm:if name="Name9"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1" refType="w" fact="0.3246"/>
              <dgm:constr type="t" for="ch" forName="Child1" refType="h" fact="0"/>
              <dgm:constr type="w" for="ch" forName="Child1" refType="w" fact="0.3523"/>
              <dgm:constr type="h" for="ch" forName="Child1" refType="h" fact="0.2907"/>
            </dgm:constrLst>
          </dgm:if>
          <dgm:else name="Name10">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l" for="ch" forName="Accent6" refType="w" fact="0.0934"/>
              <dgm:constr type="t" for="ch" forName="Accent6" refType="h" fact="0.4635"/>
              <dgm:constr type="w" for="ch" forName="Accent6" refType="w" fact="0.1622"/>
              <dgm:constr type="h" for="ch" forName="Accent6" refType="h" fact="0.1333"/>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6" refType="w" fact="0"/>
              <dgm:constr type="t" for="ch" forName="Child6" refType="h" fact="0.1784"/>
              <dgm:constr type="w" for="ch" forName="Child6" refType="w" fact="0.3523"/>
              <dgm:constr type="h" for="ch" forName="Child6" refType="h" fact="0.2907"/>
              <dgm:constr type="l" for="ch" forName="Child1" refType="w" fact="0.3246"/>
              <dgm:constr type="t" for="ch" forName="Child1" refType="h" fact="0"/>
              <dgm:constr type="w" for="ch" forName="Child1" refType="w" fact="0.3523"/>
              <dgm:constr type="h" for="ch" forName="Child1" refType="h" fact="0.2907"/>
            </dgm:constrLst>
          </dgm:else>
        </dgm:choose>
      </dgm:if>
      <dgm:else name="Name11">
        <dgm:choose name="Name12">
          <dgm:if name="Name13"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14"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r" for="ch" forName="Accent1" refType="w" fact="0.8315"/>
              <dgm:constr type="t" for="ch" forName="Accent1" refType="h" fact="0.2946"/>
              <dgm:constr type="w" for="ch" forName="Accent1" refType="w" fact="0.462"/>
              <dgm:constr type="h" for="ch" forName="Accent1" refType="h" fact="0.5472"/>
              <dgm:constr type="r" for="ch" forName="Parent" refType="w"/>
              <dgm:constr type="t" for="ch" forName="Parent" refType="h" fact="0.2885"/>
              <dgm:constr type="w" for="ch" forName="Parent" refType="w" fact="0.6013"/>
              <dgm:constr type="h" for="ch" forName="Parent" refType="h" fact="0.7115"/>
              <dgm:constr type="r" for="ch" forName="Child1" refType="w" fact="0.4927"/>
              <dgm:constr type="t" for="ch" forName="Child1" refType="h" fact="0"/>
              <dgm:constr type="w" for="ch" forName="Child1" refType="w" fact="0.4927"/>
              <dgm:constr type="h" for="ch" forName="Child1" refType="h" fact="0.5831"/>
            </dgm:constrLst>
          </dgm:if>
          <dgm:if name="Name15"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r" for="ch" forName="Accent2" refType="w" fact="0.3587"/>
              <dgm:constr type="t" for="ch" forName="Accent2" refType="h" fact="0.3477"/>
              <dgm:constr type="w" for="ch" forName="Accent2" refType="w" fact="0.2269"/>
              <dgm:constr type="h" for="ch" forName="Accent2" refType="h" fact="0.2076"/>
              <dgm:constr type="r" for="ch" forName="Accent1" refType="w" fact="0"/>
              <dgm:constr type="t" for="ch" forName="Accent1" refType="h" fact="0"/>
              <dgm:constr type="w" for="ch" forName="Accent1" refType="w" fact="0"/>
              <dgm:constr type="h" for="ch" forName="Accent1" refType="h" fact="0"/>
              <dgm:constr type="r" for="ch" forName="Parent" refType="w"/>
              <dgm:constr type="t" for="ch" forName="Parent" refType="h" fact="0.2239"/>
              <dgm:constr type="w" for="ch" forName="Parent" refType="w" fact="0.6013"/>
              <dgm:constr type="h" for="ch" forName="Parent" refType="h" fact="0.5523"/>
              <dgm:constr type="r" for="ch" forName="Child1" refType="w" fact="0.4927"/>
              <dgm:constr type="t" for="ch" forName="Child1" refType="h" fact="0"/>
              <dgm:constr type="w" for="ch" forName="Child1" refType="w" fact="0.4927"/>
              <dgm:constr type="h" for="ch" forName="Child1" refType="h" fact="0.4527"/>
              <dgm:constr type="r" for="ch" forName="Child2" refType="w" fact="0.5073"/>
              <dgm:constr type="t" for="ch" forName="Child2" refType="h" fact="0.5473"/>
              <dgm:constr type="w" for="ch" forName="Child2" refType="w" fact="0.4927"/>
              <dgm:constr type="h" for="ch" forName="Child2" refType="h" fact="0.4527"/>
            </dgm:constrLst>
          </dgm:if>
          <dgm:if name="Name16"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r" for="ch" forName="Accent3" refType="w" fact="0.5427"/>
              <dgm:constr type="t" for="ch" forName="Accent3" refType="h" fact="0.6145"/>
              <dgm:constr type="w" for="ch" forName="Accent3" refType="w" fact="0.2269"/>
              <dgm:constr type="h" for="ch" forName="Accent3" refType="h" fact="0.1623"/>
              <dgm:constr type="r" for="ch" forName="Accent2" refType="w" fact="0.3587"/>
              <dgm:constr type="t" for="ch" forName="Accent2" refType="h" fact="0.2719"/>
              <dgm:constr type="w" for="ch" forName="Accent2" refType="w" fact="0.2269"/>
              <dgm:constr type="h" for="ch" forName="Accent2" refType="h" fact="0.1623"/>
              <dgm:constr type="r" for="ch" forName="Accent1" refType="w" fact="0"/>
              <dgm:constr type="t" for="ch" forName="Accent1" refType="h" fact="0"/>
              <dgm:constr type="w" for="ch" forName="Accent1" refType="w" fact="0"/>
              <dgm:constr type="h" for="ch" forName="Accent1" refType="h" fact="0"/>
              <dgm:constr type="r" for="ch" forName="Child3" refType="w" fact="0.9446"/>
              <dgm:constr type="t" for="ch" forName="Child3" refType="h" fact="0.646"/>
              <dgm:constr type="w" for="ch" forName="Child3" refType="w" fact="0.4927"/>
              <dgm:constr type="h" for="ch" forName="Child3" refType="h" fact="0.354"/>
              <dgm:constr type="r" for="ch" forName="Parent" refType="w"/>
              <dgm:constr type="t" for="ch" forName="Parent" refType="h" fact="0.1751"/>
              <dgm:constr type="w" for="ch" forName="Parent" refType="w" fact="0.6013"/>
              <dgm:constr type="h" for="ch" forName="Parent" refType="h" fact="0.4319"/>
              <dgm:constr type="r" for="ch" forName="Child1" refType="w" fact="0.4927"/>
              <dgm:constr type="t" for="ch" forName="Child1" refType="h" fact="0"/>
              <dgm:constr type="w" for="ch" forName="Child1" refType="w" fact="0.4927"/>
              <dgm:constr type="h" for="ch" forName="Child1" refType="h" fact="0.354"/>
              <dgm:constr type="r" for="ch" forName="Child2" refType="w" fact="0.4927"/>
              <dgm:constr type="t" for="ch" forName="Child2" refType="h" fact="0.428"/>
              <dgm:constr type="w" for="ch" forName="Child2" refType="w" fact="0.4927"/>
              <dgm:constr type="h" for="ch" forName="Child2" refType="h" fact="0.354"/>
            </dgm:constrLst>
          </dgm:if>
          <dgm:if name="Name17"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Accent4" refType="w" fact="0.5427"/>
              <dgm:constr type="t" for="ch" forName="Accent4" refType="h" fact="0.6834"/>
              <dgm:constr type="w" for="ch" forName="Accent4" refType="w" fact="0.2269"/>
              <dgm:constr type="h" for="ch" forName="Accent4" refType="h" fact="0.1333"/>
              <dgm:constr type="r" for="ch" forName="Accent3" refType="w" fact="0.3587"/>
              <dgm:constr type="t" for="ch" forName="Accent3" refType="h" fact="0.4021"/>
              <dgm:constr type="w" for="ch" forName="Accent3" refType="w" fact="0.2269"/>
              <dgm:constr type="h" for="ch" forName="Accent3" refType="h" fact="0.1333"/>
              <dgm:constr type="r" for="ch" forName="Accent2" refType="w" fact="0.6235"/>
              <dgm:constr type="t" for="ch" forName="Accent2" refType="h" fact="0.1529"/>
              <dgm:constr type="w" for="ch" forName="Accent2" refType="w" fact="0.2269"/>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9446"/>
              <dgm:constr type="t" for="ch" forName="Child4" refType="h" fact="0.7093"/>
              <dgm:constr type="w" for="ch" forName="Child4" refType="w" fact="0.4927"/>
              <dgm:constr type="h" for="ch" forName="Child4" refType="h" fact="0.2907"/>
              <dgm:constr type="r" for="ch" forName="Parent" refType="w"/>
              <dgm:constr type="t" for="ch" forName="Parent" refType="h" fact="0.3226"/>
              <dgm:constr type="w" for="ch" forName="Parent" refType="w" fact="0.6013"/>
              <dgm:constr type="h" for="ch" forName="Parent" refType="h" fact="0.3547"/>
              <dgm:constr type="r" for="ch" forName="Child2" refType="w" fact="0.4927"/>
              <dgm:constr type="t" for="ch" forName="Child2" refType="h" fact="0.1788"/>
              <dgm:constr type="w" for="ch" forName="Child2" refType="w" fact="0.4927"/>
              <dgm:constr type="h" for="ch" forName="Child2" refType="h" fact="0.2907"/>
              <dgm:constr type="r" for="ch" forName="Child3" refType="w" fact="0.4927"/>
              <dgm:constr type="t" for="ch" forName="Child3" refType="h" fact="0.5303"/>
              <dgm:constr type="w" for="ch" forName="Child3" refType="w" fact="0.4927"/>
              <dgm:constr type="h" for="ch" forName="Child3" refType="h" fact="0.2907"/>
              <dgm:constr type="r" for="ch" forName="Child1" refType="w" fact="0.9446"/>
              <dgm:constr type="t" for="ch" forName="Child1" refType="h" fact="0"/>
              <dgm:constr type="w" for="ch" forName="Child1" refType="w" fact="0.4927"/>
              <dgm:constr type="h" for="ch" forName="Child1" refType="h" fact="0.2907"/>
            </dgm:constrLst>
          </dgm:if>
          <dgm:if name="Name18"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1" refType="w" fact="0.6754"/>
              <dgm:constr type="t" for="ch" forName="Child1" refType="h" fact="0"/>
              <dgm:constr type="w" for="ch" forName="Child1" refType="w" fact="0.3523"/>
              <dgm:constr type="h" for="ch" forName="Child1" refType="h" fact="0.2907"/>
            </dgm:constrLst>
          </dgm:if>
          <dgm:else name="Name19">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r" for="ch" forName="Accent6" refType="w" fact="0.9066"/>
              <dgm:constr type="t" for="ch" forName="Accent6" refType="h" fact="0.4635"/>
              <dgm:constr type="w" for="ch" forName="Accent6" refType="w" fact="0.1622"/>
              <dgm:constr type="h" for="ch" forName="Accent6" refType="h" fact="0.1333"/>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6" refType="w"/>
              <dgm:constr type="t" for="ch" forName="Child6" refType="h" fact="0.1784"/>
              <dgm:constr type="w" for="ch" forName="Child6" refType="w" fact="0.3523"/>
              <dgm:constr type="h" for="ch" forName="Child6" refType="h" fact="0.2907"/>
              <dgm:constr type="r" for="ch" forName="Child1" refType="w" fact="0.6754"/>
              <dgm:constr type="t" for="ch" forName="Child1" refType="h" fact="0"/>
              <dgm:constr type="w" for="ch" forName="Child1" refType="w" fact="0.3523"/>
              <dgm:constr type="h" for="ch" forName="Child1" refType="h" fact="0.2907"/>
            </dgm:constrLst>
          </dgm:else>
        </dgm:choose>
      </dgm:else>
    </dgm:choose>
    <dgm:forEach name="wrapper" axis="self" ptType="parTrans">
      <dgm:forEach name="accentRepeat" axis="self">
        <dgm:layoutNode name="Accent" styleLbl="bgShp">
          <dgm:alg type="sp"/>
          <dgm:shape xmlns:r="http://schemas.openxmlformats.org/officeDocument/2006/relationships" type="hexagon" r:blip="" zOrderOff="-2">
            <dgm:adjLst>
              <dgm:adj idx="1" val="0.289"/>
              <dgm:adj idx="2" val="1.1547"/>
            </dgm:adjLst>
          </dgm:shape>
          <dgm:presOf/>
        </dgm:layoutNode>
      </dgm:forEach>
    </dgm:forEach>
    <dgm:forEach name="Name20" axis="ch" ptType="node" cnt="1">
      <dgm:layoutNode name="Parent" styleLbl="node0">
        <dgm:varLst>
          <dgm:chMax val="6"/>
          <dgm:chPref val="6"/>
        </dgm:varLst>
        <dgm:alg type="tx"/>
        <dgm:shape xmlns:r="http://schemas.openxmlformats.org/officeDocument/2006/relationships" type="hexagon" r:blip="">
          <dgm:adjLst>
            <dgm:adj idx="1" val="0.2857"/>
            <dgm:adj idx="2" val="1.1547"/>
          </dgm:adjLst>
        </dgm:shape>
        <dgm:presOf axis="self"/>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1" axis="ch ch" ptType="node node" st="1 1" cnt="1 1">
      <dgm:layoutNode name="Accent1">
        <dgm:alg type="sp"/>
        <dgm:shape xmlns:r="http://schemas.openxmlformats.org/officeDocument/2006/relationships" r:blip="" zOrderOff="-2">
          <dgm:adjLst/>
        </dgm:shape>
        <dgm:presOf/>
        <dgm:constrLst/>
        <dgm:forEach name="Name22" ref="accentRepeat"/>
      </dgm:layoutNode>
      <dgm:layoutNode name="Child1"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3" axis="ch ch" ptType="node node" st="1 2" cnt="1 1">
      <dgm:layoutNode name="Accent2">
        <dgm:alg type="sp"/>
        <dgm:shape xmlns:r="http://schemas.openxmlformats.org/officeDocument/2006/relationships" r:blip="" zOrderOff="-2">
          <dgm:adjLst/>
        </dgm:shape>
        <dgm:presOf/>
        <dgm:constrLst/>
        <dgm:forEach name="Name24" ref="accentRepeat"/>
      </dgm:layoutNode>
      <dgm:layoutNode name="Child2"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5" axis="ch ch" ptType="node node" st="1 3" cnt="1 1">
      <dgm:layoutNode name="Accent3">
        <dgm:alg type="sp"/>
        <dgm:shape xmlns:r="http://schemas.openxmlformats.org/officeDocument/2006/relationships" r:blip="" zOrderOff="-2">
          <dgm:adjLst/>
        </dgm:shape>
        <dgm:presOf/>
        <dgm:constrLst/>
        <dgm:forEach name="Name26" ref="accentRepeat"/>
      </dgm:layoutNode>
      <dgm:layoutNode name="Child3"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7" axis="ch ch" ptType="node node" st="1 4" cnt="1 1">
      <dgm:layoutNode name="Accent4">
        <dgm:alg type="sp"/>
        <dgm:shape xmlns:r="http://schemas.openxmlformats.org/officeDocument/2006/relationships" r:blip="">
          <dgm:adjLst/>
        </dgm:shape>
        <dgm:presOf/>
        <dgm:constrLst/>
        <dgm:forEach name="Name28" ref="accentRepeat"/>
      </dgm:layoutNode>
      <dgm:layoutNode name="Child4"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9" axis="ch ch" ptType="node node" st="1 5" cnt="1 1">
      <dgm:layoutNode name="Accent5">
        <dgm:alg type="sp"/>
        <dgm:shape xmlns:r="http://schemas.openxmlformats.org/officeDocument/2006/relationships" r:blip="">
          <dgm:adjLst/>
        </dgm:shape>
        <dgm:presOf/>
        <dgm:constrLst/>
        <dgm:forEach name="Name30" ref="accentRepeat"/>
      </dgm:layoutNode>
      <dgm:layoutNode name="Child5"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1" axis="ch ch" ptType="node node" st="1 6" cnt="1 1">
      <dgm:layoutNode name="Accent6">
        <dgm:alg type="sp"/>
        <dgm:shape xmlns:r="http://schemas.openxmlformats.org/officeDocument/2006/relationships" r:blip="">
          <dgm:adjLst/>
        </dgm:shape>
        <dgm:presOf/>
        <dgm:constrLst/>
        <dgm:forEach name="Name32" ref="accentRepeat"/>
      </dgm:layoutNode>
      <dgm:layoutNode name="Child6"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00A6858-AD9E-4CC2-B21A-2F847EDE4612}" type="datetimeFigureOut">
              <a:rPr lang="en-US" smtClean="0"/>
              <a:t>16/04/18</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A5F5CF2-4385-4C17-89E4-F3C83D4C61C0}" type="slidenum">
              <a:rPr lang="en-US" smtClean="0"/>
              <a:t>‹#›</a:t>
            </a:fld>
            <a:endParaRPr lang="en-US"/>
          </a:p>
        </p:txBody>
      </p:sp>
    </p:spTree>
    <p:extLst>
      <p:ext uri="{BB962C8B-B14F-4D97-AF65-F5344CB8AC3E}">
        <p14:creationId xmlns:p14="http://schemas.microsoft.com/office/powerpoint/2010/main" val="35550085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u="none" baseline="0" dirty="0" smtClean="0"/>
              <a:t>Data is useful only if it is used.  The value chain was  to create information that leads to knowledge and ultimately a WISDOM that create advice insight and environmental intelligence </a:t>
            </a:r>
            <a:endParaRPr lang="en-GB" b="1" u="none" baseline="0" dirty="0" smtClean="0"/>
          </a:p>
        </p:txBody>
      </p:sp>
      <p:sp>
        <p:nvSpPr>
          <p:cNvPr id="4" name="Slide Number Placeholder 3"/>
          <p:cNvSpPr>
            <a:spLocks noGrp="1"/>
          </p:cNvSpPr>
          <p:nvPr>
            <p:ph type="sldNum" sz="quarter" idx="10"/>
          </p:nvPr>
        </p:nvSpPr>
        <p:spPr/>
        <p:txBody>
          <a:bodyPr/>
          <a:lstStyle/>
          <a:p>
            <a:fld id="{A7116527-64FD-4ADC-8819-9BFA1E8A93FB}" type="slidenum">
              <a:rPr lang="en-GB" smtClean="0"/>
              <a:t>2</a:t>
            </a:fld>
            <a:endParaRPr lang="en-GB"/>
          </a:p>
        </p:txBody>
      </p:sp>
    </p:spTree>
    <p:extLst>
      <p:ext uri="{BB962C8B-B14F-4D97-AF65-F5344CB8AC3E}">
        <p14:creationId xmlns:p14="http://schemas.microsoft.com/office/powerpoint/2010/main" val="84797622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Datasets</a:t>
            </a:r>
            <a:r>
              <a:rPr lang="en-US" baseline="0" dirty="0" smtClean="0"/>
              <a:t> must meet </a:t>
            </a:r>
            <a:r>
              <a:rPr lang="en-US" baseline="0" dirty="0" err="1" smtClean="0"/>
              <a:t>standards:defined</a:t>
            </a:r>
            <a:r>
              <a:rPr lang="en-US" baseline="0" dirty="0" smtClean="0"/>
              <a:t> by a maturity index approach</a:t>
            </a:r>
            <a:endParaRPr lang="en-US" dirty="0"/>
          </a:p>
        </p:txBody>
      </p:sp>
      <p:sp>
        <p:nvSpPr>
          <p:cNvPr id="4" name="Slide Number Placeholder 3"/>
          <p:cNvSpPr>
            <a:spLocks noGrp="1"/>
          </p:cNvSpPr>
          <p:nvPr>
            <p:ph type="sldNum" sz="quarter" idx="10"/>
          </p:nvPr>
        </p:nvSpPr>
        <p:spPr/>
        <p:txBody>
          <a:bodyPr/>
          <a:lstStyle/>
          <a:p>
            <a:fld id="{3A5F5CF2-4385-4C17-89E4-F3C83D4C61C0}" type="slidenum">
              <a:rPr lang="en-US" smtClean="0"/>
              <a:t>7</a:t>
            </a:fld>
            <a:endParaRPr lang="en-US"/>
          </a:p>
        </p:txBody>
      </p:sp>
    </p:spTree>
    <p:extLst>
      <p:ext uri="{BB962C8B-B14F-4D97-AF65-F5344CB8AC3E}">
        <p14:creationId xmlns:p14="http://schemas.microsoft.com/office/powerpoint/2010/main" val="177819856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Information Life</a:t>
            </a:r>
            <a:r>
              <a:rPr lang="en-GB" baseline="0" dirty="0" smtClean="0"/>
              <a:t> Cycle</a:t>
            </a:r>
          </a:p>
          <a:p>
            <a:endParaRPr lang="en-GB" baseline="0" dirty="0" smtClean="0"/>
          </a:p>
          <a:p>
            <a:r>
              <a:rPr lang="en-GB" baseline="0" dirty="0" smtClean="0"/>
              <a:t>Up to now, WIS has been concerned with making it easier to share information. This is only a small (but important) part of the life cycle of information.</a:t>
            </a:r>
          </a:p>
          <a:p>
            <a:endParaRPr lang="en-GB" baseline="0" dirty="0" smtClean="0"/>
          </a:p>
          <a:p>
            <a:r>
              <a:rPr lang="en-GB" b="1" baseline="0" dirty="0" smtClean="0"/>
              <a:t>Create</a:t>
            </a:r>
            <a:r>
              <a:rPr lang="en-GB" b="0" baseline="0" dirty="0" smtClean="0"/>
              <a:t> - even before information is gathered, the need for it must be understood. Knowing what that need is will set the requirement for how that information is collected and handled.</a:t>
            </a:r>
            <a:r>
              <a:rPr lang="en-GB" b="1" baseline="0" dirty="0" smtClean="0"/>
              <a:t> </a:t>
            </a:r>
            <a:r>
              <a:rPr lang="en-GB" b="0" baseline="0" dirty="0" smtClean="0"/>
              <a:t>Some transformations of the original information (such as initial quality control, calibration) may be done before the information moves on to the next stage of its life.</a:t>
            </a:r>
            <a:endParaRPr lang="en-GB" b="1" baseline="0" dirty="0" smtClean="0"/>
          </a:p>
          <a:p>
            <a:r>
              <a:rPr lang="en-GB" b="1" baseline="0" dirty="0" smtClean="0"/>
              <a:t>Store </a:t>
            </a:r>
            <a:r>
              <a:rPr lang="en-GB" b="0" baseline="0" dirty="0" smtClean="0"/>
              <a:t> - information has to be stored before it can be shared (even if only for a short time).</a:t>
            </a:r>
          </a:p>
          <a:p>
            <a:r>
              <a:rPr lang="en-GB" b="1" baseline="0" dirty="0" smtClean="0"/>
              <a:t>Share</a:t>
            </a:r>
            <a:r>
              <a:rPr lang="en-GB" b="0" baseline="0" dirty="0" smtClean="0"/>
              <a:t> – the information may be shared before it is used – this is normal practice for real time weather information. </a:t>
            </a:r>
          </a:p>
          <a:p>
            <a:r>
              <a:rPr lang="en-GB" b="1" u="none" baseline="0" dirty="0" smtClean="0"/>
              <a:t>Use</a:t>
            </a:r>
            <a:r>
              <a:rPr lang="en-GB" b="0" u="none" baseline="0" dirty="0" smtClean="0"/>
              <a:t> – the information is used (and may have new information created from it – which then goes through an information life-cycle of its own).</a:t>
            </a:r>
          </a:p>
          <a:p>
            <a:r>
              <a:rPr lang="en-GB" b="1" u="none" baseline="0" dirty="0" smtClean="0"/>
              <a:t>Archive</a:t>
            </a:r>
            <a:r>
              <a:rPr lang="en-GB" b="0" u="none" baseline="0" dirty="0" smtClean="0"/>
              <a:t> – archiving is an active process – although the information content should not be changed, it is usually necessary to move the information between media so that it continues to be accessible as technology changes or to avoid the impact of deterioration of the medium on which the information is stored.</a:t>
            </a:r>
          </a:p>
          <a:p>
            <a:r>
              <a:rPr lang="en-GB" b="1" u="none" baseline="0" dirty="0" smtClean="0"/>
              <a:t>Destroy</a:t>
            </a:r>
            <a:r>
              <a:rPr lang="en-GB" b="0" u="none" baseline="0" dirty="0" smtClean="0"/>
              <a:t> – retaining information costs money, and some information has no value after time has passed. The requirement for the information that was identified before the information was created should be used to make a decision on when the information is no longer needed. Some information (such as climate-quality observations) may need to be retained permanently; if this is the case then appropriate measures should be put in place to prevent its accidental destruction.</a:t>
            </a:r>
            <a:endParaRPr lang="en-GB" b="1" u="none" baseline="0" dirty="0" smtClean="0"/>
          </a:p>
          <a:p>
            <a:endParaRPr lang="en-GB" b="1" u="none" baseline="0" dirty="0" smtClean="0"/>
          </a:p>
          <a:p>
            <a:endParaRPr lang="en-US" dirty="0"/>
          </a:p>
        </p:txBody>
      </p:sp>
      <p:sp>
        <p:nvSpPr>
          <p:cNvPr id="4" name="Slide Number Placeholder 3"/>
          <p:cNvSpPr>
            <a:spLocks noGrp="1"/>
          </p:cNvSpPr>
          <p:nvPr>
            <p:ph type="sldNum" sz="quarter" idx="10"/>
          </p:nvPr>
        </p:nvSpPr>
        <p:spPr/>
        <p:txBody>
          <a:bodyPr/>
          <a:lstStyle/>
          <a:p>
            <a:fld id="{3A5F5CF2-4385-4C17-89E4-F3C83D4C61C0}" type="slidenum">
              <a:rPr lang="en-US" smtClean="0"/>
              <a:t>8</a:t>
            </a:fld>
            <a:endParaRPr lang="en-US"/>
          </a:p>
        </p:txBody>
      </p:sp>
    </p:spTree>
    <p:extLst>
      <p:ext uri="{BB962C8B-B14F-4D97-AF65-F5344CB8AC3E}">
        <p14:creationId xmlns:p14="http://schemas.microsoft.com/office/powerpoint/2010/main" val="22704202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BE8AFA0-3006-4802-A7B7-A96C47A80353}" type="datetimeFigureOut">
              <a:rPr lang="en-US" smtClean="0"/>
              <a:t>16/04/18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871237F-8CD0-4A6F-8A38-2C34003972AC}" type="slidenum">
              <a:rPr lang="en-US" smtClean="0"/>
              <a:t>‹#›</a:t>
            </a:fld>
            <a:endParaRPr lang="en-US"/>
          </a:p>
        </p:txBody>
      </p:sp>
    </p:spTree>
    <p:extLst>
      <p:ext uri="{BB962C8B-B14F-4D97-AF65-F5344CB8AC3E}">
        <p14:creationId xmlns:p14="http://schemas.microsoft.com/office/powerpoint/2010/main" val="24178832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BE8AFA0-3006-4802-A7B7-A96C47A80353}" type="datetimeFigureOut">
              <a:rPr lang="en-US" smtClean="0"/>
              <a:t>16/04/18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871237F-8CD0-4A6F-8A38-2C34003972AC}" type="slidenum">
              <a:rPr lang="en-US" smtClean="0"/>
              <a:t>‹#›</a:t>
            </a:fld>
            <a:endParaRPr lang="en-US"/>
          </a:p>
        </p:txBody>
      </p:sp>
    </p:spTree>
    <p:extLst>
      <p:ext uri="{BB962C8B-B14F-4D97-AF65-F5344CB8AC3E}">
        <p14:creationId xmlns:p14="http://schemas.microsoft.com/office/powerpoint/2010/main" val="8163846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BE8AFA0-3006-4802-A7B7-A96C47A80353}" type="datetimeFigureOut">
              <a:rPr lang="en-US" smtClean="0"/>
              <a:t>16/04/18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871237F-8CD0-4A6F-8A38-2C34003972AC}" type="slidenum">
              <a:rPr lang="en-US" smtClean="0"/>
              <a:t>‹#›</a:t>
            </a:fld>
            <a:endParaRPr lang="en-US"/>
          </a:p>
        </p:txBody>
      </p:sp>
    </p:spTree>
    <p:extLst>
      <p:ext uri="{BB962C8B-B14F-4D97-AF65-F5344CB8AC3E}">
        <p14:creationId xmlns:p14="http://schemas.microsoft.com/office/powerpoint/2010/main" val="29914724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BE8AFA0-3006-4802-A7B7-A96C47A80353}" type="datetimeFigureOut">
              <a:rPr lang="en-US" smtClean="0"/>
              <a:t>16/04/18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871237F-8CD0-4A6F-8A38-2C34003972AC}" type="slidenum">
              <a:rPr lang="en-US" smtClean="0"/>
              <a:t>‹#›</a:t>
            </a:fld>
            <a:endParaRPr lang="en-US"/>
          </a:p>
        </p:txBody>
      </p:sp>
    </p:spTree>
    <p:extLst>
      <p:ext uri="{BB962C8B-B14F-4D97-AF65-F5344CB8AC3E}">
        <p14:creationId xmlns:p14="http://schemas.microsoft.com/office/powerpoint/2010/main" val="5186668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BE8AFA0-3006-4802-A7B7-A96C47A80353}" type="datetimeFigureOut">
              <a:rPr lang="en-US" smtClean="0"/>
              <a:t>16/04/18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871237F-8CD0-4A6F-8A38-2C34003972AC}" type="slidenum">
              <a:rPr lang="en-US" smtClean="0"/>
              <a:t>‹#›</a:t>
            </a:fld>
            <a:endParaRPr lang="en-US"/>
          </a:p>
        </p:txBody>
      </p:sp>
    </p:spTree>
    <p:extLst>
      <p:ext uri="{BB962C8B-B14F-4D97-AF65-F5344CB8AC3E}">
        <p14:creationId xmlns:p14="http://schemas.microsoft.com/office/powerpoint/2010/main" val="22730958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BE8AFA0-3006-4802-A7B7-A96C47A80353}" type="datetimeFigureOut">
              <a:rPr lang="en-US" smtClean="0"/>
              <a:t>16/04/18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871237F-8CD0-4A6F-8A38-2C34003972AC}" type="slidenum">
              <a:rPr lang="en-US" smtClean="0"/>
              <a:t>‹#›</a:t>
            </a:fld>
            <a:endParaRPr lang="en-US"/>
          </a:p>
        </p:txBody>
      </p:sp>
    </p:spTree>
    <p:extLst>
      <p:ext uri="{BB962C8B-B14F-4D97-AF65-F5344CB8AC3E}">
        <p14:creationId xmlns:p14="http://schemas.microsoft.com/office/powerpoint/2010/main" val="20727581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BE8AFA0-3006-4802-A7B7-A96C47A80353}" type="datetimeFigureOut">
              <a:rPr lang="en-US" smtClean="0"/>
              <a:t>16/04/18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871237F-8CD0-4A6F-8A38-2C34003972AC}" type="slidenum">
              <a:rPr lang="en-US" smtClean="0"/>
              <a:t>‹#›</a:t>
            </a:fld>
            <a:endParaRPr lang="en-US"/>
          </a:p>
        </p:txBody>
      </p:sp>
    </p:spTree>
    <p:extLst>
      <p:ext uri="{BB962C8B-B14F-4D97-AF65-F5344CB8AC3E}">
        <p14:creationId xmlns:p14="http://schemas.microsoft.com/office/powerpoint/2010/main" val="33942830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BE8AFA0-3006-4802-A7B7-A96C47A80353}" type="datetimeFigureOut">
              <a:rPr lang="en-US" smtClean="0"/>
              <a:t>16/04/18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871237F-8CD0-4A6F-8A38-2C34003972AC}" type="slidenum">
              <a:rPr lang="en-US" smtClean="0"/>
              <a:t>‹#›</a:t>
            </a:fld>
            <a:endParaRPr lang="en-US"/>
          </a:p>
        </p:txBody>
      </p:sp>
    </p:spTree>
    <p:extLst>
      <p:ext uri="{BB962C8B-B14F-4D97-AF65-F5344CB8AC3E}">
        <p14:creationId xmlns:p14="http://schemas.microsoft.com/office/powerpoint/2010/main" val="3657559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BE8AFA0-3006-4802-A7B7-A96C47A80353}" type="datetimeFigureOut">
              <a:rPr lang="en-US" smtClean="0"/>
              <a:t>16/04/18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871237F-8CD0-4A6F-8A38-2C34003972AC}" type="slidenum">
              <a:rPr lang="en-US" smtClean="0"/>
              <a:t>‹#›</a:t>
            </a:fld>
            <a:endParaRPr lang="en-US"/>
          </a:p>
        </p:txBody>
      </p:sp>
    </p:spTree>
    <p:extLst>
      <p:ext uri="{BB962C8B-B14F-4D97-AF65-F5344CB8AC3E}">
        <p14:creationId xmlns:p14="http://schemas.microsoft.com/office/powerpoint/2010/main" val="28716125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BE8AFA0-3006-4802-A7B7-A96C47A80353}" type="datetimeFigureOut">
              <a:rPr lang="en-US" smtClean="0"/>
              <a:t>16/04/18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871237F-8CD0-4A6F-8A38-2C34003972AC}" type="slidenum">
              <a:rPr lang="en-US" smtClean="0"/>
              <a:t>‹#›</a:t>
            </a:fld>
            <a:endParaRPr lang="en-US"/>
          </a:p>
        </p:txBody>
      </p:sp>
    </p:spTree>
    <p:extLst>
      <p:ext uri="{BB962C8B-B14F-4D97-AF65-F5344CB8AC3E}">
        <p14:creationId xmlns:p14="http://schemas.microsoft.com/office/powerpoint/2010/main" val="20423245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BE8AFA0-3006-4802-A7B7-A96C47A80353}" type="datetimeFigureOut">
              <a:rPr lang="en-US" smtClean="0"/>
              <a:t>16/04/18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871237F-8CD0-4A6F-8A38-2C34003972AC}" type="slidenum">
              <a:rPr lang="en-US" smtClean="0"/>
              <a:t>‹#›</a:t>
            </a:fld>
            <a:endParaRPr lang="en-US"/>
          </a:p>
        </p:txBody>
      </p:sp>
    </p:spTree>
    <p:extLst>
      <p:ext uri="{BB962C8B-B14F-4D97-AF65-F5344CB8AC3E}">
        <p14:creationId xmlns:p14="http://schemas.microsoft.com/office/powerpoint/2010/main" val="2386513822"/>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BE8AFA0-3006-4802-A7B7-A96C47A80353}" type="datetimeFigureOut">
              <a:rPr lang="en-US" smtClean="0"/>
              <a:t>16/04/18</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871237F-8CD0-4A6F-8A38-2C34003972AC}" type="slidenum">
              <a:rPr lang="en-US" smtClean="0"/>
              <a:t>‹#›</a:t>
            </a:fld>
            <a:endParaRPr lang="en-US"/>
          </a:p>
        </p:txBody>
      </p:sp>
    </p:spTree>
    <p:extLst>
      <p:ext uri="{BB962C8B-B14F-4D97-AF65-F5344CB8AC3E}">
        <p14:creationId xmlns:p14="http://schemas.microsoft.com/office/powerpoint/2010/main" val="394916933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xml"/><Relationship Id="rId3" Type="http://schemas.openxmlformats.org/officeDocument/2006/relationships/image" Target="../media/image2.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1.xml"/><Relationship Id="rId4" Type="http://schemas.openxmlformats.org/officeDocument/2006/relationships/diagramLayout" Target="../diagrams/layout1.xml"/><Relationship Id="rId5" Type="http://schemas.openxmlformats.org/officeDocument/2006/relationships/diagramQuickStyle" Target="../diagrams/quickStyle1.xml"/><Relationship Id="rId6" Type="http://schemas.openxmlformats.org/officeDocument/2006/relationships/diagramColors" Target="../diagrams/colors1.xml"/><Relationship Id="rId7" Type="http://schemas.microsoft.com/office/2007/relationships/diagramDrawing" Target="../diagrams/drawing1.xml"/><Relationship Id="rId1" Type="http://schemas.openxmlformats.org/officeDocument/2006/relationships/slideLayout" Target="../slideLayouts/slideLayout6.xml"/><Relationship Id="rId2" Type="http://schemas.openxmlformats.org/officeDocument/2006/relationships/notesSlide" Target="../notesSlides/notesSlide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6.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wmo2016_powerpoint_standard_v2-1.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216000" cy="6912000"/>
          </a:xfrm>
          <a:prstGeom prst="rect">
            <a:avLst/>
          </a:prstGeom>
        </p:spPr>
      </p:pic>
      <p:sp>
        <p:nvSpPr>
          <p:cNvPr id="5" name="Title 1"/>
          <p:cNvSpPr txBox="1">
            <a:spLocks/>
          </p:cNvSpPr>
          <p:nvPr/>
        </p:nvSpPr>
        <p:spPr>
          <a:xfrm>
            <a:off x="899591" y="1700809"/>
            <a:ext cx="8089133" cy="1987100"/>
          </a:xfrm>
          <a:prstGeom prst="rect">
            <a:avLst/>
          </a:prstGeom>
        </p:spPr>
        <p:txBody>
          <a:bodyPr vert="horz" lIns="91440" tIns="45720" rIns="91440" bIns="45720" rtlCol="0" anchor="ctr">
            <a:normAutofit fontScale="25000" lnSpcReduction="20000"/>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fr-CH" sz="17600" b="1" dirty="0" smtClean="0">
                <a:solidFill>
                  <a:schemeClr val="tx2"/>
                </a:solidFill>
              </a:rPr>
              <a:t>OUTCOMES OF THE WMO WORKSHOP ON INFORMATION MANAGEMENT</a:t>
            </a:r>
            <a:endParaRPr lang="en-US" sz="4800" dirty="0" smtClean="0"/>
          </a:p>
          <a:p>
            <a:endParaRPr lang="fr-CH" sz="9600" b="1" dirty="0" smtClean="0">
              <a:solidFill>
                <a:srgbClr val="000090"/>
              </a:solidFill>
            </a:endParaRPr>
          </a:p>
          <a:p>
            <a:r>
              <a:rPr lang="fr-CH" sz="9600" b="1" dirty="0" smtClean="0">
                <a:solidFill>
                  <a:srgbClr val="000090"/>
                </a:solidFill>
              </a:rPr>
              <a:t>Omar </a:t>
            </a:r>
            <a:r>
              <a:rPr lang="fr-CH" sz="9600" b="1" dirty="0" smtClean="0">
                <a:solidFill>
                  <a:srgbClr val="000090"/>
                </a:solidFill>
              </a:rPr>
              <a:t>Baddour</a:t>
            </a:r>
          </a:p>
          <a:p>
            <a:endParaRPr lang="fr-CH" sz="9600" dirty="0" smtClean="0">
              <a:solidFill>
                <a:srgbClr val="000090"/>
              </a:solidFill>
            </a:endParaRPr>
          </a:p>
          <a:p>
            <a:r>
              <a:rPr lang="fr-CH" sz="9600" dirty="0" smtClean="0">
                <a:solidFill>
                  <a:srgbClr val="000090"/>
                </a:solidFill>
              </a:rPr>
              <a:t>World Meteorological Organisation</a:t>
            </a:r>
          </a:p>
          <a:p>
            <a:r>
              <a:rPr lang="fr-CH" sz="9600" dirty="0" smtClean="0">
                <a:solidFill>
                  <a:srgbClr val="000090"/>
                </a:solidFill>
              </a:rPr>
              <a:t>Geneva, </a:t>
            </a:r>
            <a:r>
              <a:rPr lang="fr-CH" sz="9600" dirty="0" err="1" smtClean="0">
                <a:solidFill>
                  <a:srgbClr val="000090"/>
                </a:solidFill>
              </a:rPr>
              <a:t>Switzerland</a:t>
            </a:r>
            <a:endParaRPr lang="en-US" sz="9600" dirty="0">
              <a:solidFill>
                <a:srgbClr val="000090"/>
              </a:solidFill>
            </a:endParaRPr>
          </a:p>
        </p:txBody>
      </p:sp>
    </p:spTree>
    <p:extLst>
      <p:ext uri="{BB962C8B-B14F-4D97-AF65-F5344CB8AC3E}">
        <p14:creationId xmlns:p14="http://schemas.microsoft.com/office/powerpoint/2010/main" val="813808353"/>
      </p:ext>
    </p:extLst>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0"/>
            <a:ext cx="8229600" cy="1512168"/>
          </a:xfrm>
        </p:spPr>
        <p:txBody>
          <a:bodyPr>
            <a:normAutofit/>
          </a:bodyPr>
          <a:lstStyle/>
          <a:p>
            <a:r>
              <a:rPr lang="en-GB" sz="3200" b="1" dirty="0" smtClean="0">
                <a:solidFill>
                  <a:schemeClr val="accent1"/>
                </a:solidFill>
              </a:rPr>
              <a:t>WMO WORKSHOP ON  INFORMATION </a:t>
            </a:r>
            <a:r>
              <a:rPr lang="en-GB" sz="3200" b="1" dirty="0" smtClean="0">
                <a:solidFill>
                  <a:schemeClr val="accent1"/>
                </a:solidFill>
              </a:rPr>
              <a:t>MANAGEMENT, Geneva, </a:t>
            </a:r>
            <a:r>
              <a:rPr lang="en-GB" sz="3200" b="1" dirty="0" smtClean="0">
                <a:solidFill>
                  <a:schemeClr val="accent1"/>
                </a:solidFill>
              </a:rPr>
              <a:t>2-4 October 2017</a:t>
            </a:r>
            <a:endParaRPr lang="en-GB" sz="3200" b="1" dirty="0">
              <a:solidFill>
                <a:schemeClr val="accent1"/>
              </a:solidFill>
            </a:endParaRPr>
          </a:p>
        </p:txBody>
      </p:sp>
      <p:sp>
        <p:nvSpPr>
          <p:cNvPr id="3" name="Slide Number Placeholder 2"/>
          <p:cNvSpPr>
            <a:spLocks noGrp="1"/>
          </p:cNvSpPr>
          <p:nvPr>
            <p:ph type="sldNum" sz="quarter" idx="12"/>
          </p:nvPr>
        </p:nvSpPr>
        <p:spPr/>
        <p:txBody>
          <a:bodyPr/>
          <a:lstStyle/>
          <a:p>
            <a:fld id="{9259AF2F-52C6-9B46-B8B2-0579234AE62E}" type="slidenum">
              <a:rPr lang="en-US" smtClean="0"/>
              <a:t>2</a:t>
            </a:fld>
            <a:endParaRPr lang="en-US"/>
          </a:p>
        </p:txBody>
      </p:sp>
      <p:pic>
        <p:nvPicPr>
          <p:cNvPr id="5" name="Picture 2" descr="\\internal.wmo.int\UserData\Redirected\obaddour\Downloads\DSC_0620.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75856" y="1412776"/>
            <a:ext cx="4719102" cy="367240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395536" y="1484784"/>
            <a:ext cx="2520280" cy="3724097"/>
          </a:xfrm>
          <a:prstGeom prst="rect">
            <a:avLst/>
          </a:prstGeom>
          <a:noFill/>
        </p:spPr>
        <p:txBody>
          <a:bodyPr wrap="square" rtlCol="0">
            <a:spAutoFit/>
          </a:bodyPr>
          <a:lstStyle/>
          <a:p>
            <a:r>
              <a:rPr lang="fr-CH" dirty="0" smtClean="0">
                <a:solidFill>
                  <a:srgbClr val="FF0000"/>
                </a:solidFill>
              </a:rPr>
              <a:t>35 PARTICIPANTS</a:t>
            </a:r>
            <a:r>
              <a:rPr lang="fr-CH" dirty="0" smtClean="0">
                <a:solidFill>
                  <a:srgbClr val="FF0000"/>
                </a:solidFill>
              </a:rPr>
              <a:t>:</a:t>
            </a:r>
          </a:p>
          <a:p>
            <a:pPr marL="285750" indent="-285750">
              <a:buFont typeface="Arial"/>
              <a:buChar char="•"/>
            </a:pPr>
            <a:r>
              <a:rPr lang="fr-CH" sz="2000" dirty="0" smtClean="0"/>
              <a:t>Data Centers</a:t>
            </a:r>
            <a:endParaRPr lang="fr-CH" sz="2000" dirty="0" smtClean="0"/>
          </a:p>
          <a:p>
            <a:pPr marL="285750" indent="-285750">
              <a:buFont typeface="Arial"/>
              <a:buChar char="•"/>
            </a:pPr>
            <a:r>
              <a:rPr lang="fr-CH" sz="2000" dirty="0" smtClean="0"/>
              <a:t>IPCC</a:t>
            </a:r>
          </a:p>
          <a:p>
            <a:pPr marL="285750" indent="-285750">
              <a:buFont typeface="Arial"/>
              <a:buChar char="•"/>
            </a:pPr>
            <a:r>
              <a:rPr lang="fr-CH" sz="2000" dirty="0" smtClean="0"/>
              <a:t>WCRP</a:t>
            </a:r>
          </a:p>
          <a:p>
            <a:pPr marL="285750" indent="-285750">
              <a:buFont typeface="Arial"/>
              <a:buChar char="•"/>
            </a:pPr>
            <a:r>
              <a:rPr lang="fr-CH" sz="2000" dirty="0" smtClean="0"/>
              <a:t>GCOS</a:t>
            </a:r>
          </a:p>
          <a:p>
            <a:pPr marL="285750" indent="-285750">
              <a:buFont typeface="Arial"/>
              <a:buChar char="•"/>
            </a:pPr>
            <a:r>
              <a:rPr lang="fr-CH" sz="2000" dirty="0" smtClean="0"/>
              <a:t>UN-BIG Data</a:t>
            </a:r>
          </a:p>
          <a:p>
            <a:pPr marL="285750" indent="-285750">
              <a:buFont typeface="Arial"/>
              <a:buChar char="•"/>
            </a:pPr>
            <a:r>
              <a:rPr lang="fr-CH" sz="2000" dirty="0" smtClean="0"/>
              <a:t>Hydrology</a:t>
            </a:r>
          </a:p>
          <a:p>
            <a:pPr marL="285750" indent="-285750">
              <a:buFont typeface="Arial"/>
              <a:buChar char="•"/>
            </a:pPr>
            <a:r>
              <a:rPr lang="fr-CH" sz="2000" dirty="0" smtClean="0"/>
              <a:t>Marine</a:t>
            </a:r>
          </a:p>
          <a:p>
            <a:pPr marL="285750" indent="-285750">
              <a:buFont typeface="Arial"/>
              <a:buChar char="•"/>
            </a:pPr>
            <a:r>
              <a:rPr lang="fr-CH" sz="2000" dirty="0" smtClean="0"/>
              <a:t>Agriculture</a:t>
            </a:r>
            <a:endParaRPr lang="fr-CH" sz="2000" dirty="0"/>
          </a:p>
          <a:p>
            <a:pPr marL="285750" indent="-285750">
              <a:buFont typeface="Arial"/>
              <a:buChar char="•"/>
            </a:pPr>
            <a:r>
              <a:rPr lang="fr-CH" sz="2000" dirty="0" smtClean="0"/>
              <a:t>Climatology</a:t>
            </a:r>
          </a:p>
          <a:p>
            <a:pPr marL="285750" indent="-285750">
              <a:buFont typeface="Arial"/>
              <a:buChar char="•"/>
            </a:pPr>
            <a:r>
              <a:rPr lang="fr-CH" sz="2000" dirty="0" smtClean="0"/>
              <a:t>Weather</a:t>
            </a:r>
          </a:p>
          <a:p>
            <a:endParaRPr lang="fr-CH" dirty="0" smtClean="0"/>
          </a:p>
        </p:txBody>
      </p:sp>
      <p:sp>
        <p:nvSpPr>
          <p:cNvPr id="7" name="TextBox 6"/>
          <p:cNvSpPr txBox="1"/>
          <p:nvPr/>
        </p:nvSpPr>
        <p:spPr>
          <a:xfrm>
            <a:off x="1475656" y="5517232"/>
            <a:ext cx="7056784" cy="1200329"/>
          </a:xfrm>
          <a:prstGeom prst="rect">
            <a:avLst/>
          </a:prstGeom>
          <a:noFill/>
        </p:spPr>
        <p:txBody>
          <a:bodyPr wrap="square" rtlCol="0">
            <a:spAutoFit/>
          </a:bodyPr>
          <a:lstStyle/>
          <a:p>
            <a:r>
              <a:rPr lang="en-US" dirty="0" smtClean="0"/>
              <a:t>Michel Jean, President of the Commission for Basic Systems (CBS):</a:t>
            </a:r>
          </a:p>
          <a:p>
            <a:r>
              <a:rPr lang="en-GB" b="1" i="1" dirty="0" smtClean="0"/>
              <a:t>“The </a:t>
            </a:r>
            <a:r>
              <a:rPr lang="en-GB" b="1" i="1" dirty="0"/>
              <a:t>value </a:t>
            </a:r>
            <a:r>
              <a:rPr lang="en-GB" b="1" i="1" dirty="0" smtClean="0"/>
              <a:t>chain of  data </a:t>
            </a:r>
            <a:r>
              <a:rPr lang="en-GB" b="1" i="1" dirty="0"/>
              <a:t>was  to </a:t>
            </a:r>
            <a:r>
              <a:rPr lang="en-GB" b="1" i="1" dirty="0" smtClean="0"/>
              <a:t>generate </a:t>
            </a:r>
            <a:r>
              <a:rPr lang="en-GB" b="1" i="1" dirty="0"/>
              <a:t>information that leads to knowledge and </a:t>
            </a:r>
            <a:r>
              <a:rPr lang="en-GB" b="1" i="1" dirty="0" smtClean="0"/>
              <a:t>ultimately to </a:t>
            </a:r>
            <a:r>
              <a:rPr lang="en-GB" b="1" i="1" dirty="0"/>
              <a:t>a WISDOM that </a:t>
            </a:r>
            <a:r>
              <a:rPr lang="en-GB" b="1" i="1" dirty="0" smtClean="0"/>
              <a:t>creates advice and  insight” </a:t>
            </a:r>
            <a:endParaRPr lang="en-GB" b="1" i="1" dirty="0"/>
          </a:p>
        </p:txBody>
      </p:sp>
      <p:sp>
        <p:nvSpPr>
          <p:cNvPr id="10" name="Oval 9"/>
          <p:cNvSpPr/>
          <p:nvPr/>
        </p:nvSpPr>
        <p:spPr>
          <a:xfrm>
            <a:off x="4644008" y="3429000"/>
            <a:ext cx="720080" cy="1656184"/>
          </a:xfrm>
          <a:prstGeom prst="ellipse">
            <a:avLst/>
          </a:prstGeom>
          <a:noFill/>
          <a:ln>
            <a:solidFill>
              <a:srgbClr val="FF66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ln>
                <a:solidFill>
                  <a:srgbClr val="FF0000"/>
                </a:solidFill>
              </a:ln>
            </a:endParaRPr>
          </a:p>
        </p:txBody>
      </p:sp>
    </p:spTree>
    <p:extLst>
      <p:ext uri="{BB962C8B-B14F-4D97-AF65-F5344CB8AC3E}">
        <p14:creationId xmlns:p14="http://schemas.microsoft.com/office/powerpoint/2010/main" val="3125643568"/>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3" presetClass="entr" presetSubtype="1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blinds(horizontal)">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 xmlns:a16="http://schemas.microsoft.com/office/drawing/2014/main" id="{116C705E-AC92-4120-ACAA-D1F10F3016B6}"/>
              </a:ext>
            </a:extLst>
          </p:cNvPr>
          <p:cNvSpPr>
            <a:spLocks noGrp="1"/>
          </p:cNvSpPr>
          <p:nvPr>
            <p:ph type="title"/>
          </p:nvPr>
        </p:nvSpPr>
        <p:spPr/>
        <p:txBody>
          <a:bodyPr/>
          <a:lstStyle/>
          <a:p>
            <a:r>
              <a:rPr lang="fr-FR" dirty="0" smtClean="0"/>
              <a:t>Objectives</a:t>
            </a:r>
            <a:endParaRPr lang="fr-FR" dirty="0"/>
          </a:p>
        </p:txBody>
      </p:sp>
      <p:sp>
        <p:nvSpPr>
          <p:cNvPr id="3" name="Espace réservé du contenu 2">
            <a:extLst>
              <a:ext uri="{FF2B5EF4-FFF2-40B4-BE49-F238E27FC236}">
                <a16:creationId xmlns="" xmlns:a16="http://schemas.microsoft.com/office/drawing/2014/main" id="{BEDD1F38-5112-424F-9E5A-D7ABE123AADA}"/>
              </a:ext>
            </a:extLst>
          </p:cNvPr>
          <p:cNvSpPr>
            <a:spLocks noGrp="1"/>
          </p:cNvSpPr>
          <p:nvPr>
            <p:ph idx="1"/>
          </p:nvPr>
        </p:nvSpPr>
        <p:spPr/>
        <p:txBody>
          <a:bodyPr>
            <a:normAutofit/>
          </a:bodyPr>
          <a:lstStyle/>
          <a:p>
            <a:r>
              <a:rPr lang="en-US" dirty="0" smtClean="0">
                <a:latin typeface="Times New Roman" panose="02020603050405020304" pitchFamily="18" charset="0"/>
              </a:rPr>
              <a:t>Identify key </a:t>
            </a:r>
            <a:r>
              <a:rPr lang="en-US" dirty="0">
                <a:latin typeface="Times New Roman" panose="02020603050405020304" pitchFamily="18" charset="0"/>
              </a:rPr>
              <a:t>c</a:t>
            </a:r>
            <a:r>
              <a:rPr lang="en-US" dirty="0" smtClean="0">
                <a:latin typeface="Times New Roman" panose="02020603050405020304" pitchFamily="18" charset="0"/>
              </a:rPr>
              <a:t>limate </a:t>
            </a:r>
            <a:r>
              <a:rPr lang="en-US" dirty="0">
                <a:latin typeface="Times New Roman" panose="02020603050405020304" pitchFamily="18" charset="0"/>
              </a:rPr>
              <a:t>d</a:t>
            </a:r>
            <a:r>
              <a:rPr lang="en-US" dirty="0" smtClean="0">
                <a:latin typeface="Times New Roman" panose="02020603050405020304" pitchFamily="18" charset="0"/>
              </a:rPr>
              <a:t>ata sources that should be promoted as reference sources , and outline a project to enhance their visibility in the WMO Information System (WIS)</a:t>
            </a:r>
          </a:p>
          <a:p>
            <a:r>
              <a:rPr lang="en-US" dirty="0" smtClean="0">
                <a:latin typeface="Times New Roman" panose="02020603050405020304" pitchFamily="18" charset="0"/>
              </a:rPr>
              <a:t>Simplify user access to them </a:t>
            </a:r>
          </a:p>
          <a:p>
            <a:r>
              <a:rPr lang="en-US" dirty="0" smtClean="0">
                <a:latin typeface="Times New Roman" panose="02020603050405020304" pitchFamily="18" charset="0"/>
              </a:rPr>
              <a:t>Provide guidance on the development of a WMO reference  on information management</a:t>
            </a:r>
            <a:endParaRPr lang="en-US" dirty="0">
              <a:latin typeface="Times New Roman" panose="02020603050405020304" pitchFamily="18" charset="0"/>
            </a:endParaRPr>
          </a:p>
        </p:txBody>
      </p:sp>
    </p:spTree>
    <p:extLst>
      <p:ext uri="{BB962C8B-B14F-4D97-AF65-F5344CB8AC3E}">
        <p14:creationId xmlns:p14="http://schemas.microsoft.com/office/powerpoint/2010/main" val="374032886"/>
      </p:ext>
    </p:extLst>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 xmlns:a16="http://schemas.microsoft.com/office/drawing/2014/main" id="{116C705E-AC92-4120-ACAA-D1F10F3016B6}"/>
              </a:ext>
            </a:extLst>
          </p:cNvPr>
          <p:cNvSpPr>
            <a:spLocks noGrp="1"/>
          </p:cNvSpPr>
          <p:nvPr>
            <p:ph type="title"/>
          </p:nvPr>
        </p:nvSpPr>
        <p:spPr/>
        <p:txBody>
          <a:bodyPr/>
          <a:lstStyle/>
          <a:p>
            <a:r>
              <a:rPr lang="fr-FR" dirty="0" smtClean="0"/>
              <a:t>Structure</a:t>
            </a:r>
            <a:endParaRPr lang="fr-FR" dirty="0"/>
          </a:p>
        </p:txBody>
      </p:sp>
      <p:sp>
        <p:nvSpPr>
          <p:cNvPr id="3" name="Espace réservé du contenu 2">
            <a:extLst>
              <a:ext uri="{FF2B5EF4-FFF2-40B4-BE49-F238E27FC236}">
                <a16:creationId xmlns="" xmlns:a16="http://schemas.microsoft.com/office/drawing/2014/main" id="{BEDD1F38-5112-424F-9E5A-D7ABE123AADA}"/>
              </a:ext>
            </a:extLst>
          </p:cNvPr>
          <p:cNvSpPr>
            <a:spLocks noGrp="1"/>
          </p:cNvSpPr>
          <p:nvPr>
            <p:ph idx="1"/>
          </p:nvPr>
        </p:nvSpPr>
        <p:spPr/>
        <p:txBody>
          <a:bodyPr>
            <a:normAutofit/>
          </a:bodyPr>
          <a:lstStyle/>
          <a:p>
            <a:r>
              <a:rPr lang="en-US" dirty="0" smtClean="0">
                <a:latin typeface="Times New Roman" panose="02020603050405020304" pitchFamily="18" charset="0"/>
              </a:rPr>
              <a:t>32 talks, </a:t>
            </a:r>
          </a:p>
          <a:p>
            <a:r>
              <a:rPr lang="en-US" dirty="0" smtClean="0">
                <a:latin typeface="Times New Roman" panose="02020603050405020304" pitchFamily="18" charset="0"/>
              </a:rPr>
              <a:t>3 break out groups:</a:t>
            </a:r>
          </a:p>
          <a:p>
            <a:pPr>
              <a:buFontTx/>
              <a:buChar char="-"/>
            </a:pPr>
            <a:r>
              <a:rPr lang="en-US" dirty="0" smtClean="0">
                <a:latin typeface="Times New Roman" panose="02020603050405020304" pitchFamily="18" charset="0"/>
              </a:rPr>
              <a:t>Project plan for climate data access</a:t>
            </a:r>
          </a:p>
          <a:p>
            <a:pPr>
              <a:buFontTx/>
              <a:buChar char="-"/>
            </a:pPr>
            <a:r>
              <a:rPr lang="en-US" dirty="0" smtClean="0">
                <a:latin typeface="Times New Roman" panose="02020603050405020304" pitchFamily="18" charset="0"/>
              </a:rPr>
              <a:t>Project plan for improving acces</a:t>
            </a:r>
            <a:r>
              <a:rPr lang="en-US" dirty="0" smtClean="0">
                <a:latin typeface="Times New Roman" panose="02020603050405020304" pitchFamily="18" charset="0"/>
              </a:rPr>
              <a:t>s to climate datasets</a:t>
            </a:r>
          </a:p>
          <a:p>
            <a:pPr>
              <a:buFontTx/>
              <a:buChar char="-"/>
            </a:pPr>
            <a:r>
              <a:rPr lang="en-US" dirty="0" smtClean="0">
                <a:latin typeface="Times New Roman" panose="02020603050405020304" pitchFamily="18" charset="0"/>
              </a:rPr>
              <a:t>Information management guidance topics</a:t>
            </a:r>
          </a:p>
          <a:p>
            <a:pPr marL="0" indent="0">
              <a:buNone/>
            </a:pPr>
            <a:endParaRPr lang="en-US" dirty="0" smtClean="0">
              <a:latin typeface="Times New Roman" panose="02020603050405020304" pitchFamily="18" charset="0"/>
            </a:endParaRPr>
          </a:p>
        </p:txBody>
      </p:sp>
    </p:spTree>
    <p:extLst>
      <p:ext uri="{BB962C8B-B14F-4D97-AF65-F5344CB8AC3E}">
        <p14:creationId xmlns:p14="http://schemas.microsoft.com/office/powerpoint/2010/main" val="159878661"/>
      </p:ext>
    </p:extLst>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576" y="548680"/>
            <a:ext cx="7920880" cy="547260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958865"/>
      </p:ext>
    </p:extLst>
  </p:cSld>
  <p:clrMapOvr>
    <a:masterClrMapping/>
  </p:clrMapOvr>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3407" y="116632"/>
            <a:ext cx="8748464" cy="64807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755162950"/>
      </p:ext>
    </p:extLst>
  </p:cSld>
  <p:clrMapOvr>
    <a:masterClrMapping/>
  </p:clrMapOvr>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 xmlns:a16="http://schemas.microsoft.com/office/drawing/2014/main" id="{116C705E-AC92-4120-ACAA-D1F10F3016B6}"/>
              </a:ext>
            </a:extLst>
          </p:cNvPr>
          <p:cNvSpPr>
            <a:spLocks noGrp="1"/>
          </p:cNvSpPr>
          <p:nvPr>
            <p:ph type="title"/>
          </p:nvPr>
        </p:nvSpPr>
        <p:spPr/>
        <p:txBody>
          <a:bodyPr>
            <a:normAutofit fontScale="90000"/>
          </a:bodyPr>
          <a:lstStyle/>
          <a:p>
            <a:r>
              <a:rPr lang="fr-FR" dirty="0" smtClean="0"/>
              <a:t>Project Plan for </a:t>
            </a:r>
            <a:r>
              <a:rPr lang="fr-FR" dirty="0" err="1" smtClean="0"/>
              <a:t>improving</a:t>
            </a:r>
            <a:r>
              <a:rPr lang="fr-FR" dirty="0" smtClean="0"/>
              <a:t> </a:t>
            </a:r>
            <a:r>
              <a:rPr lang="fr-FR" dirty="0" err="1" smtClean="0"/>
              <a:t>access</a:t>
            </a:r>
            <a:r>
              <a:rPr lang="fr-FR" dirty="0" smtClean="0"/>
              <a:t> to </a:t>
            </a:r>
            <a:r>
              <a:rPr lang="fr-FR" dirty="0" err="1" smtClean="0"/>
              <a:t>climate</a:t>
            </a:r>
            <a:r>
              <a:rPr lang="fr-FR" dirty="0" smtClean="0"/>
              <a:t> </a:t>
            </a:r>
            <a:r>
              <a:rPr lang="fr-FR" dirty="0" err="1" smtClean="0"/>
              <a:t>datsets</a:t>
            </a:r>
            <a:endParaRPr lang="fr-FR" dirty="0"/>
          </a:p>
        </p:txBody>
      </p:sp>
      <p:sp>
        <p:nvSpPr>
          <p:cNvPr id="3" name="Espace réservé du contenu 2">
            <a:extLst>
              <a:ext uri="{FF2B5EF4-FFF2-40B4-BE49-F238E27FC236}">
                <a16:creationId xmlns="" xmlns:a16="http://schemas.microsoft.com/office/drawing/2014/main" id="{BEDD1F38-5112-424F-9E5A-D7ABE123AADA}"/>
              </a:ext>
            </a:extLst>
          </p:cNvPr>
          <p:cNvSpPr>
            <a:spLocks noGrp="1"/>
          </p:cNvSpPr>
          <p:nvPr>
            <p:ph idx="1"/>
          </p:nvPr>
        </p:nvSpPr>
        <p:spPr/>
        <p:txBody>
          <a:bodyPr>
            <a:normAutofit fontScale="92500"/>
          </a:bodyPr>
          <a:lstStyle/>
          <a:p>
            <a:pPr marL="0" indent="0">
              <a:buNone/>
            </a:pPr>
            <a:r>
              <a:rPr lang="en-US" sz="2400" dirty="0" smtClean="0">
                <a:latin typeface="Times New Roman" panose="02020603050405020304" pitchFamily="18" charset="0"/>
              </a:rPr>
              <a:t>Aim: Providing data access to non-technical users. Scope includes finding the “trusted” datasets,</a:t>
            </a:r>
            <a:r>
              <a:rPr lang="en-US" sz="2400" dirty="0" smtClean="0">
                <a:latin typeface="Times New Roman" panose="02020603050405020304" pitchFamily="18" charset="0"/>
              </a:rPr>
              <a:t> </a:t>
            </a:r>
          </a:p>
          <a:p>
            <a:pPr>
              <a:buFontTx/>
              <a:buChar char="-"/>
            </a:pPr>
            <a:r>
              <a:rPr lang="en-US" sz="2400" dirty="0" smtClean="0">
                <a:latin typeface="Times New Roman" panose="02020603050405020304" pitchFamily="18" charset="0"/>
              </a:rPr>
              <a:t>Establish a Process for </a:t>
            </a:r>
            <a:r>
              <a:rPr lang="en-US" sz="2400" dirty="0">
                <a:latin typeface="Times New Roman" panose="02020603050405020304" pitchFamily="18" charset="0"/>
              </a:rPr>
              <a:t>endorsing datasets, </a:t>
            </a:r>
            <a:r>
              <a:rPr lang="en-US" sz="2400" dirty="0" smtClean="0">
                <a:latin typeface="Times New Roman" panose="02020603050405020304" pitchFamily="18" charset="0"/>
              </a:rPr>
              <a:t>using </a:t>
            </a:r>
            <a:r>
              <a:rPr lang="en-US" sz="2400" dirty="0">
                <a:latin typeface="Times New Roman" panose="02020603050405020304" pitchFamily="18" charset="0"/>
              </a:rPr>
              <a:t>documented maturity model for datasets endorsement, pool of candidate </a:t>
            </a:r>
            <a:r>
              <a:rPr lang="en-US" sz="2400" dirty="0" smtClean="0">
                <a:latin typeface="Times New Roman" panose="02020603050405020304" pitchFamily="18" charset="0"/>
              </a:rPr>
              <a:t>datasets. </a:t>
            </a:r>
            <a:r>
              <a:rPr lang="en-US" sz="2400" dirty="0" smtClean="0">
                <a:solidFill>
                  <a:srgbClr val="FF0000"/>
                </a:solidFill>
                <a:latin typeface="Times New Roman" panose="02020603050405020304" pitchFamily="18" charset="0"/>
                <a:sym typeface="Wingdings"/>
              </a:rPr>
              <a:t> </a:t>
            </a:r>
            <a:r>
              <a:rPr lang="en-US" sz="2400" dirty="0" smtClean="0">
                <a:solidFill>
                  <a:srgbClr val="FF0000"/>
                </a:solidFill>
                <a:latin typeface="Times New Roman" panose="02020603050405020304" pitchFamily="18" charset="0"/>
              </a:rPr>
              <a:t>Endorsed </a:t>
            </a:r>
            <a:r>
              <a:rPr lang="en-US" sz="2400" dirty="0">
                <a:solidFill>
                  <a:srgbClr val="FF0000"/>
                </a:solidFill>
                <a:latin typeface="Times New Roman" panose="02020603050405020304" pitchFamily="18" charset="0"/>
              </a:rPr>
              <a:t>datasets with maturity score within a certain </a:t>
            </a:r>
            <a:r>
              <a:rPr lang="en-US" sz="2400" dirty="0" smtClean="0">
                <a:solidFill>
                  <a:srgbClr val="FF0000"/>
                </a:solidFill>
                <a:latin typeface="Times New Roman" panose="02020603050405020304" pitchFamily="18" charset="0"/>
              </a:rPr>
              <a:t>range</a:t>
            </a:r>
            <a:endParaRPr lang="en-US" sz="2400" dirty="0" smtClean="0">
              <a:solidFill>
                <a:srgbClr val="FF0000"/>
              </a:solidFill>
              <a:latin typeface="Times New Roman" panose="02020603050405020304" pitchFamily="18" charset="0"/>
            </a:endParaRPr>
          </a:p>
          <a:p>
            <a:pPr>
              <a:buFontTx/>
              <a:buChar char="-"/>
            </a:pPr>
            <a:r>
              <a:rPr lang="en-US" sz="2400" dirty="0" smtClean="0">
                <a:latin typeface="Times New Roman" panose="02020603050405020304" pitchFamily="18" charset="0"/>
              </a:rPr>
              <a:t>Architecture consideration: governance, common standards, logical model, one stop shop but distributed datasets, </a:t>
            </a:r>
            <a:endParaRPr lang="en-US" sz="2400" dirty="0">
              <a:latin typeface="Times New Roman" panose="02020603050405020304" pitchFamily="18" charset="0"/>
            </a:endParaRPr>
          </a:p>
          <a:p>
            <a:pPr>
              <a:buFontTx/>
              <a:buChar char="-"/>
            </a:pPr>
            <a:r>
              <a:rPr lang="en-US" sz="2400" dirty="0" smtClean="0">
                <a:latin typeface="Times New Roman" panose="02020603050405020304" pitchFamily="18" charset="0"/>
              </a:rPr>
              <a:t>Partnership, with datasets providers, Regional Climate </a:t>
            </a:r>
            <a:r>
              <a:rPr lang="en-US" sz="2400" dirty="0" err="1" smtClean="0">
                <a:latin typeface="Times New Roman" panose="02020603050405020304" pitchFamily="18" charset="0"/>
              </a:rPr>
              <a:t>Centres</a:t>
            </a:r>
            <a:r>
              <a:rPr lang="en-US" sz="2400" dirty="0" smtClean="0">
                <a:latin typeface="Times New Roman" panose="02020603050405020304" pitchFamily="18" charset="0"/>
              </a:rPr>
              <a:t> and need for individual Met Services to maintain high standards for observations</a:t>
            </a:r>
          </a:p>
          <a:p>
            <a:pPr>
              <a:buFontTx/>
              <a:buChar char="-"/>
            </a:pPr>
            <a:r>
              <a:rPr lang="en-US" sz="2400" dirty="0" smtClean="0">
                <a:latin typeface="Times New Roman" panose="02020603050405020304" pitchFamily="18" charset="0"/>
              </a:rPr>
              <a:t>Access: One point of entry , ‘WMO Dataset finder’, search engine to enhance search ability </a:t>
            </a:r>
          </a:p>
        </p:txBody>
      </p:sp>
    </p:spTree>
    <p:extLst>
      <p:ext uri="{BB962C8B-B14F-4D97-AF65-F5344CB8AC3E}">
        <p14:creationId xmlns:p14="http://schemas.microsoft.com/office/powerpoint/2010/main" val="3990284436"/>
      </p:ext>
    </p:extLst>
  </p:cSld>
  <p:clrMapOvr>
    <a:masterClrMapping/>
  </p:clrMapOvr>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Guidance on life cycle Management</a:t>
            </a:r>
            <a:endParaRPr lang="en-US" dirty="0"/>
          </a:p>
        </p:txBody>
      </p:sp>
      <p:graphicFrame>
        <p:nvGraphicFramePr>
          <p:cNvPr id="3" name="Diagram 2"/>
          <p:cNvGraphicFramePr/>
          <p:nvPr>
            <p:extLst>
              <p:ext uri="{D42A27DB-BD31-4B8C-83A1-F6EECF244321}">
                <p14:modId xmlns:p14="http://schemas.microsoft.com/office/powerpoint/2010/main" val="2988867262"/>
              </p:ext>
            </p:extLst>
          </p:nvPr>
        </p:nvGraphicFramePr>
        <p:xfrm>
          <a:off x="2435362" y="1946143"/>
          <a:ext cx="3744416" cy="385983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49699177"/>
      </p:ext>
    </p:extLst>
  </p:cSld>
  <p:clrMapOvr>
    <a:masterClrMapping/>
  </p:clrMapOvr>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Next Steps</a:t>
            </a:r>
            <a:endParaRPr lang="en-AU" dirty="0"/>
          </a:p>
        </p:txBody>
      </p:sp>
      <p:sp>
        <p:nvSpPr>
          <p:cNvPr id="3" name="Content Placeholder 2"/>
          <p:cNvSpPr>
            <a:spLocks noGrp="1"/>
          </p:cNvSpPr>
          <p:nvPr>
            <p:ph idx="1"/>
          </p:nvPr>
        </p:nvSpPr>
        <p:spPr/>
        <p:txBody>
          <a:bodyPr>
            <a:normAutofit fontScale="92500"/>
          </a:bodyPr>
          <a:lstStyle/>
          <a:p>
            <a:r>
              <a:rPr lang="en-AU" dirty="0" smtClean="0"/>
              <a:t>Development of a Catalogue of “trusted” datasets based on best practices in maturity models, to be used </a:t>
            </a:r>
            <a:r>
              <a:rPr lang="en-AU" dirty="0" smtClean="0"/>
              <a:t>for monitoring key climate indicators ( to be included as part of a WMO reference manual )</a:t>
            </a:r>
          </a:p>
          <a:p>
            <a:r>
              <a:rPr lang="en-AU" dirty="0" smtClean="0"/>
              <a:t>Guidance on improved discoverability and access to data that are maturity assessed , </a:t>
            </a:r>
          </a:p>
          <a:p>
            <a:r>
              <a:rPr lang="en-AU" dirty="0" smtClean="0"/>
              <a:t>Find a technical solution to  improve </a:t>
            </a:r>
            <a:r>
              <a:rPr lang="en-AU" dirty="0" smtClean="0"/>
              <a:t> accessibility through WIS and internet search engines</a:t>
            </a:r>
          </a:p>
        </p:txBody>
      </p:sp>
      <p:sp>
        <p:nvSpPr>
          <p:cNvPr id="4" name="Slide Number Placeholder 3"/>
          <p:cNvSpPr>
            <a:spLocks noGrp="1"/>
          </p:cNvSpPr>
          <p:nvPr>
            <p:ph type="sldNum" sz="quarter" idx="12"/>
          </p:nvPr>
        </p:nvSpPr>
        <p:spPr/>
        <p:txBody>
          <a:bodyPr/>
          <a:lstStyle/>
          <a:p>
            <a:fld id="{9259AF2F-52C6-9B46-B8B2-0579234AE62E}" type="slidenum">
              <a:rPr lang="en-US" smtClean="0"/>
              <a:t>9</a:t>
            </a:fld>
            <a:endParaRPr lang="en-US"/>
          </a:p>
        </p:txBody>
      </p:sp>
    </p:spTree>
    <p:extLst>
      <p:ext uri="{BB962C8B-B14F-4D97-AF65-F5344CB8AC3E}">
        <p14:creationId xmlns:p14="http://schemas.microsoft.com/office/powerpoint/2010/main" val="1692149377"/>
      </p:ext>
    </p:extLst>
  </p:cSld>
  <p:clrMapOvr>
    <a:masterClrMapping/>
  </p:clrMapOvr>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 xmlns:a16="http://schemas.microsoft.com/office/drawing/2014/main" id="{116C705E-AC92-4120-ACAA-D1F10F3016B6}"/>
              </a:ext>
            </a:extLst>
          </p:cNvPr>
          <p:cNvSpPr>
            <a:spLocks noGrp="1"/>
          </p:cNvSpPr>
          <p:nvPr>
            <p:ph type="title"/>
          </p:nvPr>
        </p:nvSpPr>
        <p:spPr/>
        <p:txBody>
          <a:bodyPr/>
          <a:lstStyle/>
          <a:p>
            <a:r>
              <a:rPr lang="fr-FR" dirty="0" err="1" smtClean="0"/>
              <a:t>Mailstones</a:t>
            </a:r>
            <a:endParaRPr lang="fr-FR" dirty="0"/>
          </a:p>
        </p:txBody>
      </p:sp>
      <p:sp>
        <p:nvSpPr>
          <p:cNvPr id="3" name="Espace réservé du contenu 2">
            <a:extLst>
              <a:ext uri="{FF2B5EF4-FFF2-40B4-BE49-F238E27FC236}">
                <a16:creationId xmlns="" xmlns:a16="http://schemas.microsoft.com/office/drawing/2014/main" id="{BEDD1F38-5112-424F-9E5A-D7ABE123AADA}"/>
              </a:ext>
            </a:extLst>
          </p:cNvPr>
          <p:cNvSpPr>
            <a:spLocks noGrp="1"/>
          </p:cNvSpPr>
          <p:nvPr>
            <p:ph idx="1"/>
          </p:nvPr>
        </p:nvSpPr>
        <p:spPr/>
        <p:txBody>
          <a:bodyPr>
            <a:normAutofit/>
          </a:bodyPr>
          <a:lstStyle/>
          <a:p>
            <a:r>
              <a:rPr lang="en-GB" dirty="0"/>
              <a:t>End of June </a:t>
            </a:r>
            <a:r>
              <a:rPr lang="en-GB" dirty="0" smtClean="0"/>
              <a:t>2018: </a:t>
            </a:r>
            <a:r>
              <a:rPr lang="en-GB" sz="2400" dirty="0" smtClean="0"/>
              <a:t>WMO Executive Council, </a:t>
            </a:r>
            <a:r>
              <a:rPr lang="en-US" sz="2400" dirty="0"/>
              <a:t>p</a:t>
            </a:r>
            <a:r>
              <a:rPr lang="en-US" sz="2400" dirty="0" smtClean="0"/>
              <a:t>resent </a:t>
            </a:r>
            <a:r>
              <a:rPr lang="en-US" sz="2400" dirty="0"/>
              <a:t>high level structure of Manual and Guides on </a:t>
            </a:r>
            <a:r>
              <a:rPr lang="en-US" sz="2400" dirty="0" smtClean="0"/>
              <a:t>information management</a:t>
            </a:r>
            <a:endParaRPr lang="en-US" sz="2400" dirty="0"/>
          </a:p>
          <a:p>
            <a:r>
              <a:rPr lang="en-GB" dirty="0" smtClean="0"/>
              <a:t>July </a:t>
            </a:r>
            <a:r>
              <a:rPr lang="en-GB" dirty="0"/>
              <a:t>2018 - March  2019 : </a:t>
            </a:r>
            <a:r>
              <a:rPr lang="en-US" sz="2200" dirty="0" smtClean="0"/>
              <a:t>C</a:t>
            </a:r>
            <a:r>
              <a:rPr lang="en-US" sz="2200" dirty="0" smtClean="0"/>
              <a:t>onsolidated </a:t>
            </a:r>
            <a:r>
              <a:rPr lang="en-US" sz="2200" dirty="0"/>
              <a:t>version of Manual and Guides with key items of each chapter of the </a:t>
            </a:r>
            <a:r>
              <a:rPr lang="en-US" sz="2200" dirty="0" smtClean="0"/>
              <a:t>guide, Prepare </a:t>
            </a:r>
            <a:r>
              <a:rPr lang="en-US" sz="2200" dirty="0"/>
              <a:t>final high level version of Manual and Guides and circulate for comments </a:t>
            </a:r>
            <a:endParaRPr lang="en-US" sz="2200" dirty="0" smtClean="0"/>
          </a:p>
          <a:p>
            <a:r>
              <a:rPr lang="en-US" dirty="0" smtClean="0"/>
              <a:t>June 2019: </a:t>
            </a:r>
            <a:r>
              <a:rPr lang="en-US" sz="2400" dirty="0" smtClean="0"/>
              <a:t>Submission </a:t>
            </a:r>
            <a:r>
              <a:rPr lang="en-US" sz="2400" dirty="0"/>
              <a:t>to </a:t>
            </a:r>
            <a:r>
              <a:rPr lang="en-US" sz="2400" dirty="0" smtClean="0"/>
              <a:t>WMO Congress adoption</a:t>
            </a:r>
            <a:endParaRPr lang="en-US" sz="2400" dirty="0"/>
          </a:p>
        </p:txBody>
      </p:sp>
    </p:spTree>
    <p:extLst>
      <p:ext uri="{BB962C8B-B14F-4D97-AF65-F5344CB8AC3E}">
        <p14:creationId xmlns:p14="http://schemas.microsoft.com/office/powerpoint/2010/main" val="304978040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wmo2016_powerpoint_standard_v2.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7" name="Title 1"/>
          <p:cNvSpPr txBox="1">
            <a:spLocks/>
          </p:cNvSpPr>
          <p:nvPr/>
        </p:nvSpPr>
        <p:spPr>
          <a:xfrm>
            <a:off x="670844" y="2095561"/>
            <a:ext cx="8229600" cy="1570585"/>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sz="4800" dirty="0" smtClean="0">
                <a:solidFill>
                  <a:srgbClr val="000090"/>
                </a:solidFill>
              </a:rPr>
              <a:t>Thank you</a:t>
            </a:r>
          </a:p>
        </p:txBody>
      </p:sp>
    </p:spTree>
    <p:extLst>
      <p:ext uri="{BB962C8B-B14F-4D97-AF65-F5344CB8AC3E}">
        <p14:creationId xmlns:p14="http://schemas.microsoft.com/office/powerpoint/2010/main" val="2913569868"/>
      </p:ext>
    </p:extLst>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224</TotalTime>
  <Words>776</Words>
  <Application>Microsoft Macintosh PowerPoint</Application>
  <PresentationFormat>On-screen Show (4:3)</PresentationFormat>
  <Paragraphs>70</Paragraphs>
  <Slides>11</Slides>
  <Notes>3</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Office Theme</vt:lpstr>
      <vt:lpstr>PowerPoint Presentation</vt:lpstr>
      <vt:lpstr>WMO WORKSHOP ON  INFORMATION MANAGEMENT, Geneva, 2-4 October 2017</vt:lpstr>
      <vt:lpstr>Objectives</vt:lpstr>
      <vt:lpstr>Structure</vt:lpstr>
      <vt:lpstr>PowerPoint Presentation</vt:lpstr>
      <vt:lpstr>PowerPoint Presentation</vt:lpstr>
      <vt:lpstr>Project Plan for improving access to climate datsets</vt:lpstr>
      <vt:lpstr>Guidance on life cycle Management</vt:lpstr>
      <vt:lpstr>Next Steps</vt:lpstr>
      <vt:lpstr>Mailstones</vt:lpstr>
      <vt:lpstr>PowerPoint Presentation</vt:lpstr>
    </vt:vector>
  </TitlesOfParts>
  <Company>World Meteorological Organization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Omar Baddour</dc:creator>
  <cp:lastModifiedBy>WMO WMO</cp:lastModifiedBy>
  <cp:revision>25</cp:revision>
  <dcterms:created xsi:type="dcterms:W3CDTF">2017-10-05T16:49:15Z</dcterms:created>
  <dcterms:modified xsi:type="dcterms:W3CDTF">2018-04-16T05:16:31Z</dcterms:modified>
</cp:coreProperties>
</file>