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 id="2147483672" r:id="rId2"/>
  </p:sldMasterIdLst>
  <p:notesMasterIdLst>
    <p:notesMasterId r:id="rId33"/>
  </p:notesMasterIdLst>
  <p:sldIdLst>
    <p:sldId id="256" r:id="rId3"/>
    <p:sldId id="257" r:id="rId4"/>
    <p:sldId id="279" r:id="rId5"/>
    <p:sldId id="258" r:id="rId6"/>
    <p:sldId id="259" r:id="rId7"/>
    <p:sldId id="260" r:id="rId8"/>
    <p:sldId id="261" r:id="rId9"/>
    <p:sldId id="280" r:id="rId10"/>
    <p:sldId id="262" r:id="rId11"/>
    <p:sldId id="263" r:id="rId12"/>
    <p:sldId id="264" r:id="rId13"/>
    <p:sldId id="265" r:id="rId14"/>
    <p:sldId id="282" r:id="rId15"/>
    <p:sldId id="266" r:id="rId16"/>
    <p:sldId id="267" r:id="rId17"/>
    <p:sldId id="268" r:id="rId18"/>
    <p:sldId id="269" r:id="rId19"/>
    <p:sldId id="270" r:id="rId20"/>
    <p:sldId id="271" r:id="rId21"/>
    <p:sldId id="272" r:id="rId22"/>
    <p:sldId id="277" r:id="rId23"/>
    <p:sldId id="283" r:id="rId24"/>
    <p:sldId id="278" r:id="rId25"/>
    <p:sldId id="284" r:id="rId26"/>
    <p:sldId id="285" r:id="rId27"/>
    <p:sldId id="287" r:id="rId28"/>
    <p:sldId id="286" r:id="rId29"/>
    <p:sldId id="273" r:id="rId30"/>
    <p:sldId id="274" r:id="rId31"/>
    <p:sldId id="275" r:id="rId32"/>
  </p:sldIdLst>
  <p:sldSz cx="12192000" cy="6858000"/>
  <p:notesSz cx="6858000" cy="9144000"/>
  <p:embeddedFontLst>
    <p:embeddedFont>
      <p:font typeface="Architects Daughter" panose="020B0604020202020204" charset="0"/>
      <p:regular r:id="rId34"/>
    </p:embeddedFont>
    <p:embeddedFont>
      <p:font typeface="Arial Narrow" panose="020B0606020202030204" pitchFamily="34" charset="0"/>
      <p:regular r:id="rId35"/>
      <p:bold r:id="rId36"/>
      <p:italic r:id="rId37"/>
      <p:boldItalic r:id="rId38"/>
    </p:embeddedFont>
    <p:embeddedFont>
      <p:font typeface="Calibri" panose="020F0502020204030204" pitchFamily="3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A402393-2E8C-43D1-B65F-90446FA6B12C}">
  <a:tblStyle styleId="{7A402393-2E8C-43D1-B65F-90446FA6B12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629"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6.fntdata"/><Relationship Id="rId21" Type="http://schemas.openxmlformats.org/officeDocument/2006/relationships/slide" Target="slides/slide19.xml"/><Relationship Id="rId34" Type="http://schemas.openxmlformats.org/officeDocument/2006/relationships/font" Target="fonts/font1.fntdata"/><Relationship Id="rId42" Type="http://schemas.openxmlformats.org/officeDocument/2006/relationships/font" Target="fonts/font9.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3.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2.fntdata"/><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800" cy="458788"/>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3884613" y="0"/>
            <a:ext cx="2971800" cy="458788"/>
          </a:xfrm>
          <a:prstGeom prst="rect">
            <a:avLst/>
          </a:prstGeom>
          <a:noFill/>
          <a:ln>
            <a:noFill/>
          </a:ln>
        </p:spPr>
        <p:txBody>
          <a:bodyPr spcFirstLastPara="1" wrap="square" lIns="91425" tIns="91425" rIns="91425" bIns="91425" anchor="t" anchorCtr="0"/>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Shape 6"/>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t" anchorCtr="0"/>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8685213"/>
            <a:ext cx="2971800" cy="458787"/>
          </a:xfrm>
          <a:prstGeom prst="rect">
            <a:avLst/>
          </a:prstGeom>
          <a:noFill/>
          <a:ln>
            <a:noFill/>
          </a:ln>
        </p:spPr>
        <p:txBody>
          <a:bodyPr spcFirstLastPara="1" wrap="square" lIns="91425" tIns="91425" rIns="91425" bIns="91425" anchor="b"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2156494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Shape 167"/>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68" name="Shape 16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9898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Shape 180"/>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81" name="Shape 18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6382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Shape 193"/>
          <p:cNvSpPr txBox="1">
            <a:spLocks noGrp="1"/>
          </p:cNvSpPr>
          <p:nvPr>
            <p:ph type="body" idx="1"/>
          </p:nvPr>
        </p:nvSpPr>
        <p:spPr>
          <a:xfrm>
            <a:off x="686421" y="4344028"/>
            <a:ext cx="5485200" cy="41145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194" name="Shape 19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4890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txBox="1">
            <a:spLocks noGrp="1"/>
          </p:cNvSpPr>
          <p:nvPr>
            <p:ph type="body" idx="1"/>
          </p:nvPr>
        </p:nvSpPr>
        <p:spPr>
          <a:xfrm>
            <a:off x="686421" y="4344028"/>
            <a:ext cx="5485200" cy="41145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00" name="Shape 20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1190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Shape 205"/>
          <p:cNvSpPr txBox="1">
            <a:spLocks noGrp="1"/>
          </p:cNvSpPr>
          <p:nvPr>
            <p:ph type="body" idx="1"/>
          </p:nvPr>
        </p:nvSpPr>
        <p:spPr>
          <a:xfrm>
            <a:off x="686421" y="4344028"/>
            <a:ext cx="5485200" cy="41145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06" name="Shape 20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2960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txBox="1">
            <a:spLocks noGrp="1"/>
          </p:cNvSpPr>
          <p:nvPr>
            <p:ph type="body" idx="1"/>
          </p:nvPr>
        </p:nvSpPr>
        <p:spPr>
          <a:xfrm>
            <a:off x="686421" y="4344028"/>
            <a:ext cx="5485200" cy="41145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12" name="Shape 21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4184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Shape 21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8" name="Shape 218"/>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19" name="Shape 219"/>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spcBef>
                <a:spcPts val="0"/>
              </a:spcBef>
              <a:spcAft>
                <a:spcPts val="0"/>
              </a:spcAft>
              <a:buClr>
                <a:srgbClr val="000000"/>
              </a:buClr>
              <a:buFont typeface="Arial"/>
              <a:buNone/>
            </a:pPr>
            <a:fld id="{00000000-1234-1234-1234-123412341234}" type="slidenum">
              <a:rPr lang="en-US"/>
              <a:t>9</a:t>
            </a:fld>
            <a:endParaRPr/>
          </a:p>
        </p:txBody>
      </p:sp>
    </p:spTree>
    <p:extLst>
      <p:ext uri="{BB962C8B-B14F-4D97-AF65-F5344CB8AC3E}">
        <p14:creationId xmlns:p14="http://schemas.microsoft.com/office/powerpoint/2010/main" val="2142657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Shape 22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7" name="Shape 227"/>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28" name="Shape 228"/>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39477392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Shape 23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7" name="Shape 237"/>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38" name="Shape 238"/>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rtl="0">
              <a:spcBef>
                <a:spcPts val="0"/>
              </a:spcBef>
              <a:spcAft>
                <a:spcPts val="0"/>
              </a:spcAft>
              <a:buNone/>
            </a:pPr>
            <a:fld id="{00000000-1234-1234-1234-123412341234}" type="slidenum">
              <a:rPr lang="en-US"/>
              <a:t>11</a:t>
            </a:fld>
            <a:endParaRPr/>
          </a:p>
        </p:txBody>
      </p:sp>
    </p:spTree>
    <p:extLst>
      <p:ext uri="{BB962C8B-B14F-4D97-AF65-F5344CB8AC3E}">
        <p14:creationId xmlns:p14="http://schemas.microsoft.com/office/powerpoint/2010/main" val="794225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Shape 24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8" name="Shape 248"/>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49" name="Shape 249"/>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spcBef>
                <a:spcPts val="0"/>
              </a:spcBef>
              <a:spcAft>
                <a:spcPts val="0"/>
              </a:spcAft>
              <a:buClr>
                <a:srgbClr val="000000"/>
              </a:buClr>
              <a:buFont typeface="Arial"/>
              <a:buNone/>
            </a:pPr>
            <a:fld id="{00000000-1234-1234-1234-123412341234}" type="slidenum">
              <a:rPr lang="en-US"/>
              <a:t>12</a:t>
            </a:fld>
            <a:endParaRPr/>
          </a:p>
        </p:txBody>
      </p:sp>
    </p:spTree>
    <p:extLst>
      <p:ext uri="{BB962C8B-B14F-4D97-AF65-F5344CB8AC3E}">
        <p14:creationId xmlns:p14="http://schemas.microsoft.com/office/powerpoint/2010/main" val="2321124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Shape 25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8" name="Shape 258"/>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59" name="Shape 259"/>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rtl="0">
              <a:spcBef>
                <a:spcPts val="0"/>
              </a:spcBef>
              <a:spcAft>
                <a:spcPts val="0"/>
              </a:spcAft>
              <a:buClr>
                <a:srgbClr val="000000"/>
              </a:buClr>
              <a:buFont typeface="Arial"/>
              <a:buNone/>
            </a:pPr>
            <a:fld id="{00000000-1234-1234-1234-123412341234}" type="slidenum">
              <a:rPr lang="en-US"/>
              <a:t>14</a:t>
            </a:fld>
            <a:endParaRPr/>
          </a:p>
        </p:txBody>
      </p:sp>
    </p:spTree>
    <p:extLst>
      <p:ext uri="{BB962C8B-B14F-4D97-AF65-F5344CB8AC3E}">
        <p14:creationId xmlns:p14="http://schemas.microsoft.com/office/powerpoint/2010/main" val="1199540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Shape 26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5" name="Shape 265"/>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66" name="Shape 266"/>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rtl="0">
              <a:spcBef>
                <a:spcPts val="0"/>
              </a:spcBef>
              <a:spcAft>
                <a:spcPts val="0"/>
              </a:spcAft>
              <a:buClr>
                <a:srgbClr val="000000"/>
              </a:buClr>
              <a:buFont typeface="Arial"/>
              <a:buNone/>
            </a:pPr>
            <a:fld id="{00000000-1234-1234-1234-123412341234}" type="slidenum">
              <a:rPr lang="en-US"/>
              <a:t>15</a:t>
            </a:fld>
            <a:endParaRPr/>
          </a:p>
        </p:txBody>
      </p:sp>
    </p:spTree>
    <p:extLst>
      <p:ext uri="{BB962C8B-B14F-4D97-AF65-F5344CB8AC3E}">
        <p14:creationId xmlns:p14="http://schemas.microsoft.com/office/powerpoint/2010/main" val="170503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Shape 278"/>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79" name="Shape 27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1397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Shape 284"/>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285" name="Shape 28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19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Shape 290"/>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a:t>* See ISO-Lite granule template</a:t>
            </a:r>
            <a:endParaRPr/>
          </a:p>
        </p:txBody>
      </p:sp>
      <p:sp>
        <p:nvSpPr>
          <p:cNvPr id="291" name="Shape 29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1328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Shape 29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97" name="Shape 297"/>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98" name="Shape 298"/>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spcBef>
                <a:spcPts val="0"/>
              </a:spcBef>
              <a:spcAft>
                <a:spcPts val="0"/>
              </a:spcAft>
              <a:buClr>
                <a:srgbClr val="000000"/>
              </a:buClr>
              <a:buFont typeface="Arial"/>
              <a:buNone/>
            </a:pPr>
            <a:fld id="{00000000-1234-1234-1234-123412341234}" type="slidenum">
              <a:rPr lang="en-US"/>
              <a:t>19</a:t>
            </a:fld>
            <a:endParaRPr/>
          </a:p>
        </p:txBody>
      </p:sp>
    </p:spTree>
    <p:extLst>
      <p:ext uri="{BB962C8B-B14F-4D97-AF65-F5344CB8AC3E}">
        <p14:creationId xmlns:p14="http://schemas.microsoft.com/office/powerpoint/2010/main" val="13686951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Shape 303"/>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304" name="Shape 30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1410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Shape 309"/>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310" name="Shape 31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15891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Shape 31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16" name="Shape 316"/>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317" name="Shape 317"/>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spcBef>
                <a:spcPts val="0"/>
              </a:spcBef>
              <a:spcAft>
                <a:spcPts val="0"/>
              </a:spcAft>
              <a:buClr>
                <a:srgbClr val="000000"/>
              </a:buClr>
              <a:buFont typeface="Arial"/>
              <a:buNone/>
            </a:pPr>
            <a:fld id="{00000000-1234-1234-1234-123412341234}" type="slidenum">
              <a:rPr lang="en-US"/>
              <a:t>29</a:t>
            </a:fld>
            <a:endParaRPr/>
          </a:p>
        </p:txBody>
      </p:sp>
    </p:spTree>
    <p:extLst>
      <p:ext uri="{BB962C8B-B14F-4D97-AF65-F5344CB8AC3E}">
        <p14:creationId xmlns:p14="http://schemas.microsoft.com/office/powerpoint/2010/main" val="5579940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Shape 324"/>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325" name="Shape 32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555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Shape 18"/>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 name="Shape 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b="0" i="0" u="none" strike="noStrike" cap="none">
                <a:solidFill>
                  <a:schemeClr val="dk1"/>
                </a:solidFill>
                <a:latin typeface="Calibri"/>
                <a:ea typeface="Calibri"/>
                <a:cs typeface="Calibri"/>
                <a:sym typeface="Calibri"/>
              </a:defRPr>
            </a:lvl1pPr>
            <a:lvl2pPr marL="0" marR="0" lvl="1" indent="0" algn="l" rtl="0">
              <a:spcBef>
                <a:spcPts val="0"/>
              </a:spcBef>
              <a:buNone/>
              <a:defRPr sz="1800" b="0" i="0" u="none" strike="noStrike" cap="none">
                <a:solidFill>
                  <a:schemeClr val="dk1"/>
                </a:solidFill>
                <a:latin typeface="Calibri"/>
                <a:ea typeface="Calibri"/>
                <a:cs typeface="Calibri"/>
                <a:sym typeface="Calibri"/>
              </a:defRPr>
            </a:lvl2pPr>
            <a:lvl3pPr marL="0" marR="0" lvl="2" indent="0" algn="l" rtl="0">
              <a:spcBef>
                <a:spcPts val="0"/>
              </a:spcBef>
              <a:buNone/>
              <a:defRPr sz="1800" b="0" i="0" u="none" strike="noStrike" cap="none">
                <a:solidFill>
                  <a:schemeClr val="dk1"/>
                </a:solidFill>
                <a:latin typeface="Calibri"/>
                <a:ea typeface="Calibri"/>
                <a:cs typeface="Calibri"/>
                <a:sym typeface="Calibri"/>
              </a:defRPr>
            </a:lvl3pPr>
            <a:lvl4pPr marL="0" marR="0" lvl="3" indent="0" algn="l" rtl="0">
              <a:spcBef>
                <a:spcPts val="0"/>
              </a:spcBef>
              <a:buNone/>
              <a:defRPr sz="1800" b="0" i="0" u="none" strike="noStrike" cap="none">
                <a:solidFill>
                  <a:schemeClr val="dk1"/>
                </a:solidFill>
                <a:latin typeface="Calibri"/>
                <a:ea typeface="Calibri"/>
                <a:cs typeface="Calibri"/>
                <a:sym typeface="Calibri"/>
              </a:defRPr>
            </a:lvl4pPr>
            <a:lvl5pPr marL="0" marR="0" lvl="4" indent="0" algn="l" rtl="0">
              <a:spcBef>
                <a:spcPts val="0"/>
              </a:spcBef>
              <a:buNone/>
              <a:defRPr sz="1800" b="0" i="0" u="none" strike="noStrike" cap="none">
                <a:solidFill>
                  <a:schemeClr val="dk1"/>
                </a:solidFill>
                <a:latin typeface="Calibri"/>
                <a:ea typeface="Calibri"/>
                <a:cs typeface="Calibri"/>
                <a:sym typeface="Calibri"/>
              </a:defRPr>
            </a:lvl5pPr>
            <a:lvl6pPr marL="0" marR="0" lvl="5" indent="0" algn="l" rtl="0">
              <a:spcBef>
                <a:spcPts val="0"/>
              </a:spcBef>
              <a:buNone/>
              <a:defRPr sz="1800" b="0" i="0" u="none" strike="noStrike" cap="none">
                <a:solidFill>
                  <a:schemeClr val="dk1"/>
                </a:solidFill>
                <a:latin typeface="Calibri"/>
                <a:ea typeface="Calibri"/>
                <a:cs typeface="Calibri"/>
                <a:sym typeface="Calibri"/>
              </a:defRPr>
            </a:lvl6pPr>
            <a:lvl7pPr marL="0" marR="0" lvl="6" indent="0" algn="l" rtl="0">
              <a:spcBef>
                <a:spcPts val="0"/>
              </a:spcBef>
              <a:buNone/>
              <a:defRPr sz="1800" b="0" i="0" u="none" strike="noStrike" cap="none">
                <a:solidFill>
                  <a:schemeClr val="dk1"/>
                </a:solidFill>
                <a:latin typeface="Calibri"/>
                <a:ea typeface="Calibri"/>
                <a:cs typeface="Calibri"/>
                <a:sym typeface="Calibri"/>
              </a:defRPr>
            </a:lvl7pPr>
            <a:lvl8pPr marL="0" marR="0" lvl="7" indent="0" algn="l" rtl="0">
              <a:spcBef>
                <a:spcPts val="0"/>
              </a:spcBef>
              <a:buNone/>
              <a:defRPr sz="1800" b="0" i="0" u="none" strike="noStrike" cap="none">
                <a:solidFill>
                  <a:schemeClr val="dk1"/>
                </a:solidFill>
                <a:latin typeface="Calibri"/>
                <a:ea typeface="Calibri"/>
                <a:cs typeface="Calibri"/>
                <a:sym typeface="Calibri"/>
              </a:defRPr>
            </a:lvl8pPr>
            <a:lvl9pPr marL="0" marR="0" lvl="8" indent="0" algn="l" rtl="0">
              <a:spcBef>
                <a:spcPts val="0"/>
              </a:spcBef>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Shape 21"/>
          <p:cNvSpPr/>
          <p:nvPr/>
        </p:nvSpPr>
        <p:spPr>
          <a:xfrm>
            <a:off x="0" y="1737360"/>
            <a:ext cx="12192000" cy="4748349"/>
          </a:xfrm>
          <a:prstGeom prst="rect">
            <a:avLst/>
          </a:prstGeom>
          <a:solidFill>
            <a:srgbClr val="D8D8D8">
              <a:alpha val="6941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 name="Shape 22"/>
          <p:cNvSpPr txBox="1">
            <a:spLocks noGrp="1"/>
          </p:cNvSpPr>
          <p:nvPr>
            <p:ph type="title"/>
          </p:nvPr>
        </p:nvSpPr>
        <p:spPr>
          <a:xfrm>
            <a:off x="279400" y="365125"/>
            <a:ext cx="11544300" cy="1325563"/>
          </a:xfrm>
          <a:prstGeom prst="rect">
            <a:avLst/>
          </a:prstGeom>
          <a:noFill/>
          <a:ln>
            <a:noFill/>
          </a:ln>
        </p:spPr>
        <p:txBody>
          <a:bodyPr spcFirstLastPara="1" wrap="square" lIns="91425" tIns="91425" rIns="91425" bIns="91425" anchor="ctr" anchorCtr="0"/>
          <a:lstStyle>
            <a:lvl1pPr marR="0" lvl="0" algn="ctr" rtl="0">
              <a:lnSpc>
                <a:spcPct val="90000"/>
              </a:lnSpc>
              <a:spcBef>
                <a:spcPts val="0"/>
              </a:spcBef>
              <a:spcAft>
                <a:spcPts val="0"/>
              </a:spcAft>
              <a:buClr>
                <a:srgbClr val="002060"/>
              </a:buClr>
              <a:buSzPts val="5400"/>
              <a:buFont typeface="Arial Narrow"/>
              <a:buNone/>
              <a:defRPr sz="5400" b="1" i="0" u="none" strike="noStrike" cap="none">
                <a:solidFill>
                  <a:srgbClr val="002060"/>
                </a:solidFill>
                <a:latin typeface="Arial Narrow"/>
                <a:ea typeface="Arial Narrow"/>
                <a:cs typeface="Arial Narrow"/>
                <a:sym typeface="Arial Narrow"/>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Shape 23"/>
          <p:cNvSpPr txBox="1">
            <a:spLocks noGrp="1"/>
          </p:cNvSpPr>
          <p:nvPr>
            <p:ph type="body" idx="1"/>
          </p:nvPr>
        </p:nvSpPr>
        <p:spPr>
          <a:xfrm>
            <a:off x="838200" y="1825625"/>
            <a:ext cx="10515600" cy="4351338"/>
          </a:xfrm>
          <a:prstGeom prst="rect">
            <a:avLst/>
          </a:prstGeom>
          <a:noFill/>
          <a:ln>
            <a:noFill/>
          </a:ln>
        </p:spPr>
        <p:txBody>
          <a:bodyPr spcFirstLastPara="1" wrap="square" lIns="91425" tIns="91425" rIns="91425" bIns="91425" anchor="t" anchorCtr="0"/>
          <a:lstStyle>
            <a:lvl1pPr marL="457200" marR="0" lvl="0" indent="-457200" algn="l" rtl="0">
              <a:lnSpc>
                <a:spcPct val="90000"/>
              </a:lnSpc>
              <a:spcBef>
                <a:spcPts val="1000"/>
              </a:spcBef>
              <a:spcAft>
                <a:spcPts val="0"/>
              </a:spcAft>
              <a:buClr>
                <a:srgbClr val="1F3864"/>
              </a:buClr>
              <a:buSzPts val="3600"/>
              <a:buFont typeface="Arial"/>
              <a:buChar char="•"/>
              <a:defRPr sz="3600" b="0" i="0" u="none" strike="noStrike" cap="none">
                <a:solidFill>
                  <a:srgbClr val="1F3864"/>
                </a:solidFill>
                <a:latin typeface="Calibri"/>
                <a:ea typeface="Calibri"/>
                <a:cs typeface="Calibri"/>
                <a:sym typeface="Calibri"/>
              </a:defRPr>
            </a:lvl1pPr>
            <a:lvl2pPr marL="914400" marR="0" lvl="1" indent="-406400" algn="l" rtl="0">
              <a:lnSpc>
                <a:spcPct val="90000"/>
              </a:lnSpc>
              <a:spcBef>
                <a:spcPts val="500"/>
              </a:spcBef>
              <a:spcAft>
                <a:spcPts val="0"/>
              </a:spcAft>
              <a:buClr>
                <a:srgbClr val="1E4E79"/>
              </a:buClr>
              <a:buSzPts val="2800"/>
              <a:buFont typeface="Merriweather Sans"/>
              <a:buChar char="-"/>
              <a:defRPr sz="2800" b="0" i="0" u="none" strike="noStrike" cap="none">
                <a:solidFill>
                  <a:srgbClr val="1E4E79"/>
                </a:solidFill>
                <a:latin typeface="Calibri"/>
                <a:ea typeface="Calibri"/>
                <a:cs typeface="Calibri"/>
                <a:sym typeface="Calibri"/>
              </a:defRPr>
            </a:lvl2pPr>
            <a:lvl3pPr marL="1371600" marR="0" lvl="2" indent="-368300" algn="l" rtl="0">
              <a:lnSpc>
                <a:spcPct val="90000"/>
              </a:lnSpc>
              <a:spcBef>
                <a:spcPts val="500"/>
              </a:spcBef>
              <a:spcAft>
                <a:spcPts val="0"/>
              </a:spcAft>
              <a:buClr>
                <a:srgbClr val="385623"/>
              </a:buClr>
              <a:buSzPts val="2200"/>
              <a:buFont typeface="Merriweather Sans"/>
              <a:buChar char="‣"/>
              <a:defRPr sz="2200" b="0" i="0" u="none" strike="noStrike" cap="none">
                <a:solidFill>
                  <a:srgbClr val="385623"/>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24" name="Shape 24"/>
          <p:cNvPicPr preferRelativeResize="0"/>
          <p:nvPr/>
        </p:nvPicPr>
        <p:blipFill rotWithShape="1">
          <a:blip r:embed="rId2">
            <a:alphaModFix/>
          </a:blip>
          <a:srcRect/>
          <a:stretch/>
        </p:blipFill>
        <p:spPr>
          <a:xfrm>
            <a:off x="63500" y="6300787"/>
            <a:ext cx="520700" cy="5207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5"/>
        <p:cNvGrpSpPr/>
        <p:nvPr/>
      </p:nvGrpSpPr>
      <p:grpSpPr>
        <a:xfrm>
          <a:off x="0" y="0"/>
          <a:ext cx="0" cy="0"/>
          <a:chOff x="0" y="0"/>
          <a:chExt cx="0" cy="0"/>
        </a:xfrm>
      </p:grpSpPr>
      <p:sp>
        <p:nvSpPr>
          <p:cNvPr id="26" name="Shape 26"/>
          <p:cNvSpPr/>
          <p:nvPr/>
        </p:nvSpPr>
        <p:spPr>
          <a:xfrm>
            <a:off x="0" y="1737360"/>
            <a:ext cx="12192000" cy="4748349"/>
          </a:xfrm>
          <a:prstGeom prst="rect">
            <a:avLst/>
          </a:prstGeom>
          <a:solidFill>
            <a:srgbClr val="D8D8D8">
              <a:alpha val="6941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7" name="Shape 27"/>
          <p:cNvSpPr txBox="1">
            <a:spLocks noGrp="1"/>
          </p:cNvSpPr>
          <p:nvPr>
            <p:ph type="title"/>
          </p:nvPr>
        </p:nvSpPr>
        <p:spPr>
          <a:xfrm>
            <a:off x="279400" y="365125"/>
            <a:ext cx="11544300" cy="1325563"/>
          </a:xfrm>
          <a:prstGeom prst="rect">
            <a:avLst/>
          </a:prstGeom>
          <a:noFill/>
          <a:ln>
            <a:noFill/>
          </a:ln>
        </p:spPr>
        <p:txBody>
          <a:bodyPr spcFirstLastPara="1" wrap="square" lIns="91425" tIns="91425" rIns="91425" bIns="91425" anchor="ctr" anchorCtr="0"/>
          <a:lstStyle>
            <a:lvl1pPr marR="0" lvl="0" algn="ctr" rtl="0">
              <a:lnSpc>
                <a:spcPct val="90000"/>
              </a:lnSpc>
              <a:spcBef>
                <a:spcPts val="0"/>
              </a:spcBef>
              <a:spcAft>
                <a:spcPts val="0"/>
              </a:spcAft>
              <a:buClr>
                <a:srgbClr val="002060"/>
              </a:buClr>
              <a:buSzPts val="5400"/>
              <a:buFont typeface="Arial Narrow"/>
              <a:buNone/>
              <a:defRPr sz="5400" b="1" i="0" u="none" strike="noStrike" cap="none">
                <a:solidFill>
                  <a:srgbClr val="002060"/>
                </a:solidFill>
                <a:latin typeface="Arial Narrow"/>
                <a:ea typeface="Arial Narrow"/>
                <a:cs typeface="Arial Narrow"/>
                <a:sym typeface="Arial Narrow"/>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8" name="Shape 28"/>
          <p:cNvSpPr txBox="1">
            <a:spLocks noGrp="1"/>
          </p:cNvSpPr>
          <p:nvPr>
            <p:ph type="body" idx="1"/>
          </p:nvPr>
        </p:nvSpPr>
        <p:spPr>
          <a:xfrm>
            <a:off x="838200" y="1825625"/>
            <a:ext cx="10515600" cy="4351338"/>
          </a:xfrm>
          <a:prstGeom prst="rect">
            <a:avLst/>
          </a:prstGeom>
          <a:noFill/>
          <a:ln>
            <a:noFill/>
          </a:ln>
        </p:spPr>
        <p:txBody>
          <a:bodyPr spcFirstLastPara="1" wrap="square" lIns="91425" tIns="91425" rIns="91425" bIns="91425" anchor="t" anchorCtr="0"/>
          <a:lstStyle>
            <a:lvl1pPr marL="457200" marR="0" lvl="0" indent="-457200" algn="l" rtl="0">
              <a:lnSpc>
                <a:spcPct val="90000"/>
              </a:lnSpc>
              <a:spcBef>
                <a:spcPts val="1000"/>
              </a:spcBef>
              <a:spcAft>
                <a:spcPts val="0"/>
              </a:spcAft>
              <a:buClr>
                <a:srgbClr val="1F3864"/>
              </a:buClr>
              <a:buSzPts val="3600"/>
              <a:buFont typeface="Arial"/>
              <a:buChar char="•"/>
              <a:defRPr sz="3600" b="0" i="0" u="none" strike="noStrike" cap="none">
                <a:solidFill>
                  <a:srgbClr val="1F3864"/>
                </a:solidFill>
                <a:latin typeface="Calibri"/>
                <a:ea typeface="Calibri"/>
                <a:cs typeface="Calibri"/>
                <a:sym typeface="Calibri"/>
              </a:defRPr>
            </a:lvl1pPr>
            <a:lvl2pPr marL="914400" marR="0" lvl="1" indent="-406400" algn="l" rtl="0">
              <a:lnSpc>
                <a:spcPct val="90000"/>
              </a:lnSpc>
              <a:spcBef>
                <a:spcPts val="500"/>
              </a:spcBef>
              <a:spcAft>
                <a:spcPts val="0"/>
              </a:spcAft>
              <a:buClr>
                <a:srgbClr val="1E4E79"/>
              </a:buClr>
              <a:buSzPts val="2800"/>
              <a:buFont typeface="Arial"/>
              <a:buChar char="•"/>
              <a:defRPr sz="2800" b="0" i="0" u="none" strike="noStrike" cap="none">
                <a:solidFill>
                  <a:srgbClr val="1E4E79"/>
                </a:solidFill>
                <a:latin typeface="Calibri"/>
                <a:ea typeface="Calibri"/>
                <a:cs typeface="Calibri"/>
                <a:sym typeface="Calibri"/>
              </a:defRPr>
            </a:lvl2pPr>
            <a:lvl3pPr marL="1371600" marR="0" lvl="2" indent="-368300" algn="l" rtl="0">
              <a:lnSpc>
                <a:spcPct val="90000"/>
              </a:lnSpc>
              <a:spcBef>
                <a:spcPts val="500"/>
              </a:spcBef>
              <a:spcAft>
                <a:spcPts val="0"/>
              </a:spcAft>
              <a:buClr>
                <a:srgbClr val="385623"/>
              </a:buClr>
              <a:buSzPts val="2200"/>
              <a:buFont typeface="Arial"/>
              <a:buChar char="•"/>
              <a:defRPr sz="2200" b="0" i="0" u="none" strike="noStrike" cap="none">
                <a:solidFill>
                  <a:srgbClr val="385623"/>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29" name="Shape 29"/>
          <p:cNvPicPr preferRelativeResize="0"/>
          <p:nvPr/>
        </p:nvPicPr>
        <p:blipFill rotWithShape="1">
          <a:blip r:embed="rId2">
            <a:alphaModFix/>
          </a:blip>
          <a:srcRect/>
          <a:stretch/>
        </p:blipFill>
        <p:spPr>
          <a:xfrm>
            <a:off x="63500" y="6300787"/>
            <a:ext cx="520700" cy="5207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0"/>
        <p:cNvGrpSpPr/>
        <p:nvPr/>
      </p:nvGrpSpPr>
      <p:grpSpPr>
        <a:xfrm>
          <a:off x="0" y="0"/>
          <a:ext cx="0" cy="0"/>
          <a:chOff x="0" y="0"/>
          <a:chExt cx="0" cy="0"/>
        </a:xfrm>
      </p:grpSpPr>
      <p:sp>
        <p:nvSpPr>
          <p:cNvPr id="31" name="Shape 31"/>
          <p:cNvSpPr txBox="1">
            <a:spLocks noGrp="1"/>
          </p:cNvSpPr>
          <p:nvPr>
            <p:ph type="ctrTitle"/>
          </p:nvPr>
        </p:nvSpPr>
        <p:spPr>
          <a:xfrm>
            <a:off x="1524000" y="1122363"/>
            <a:ext cx="9144000" cy="2387600"/>
          </a:xfrm>
          <a:prstGeom prst="rect">
            <a:avLst/>
          </a:prstGeom>
          <a:noFill/>
          <a:ln>
            <a:noFill/>
          </a:ln>
        </p:spPr>
        <p:txBody>
          <a:bodyPr spcFirstLastPara="1" wrap="square" lIns="91425" tIns="91425" rIns="91425" bIns="91425" anchor="b" anchorCtr="0"/>
          <a:lstStyle>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2" name="Shape 32"/>
          <p:cNvSpPr txBox="1">
            <a:spLocks noGrp="1"/>
          </p:cNvSpPr>
          <p:nvPr>
            <p:ph type="subTitle" idx="1"/>
          </p:nvPr>
        </p:nvSpPr>
        <p:spPr>
          <a:xfrm>
            <a:off x="1524000" y="3602038"/>
            <a:ext cx="9144000" cy="1655762"/>
          </a:xfrm>
          <a:prstGeom prst="rect">
            <a:avLst/>
          </a:prstGeom>
          <a:noFill/>
          <a:ln>
            <a:noFill/>
          </a:ln>
        </p:spPr>
        <p:txBody>
          <a:bodyPr spcFirstLastPara="1" wrap="square" lIns="91425" tIns="91425" rIns="91425" bIns="91425" anchor="t" anchorCtr="0"/>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33" name="Shape 33"/>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4" name="Shape 34"/>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5" name="Shape 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6"/>
        <p:cNvGrpSpPr/>
        <p:nvPr/>
      </p:nvGrpSpPr>
      <p:grpSpPr>
        <a:xfrm>
          <a:off x="0" y="0"/>
          <a:ext cx="0" cy="0"/>
          <a:chOff x="0" y="0"/>
          <a:chExt cx="0" cy="0"/>
        </a:xfrm>
      </p:grpSpPr>
      <p:sp>
        <p:nvSpPr>
          <p:cNvPr id="37" name="Shape 37"/>
          <p:cNvSpPr txBox="1">
            <a:spLocks noGrp="1"/>
          </p:cNvSpPr>
          <p:nvPr>
            <p:ph type="title"/>
          </p:nvPr>
        </p:nvSpPr>
        <p:spPr>
          <a:xfrm>
            <a:off x="831850" y="1709738"/>
            <a:ext cx="10515600" cy="2852737"/>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8" name="Shape 38"/>
          <p:cNvSpPr txBox="1">
            <a:spLocks noGrp="1"/>
          </p:cNvSpPr>
          <p:nvPr>
            <p:ph type="body" idx="1"/>
          </p:nvPr>
        </p:nvSpPr>
        <p:spPr>
          <a:xfrm>
            <a:off x="831850" y="4589463"/>
            <a:ext cx="10515600" cy="1500187"/>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39" name="Shape 39"/>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0" name="Shape 40"/>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Shape 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2"/>
        <p:cNvGrpSpPr/>
        <p:nvPr/>
      </p:nvGrpSpPr>
      <p:grpSpPr>
        <a:xfrm>
          <a:off x="0" y="0"/>
          <a:ext cx="0" cy="0"/>
          <a:chOff x="0" y="0"/>
          <a:chExt cx="0" cy="0"/>
        </a:xfrm>
      </p:grpSpPr>
      <p:sp>
        <p:nvSpPr>
          <p:cNvPr id="43" name="Shape 43"/>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4" name="Shape 44"/>
          <p:cNvSpPr txBox="1">
            <a:spLocks noGrp="1"/>
          </p:cNvSpPr>
          <p:nvPr>
            <p:ph type="body" idx="1"/>
          </p:nvPr>
        </p:nvSpPr>
        <p:spPr>
          <a:xfrm>
            <a:off x="838200" y="1825625"/>
            <a:ext cx="5181600" cy="435133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5" name="Shape 45"/>
          <p:cNvSpPr txBox="1">
            <a:spLocks noGrp="1"/>
          </p:cNvSpPr>
          <p:nvPr>
            <p:ph type="body" idx="2"/>
          </p:nvPr>
        </p:nvSpPr>
        <p:spPr>
          <a:xfrm>
            <a:off x="6172200" y="1825625"/>
            <a:ext cx="5181600" cy="435133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6" name="Shape 46"/>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7" name="Shape 47"/>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8" name="Shape 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839788"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1" name="Shape 51"/>
          <p:cNvSpPr txBox="1">
            <a:spLocks noGrp="1"/>
          </p:cNvSpPr>
          <p:nvPr>
            <p:ph type="body" idx="1"/>
          </p:nvPr>
        </p:nvSpPr>
        <p:spPr>
          <a:xfrm>
            <a:off x="839788" y="1681163"/>
            <a:ext cx="5157787" cy="823912"/>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52" name="Shape 52"/>
          <p:cNvSpPr txBox="1">
            <a:spLocks noGrp="1"/>
          </p:cNvSpPr>
          <p:nvPr>
            <p:ph type="body" idx="2"/>
          </p:nvPr>
        </p:nvSpPr>
        <p:spPr>
          <a:xfrm>
            <a:off x="839788" y="2505075"/>
            <a:ext cx="5157787" cy="368458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53" name="Shape 53"/>
          <p:cNvSpPr txBox="1">
            <a:spLocks noGrp="1"/>
          </p:cNvSpPr>
          <p:nvPr>
            <p:ph type="body" idx="3"/>
          </p:nvPr>
        </p:nvSpPr>
        <p:spPr>
          <a:xfrm>
            <a:off x="6172200" y="1681163"/>
            <a:ext cx="5183188" cy="823912"/>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54" name="Shape 54"/>
          <p:cNvSpPr txBox="1">
            <a:spLocks noGrp="1"/>
          </p:cNvSpPr>
          <p:nvPr>
            <p:ph type="body" idx="4"/>
          </p:nvPr>
        </p:nvSpPr>
        <p:spPr>
          <a:xfrm>
            <a:off x="6172200" y="2505075"/>
            <a:ext cx="5183188" cy="368458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55" name="Shape 55"/>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6" name="Shape 56"/>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7" name="Shape 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Shape 59"/>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0" name="Shape 60"/>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1" name="Shape 61"/>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2" name="Shape 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3"/>
        <p:cNvGrpSpPr/>
        <p:nvPr/>
      </p:nvGrpSpPr>
      <p:grpSpPr>
        <a:xfrm>
          <a:off x="0" y="0"/>
          <a:ext cx="0" cy="0"/>
          <a:chOff x="0" y="0"/>
          <a:chExt cx="0" cy="0"/>
        </a:xfrm>
      </p:grpSpPr>
      <p:sp>
        <p:nvSpPr>
          <p:cNvPr id="64" name="Shape 64"/>
          <p:cNvSpPr txBox="1">
            <a:spLocks noGrp="1"/>
          </p:cNvSpPr>
          <p:nvPr>
            <p:ph type="title"/>
          </p:nvPr>
        </p:nvSpPr>
        <p:spPr>
          <a:xfrm>
            <a:off x="839788" y="457200"/>
            <a:ext cx="3932237" cy="160020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5" name="Shape 65"/>
          <p:cNvSpPr txBox="1">
            <a:spLocks noGrp="1"/>
          </p:cNvSpPr>
          <p:nvPr>
            <p:ph type="body" idx="1"/>
          </p:nvPr>
        </p:nvSpPr>
        <p:spPr>
          <a:xfrm>
            <a:off x="5183188" y="987425"/>
            <a:ext cx="6172200" cy="4873625"/>
          </a:xfrm>
          <a:prstGeom prst="rect">
            <a:avLst/>
          </a:prstGeom>
          <a:noFill/>
          <a:ln>
            <a:noFill/>
          </a:ln>
        </p:spPr>
        <p:txBody>
          <a:bodyPr spcFirstLastPara="1" wrap="square" lIns="91425" tIns="91425" rIns="91425" bIns="91425" anchor="t" anchorCtr="0"/>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6" name="Shape 66"/>
          <p:cNvSpPr txBox="1">
            <a:spLocks noGrp="1"/>
          </p:cNvSpPr>
          <p:nvPr>
            <p:ph type="body" idx="2"/>
          </p:nvPr>
        </p:nvSpPr>
        <p:spPr>
          <a:xfrm>
            <a:off x="839788" y="2057400"/>
            <a:ext cx="3932237" cy="3811588"/>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7" name="Shape 67"/>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8" name="Shape 68"/>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9" name="Shape 6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0"/>
        <p:cNvGrpSpPr/>
        <p:nvPr/>
      </p:nvGrpSpPr>
      <p:grpSpPr>
        <a:xfrm>
          <a:off x="0" y="0"/>
          <a:ext cx="0" cy="0"/>
          <a:chOff x="0" y="0"/>
          <a:chExt cx="0" cy="0"/>
        </a:xfrm>
      </p:grpSpPr>
      <p:sp>
        <p:nvSpPr>
          <p:cNvPr id="71" name="Shape 71"/>
          <p:cNvSpPr txBox="1">
            <a:spLocks noGrp="1"/>
          </p:cNvSpPr>
          <p:nvPr>
            <p:ph type="title"/>
          </p:nvPr>
        </p:nvSpPr>
        <p:spPr>
          <a:xfrm>
            <a:off x="839788" y="457200"/>
            <a:ext cx="3932237" cy="160020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2" name="Shape 72"/>
          <p:cNvSpPr>
            <a:spLocks noGrp="1"/>
          </p:cNvSpPr>
          <p:nvPr>
            <p:ph type="pic" idx="2"/>
          </p:nvPr>
        </p:nvSpPr>
        <p:spPr>
          <a:xfrm>
            <a:off x="5183188" y="987425"/>
            <a:ext cx="6172200" cy="4873625"/>
          </a:xfrm>
          <a:prstGeom prst="rect">
            <a:avLst/>
          </a:prstGeom>
          <a:noFill/>
          <a:ln>
            <a:noFill/>
          </a:ln>
        </p:spPr>
        <p:txBody>
          <a:bodyPr spcFirstLastPara="1" wrap="square" lIns="91425" tIns="91425" rIns="91425" bIns="91425" anchor="t" anchorCtr="0"/>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73" name="Shape 73"/>
          <p:cNvSpPr txBox="1">
            <a:spLocks noGrp="1"/>
          </p:cNvSpPr>
          <p:nvPr>
            <p:ph type="body" idx="1"/>
          </p:nvPr>
        </p:nvSpPr>
        <p:spPr>
          <a:xfrm>
            <a:off x="839788" y="2057400"/>
            <a:ext cx="3932237" cy="3811588"/>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74" name="Shape 74"/>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5" name="Shape 75"/>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6" name="Shape 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7"/>
        <p:cNvGrpSpPr/>
        <p:nvPr/>
      </p:nvGrpSpPr>
      <p:grpSpPr>
        <a:xfrm>
          <a:off x="0" y="0"/>
          <a:ext cx="0" cy="0"/>
          <a:chOff x="0" y="0"/>
          <a:chExt cx="0" cy="0"/>
        </a:xfrm>
      </p:grpSpPr>
      <p:sp>
        <p:nvSpPr>
          <p:cNvPr id="78" name="Shape 78"/>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9" name="Shape 7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0" name="Shape 80"/>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1" name="Shape 81"/>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2" name="Shape 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3"/>
        <p:cNvGrpSpPr/>
        <p:nvPr/>
      </p:nvGrpSpPr>
      <p:grpSpPr>
        <a:xfrm>
          <a:off x="0" y="0"/>
          <a:ext cx="0" cy="0"/>
          <a:chOff x="0" y="0"/>
          <a:chExt cx="0" cy="0"/>
        </a:xfrm>
      </p:grpSpPr>
      <p:sp>
        <p:nvSpPr>
          <p:cNvPr id="84" name="Shape 84"/>
          <p:cNvSpPr txBox="1">
            <a:spLocks noGrp="1"/>
          </p:cNvSpPr>
          <p:nvPr>
            <p:ph type="title"/>
          </p:nvPr>
        </p:nvSpPr>
        <p:spPr>
          <a:xfrm rot="5400000">
            <a:off x="7133431" y="1956594"/>
            <a:ext cx="5811838" cy="2628900"/>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5" name="Shape 8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6" name="Shape 86"/>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7" name="Shape 87"/>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8" name="Shape 8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8"/>
        <p:cNvGrpSpPr/>
        <p:nvPr/>
      </p:nvGrpSpPr>
      <p:grpSpPr>
        <a:xfrm>
          <a:off x="0" y="0"/>
          <a:ext cx="0" cy="0"/>
          <a:chOff x="0" y="0"/>
          <a:chExt cx="0" cy="0"/>
        </a:xfrm>
      </p:grpSpPr>
      <p:sp>
        <p:nvSpPr>
          <p:cNvPr id="99" name="Shape 99"/>
          <p:cNvSpPr txBox="1">
            <a:spLocks noGrp="1"/>
          </p:cNvSpPr>
          <p:nvPr>
            <p:ph type="ctrTitle"/>
          </p:nvPr>
        </p:nvSpPr>
        <p:spPr>
          <a:xfrm>
            <a:off x="914400" y="2130425"/>
            <a:ext cx="10363200" cy="1470000"/>
          </a:xfrm>
          <a:prstGeom prst="rect">
            <a:avLst/>
          </a:prstGeom>
          <a:noFill/>
          <a:ln>
            <a:noFill/>
          </a:ln>
        </p:spPr>
        <p:txBody>
          <a:bodyPr spcFirstLastPara="1" wrap="square" lIns="91425" tIns="91425" rIns="91425" bIns="91425" anchor="ctr" anchorCtr="0"/>
          <a:lstStyle>
            <a:lvl1pPr marL="0" marR="0" lvl="0" indent="0" algn="ctr" rtl="0">
              <a:lnSpc>
                <a:spcPct val="100000"/>
              </a:lnSpc>
              <a:spcBef>
                <a:spcPts val="0"/>
              </a:spcBef>
              <a:spcAft>
                <a:spcPts val="0"/>
              </a:spcAft>
              <a:buClr>
                <a:srgbClr val="205867"/>
              </a:buClr>
              <a:buSzPts val="1400"/>
              <a:buFont typeface="Arial Narrow"/>
              <a:buNone/>
              <a:defRPr sz="4000" b="0" i="0" u="none" strike="noStrike" cap="none">
                <a:solidFill>
                  <a:srgbClr val="205867"/>
                </a:solidFill>
                <a:latin typeface="Arial Narrow"/>
                <a:ea typeface="Arial Narrow"/>
                <a:cs typeface="Arial Narrow"/>
                <a:sym typeface="Arial Narrow"/>
              </a:defRPr>
            </a:lvl1pPr>
            <a:lvl2pPr marL="0" marR="0" lvl="1" indent="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88900" algn="ctr" rtl="0">
              <a:spcBef>
                <a:spcPts val="0"/>
              </a:spcBef>
              <a:spcAft>
                <a:spcPts val="0"/>
              </a:spcAft>
              <a:buSzPts val="1400"/>
              <a:buChar char="■"/>
              <a:defRPr sz="1800" b="0" i="0" u="none" strike="noStrike" cap="none"/>
            </a:lvl3pPr>
            <a:lvl4pPr marL="0" marR="0" lvl="3" indent="-88900" algn="ctr" rtl="0">
              <a:spcBef>
                <a:spcPts val="0"/>
              </a:spcBef>
              <a:spcAft>
                <a:spcPts val="0"/>
              </a:spcAft>
              <a:buSzPts val="1400"/>
              <a:buChar char="●"/>
              <a:defRPr sz="1800" b="0" i="0" u="none" strike="noStrike" cap="none"/>
            </a:lvl4pPr>
            <a:lvl5pPr marL="0" marR="0" lvl="4" indent="-88900" algn="ctr" rtl="0">
              <a:spcBef>
                <a:spcPts val="0"/>
              </a:spcBef>
              <a:spcAft>
                <a:spcPts val="0"/>
              </a:spcAft>
              <a:buSzPts val="1400"/>
              <a:buChar char="○"/>
              <a:defRPr sz="1800" b="0" i="0" u="none" strike="noStrike" cap="none"/>
            </a:lvl5pPr>
            <a:lvl6pPr marL="457200" marR="0" lvl="5" indent="-88900" algn="ctr" rtl="0">
              <a:spcBef>
                <a:spcPts val="0"/>
              </a:spcBef>
              <a:spcAft>
                <a:spcPts val="0"/>
              </a:spcAft>
              <a:buSzPts val="1400"/>
              <a:buChar char="■"/>
              <a:defRPr sz="1800" b="0" i="0" u="none" strike="noStrike" cap="none"/>
            </a:lvl6pPr>
            <a:lvl7pPr marL="914400" marR="0" lvl="6" indent="-88900" algn="ctr" rtl="0">
              <a:spcBef>
                <a:spcPts val="0"/>
              </a:spcBef>
              <a:spcAft>
                <a:spcPts val="0"/>
              </a:spcAft>
              <a:buSzPts val="1400"/>
              <a:buChar char="●"/>
              <a:defRPr sz="1800" b="0" i="0" u="none" strike="noStrike" cap="none"/>
            </a:lvl7pPr>
            <a:lvl8pPr marL="1371600" marR="0" lvl="7" indent="-88900" algn="ctr" rtl="0">
              <a:spcBef>
                <a:spcPts val="0"/>
              </a:spcBef>
              <a:spcAft>
                <a:spcPts val="0"/>
              </a:spcAft>
              <a:buSzPts val="1400"/>
              <a:buChar char="○"/>
              <a:defRPr sz="1800" b="0" i="0" u="none" strike="noStrike" cap="none"/>
            </a:lvl8pPr>
            <a:lvl9pPr marL="1828800" marR="0" lvl="8" indent="-88900" algn="ctr" rtl="0">
              <a:spcBef>
                <a:spcPts val="0"/>
              </a:spcBef>
              <a:spcAft>
                <a:spcPts val="0"/>
              </a:spcAft>
              <a:buSzPts val="1400"/>
              <a:buChar char="■"/>
              <a:defRPr sz="1800" b="0" i="0" u="none" strike="noStrike" cap="none"/>
            </a:lvl9pPr>
          </a:lstStyle>
          <a:p>
            <a:endParaRPr/>
          </a:p>
        </p:txBody>
      </p:sp>
      <p:sp>
        <p:nvSpPr>
          <p:cNvPr id="100" name="Shape 100"/>
          <p:cNvSpPr txBox="1">
            <a:spLocks noGrp="1"/>
          </p:cNvSpPr>
          <p:nvPr>
            <p:ph type="subTitle" idx="1"/>
          </p:nvPr>
        </p:nvSpPr>
        <p:spPr>
          <a:xfrm>
            <a:off x="1828800" y="3886200"/>
            <a:ext cx="8534400" cy="1752600"/>
          </a:xfrm>
          <a:prstGeom prst="rect">
            <a:avLst/>
          </a:prstGeom>
          <a:noFill/>
          <a:ln>
            <a:noFill/>
          </a:ln>
        </p:spPr>
        <p:txBody>
          <a:bodyPr spcFirstLastPara="1" wrap="square" lIns="91425" tIns="91425" rIns="91425" bIns="91425" anchor="t" anchorCtr="0"/>
          <a:lstStyle>
            <a:lvl1pPr marL="0" marR="0" lvl="0" indent="0" algn="ctr" rtl="0">
              <a:lnSpc>
                <a:spcPct val="100000"/>
              </a:lnSpc>
              <a:spcBef>
                <a:spcPts val="640"/>
              </a:spcBef>
              <a:spcAft>
                <a:spcPts val="0"/>
              </a:spcAft>
              <a:buClr>
                <a:srgbClr val="888888"/>
              </a:buClr>
              <a:buSzPts val="1400"/>
              <a:buFont typeface="Arial"/>
              <a:buNone/>
              <a:defRPr sz="2400" b="0" i="0" u="none" strike="noStrike" cap="none">
                <a:solidFill>
                  <a:srgbClr val="205867"/>
                </a:solidFill>
                <a:latin typeface="Arial"/>
                <a:ea typeface="Arial"/>
                <a:cs typeface="Arial"/>
                <a:sym typeface="Arial"/>
              </a:defRPr>
            </a:lvl1pPr>
            <a:lvl2pPr marL="457200" marR="0" lvl="1" indent="0" algn="ctr" rtl="0">
              <a:lnSpc>
                <a:spcPct val="100000"/>
              </a:lnSpc>
              <a:spcBef>
                <a:spcPts val="56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ctr" rtl="0">
              <a:lnSpc>
                <a:spcPct val="100000"/>
              </a:lnSpc>
              <a:spcBef>
                <a:spcPts val="48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ctr" rtl="0">
              <a:lnSpc>
                <a:spcPct val="100000"/>
              </a:lnSpc>
              <a:spcBef>
                <a:spcPts val="40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ctr" rtl="0">
              <a:lnSpc>
                <a:spcPct val="100000"/>
              </a:lnSpc>
              <a:spcBef>
                <a:spcPts val="40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ctr" rtl="0">
              <a:lnSpc>
                <a:spcPct val="100000"/>
              </a:lnSpc>
              <a:spcBef>
                <a:spcPts val="40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ctr" rtl="0">
              <a:lnSpc>
                <a:spcPct val="100000"/>
              </a:lnSpc>
              <a:spcBef>
                <a:spcPts val="40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ctr" rtl="0">
              <a:lnSpc>
                <a:spcPct val="100000"/>
              </a:lnSpc>
              <a:spcBef>
                <a:spcPts val="40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ctr" rtl="0">
              <a:lnSpc>
                <a:spcPct val="100000"/>
              </a:lnSpc>
              <a:spcBef>
                <a:spcPts val="400"/>
              </a:spcBef>
              <a:spcAft>
                <a:spcPts val="0"/>
              </a:spcAft>
              <a:buClr>
                <a:srgbClr val="888888"/>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01" name="Shape 101"/>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02" name="Shape 102"/>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03" name="Shape 103"/>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4"/>
        <p:cNvGrpSpPr/>
        <p:nvPr/>
      </p:nvGrpSpPr>
      <p:grpSpPr>
        <a:xfrm>
          <a:off x="0" y="0"/>
          <a:ext cx="0" cy="0"/>
          <a:chOff x="0" y="0"/>
          <a:chExt cx="0" cy="0"/>
        </a:xfrm>
      </p:grpSpPr>
      <p:sp>
        <p:nvSpPr>
          <p:cNvPr id="105" name="Shape 105"/>
          <p:cNvSpPr txBox="1">
            <a:spLocks noGrp="1"/>
          </p:cNvSpPr>
          <p:nvPr>
            <p:ph type="title"/>
          </p:nvPr>
        </p:nvSpPr>
        <p:spPr>
          <a:xfrm>
            <a:off x="609600" y="274637"/>
            <a:ext cx="10972800" cy="1143000"/>
          </a:xfrm>
          <a:prstGeom prst="rect">
            <a:avLst/>
          </a:prstGeom>
          <a:noFill/>
          <a:ln>
            <a:noFill/>
          </a:ln>
        </p:spPr>
        <p:txBody>
          <a:bodyPr spcFirstLastPara="1" wrap="square" lIns="91425" tIns="91425" rIns="91425" bIns="91425" anchor="ctr" anchorCtr="0"/>
          <a:lstStyle>
            <a:lvl1pPr lvl="0" algn="ctr" rtl="0">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Char char="■"/>
              <a:defRPr/>
            </a:lvl3pPr>
            <a:lvl4pPr lvl="3" algn="ctr" rtl="0">
              <a:spcBef>
                <a:spcPts val="0"/>
              </a:spcBef>
              <a:spcAft>
                <a:spcPts val="0"/>
              </a:spcAft>
              <a:buSzPts val="1400"/>
              <a:buChar char="●"/>
              <a:defRPr/>
            </a:lvl4pPr>
            <a:lvl5pPr lvl="4" algn="ctr" rtl="0">
              <a:spcBef>
                <a:spcPts val="0"/>
              </a:spcBef>
              <a:spcAft>
                <a:spcPts val="0"/>
              </a:spcAft>
              <a:buSzPts val="1400"/>
              <a:buChar char="○"/>
              <a:defRPr/>
            </a:lvl5pPr>
            <a:lvl6pPr marL="457200" lvl="5" algn="ctr" rtl="0">
              <a:spcBef>
                <a:spcPts val="0"/>
              </a:spcBef>
              <a:spcAft>
                <a:spcPts val="0"/>
              </a:spcAft>
              <a:buSzPts val="1400"/>
              <a:buChar char="■"/>
              <a:defRPr/>
            </a:lvl6pPr>
            <a:lvl7pPr marL="914400" lvl="6" algn="ctr" rtl="0">
              <a:spcBef>
                <a:spcPts val="0"/>
              </a:spcBef>
              <a:spcAft>
                <a:spcPts val="0"/>
              </a:spcAft>
              <a:buSzPts val="1400"/>
              <a:buChar char="●"/>
              <a:defRPr/>
            </a:lvl7pPr>
            <a:lvl8pPr marL="1371600" lvl="7" algn="ctr" rtl="0">
              <a:spcBef>
                <a:spcPts val="0"/>
              </a:spcBef>
              <a:spcAft>
                <a:spcPts val="0"/>
              </a:spcAft>
              <a:buSzPts val="1400"/>
              <a:buChar char="○"/>
              <a:defRPr/>
            </a:lvl8pPr>
            <a:lvl9pPr marL="1828800" lvl="8" algn="ctr" rtl="0">
              <a:spcBef>
                <a:spcPts val="0"/>
              </a:spcBef>
              <a:spcAft>
                <a:spcPts val="0"/>
              </a:spcAft>
              <a:buSzPts val="1400"/>
              <a:buChar char="■"/>
              <a:defRPr/>
            </a:lvl9pPr>
          </a:lstStyle>
          <a:p>
            <a:endParaRPr/>
          </a:p>
        </p:txBody>
      </p:sp>
      <p:sp>
        <p:nvSpPr>
          <p:cNvPr id="106" name="Shape 106"/>
          <p:cNvSpPr txBox="1">
            <a:spLocks noGrp="1"/>
          </p:cNvSpPr>
          <p:nvPr>
            <p:ph type="body" idx="1"/>
          </p:nvPr>
        </p:nvSpPr>
        <p:spPr>
          <a:xfrm>
            <a:off x="609600" y="1600200"/>
            <a:ext cx="10972800" cy="4526100"/>
          </a:xfrm>
          <a:prstGeom prst="rect">
            <a:avLst/>
          </a:prstGeom>
          <a:noFill/>
          <a:ln>
            <a:noFill/>
          </a:ln>
        </p:spPr>
        <p:txBody>
          <a:bodyPr spcFirstLastPara="1" wrap="square" lIns="91425" tIns="91425" rIns="91425" bIns="91425" anchor="t" anchorCtr="0"/>
          <a:lstStyle>
            <a:lvl1pPr marL="457200" lvl="0" indent="-317500" rtl="0">
              <a:spcBef>
                <a:spcPts val="0"/>
              </a:spcBef>
              <a:spcAft>
                <a:spcPts val="0"/>
              </a:spcAft>
              <a:buSzPts val="14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07" name="Shape 107"/>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08" name="Shape 108"/>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09" name="Shape 109"/>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0"/>
        <p:cNvGrpSpPr/>
        <p:nvPr/>
      </p:nvGrpSpPr>
      <p:grpSpPr>
        <a:xfrm>
          <a:off x="0" y="0"/>
          <a:ext cx="0" cy="0"/>
          <a:chOff x="0" y="0"/>
          <a:chExt cx="0" cy="0"/>
        </a:xfrm>
      </p:grpSpPr>
      <p:sp>
        <p:nvSpPr>
          <p:cNvPr id="111" name="Shape 111"/>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12" name="Shape 112"/>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13" name="Shape 113"/>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4"/>
        <p:cNvGrpSpPr/>
        <p:nvPr/>
      </p:nvGrpSpPr>
      <p:grpSpPr>
        <a:xfrm>
          <a:off x="0" y="0"/>
          <a:ext cx="0" cy="0"/>
          <a:chOff x="0" y="0"/>
          <a:chExt cx="0" cy="0"/>
        </a:xfrm>
      </p:grpSpPr>
      <p:sp>
        <p:nvSpPr>
          <p:cNvPr id="115" name="Shape 115"/>
          <p:cNvSpPr txBox="1">
            <a:spLocks noGrp="1"/>
          </p:cNvSpPr>
          <p:nvPr>
            <p:ph type="title"/>
          </p:nvPr>
        </p:nvSpPr>
        <p:spPr>
          <a:xfrm>
            <a:off x="963083" y="4406900"/>
            <a:ext cx="10363200" cy="1362000"/>
          </a:xfrm>
          <a:prstGeom prst="rect">
            <a:avLst/>
          </a:prstGeom>
          <a:noFill/>
          <a:ln>
            <a:noFill/>
          </a:ln>
        </p:spPr>
        <p:txBody>
          <a:bodyPr spcFirstLastPara="1" wrap="square" lIns="91425" tIns="91425" rIns="91425" bIns="91425" anchor="t" anchorCtr="0"/>
          <a:lstStyle>
            <a:lvl1pPr lvl="0" algn="l"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116" name="Shape 116"/>
          <p:cNvSpPr txBox="1">
            <a:spLocks noGrp="1"/>
          </p:cNvSpPr>
          <p:nvPr>
            <p:ph type="body" idx="1"/>
          </p:nvPr>
        </p:nvSpPr>
        <p:spPr>
          <a:xfrm>
            <a:off x="963083" y="2906713"/>
            <a:ext cx="10363200" cy="1500300"/>
          </a:xfrm>
          <a:prstGeom prst="rect">
            <a:avLst/>
          </a:prstGeom>
          <a:noFill/>
          <a:ln>
            <a:noFill/>
          </a:ln>
        </p:spPr>
        <p:txBody>
          <a:bodyPr spcFirstLastPara="1" wrap="square" lIns="91425" tIns="91425" rIns="91425" bIns="91425" anchor="b" anchorCtr="0"/>
          <a:lstStyle>
            <a:lvl1pPr marL="457200" lvl="0" indent="-228600" rtl="0">
              <a:spcBef>
                <a:spcPts val="0"/>
              </a:spcBef>
              <a:spcAft>
                <a:spcPts val="0"/>
              </a:spcAft>
              <a:buClr>
                <a:srgbClr val="888888"/>
              </a:buClr>
              <a:buSzPts val="1400"/>
              <a:buFont typeface="Arial"/>
              <a:buNone/>
              <a:defRPr/>
            </a:lvl1pPr>
            <a:lvl2pPr marL="914400" lvl="1" indent="-228600" rtl="0">
              <a:spcBef>
                <a:spcPts val="0"/>
              </a:spcBef>
              <a:spcAft>
                <a:spcPts val="0"/>
              </a:spcAft>
              <a:buClr>
                <a:srgbClr val="888888"/>
              </a:buClr>
              <a:buSzPts val="1400"/>
              <a:buFont typeface="Arial"/>
              <a:buNone/>
              <a:defRPr/>
            </a:lvl2pPr>
            <a:lvl3pPr marL="1371600" lvl="2" indent="-228600" rtl="0">
              <a:spcBef>
                <a:spcPts val="0"/>
              </a:spcBef>
              <a:spcAft>
                <a:spcPts val="0"/>
              </a:spcAft>
              <a:buClr>
                <a:srgbClr val="888888"/>
              </a:buClr>
              <a:buSzPts val="1400"/>
              <a:buFont typeface="Arial"/>
              <a:buNone/>
              <a:defRPr/>
            </a:lvl3pPr>
            <a:lvl4pPr marL="1828800" lvl="3" indent="-228600" rtl="0">
              <a:spcBef>
                <a:spcPts val="0"/>
              </a:spcBef>
              <a:spcAft>
                <a:spcPts val="0"/>
              </a:spcAft>
              <a:buClr>
                <a:srgbClr val="888888"/>
              </a:buClr>
              <a:buSzPts val="1400"/>
              <a:buFont typeface="Arial"/>
              <a:buNone/>
              <a:defRPr/>
            </a:lvl4pPr>
            <a:lvl5pPr marL="2286000" lvl="4" indent="-228600" rtl="0">
              <a:spcBef>
                <a:spcPts val="0"/>
              </a:spcBef>
              <a:spcAft>
                <a:spcPts val="0"/>
              </a:spcAft>
              <a:buClr>
                <a:srgbClr val="888888"/>
              </a:buClr>
              <a:buSzPts val="1400"/>
              <a:buFont typeface="Arial"/>
              <a:buNone/>
              <a:defRPr/>
            </a:lvl5pPr>
            <a:lvl6pPr marL="2743200" lvl="5" indent="-228600" rtl="0">
              <a:spcBef>
                <a:spcPts val="0"/>
              </a:spcBef>
              <a:spcAft>
                <a:spcPts val="0"/>
              </a:spcAft>
              <a:buClr>
                <a:srgbClr val="888888"/>
              </a:buClr>
              <a:buSzPts val="1400"/>
              <a:buFont typeface="Calibri"/>
              <a:buNone/>
              <a:defRPr/>
            </a:lvl6pPr>
            <a:lvl7pPr marL="3200400" lvl="6" indent="-228600" rtl="0">
              <a:spcBef>
                <a:spcPts val="0"/>
              </a:spcBef>
              <a:spcAft>
                <a:spcPts val="0"/>
              </a:spcAft>
              <a:buClr>
                <a:srgbClr val="888888"/>
              </a:buClr>
              <a:buSzPts val="1400"/>
              <a:buFont typeface="Calibri"/>
              <a:buNone/>
              <a:defRPr/>
            </a:lvl7pPr>
            <a:lvl8pPr marL="3657600" lvl="7" indent="-228600" rtl="0">
              <a:spcBef>
                <a:spcPts val="0"/>
              </a:spcBef>
              <a:spcAft>
                <a:spcPts val="0"/>
              </a:spcAft>
              <a:buClr>
                <a:srgbClr val="888888"/>
              </a:buClr>
              <a:buSzPts val="1400"/>
              <a:buFont typeface="Calibri"/>
              <a:buNone/>
              <a:defRPr/>
            </a:lvl8pPr>
            <a:lvl9pPr marL="4114800" lvl="8" indent="-228600" rtl="0">
              <a:spcBef>
                <a:spcPts val="0"/>
              </a:spcBef>
              <a:spcAft>
                <a:spcPts val="0"/>
              </a:spcAft>
              <a:buClr>
                <a:srgbClr val="888888"/>
              </a:buClr>
              <a:buSzPts val="1400"/>
              <a:buFont typeface="Calibri"/>
              <a:buNone/>
              <a:defRPr/>
            </a:lvl9pPr>
          </a:lstStyle>
          <a:p>
            <a:endParaRPr/>
          </a:p>
        </p:txBody>
      </p:sp>
      <p:sp>
        <p:nvSpPr>
          <p:cNvPr id="117" name="Shape 117"/>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18" name="Shape 118"/>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19" name="Shape 119"/>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609600" y="274637"/>
            <a:ext cx="10972800" cy="1143000"/>
          </a:xfrm>
          <a:prstGeom prst="rect">
            <a:avLst/>
          </a:prstGeom>
          <a:noFill/>
          <a:ln>
            <a:noFill/>
          </a:ln>
        </p:spPr>
        <p:txBody>
          <a:bodyPr spcFirstLastPara="1" wrap="square" lIns="91425" tIns="91425" rIns="91425" bIns="91425" anchor="ctr" anchorCtr="0"/>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122" name="Shape 122"/>
          <p:cNvSpPr txBox="1">
            <a:spLocks noGrp="1"/>
          </p:cNvSpPr>
          <p:nvPr>
            <p:ph type="body" idx="1"/>
          </p:nvPr>
        </p:nvSpPr>
        <p:spPr>
          <a:xfrm>
            <a:off x="609600" y="1535112"/>
            <a:ext cx="5386800" cy="639900"/>
          </a:xfrm>
          <a:prstGeom prst="rect">
            <a:avLst/>
          </a:prstGeom>
          <a:noFill/>
          <a:ln>
            <a:noFill/>
          </a:ln>
        </p:spPr>
        <p:txBody>
          <a:bodyPr spcFirstLastPara="1" wrap="square" lIns="91425" tIns="91425" rIns="91425" bIns="91425" anchor="b" anchorCtr="0"/>
          <a:lstStyle>
            <a:lvl1pPr marL="457200" lvl="0" indent="-228600" rtl="0">
              <a:spcBef>
                <a:spcPts val="0"/>
              </a:spcBef>
              <a:spcAft>
                <a:spcPts val="0"/>
              </a:spcAft>
              <a:buSzPts val="1400"/>
              <a:buFont typeface="Arial"/>
              <a:buNone/>
              <a:defRPr/>
            </a:lvl1pPr>
            <a:lvl2pPr marL="914400" lvl="1" indent="-228600" rtl="0">
              <a:spcBef>
                <a:spcPts val="0"/>
              </a:spcBef>
              <a:spcAft>
                <a:spcPts val="0"/>
              </a:spcAft>
              <a:buSzPts val="1400"/>
              <a:buFont typeface="Arial"/>
              <a:buNone/>
              <a:defRPr/>
            </a:lvl2pPr>
            <a:lvl3pPr marL="1371600" lvl="2" indent="-228600" rtl="0">
              <a:spcBef>
                <a:spcPts val="0"/>
              </a:spcBef>
              <a:spcAft>
                <a:spcPts val="0"/>
              </a:spcAft>
              <a:buSzPts val="1400"/>
              <a:buFont typeface="Arial"/>
              <a:buNone/>
              <a:defRPr/>
            </a:lvl3pPr>
            <a:lvl4pPr marL="1828800" lvl="3" indent="-228600" rtl="0">
              <a:spcBef>
                <a:spcPts val="0"/>
              </a:spcBef>
              <a:spcAft>
                <a:spcPts val="0"/>
              </a:spcAft>
              <a:buSzPts val="1400"/>
              <a:buFont typeface="Arial"/>
              <a:buNone/>
              <a:defRPr/>
            </a:lvl4pPr>
            <a:lvl5pPr marL="2286000" lvl="4" indent="-228600" rtl="0">
              <a:spcBef>
                <a:spcPts val="0"/>
              </a:spcBef>
              <a:spcAft>
                <a:spcPts val="0"/>
              </a:spcAft>
              <a:buSzPts val="1400"/>
              <a:buFont typeface="Arial"/>
              <a:buNone/>
              <a:defRPr/>
            </a:lvl5pPr>
            <a:lvl6pPr marL="2743200" lvl="5" indent="-228600" rtl="0">
              <a:spcBef>
                <a:spcPts val="0"/>
              </a:spcBef>
              <a:spcAft>
                <a:spcPts val="0"/>
              </a:spcAft>
              <a:buSzPts val="1400"/>
              <a:buFont typeface="Calibri"/>
              <a:buNone/>
              <a:defRPr/>
            </a:lvl6pPr>
            <a:lvl7pPr marL="3200400" lvl="6" indent="-228600" rtl="0">
              <a:spcBef>
                <a:spcPts val="0"/>
              </a:spcBef>
              <a:spcAft>
                <a:spcPts val="0"/>
              </a:spcAft>
              <a:buSzPts val="1400"/>
              <a:buFont typeface="Calibri"/>
              <a:buNone/>
              <a:defRPr/>
            </a:lvl7pPr>
            <a:lvl8pPr marL="3657600" lvl="7" indent="-228600" rtl="0">
              <a:spcBef>
                <a:spcPts val="0"/>
              </a:spcBef>
              <a:spcAft>
                <a:spcPts val="0"/>
              </a:spcAft>
              <a:buSzPts val="1400"/>
              <a:buFont typeface="Calibri"/>
              <a:buNone/>
              <a:defRPr/>
            </a:lvl8pPr>
            <a:lvl9pPr marL="4114800" lvl="8" indent="-228600" rtl="0">
              <a:spcBef>
                <a:spcPts val="0"/>
              </a:spcBef>
              <a:spcAft>
                <a:spcPts val="0"/>
              </a:spcAft>
              <a:buSzPts val="1400"/>
              <a:buFont typeface="Calibri"/>
              <a:buNone/>
              <a:defRPr/>
            </a:lvl9pPr>
          </a:lstStyle>
          <a:p>
            <a:endParaRPr/>
          </a:p>
        </p:txBody>
      </p:sp>
      <p:sp>
        <p:nvSpPr>
          <p:cNvPr id="123" name="Shape 123"/>
          <p:cNvSpPr txBox="1">
            <a:spLocks noGrp="1"/>
          </p:cNvSpPr>
          <p:nvPr>
            <p:ph type="body" idx="2"/>
          </p:nvPr>
        </p:nvSpPr>
        <p:spPr>
          <a:xfrm>
            <a:off x="609600" y="2174875"/>
            <a:ext cx="5386800" cy="3951300"/>
          </a:xfrm>
          <a:prstGeom prst="rect">
            <a:avLst/>
          </a:prstGeom>
          <a:noFill/>
          <a:ln>
            <a:noFill/>
          </a:ln>
        </p:spPr>
        <p:txBody>
          <a:bodyPr spcFirstLastPara="1" wrap="square" lIns="91425" tIns="91425" rIns="91425" bIns="91425" anchor="t" anchorCtr="0"/>
          <a:lstStyle>
            <a:lvl1pPr marL="457200" lvl="0" indent="-317500" rtl="0">
              <a:spcBef>
                <a:spcPts val="0"/>
              </a:spcBef>
              <a:spcAft>
                <a:spcPts val="0"/>
              </a:spcAft>
              <a:buSzPts val="14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24" name="Shape 124"/>
          <p:cNvSpPr txBox="1">
            <a:spLocks noGrp="1"/>
          </p:cNvSpPr>
          <p:nvPr>
            <p:ph type="body" idx="3"/>
          </p:nvPr>
        </p:nvSpPr>
        <p:spPr>
          <a:xfrm>
            <a:off x="6193367" y="1535112"/>
            <a:ext cx="5389200" cy="639900"/>
          </a:xfrm>
          <a:prstGeom prst="rect">
            <a:avLst/>
          </a:prstGeom>
          <a:noFill/>
          <a:ln>
            <a:noFill/>
          </a:ln>
        </p:spPr>
        <p:txBody>
          <a:bodyPr spcFirstLastPara="1" wrap="square" lIns="91425" tIns="91425" rIns="91425" bIns="91425" anchor="b" anchorCtr="0"/>
          <a:lstStyle>
            <a:lvl1pPr marL="457200" lvl="0" indent="-228600" rtl="0">
              <a:spcBef>
                <a:spcPts val="0"/>
              </a:spcBef>
              <a:spcAft>
                <a:spcPts val="0"/>
              </a:spcAft>
              <a:buSzPts val="1400"/>
              <a:buFont typeface="Arial"/>
              <a:buNone/>
              <a:defRPr/>
            </a:lvl1pPr>
            <a:lvl2pPr marL="914400" lvl="1" indent="-228600" rtl="0">
              <a:spcBef>
                <a:spcPts val="0"/>
              </a:spcBef>
              <a:spcAft>
                <a:spcPts val="0"/>
              </a:spcAft>
              <a:buSzPts val="1400"/>
              <a:buFont typeface="Arial"/>
              <a:buNone/>
              <a:defRPr/>
            </a:lvl2pPr>
            <a:lvl3pPr marL="1371600" lvl="2" indent="-228600" rtl="0">
              <a:spcBef>
                <a:spcPts val="0"/>
              </a:spcBef>
              <a:spcAft>
                <a:spcPts val="0"/>
              </a:spcAft>
              <a:buSzPts val="1400"/>
              <a:buFont typeface="Arial"/>
              <a:buNone/>
              <a:defRPr/>
            </a:lvl3pPr>
            <a:lvl4pPr marL="1828800" lvl="3" indent="-228600" rtl="0">
              <a:spcBef>
                <a:spcPts val="0"/>
              </a:spcBef>
              <a:spcAft>
                <a:spcPts val="0"/>
              </a:spcAft>
              <a:buSzPts val="1400"/>
              <a:buFont typeface="Arial"/>
              <a:buNone/>
              <a:defRPr/>
            </a:lvl4pPr>
            <a:lvl5pPr marL="2286000" lvl="4" indent="-228600" rtl="0">
              <a:spcBef>
                <a:spcPts val="0"/>
              </a:spcBef>
              <a:spcAft>
                <a:spcPts val="0"/>
              </a:spcAft>
              <a:buSzPts val="1400"/>
              <a:buFont typeface="Arial"/>
              <a:buNone/>
              <a:defRPr/>
            </a:lvl5pPr>
            <a:lvl6pPr marL="2743200" lvl="5" indent="-228600" rtl="0">
              <a:spcBef>
                <a:spcPts val="0"/>
              </a:spcBef>
              <a:spcAft>
                <a:spcPts val="0"/>
              </a:spcAft>
              <a:buSzPts val="1400"/>
              <a:buFont typeface="Calibri"/>
              <a:buNone/>
              <a:defRPr/>
            </a:lvl6pPr>
            <a:lvl7pPr marL="3200400" lvl="6" indent="-228600" rtl="0">
              <a:spcBef>
                <a:spcPts val="0"/>
              </a:spcBef>
              <a:spcAft>
                <a:spcPts val="0"/>
              </a:spcAft>
              <a:buSzPts val="1400"/>
              <a:buFont typeface="Calibri"/>
              <a:buNone/>
              <a:defRPr/>
            </a:lvl7pPr>
            <a:lvl8pPr marL="3657600" lvl="7" indent="-228600" rtl="0">
              <a:spcBef>
                <a:spcPts val="0"/>
              </a:spcBef>
              <a:spcAft>
                <a:spcPts val="0"/>
              </a:spcAft>
              <a:buSzPts val="1400"/>
              <a:buFont typeface="Calibri"/>
              <a:buNone/>
              <a:defRPr/>
            </a:lvl8pPr>
            <a:lvl9pPr marL="4114800" lvl="8" indent="-228600" rtl="0">
              <a:spcBef>
                <a:spcPts val="0"/>
              </a:spcBef>
              <a:spcAft>
                <a:spcPts val="0"/>
              </a:spcAft>
              <a:buSzPts val="1400"/>
              <a:buFont typeface="Calibri"/>
              <a:buNone/>
              <a:defRPr/>
            </a:lvl9pPr>
          </a:lstStyle>
          <a:p>
            <a:endParaRPr/>
          </a:p>
        </p:txBody>
      </p:sp>
      <p:sp>
        <p:nvSpPr>
          <p:cNvPr id="125" name="Shape 125"/>
          <p:cNvSpPr txBox="1">
            <a:spLocks noGrp="1"/>
          </p:cNvSpPr>
          <p:nvPr>
            <p:ph type="body" idx="4"/>
          </p:nvPr>
        </p:nvSpPr>
        <p:spPr>
          <a:xfrm>
            <a:off x="6193367" y="2174875"/>
            <a:ext cx="5389200" cy="3951300"/>
          </a:xfrm>
          <a:prstGeom prst="rect">
            <a:avLst/>
          </a:prstGeom>
          <a:noFill/>
          <a:ln>
            <a:noFill/>
          </a:ln>
        </p:spPr>
        <p:txBody>
          <a:bodyPr spcFirstLastPara="1" wrap="square" lIns="91425" tIns="91425" rIns="91425" bIns="91425" anchor="t" anchorCtr="0"/>
          <a:lstStyle>
            <a:lvl1pPr marL="457200" lvl="0" indent="-317500" rtl="0">
              <a:spcBef>
                <a:spcPts val="0"/>
              </a:spcBef>
              <a:spcAft>
                <a:spcPts val="0"/>
              </a:spcAft>
              <a:buSzPts val="14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26" name="Shape 126"/>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27" name="Shape 127"/>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28" name="Shape 128"/>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609600" y="273050"/>
            <a:ext cx="4011300" cy="1161900"/>
          </a:xfrm>
          <a:prstGeom prst="rect">
            <a:avLst/>
          </a:prstGeom>
          <a:noFill/>
          <a:ln>
            <a:noFill/>
          </a:ln>
        </p:spPr>
        <p:txBody>
          <a:bodyPr spcFirstLastPara="1" wrap="square" lIns="91425" tIns="91425" rIns="91425" bIns="91425" anchor="b" anchorCtr="0"/>
          <a:lstStyle>
            <a:lvl1pPr lvl="0" algn="l"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131" name="Shape 131"/>
          <p:cNvSpPr txBox="1">
            <a:spLocks noGrp="1"/>
          </p:cNvSpPr>
          <p:nvPr>
            <p:ph type="body" idx="1"/>
          </p:nvPr>
        </p:nvSpPr>
        <p:spPr>
          <a:xfrm>
            <a:off x="4766733" y="273050"/>
            <a:ext cx="6815700" cy="5853000"/>
          </a:xfrm>
          <a:prstGeom prst="rect">
            <a:avLst/>
          </a:prstGeom>
          <a:noFill/>
          <a:ln>
            <a:noFill/>
          </a:ln>
        </p:spPr>
        <p:txBody>
          <a:bodyPr spcFirstLastPara="1" wrap="square" lIns="91425" tIns="91425" rIns="91425" bIns="91425" anchor="t" anchorCtr="0"/>
          <a:lstStyle>
            <a:lvl1pPr marL="457200" lvl="0" indent="-317500" rtl="0">
              <a:spcBef>
                <a:spcPts val="0"/>
              </a:spcBef>
              <a:spcAft>
                <a:spcPts val="0"/>
              </a:spcAft>
              <a:buSzPts val="14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32" name="Shape 132"/>
          <p:cNvSpPr txBox="1">
            <a:spLocks noGrp="1"/>
          </p:cNvSpPr>
          <p:nvPr>
            <p:ph type="body" idx="2"/>
          </p:nvPr>
        </p:nvSpPr>
        <p:spPr>
          <a:xfrm>
            <a:off x="609600" y="1435100"/>
            <a:ext cx="4011300" cy="4691100"/>
          </a:xfrm>
          <a:prstGeom prst="rect">
            <a:avLst/>
          </a:prstGeom>
          <a:noFill/>
          <a:ln>
            <a:noFill/>
          </a:ln>
        </p:spPr>
        <p:txBody>
          <a:bodyPr spcFirstLastPara="1" wrap="square" lIns="91425" tIns="91425" rIns="91425" bIns="91425" anchor="t" anchorCtr="0"/>
          <a:lstStyle>
            <a:lvl1pPr marL="457200" lvl="0" indent="-228600" rtl="0">
              <a:spcBef>
                <a:spcPts val="0"/>
              </a:spcBef>
              <a:spcAft>
                <a:spcPts val="0"/>
              </a:spcAft>
              <a:buSzPts val="1400"/>
              <a:buFont typeface="Arial"/>
              <a:buNone/>
              <a:defRPr/>
            </a:lvl1pPr>
            <a:lvl2pPr marL="914400" lvl="1" indent="-228600" rtl="0">
              <a:spcBef>
                <a:spcPts val="0"/>
              </a:spcBef>
              <a:spcAft>
                <a:spcPts val="0"/>
              </a:spcAft>
              <a:buSzPts val="1400"/>
              <a:buFont typeface="Arial"/>
              <a:buNone/>
              <a:defRPr/>
            </a:lvl2pPr>
            <a:lvl3pPr marL="1371600" lvl="2" indent="-228600" rtl="0">
              <a:spcBef>
                <a:spcPts val="0"/>
              </a:spcBef>
              <a:spcAft>
                <a:spcPts val="0"/>
              </a:spcAft>
              <a:buSzPts val="1400"/>
              <a:buFont typeface="Arial"/>
              <a:buNone/>
              <a:defRPr/>
            </a:lvl3pPr>
            <a:lvl4pPr marL="1828800" lvl="3" indent="-228600" rtl="0">
              <a:spcBef>
                <a:spcPts val="0"/>
              </a:spcBef>
              <a:spcAft>
                <a:spcPts val="0"/>
              </a:spcAft>
              <a:buSzPts val="1400"/>
              <a:buFont typeface="Arial"/>
              <a:buNone/>
              <a:defRPr/>
            </a:lvl4pPr>
            <a:lvl5pPr marL="2286000" lvl="4" indent="-228600" rtl="0">
              <a:spcBef>
                <a:spcPts val="0"/>
              </a:spcBef>
              <a:spcAft>
                <a:spcPts val="0"/>
              </a:spcAft>
              <a:buSzPts val="1400"/>
              <a:buFont typeface="Arial"/>
              <a:buNone/>
              <a:defRPr/>
            </a:lvl5pPr>
            <a:lvl6pPr marL="2743200" lvl="5" indent="-228600" rtl="0">
              <a:spcBef>
                <a:spcPts val="0"/>
              </a:spcBef>
              <a:spcAft>
                <a:spcPts val="0"/>
              </a:spcAft>
              <a:buSzPts val="1400"/>
              <a:buFont typeface="Calibri"/>
              <a:buNone/>
              <a:defRPr/>
            </a:lvl6pPr>
            <a:lvl7pPr marL="3200400" lvl="6" indent="-228600" rtl="0">
              <a:spcBef>
                <a:spcPts val="0"/>
              </a:spcBef>
              <a:spcAft>
                <a:spcPts val="0"/>
              </a:spcAft>
              <a:buSzPts val="1400"/>
              <a:buFont typeface="Calibri"/>
              <a:buNone/>
              <a:defRPr/>
            </a:lvl7pPr>
            <a:lvl8pPr marL="3657600" lvl="7" indent="-228600" rtl="0">
              <a:spcBef>
                <a:spcPts val="0"/>
              </a:spcBef>
              <a:spcAft>
                <a:spcPts val="0"/>
              </a:spcAft>
              <a:buSzPts val="1400"/>
              <a:buFont typeface="Calibri"/>
              <a:buNone/>
              <a:defRPr/>
            </a:lvl8pPr>
            <a:lvl9pPr marL="4114800" lvl="8" indent="-228600" rtl="0">
              <a:spcBef>
                <a:spcPts val="0"/>
              </a:spcBef>
              <a:spcAft>
                <a:spcPts val="0"/>
              </a:spcAft>
              <a:buSzPts val="1400"/>
              <a:buFont typeface="Calibri"/>
              <a:buNone/>
              <a:defRPr/>
            </a:lvl9pPr>
          </a:lstStyle>
          <a:p>
            <a:endParaRPr/>
          </a:p>
        </p:txBody>
      </p:sp>
      <p:sp>
        <p:nvSpPr>
          <p:cNvPr id="133" name="Shape 133"/>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34" name="Shape 134"/>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35" name="Shape 135"/>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36"/>
        <p:cNvGrpSpPr/>
        <p:nvPr/>
      </p:nvGrpSpPr>
      <p:grpSpPr>
        <a:xfrm>
          <a:off x="0" y="0"/>
          <a:ext cx="0" cy="0"/>
          <a:chOff x="0" y="0"/>
          <a:chExt cx="0" cy="0"/>
        </a:xfrm>
      </p:grpSpPr>
      <p:sp>
        <p:nvSpPr>
          <p:cNvPr id="137" name="Shape 137"/>
          <p:cNvSpPr txBox="1">
            <a:spLocks noGrp="1"/>
          </p:cNvSpPr>
          <p:nvPr>
            <p:ph type="title"/>
          </p:nvPr>
        </p:nvSpPr>
        <p:spPr>
          <a:xfrm>
            <a:off x="2389717" y="4800600"/>
            <a:ext cx="7315200" cy="566700"/>
          </a:xfrm>
          <a:prstGeom prst="rect">
            <a:avLst/>
          </a:prstGeom>
          <a:noFill/>
          <a:ln>
            <a:noFill/>
          </a:ln>
        </p:spPr>
        <p:txBody>
          <a:bodyPr spcFirstLastPara="1" wrap="square" lIns="91425" tIns="91425" rIns="91425" bIns="91425" anchor="b" anchorCtr="0"/>
          <a:lstStyle>
            <a:lvl1pPr lvl="0" algn="l"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138" name="Shape 138"/>
          <p:cNvSpPr>
            <a:spLocks noGrp="1"/>
          </p:cNvSpPr>
          <p:nvPr>
            <p:ph type="pic" idx="2"/>
          </p:nvPr>
        </p:nvSpPr>
        <p:spPr>
          <a:xfrm>
            <a:off x="2389717" y="612775"/>
            <a:ext cx="7315200" cy="4114800"/>
          </a:xfrm>
          <a:prstGeom prst="rect">
            <a:avLst/>
          </a:prstGeom>
          <a:noFill/>
          <a:ln>
            <a:noFill/>
          </a:ln>
        </p:spPr>
        <p:txBody>
          <a:bodyPr spcFirstLastPara="1" wrap="square" lIns="91425" tIns="91425" rIns="91425" bIns="91425" anchor="ctr" anchorCtr="0"/>
          <a:lstStyle>
            <a:lvl1pPr lvl="0">
              <a:spcBef>
                <a:spcPts val="0"/>
              </a:spcBef>
              <a:spcAft>
                <a:spcPts val="0"/>
              </a:spcAft>
              <a:buNone/>
              <a:defRPr/>
            </a:lvl1pPr>
          </a:lstStyle>
          <a:p>
            <a:endParaRPr/>
          </a:p>
        </p:txBody>
      </p:sp>
      <p:sp>
        <p:nvSpPr>
          <p:cNvPr id="139" name="Shape 139"/>
          <p:cNvSpPr txBox="1">
            <a:spLocks noGrp="1"/>
          </p:cNvSpPr>
          <p:nvPr>
            <p:ph type="body" idx="1"/>
          </p:nvPr>
        </p:nvSpPr>
        <p:spPr>
          <a:xfrm>
            <a:off x="2389717" y="5367337"/>
            <a:ext cx="7315200" cy="804900"/>
          </a:xfrm>
          <a:prstGeom prst="rect">
            <a:avLst/>
          </a:prstGeom>
          <a:noFill/>
          <a:ln>
            <a:noFill/>
          </a:ln>
        </p:spPr>
        <p:txBody>
          <a:bodyPr spcFirstLastPara="1" wrap="square" lIns="91425" tIns="91425" rIns="91425" bIns="91425" anchor="t" anchorCtr="0"/>
          <a:lstStyle>
            <a:lvl1pPr marL="457200" lvl="0" indent="-228600" rtl="0">
              <a:spcBef>
                <a:spcPts val="0"/>
              </a:spcBef>
              <a:spcAft>
                <a:spcPts val="0"/>
              </a:spcAft>
              <a:buSzPts val="1400"/>
              <a:buFont typeface="Arial"/>
              <a:buNone/>
              <a:defRPr/>
            </a:lvl1pPr>
            <a:lvl2pPr marL="914400" lvl="1" indent="-228600" rtl="0">
              <a:spcBef>
                <a:spcPts val="0"/>
              </a:spcBef>
              <a:spcAft>
                <a:spcPts val="0"/>
              </a:spcAft>
              <a:buSzPts val="1400"/>
              <a:buFont typeface="Arial"/>
              <a:buNone/>
              <a:defRPr/>
            </a:lvl2pPr>
            <a:lvl3pPr marL="1371600" lvl="2" indent="-228600" rtl="0">
              <a:spcBef>
                <a:spcPts val="0"/>
              </a:spcBef>
              <a:spcAft>
                <a:spcPts val="0"/>
              </a:spcAft>
              <a:buSzPts val="1400"/>
              <a:buFont typeface="Arial"/>
              <a:buNone/>
              <a:defRPr/>
            </a:lvl3pPr>
            <a:lvl4pPr marL="1828800" lvl="3" indent="-228600" rtl="0">
              <a:spcBef>
                <a:spcPts val="0"/>
              </a:spcBef>
              <a:spcAft>
                <a:spcPts val="0"/>
              </a:spcAft>
              <a:buSzPts val="1400"/>
              <a:buFont typeface="Arial"/>
              <a:buNone/>
              <a:defRPr/>
            </a:lvl4pPr>
            <a:lvl5pPr marL="2286000" lvl="4" indent="-228600" rtl="0">
              <a:spcBef>
                <a:spcPts val="0"/>
              </a:spcBef>
              <a:spcAft>
                <a:spcPts val="0"/>
              </a:spcAft>
              <a:buSzPts val="1400"/>
              <a:buFont typeface="Arial"/>
              <a:buNone/>
              <a:defRPr/>
            </a:lvl5pPr>
            <a:lvl6pPr marL="2743200" lvl="5" indent="-228600" rtl="0">
              <a:spcBef>
                <a:spcPts val="0"/>
              </a:spcBef>
              <a:spcAft>
                <a:spcPts val="0"/>
              </a:spcAft>
              <a:buSzPts val="1400"/>
              <a:buFont typeface="Calibri"/>
              <a:buNone/>
              <a:defRPr/>
            </a:lvl6pPr>
            <a:lvl7pPr marL="3200400" lvl="6" indent="-228600" rtl="0">
              <a:spcBef>
                <a:spcPts val="0"/>
              </a:spcBef>
              <a:spcAft>
                <a:spcPts val="0"/>
              </a:spcAft>
              <a:buSzPts val="1400"/>
              <a:buFont typeface="Calibri"/>
              <a:buNone/>
              <a:defRPr/>
            </a:lvl7pPr>
            <a:lvl8pPr marL="3657600" lvl="7" indent="-228600" rtl="0">
              <a:spcBef>
                <a:spcPts val="0"/>
              </a:spcBef>
              <a:spcAft>
                <a:spcPts val="0"/>
              </a:spcAft>
              <a:buSzPts val="1400"/>
              <a:buFont typeface="Calibri"/>
              <a:buNone/>
              <a:defRPr/>
            </a:lvl8pPr>
            <a:lvl9pPr marL="4114800" lvl="8" indent="-228600" rtl="0">
              <a:spcBef>
                <a:spcPts val="0"/>
              </a:spcBef>
              <a:spcAft>
                <a:spcPts val="0"/>
              </a:spcAft>
              <a:buSzPts val="1400"/>
              <a:buFont typeface="Calibri"/>
              <a:buNone/>
              <a:defRPr/>
            </a:lvl9pPr>
          </a:lstStyle>
          <a:p>
            <a:endParaRPr/>
          </a:p>
        </p:txBody>
      </p:sp>
      <p:sp>
        <p:nvSpPr>
          <p:cNvPr id="140" name="Shape 140"/>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41" name="Shape 141"/>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42" name="Shape 142"/>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3"/>
        <p:cNvGrpSpPr/>
        <p:nvPr/>
      </p:nvGrpSpPr>
      <p:grpSpPr>
        <a:xfrm>
          <a:off x="0" y="0"/>
          <a:ext cx="0" cy="0"/>
          <a:chOff x="0" y="0"/>
          <a:chExt cx="0" cy="0"/>
        </a:xfrm>
      </p:grpSpPr>
      <p:sp>
        <p:nvSpPr>
          <p:cNvPr id="144" name="Shape 144"/>
          <p:cNvSpPr txBox="1">
            <a:spLocks noGrp="1"/>
          </p:cNvSpPr>
          <p:nvPr>
            <p:ph type="title"/>
          </p:nvPr>
        </p:nvSpPr>
        <p:spPr>
          <a:xfrm>
            <a:off x="609600" y="274637"/>
            <a:ext cx="10972800" cy="1143000"/>
          </a:xfrm>
          <a:prstGeom prst="rect">
            <a:avLst/>
          </a:prstGeom>
          <a:noFill/>
          <a:ln>
            <a:noFill/>
          </a:ln>
        </p:spPr>
        <p:txBody>
          <a:bodyPr spcFirstLastPara="1" wrap="square" lIns="91425" tIns="91425" rIns="91425" bIns="91425" anchor="ctr" anchorCtr="0"/>
          <a:lstStyle>
            <a:lvl1pPr lvl="0" algn="ctr" rtl="0">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Char char="■"/>
              <a:defRPr/>
            </a:lvl3pPr>
            <a:lvl4pPr lvl="3" algn="ctr" rtl="0">
              <a:spcBef>
                <a:spcPts val="0"/>
              </a:spcBef>
              <a:spcAft>
                <a:spcPts val="0"/>
              </a:spcAft>
              <a:buSzPts val="1400"/>
              <a:buChar char="●"/>
              <a:defRPr/>
            </a:lvl4pPr>
            <a:lvl5pPr lvl="4" algn="ctr" rtl="0">
              <a:spcBef>
                <a:spcPts val="0"/>
              </a:spcBef>
              <a:spcAft>
                <a:spcPts val="0"/>
              </a:spcAft>
              <a:buSzPts val="1400"/>
              <a:buChar char="○"/>
              <a:defRPr/>
            </a:lvl5pPr>
            <a:lvl6pPr marL="457200" lvl="5" algn="ctr" rtl="0">
              <a:spcBef>
                <a:spcPts val="0"/>
              </a:spcBef>
              <a:spcAft>
                <a:spcPts val="0"/>
              </a:spcAft>
              <a:buSzPts val="1400"/>
              <a:buChar char="■"/>
              <a:defRPr/>
            </a:lvl6pPr>
            <a:lvl7pPr marL="914400" lvl="6" algn="ctr" rtl="0">
              <a:spcBef>
                <a:spcPts val="0"/>
              </a:spcBef>
              <a:spcAft>
                <a:spcPts val="0"/>
              </a:spcAft>
              <a:buSzPts val="1400"/>
              <a:buChar char="●"/>
              <a:defRPr/>
            </a:lvl7pPr>
            <a:lvl8pPr marL="1371600" lvl="7" algn="ctr" rtl="0">
              <a:spcBef>
                <a:spcPts val="0"/>
              </a:spcBef>
              <a:spcAft>
                <a:spcPts val="0"/>
              </a:spcAft>
              <a:buSzPts val="1400"/>
              <a:buChar char="○"/>
              <a:defRPr/>
            </a:lvl8pPr>
            <a:lvl9pPr marL="1828800" lvl="8" algn="ctr" rtl="0">
              <a:spcBef>
                <a:spcPts val="0"/>
              </a:spcBef>
              <a:spcAft>
                <a:spcPts val="0"/>
              </a:spcAft>
              <a:buSzPts val="1400"/>
              <a:buChar char="■"/>
              <a:defRPr/>
            </a:lvl9pPr>
          </a:lstStyle>
          <a:p>
            <a:endParaRPr/>
          </a:p>
        </p:txBody>
      </p:sp>
      <p:sp>
        <p:nvSpPr>
          <p:cNvPr id="145" name="Shape 145"/>
          <p:cNvSpPr txBox="1">
            <a:spLocks noGrp="1"/>
          </p:cNvSpPr>
          <p:nvPr>
            <p:ph type="body" idx="1"/>
          </p:nvPr>
        </p:nvSpPr>
        <p:spPr>
          <a:xfrm rot="5400000">
            <a:off x="3832949" y="-1623150"/>
            <a:ext cx="4526100" cy="10972800"/>
          </a:xfrm>
          <a:prstGeom prst="rect">
            <a:avLst/>
          </a:prstGeom>
          <a:noFill/>
          <a:ln>
            <a:noFill/>
          </a:ln>
        </p:spPr>
        <p:txBody>
          <a:bodyPr spcFirstLastPara="1" wrap="square" lIns="91425" tIns="91425" rIns="91425" bIns="91425" anchor="t" anchorCtr="0"/>
          <a:lstStyle>
            <a:lvl1pPr marL="457200" lvl="0" indent="-317500" algn="l" rtl="0">
              <a:spcBef>
                <a:spcPts val="640"/>
              </a:spcBef>
              <a:spcAft>
                <a:spcPts val="0"/>
              </a:spcAft>
              <a:buClr>
                <a:schemeClr val="dk1"/>
              </a:buClr>
              <a:buSzPts val="1400"/>
              <a:buFont typeface="Arial"/>
              <a:buChar char="•"/>
              <a:defRPr/>
            </a:lvl1pPr>
            <a:lvl2pPr marL="914400" lvl="1" indent="-317500" algn="l" rtl="0">
              <a:spcBef>
                <a:spcPts val="560"/>
              </a:spcBef>
              <a:spcAft>
                <a:spcPts val="0"/>
              </a:spcAft>
              <a:buClr>
                <a:schemeClr val="dk1"/>
              </a:buClr>
              <a:buSzPts val="1400"/>
              <a:buFont typeface="Arial"/>
              <a:buChar char="–"/>
              <a:defRPr/>
            </a:lvl2pPr>
            <a:lvl3pPr marL="1371600" lvl="2" indent="-317500" algn="l" rtl="0">
              <a:spcBef>
                <a:spcPts val="480"/>
              </a:spcBef>
              <a:spcAft>
                <a:spcPts val="0"/>
              </a:spcAft>
              <a:buClr>
                <a:schemeClr val="dk1"/>
              </a:buClr>
              <a:buSzPts val="1400"/>
              <a:buFont typeface="Arial"/>
              <a:buChar char="•"/>
              <a:defRPr/>
            </a:lvl3pPr>
            <a:lvl4pPr marL="1828800" lvl="3" indent="-317500" algn="l" rtl="0">
              <a:spcBef>
                <a:spcPts val="400"/>
              </a:spcBef>
              <a:spcAft>
                <a:spcPts val="0"/>
              </a:spcAft>
              <a:buClr>
                <a:schemeClr val="dk1"/>
              </a:buClr>
              <a:buSzPts val="1400"/>
              <a:buFont typeface="Arial"/>
              <a:buChar char="–"/>
              <a:defRPr/>
            </a:lvl4pPr>
            <a:lvl5pPr marL="2286000" lvl="4" indent="-317500" algn="l" rtl="0">
              <a:spcBef>
                <a:spcPts val="400"/>
              </a:spcBef>
              <a:spcAft>
                <a:spcPts val="0"/>
              </a:spcAft>
              <a:buClr>
                <a:schemeClr val="dk1"/>
              </a:buClr>
              <a:buSzPts val="1400"/>
              <a:buFont typeface="Arial"/>
              <a:buChar char="»"/>
              <a:defRPr/>
            </a:lvl5pPr>
            <a:lvl6pPr marL="2743200" lvl="5" indent="-317500" algn="l" rtl="0">
              <a:spcBef>
                <a:spcPts val="400"/>
              </a:spcBef>
              <a:spcAft>
                <a:spcPts val="0"/>
              </a:spcAft>
              <a:buClr>
                <a:schemeClr val="dk1"/>
              </a:buClr>
              <a:buSzPts val="1400"/>
              <a:buFont typeface="Arial"/>
              <a:buChar char="•"/>
              <a:defRPr/>
            </a:lvl6pPr>
            <a:lvl7pPr marL="3200400" lvl="6" indent="-317500" algn="l" rtl="0">
              <a:spcBef>
                <a:spcPts val="400"/>
              </a:spcBef>
              <a:spcAft>
                <a:spcPts val="0"/>
              </a:spcAft>
              <a:buClr>
                <a:schemeClr val="dk1"/>
              </a:buClr>
              <a:buSzPts val="1400"/>
              <a:buFont typeface="Arial"/>
              <a:buChar char="•"/>
              <a:defRPr/>
            </a:lvl7pPr>
            <a:lvl8pPr marL="3657600" lvl="7" indent="-317500" algn="l" rtl="0">
              <a:spcBef>
                <a:spcPts val="400"/>
              </a:spcBef>
              <a:spcAft>
                <a:spcPts val="0"/>
              </a:spcAft>
              <a:buClr>
                <a:schemeClr val="dk1"/>
              </a:buClr>
              <a:buSzPts val="1400"/>
              <a:buFont typeface="Arial"/>
              <a:buChar char="•"/>
              <a:defRPr/>
            </a:lvl8pPr>
            <a:lvl9pPr marL="4114800" lvl="8" indent="-317500" algn="l" rtl="0">
              <a:spcBef>
                <a:spcPts val="400"/>
              </a:spcBef>
              <a:spcAft>
                <a:spcPts val="0"/>
              </a:spcAft>
              <a:buClr>
                <a:schemeClr val="dk1"/>
              </a:buClr>
              <a:buSzPts val="1400"/>
              <a:buFont typeface="Arial"/>
              <a:buChar char="•"/>
              <a:defRPr/>
            </a:lvl9pPr>
          </a:lstStyle>
          <a:p>
            <a:endParaRPr/>
          </a:p>
        </p:txBody>
      </p:sp>
      <p:sp>
        <p:nvSpPr>
          <p:cNvPr id="146" name="Shape 146"/>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47" name="Shape 147"/>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48" name="Shape 148"/>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49"/>
        <p:cNvGrpSpPr/>
        <p:nvPr/>
      </p:nvGrpSpPr>
      <p:grpSpPr>
        <a:xfrm>
          <a:off x="0" y="0"/>
          <a:ext cx="0" cy="0"/>
          <a:chOff x="0" y="0"/>
          <a:chExt cx="0" cy="0"/>
        </a:xfrm>
      </p:grpSpPr>
      <p:sp>
        <p:nvSpPr>
          <p:cNvPr id="150" name="Shape 150"/>
          <p:cNvSpPr txBox="1">
            <a:spLocks noGrp="1"/>
          </p:cNvSpPr>
          <p:nvPr>
            <p:ph type="title"/>
          </p:nvPr>
        </p:nvSpPr>
        <p:spPr>
          <a:xfrm rot="5400000">
            <a:off x="7285049" y="1828788"/>
            <a:ext cx="5851500" cy="2743200"/>
          </a:xfrm>
          <a:prstGeom prst="rect">
            <a:avLst/>
          </a:prstGeom>
          <a:noFill/>
          <a:ln>
            <a:noFill/>
          </a:ln>
        </p:spPr>
        <p:txBody>
          <a:bodyPr spcFirstLastPara="1" wrap="square" lIns="91425" tIns="91425" rIns="91425" bIns="91425" anchor="ctr" anchorCtr="0"/>
          <a:lstStyle>
            <a:lvl1pPr lvl="0" algn="ctr" rtl="0">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Char char="■"/>
              <a:defRPr/>
            </a:lvl3pPr>
            <a:lvl4pPr lvl="3" algn="ctr" rtl="0">
              <a:spcBef>
                <a:spcPts val="0"/>
              </a:spcBef>
              <a:spcAft>
                <a:spcPts val="0"/>
              </a:spcAft>
              <a:buSzPts val="1400"/>
              <a:buChar char="●"/>
              <a:defRPr/>
            </a:lvl4pPr>
            <a:lvl5pPr lvl="4" algn="ctr" rtl="0">
              <a:spcBef>
                <a:spcPts val="0"/>
              </a:spcBef>
              <a:spcAft>
                <a:spcPts val="0"/>
              </a:spcAft>
              <a:buSzPts val="1400"/>
              <a:buChar char="○"/>
              <a:defRPr/>
            </a:lvl5pPr>
            <a:lvl6pPr marL="457200" lvl="5" algn="ctr" rtl="0">
              <a:spcBef>
                <a:spcPts val="0"/>
              </a:spcBef>
              <a:spcAft>
                <a:spcPts val="0"/>
              </a:spcAft>
              <a:buSzPts val="1400"/>
              <a:buChar char="■"/>
              <a:defRPr/>
            </a:lvl6pPr>
            <a:lvl7pPr marL="914400" lvl="6" algn="ctr" rtl="0">
              <a:spcBef>
                <a:spcPts val="0"/>
              </a:spcBef>
              <a:spcAft>
                <a:spcPts val="0"/>
              </a:spcAft>
              <a:buSzPts val="1400"/>
              <a:buChar char="●"/>
              <a:defRPr/>
            </a:lvl7pPr>
            <a:lvl8pPr marL="1371600" lvl="7" algn="ctr" rtl="0">
              <a:spcBef>
                <a:spcPts val="0"/>
              </a:spcBef>
              <a:spcAft>
                <a:spcPts val="0"/>
              </a:spcAft>
              <a:buSzPts val="1400"/>
              <a:buChar char="○"/>
              <a:defRPr/>
            </a:lvl8pPr>
            <a:lvl9pPr marL="1828800" lvl="8" algn="ctr" rtl="0">
              <a:spcBef>
                <a:spcPts val="0"/>
              </a:spcBef>
              <a:spcAft>
                <a:spcPts val="0"/>
              </a:spcAft>
              <a:buSzPts val="1400"/>
              <a:buChar char="■"/>
              <a:defRPr/>
            </a:lvl9pPr>
          </a:lstStyle>
          <a:p>
            <a:endParaRPr/>
          </a:p>
        </p:txBody>
      </p:sp>
      <p:sp>
        <p:nvSpPr>
          <p:cNvPr id="151" name="Shape 151"/>
          <p:cNvSpPr txBox="1">
            <a:spLocks noGrp="1"/>
          </p:cNvSpPr>
          <p:nvPr>
            <p:ph type="body" idx="1"/>
          </p:nvPr>
        </p:nvSpPr>
        <p:spPr>
          <a:xfrm rot="5400000">
            <a:off x="1696998" y="-812863"/>
            <a:ext cx="5851500" cy="8026500"/>
          </a:xfrm>
          <a:prstGeom prst="rect">
            <a:avLst/>
          </a:prstGeom>
          <a:noFill/>
          <a:ln>
            <a:noFill/>
          </a:ln>
        </p:spPr>
        <p:txBody>
          <a:bodyPr spcFirstLastPara="1" wrap="square" lIns="91425" tIns="91425" rIns="91425" bIns="91425" anchor="t" anchorCtr="0"/>
          <a:lstStyle>
            <a:lvl1pPr marL="457200" lvl="0" indent="-317500" algn="l" rtl="0">
              <a:spcBef>
                <a:spcPts val="640"/>
              </a:spcBef>
              <a:spcAft>
                <a:spcPts val="0"/>
              </a:spcAft>
              <a:buClr>
                <a:schemeClr val="dk1"/>
              </a:buClr>
              <a:buSzPts val="1400"/>
              <a:buFont typeface="Arial"/>
              <a:buChar char="•"/>
              <a:defRPr/>
            </a:lvl1pPr>
            <a:lvl2pPr marL="914400" lvl="1" indent="-317500" algn="l" rtl="0">
              <a:spcBef>
                <a:spcPts val="560"/>
              </a:spcBef>
              <a:spcAft>
                <a:spcPts val="0"/>
              </a:spcAft>
              <a:buClr>
                <a:schemeClr val="dk1"/>
              </a:buClr>
              <a:buSzPts val="1400"/>
              <a:buFont typeface="Arial"/>
              <a:buChar char="–"/>
              <a:defRPr/>
            </a:lvl2pPr>
            <a:lvl3pPr marL="1371600" lvl="2" indent="-317500" algn="l" rtl="0">
              <a:spcBef>
                <a:spcPts val="480"/>
              </a:spcBef>
              <a:spcAft>
                <a:spcPts val="0"/>
              </a:spcAft>
              <a:buClr>
                <a:schemeClr val="dk1"/>
              </a:buClr>
              <a:buSzPts val="1400"/>
              <a:buFont typeface="Arial"/>
              <a:buChar char="•"/>
              <a:defRPr/>
            </a:lvl3pPr>
            <a:lvl4pPr marL="1828800" lvl="3" indent="-317500" algn="l" rtl="0">
              <a:spcBef>
                <a:spcPts val="400"/>
              </a:spcBef>
              <a:spcAft>
                <a:spcPts val="0"/>
              </a:spcAft>
              <a:buClr>
                <a:schemeClr val="dk1"/>
              </a:buClr>
              <a:buSzPts val="1400"/>
              <a:buFont typeface="Arial"/>
              <a:buChar char="–"/>
              <a:defRPr/>
            </a:lvl4pPr>
            <a:lvl5pPr marL="2286000" lvl="4" indent="-317500" algn="l" rtl="0">
              <a:spcBef>
                <a:spcPts val="400"/>
              </a:spcBef>
              <a:spcAft>
                <a:spcPts val="0"/>
              </a:spcAft>
              <a:buClr>
                <a:schemeClr val="dk1"/>
              </a:buClr>
              <a:buSzPts val="1400"/>
              <a:buFont typeface="Arial"/>
              <a:buChar char="»"/>
              <a:defRPr/>
            </a:lvl5pPr>
            <a:lvl6pPr marL="2743200" lvl="5" indent="-317500" algn="l" rtl="0">
              <a:spcBef>
                <a:spcPts val="400"/>
              </a:spcBef>
              <a:spcAft>
                <a:spcPts val="0"/>
              </a:spcAft>
              <a:buClr>
                <a:schemeClr val="dk1"/>
              </a:buClr>
              <a:buSzPts val="1400"/>
              <a:buFont typeface="Arial"/>
              <a:buChar char="•"/>
              <a:defRPr/>
            </a:lvl6pPr>
            <a:lvl7pPr marL="3200400" lvl="6" indent="-317500" algn="l" rtl="0">
              <a:spcBef>
                <a:spcPts val="400"/>
              </a:spcBef>
              <a:spcAft>
                <a:spcPts val="0"/>
              </a:spcAft>
              <a:buClr>
                <a:schemeClr val="dk1"/>
              </a:buClr>
              <a:buSzPts val="1400"/>
              <a:buFont typeface="Arial"/>
              <a:buChar char="•"/>
              <a:defRPr/>
            </a:lvl7pPr>
            <a:lvl8pPr marL="3657600" lvl="7" indent="-317500" algn="l" rtl="0">
              <a:spcBef>
                <a:spcPts val="400"/>
              </a:spcBef>
              <a:spcAft>
                <a:spcPts val="0"/>
              </a:spcAft>
              <a:buClr>
                <a:schemeClr val="dk1"/>
              </a:buClr>
              <a:buSzPts val="1400"/>
              <a:buFont typeface="Arial"/>
              <a:buChar char="•"/>
              <a:defRPr/>
            </a:lvl8pPr>
            <a:lvl9pPr marL="4114800" lvl="8" indent="-317500" algn="l" rtl="0">
              <a:spcBef>
                <a:spcPts val="400"/>
              </a:spcBef>
              <a:spcAft>
                <a:spcPts val="0"/>
              </a:spcAft>
              <a:buClr>
                <a:schemeClr val="dk1"/>
              </a:buClr>
              <a:buSzPts val="1400"/>
              <a:buFont typeface="Arial"/>
              <a:buChar char="•"/>
              <a:defRPr/>
            </a:lvl9pPr>
          </a:lstStyle>
          <a:p>
            <a:endParaRPr/>
          </a:p>
        </p:txBody>
      </p:sp>
      <p:sp>
        <p:nvSpPr>
          <p:cNvPr id="152" name="Shape 152"/>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53" name="Shape 153"/>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54" name="Shape 154"/>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_Title Only">
  <p:cSld name="2_Title Only">
    <p:spTree>
      <p:nvGrpSpPr>
        <p:cNvPr id="1" name="Shape 155"/>
        <p:cNvGrpSpPr/>
        <p:nvPr/>
      </p:nvGrpSpPr>
      <p:grpSpPr>
        <a:xfrm>
          <a:off x="0" y="0"/>
          <a:ext cx="0" cy="0"/>
          <a:chOff x="0" y="0"/>
          <a:chExt cx="0" cy="0"/>
        </a:xfrm>
      </p:grpSpPr>
      <p:sp>
        <p:nvSpPr>
          <p:cNvPr id="156" name="Shape 156"/>
          <p:cNvSpPr/>
          <p:nvPr/>
        </p:nvSpPr>
        <p:spPr>
          <a:xfrm>
            <a:off x="0" y="0"/>
            <a:ext cx="12192000" cy="990600"/>
          </a:xfrm>
          <a:prstGeom prst="rect">
            <a:avLst/>
          </a:prstGeom>
          <a:solidFill>
            <a:srgbClr val="2D1BB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157" name="Shape 157"/>
          <p:cNvSpPr txBox="1">
            <a:spLocks noGrp="1"/>
          </p:cNvSpPr>
          <p:nvPr>
            <p:ph type="title"/>
          </p:nvPr>
        </p:nvSpPr>
        <p:spPr>
          <a:xfrm>
            <a:off x="304800" y="0"/>
            <a:ext cx="11582400" cy="1066800"/>
          </a:xfrm>
          <a:prstGeom prst="rect">
            <a:avLst/>
          </a:prstGeom>
          <a:noFill/>
          <a:ln>
            <a:noFill/>
          </a:ln>
        </p:spPr>
        <p:txBody>
          <a:bodyPr spcFirstLastPara="1" wrap="square" lIns="91425" tIns="91425" rIns="91425" bIns="91425" anchor="ctr" anchorCtr="0"/>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a:endParaRPr/>
          </a:p>
        </p:txBody>
      </p:sp>
      <p:sp>
        <p:nvSpPr>
          <p:cNvPr id="158" name="Shape 158"/>
          <p:cNvSpPr txBox="1">
            <a:spLocks noGrp="1"/>
          </p:cNvSpPr>
          <p:nvPr>
            <p:ph type="body" idx="1"/>
          </p:nvPr>
        </p:nvSpPr>
        <p:spPr>
          <a:xfrm>
            <a:off x="609600" y="1524000"/>
            <a:ext cx="10972800" cy="4526100"/>
          </a:xfrm>
          <a:prstGeom prst="rect">
            <a:avLst/>
          </a:prstGeom>
          <a:noFill/>
          <a:ln>
            <a:noFill/>
          </a:ln>
        </p:spPr>
        <p:txBody>
          <a:bodyPr spcFirstLastPara="1" wrap="square" lIns="91425" tIns="91425" rIns="91425" bIns="91425" anchor="t" anchorCtr="0"/>
          <a:lstStyle>
            <a:lvl1pPr marL="457200" lvl="0" indent="-317500" algn="l" rtl="0">
              <a:spcBef>
                <a:spcPts val="640"/>
              </a:spcBef>
              <a:spcAft>
                <a:spcPts val="0"/>
              </a:spcAft>
              <a:buClr>
                <a:schemeClr val="dk1"/>
              </a:buClr>
              <a:buSzPts val="1400"/>
              <a:buFont typeface="Arial"/>
              <a:buChar char="•"/>
              <a:defRPr/>
            </a:lvl1pPr>
            <a:lvl2pPr marL="914400" lvl="1" indent="-317500" algn="l" rtl="0">
              <a:spcBef>
                <a:spcPts val="560"/>
              </a:spcBef>
              <a:spcAft>
                <a:spcPts val="0"/>
              </a:spcAft>
              <a:buClr>
                <a:schemeClr val="dk1"/>
              </a:buClr>
              <a:buSzPts val="1400"/>
              <a:buFont typeface="Arial"/>
              <a:buChar char="–"/>
              <a:defRPr/>
            </a:lvl2pPr>
            <a:lvl3pPr marL="1371600" lvl="2" indent="-317500" algn="l" rtl="0">
              <a:spcBef>
                <a:spcPts val="480"/>
              </a:spcBef>
              <a:spcAft>
                <a:spcPts val="0"/>
              </a:spcAft>
              <a:buClr>
                <a:schemeClr val="dk1"/>
              </a:buClr>
              <a:buSzPts val="1400"/>
              <a:buFont typeface="Arial"/>
              <a:buChar char="•"/>
              <a:defRPr/>
            </a:lvl3pPr>
            <a:lvl4pPr marL="1828800" lvl="3" indent="-317500" algn="l" rtl="0">
              <a:spcBef>
                <a:spcPts val="400"/>
              </a:spcBef>
              <a:spcAft>
                <a:spcPts val="0"/>
              </a:spcAft>
              <a:buClr>
                <a:schemeClr val="dk1"/>
              </a:buClr>
              <a:buSzPts val="1400"/>
              <a:buFont typeface="Arial"/>
              <a:buChar char="–"/>
              <a:defRPr/>
            </a:lvl4pPr>
            <a:lvl5pPr marL="2286000" lvl="4" indent="-317500" algn="l" rtl="0">
              <a:spcBef>
                <a:spcPts val="400"/>
              </a:spcBef>
              <a:spcAft>
                <a:spcPts val="0"/>
              </a:spcAft>
              <a:buClr>
                <a:schemeClr val="dk1"/>
              </a:buClr>
              <a:buSzPts val="1400"/>
              <a:buFont typeface="Arial"/>
              <a:buChar char="»"/>
              <a:defRPr/>
            </a:lvl5pPr>
            <a:lvl6pPr marL="2743200" lvl="5" indent="-317500" algn="l" rtl="0">
              <a:spcBef>
                <a:spcPts val="400"/>
              </a:spcBef>
              <a:spcAft>
                <a:spcPts val="0"/>
              </a:spcAft>
              <a:buClr>
                <a:schemeClr val="dk1"/>
              </a:buClr>
              <a:buSzPts val="1400"/>
              <a:buFont typeface="Arial"/>
              <a:buChar char="•"/>
              <a:defRPr/>
            </a:lvl6pPr>
            <a:lvl7pPr marL="3200400" lvl="6" indent="-317500" algn="l" rtl="0">
              <a:spcBef>
                <a:spcPts val="400"/>
              </a:spcBef>
              <a:spcAft>
                <a:spcPts val="0"/>
              </a:spcAft>
              <a:buClr>
                <a:schemeClr val="dk1"/>
              </a:buClr>
              <a:buSzPts val="1400"/>
              <a:buFont typeface="Arial"/>
              <a:buChar char="•"/>
              <a:defRPr/>
            </a:lvl7pPr>
            <a:lvl8pPr marL="3657600" lvl="7" indent="-317500" algn="l" rtl="0">
              <a:spcBef>
                <a:spcPts val="400"/>
              </a:spcBef>
              <a:spcAft>
                <a:spcPts val="0"/>
              </a:spcAft>
              <a:buClr>
                <a:schemeClr val="dk1"/>
              </a:buClr>
              <a:buSzPts val="1400"/>
              <a:buFont typeface="Arial"/>
              <a:buChar char="•"/>
              <a:defRPr/>
            </a:lvl8pPr>
            <a:lvl9pPr marL="4114800" lvl="8" indent="-317500" algn="l" rtl="0">
              <a:spcBef>
                <a:spcPts val="400"/>
              </a:spcBef>
              <a:spcAft>
                <a:spcPts val="0"/>
              </a:spcAft>
              <a:buClr>
                <a:schemeClr val="dk1"/>
              </a:buClr>
              <a:buSzPts val="1400"/>
              <a:buFont typeface="Arial"/>
              <a:buChar char="•"/>
              <a:defRPr/>
            </a:lvl9pPr>
          </a:lstStyle>
          <a:p>
            <a:endParaRPr/>
          </a:p>
        </p:txBody>
      </p:sp>
      <p:sp>
        <p:nvSpPr>
          <p:cNvPr id="159" name="Shape 159"/>
          <p:cNvSpPr txBox="1">
            <a:spLocks noGrp="1"/>
          </p:cNvSpPr>
          <p:nvPr>
            <p:ph type="dt" idx="10"/>
          </p:nvPr>
        </p:nvSpPr>
        <p:spPr>
          <a:xfrm>
            <a:off x="609600" y="6356350"/>
            <a:ext cx="28449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60" name="Shape 160"/>
          <p:cNvSpPr txBox="1">
            <a:spLocks noGrp="1"/>
          </p:cNvSpPr>
          <p:nvPr>
            <p:ph type="ftr" idx="11"/>
          </p:nvPr>
        </p:nvSpPr>
        <p:spPr>
          <a:xfrm>
            <a:off x="4165600" y="6356350"/>
            <a:ext cx="3860700" cy="365100"/>
          </a:xfrm>
          <a:prstGeom prst="rect">
            <a:avLst/>
          </a:prstGeom>
          <a:noFill/>
          <a:ln>
            <a:noFill/>
          </a:ln>
        </p:spPr>
        <p:txBody>
          <a:bodyPr spcFirstLastPara="1" wrap="square" lIns="91425" tIns="91425" rIns="91425" bIns="91425" anchor="t" anchorCtr="0"/>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274320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20040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365760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61" name="Shape 161"/>
          <p:cNvSpPr txBox="1">
            <a:spLocks noGrp="1"/>
          </p:cNvSpPr>
          <p:nvPr>
            <p:ph type="sldNum" idx="12"/>
          </p:nvPr>
        </p:nvSpPr>
        <p:spPr>
          <a:xfrm>
            <a:off x="8737600" y="6356350"/>
            <a:ext cx="28449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Font typeface="Calibri"/>
              <a:buNone/>
              <a:defRPr sz="1800" b="0" i="0" u="none" strike="noStrike" cap="none">
                <a:solidFill>
                  <a:schemeClr val="dk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1">
  <p:cSld name="Title and Content">
    <p:spTree>
      <p:nvGrpSpPr>
        <p:cNvPr id="1" name="Shape 162"/>
        <p:cNvGrpSpPr/>
        <p:nvPr/>
      </p:nvGrpSpPr>
      <p:grpSpPr>
        <a:xfrm>
          <a:off x="0" y="0"/>
          <a:ext cx="0" cy="0"/>
          <a:chOff x="0" y="0"/>
          <a:chExt cx="0" cy="0"/>
        </a:xfrm>
      </p:grpSpPr>
      <p:sp>
        <p:nvSpPr>
          <p:cNvPr id="163" name="Shape 163"/>
          <p:cNvSpPr txBox="1">
            <a:spLocks noGrp="1"/>
          </p:cNvSpPr>
          <p:nvPr>
            <p:ph type="body" idx="1"/>
          </p:nvPr>
        </p:nvSpPr>
        <p:spPr>
          <a:xfrm>
            <a:off x="609600" y="1371600"/>
            <a:ext cx="10972800" cy="4908600"/>
          </a:xfrm>
          <a:prstGeom prst="rect">
            <a:avLst/>
          </a:prstGeom>
          <a:noFill/>
          <a:ln>
            <a:noFill/>
          </a:ln>
        </p:spPr>
        <p:txBody>
          <a:bodyPr spcFirstLastPara="1" wrap="square" lIns="91425" tIns="91425" rIns="91425" bIns="91425" anchor="t" anchorCtr="0"/>
          <a:lstStyle>
            <a:lvl1pPr marL="457200" lvl="0" indent="-317500" rtl="0">
              <a:spcBef>
                <a:spcPts val="0"/>
              </a:spcBef>
              <a:spcAft>
                <a:spcPts val="0"/>
              </a:spcAft>
              <a:buClr>
                <a:schemeClr val="dk2"/>
              </a:buClr>
              <a:buSzPts val="1400"/>
              <a:buFont typeface="Noto Symbol"/>
              <a:buChar char="▪"/>
              <a:defRPr/>
            </a:lvl1pPr>
            <a:lvl2pPr marL="914400" lvl="1" indent="-317500" rtl="0">
              <a:spcBef>
                <a:spcPts val="0"/>
              </a:spcBef>
              <a:spcAft>
                <a:spcPts val="0"/>
              </a:spcAft>
              <a:buClr>
                <a:schemeClr val="dk2"/>
              </a:buClr>
              <a:buSzPts val="1400"/>
              <a:buFont typeface="Noto Symbol"/>
              <a:buChar char="▪"/>
              <a:defRPr/>
            </a:lvl2pPr>
            <a:lvl3pPr marL="1371600" lvl="2" indent="-317500" rtl="0">
              <a:spcBef>
                <a:spcPts val="0"/>
              </a:spcBef>
              <a:spcAft>
                <a:spcPts val="0"/>
              </a:spcAft>
              <a:buClr>
                <a:schemeClr val="dk2"/>
              </a:buClr>
              <a:buSzPts val="1400"/>
              <a:buFont typeface="Noto Symbol"/>
              <a:buChar char="▪"/>
              <a:defRPr/>
            </a:lvl3pPr>
            <a:lvl4pPr marL="1828800" lvl="3" indent="-317500" rtl="0">
              <a:spcBef>
                <a:spcPts val="0"/>
              </a:spcBef>
              <a:spcAft>
                <a:spcPts val="0"/>
              </a:spcAft>
              <a:buClr>
                <a:schemeClr val="dk2"/>
              </a:buClr>
              <a:buSzPts val="1400"/>
              <a:buFont typeface="Noto Symbol"/>
              <a:buChar char="▪"/>
              <a:defRPr/>
            </a:lvl4pPr>
            <a:lvl5pPr marL="2286000" lvl="4" indent="-317500" rtl="0">
              <a:spcBef>
                <a:spcPts val="0"/>
              </a:spcBef>
              <a:spcAft>
                <a:spcPts val="0"/>
              </a:spcAft>
              <a:buClr>
                <a:schemeClr val="dk2"/>
              </a:buClr>
              <a:buSzPts val="1400"/>
              <a:buFont typeface="Noto Symbol"/>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64" name="Shape 164"/>
          <p:cNvSpPr txBox="1">
            <a:spLocks noGrp="1"/>
          </p:cNvSpPr>
          <p:nvPr>
            <p:ph type="title"/>
          </p:nvPr>
        </p:nvSpPr>
        <p:spPr>
          <a:xfrm>
            <a:off x="1828800" y="464410"/>
            <a:ext cx="8557500" cy="898500"/>
          </a:xfrm>
          <a:prstGeom prst="rect">
            <a:avLst/>
          </a:prstGeom>
          <a:noFill/>
          <a:ln>
            <a:noFill/>
          </a:ln>
        </p:spPr>
        <p:txBody>
          <a:bodyPr spcFirstLastPara="1" wrap="square" lIns="91425" tIns="91425" rIns="91425" bIns="91425" anchor="ctr" anchorCtr="0"/>
          <a:lstStyle>
            <a:lvl1pPr lvl="0" algn="ctr" rtl="0">
              <a:spcBef>
                <a:spcPts val="0"/>
              </a:spcBef>
              <a:spcAft>
                <a:spcPts val="0"/>
              </a:spcAft>
              <a:buSzPts val="1400"/>
              <a:buNone/>
              <a:defRPr/>
            </a:lvl1pPr>
            <a:lvl2pPr lvl="1" algn="ctr" rtl="0">
              <a:spcBef>
                <a:spcPts val="0"/>
              </a:spcBef>
              <a:spcAft>
                <a:spcPts val="0"/>
              </a:spcAft>
              <a:buSzPts val="1400"/>
              <a:buNone/>
              <a:defRPr/>
            </a:lvl2pPr>
            <a:lvl3pPr lvl="2" algn="ctr" rtl="0">
              <a:spcBef>
                <a:spcPts val="0"/>
              </a:spcBef>
              <a:spcAft>
                <a:spcPts val="0"/>
              </a:spcAft>
              <a:buSzPts val="1400"/>
              <a:buChar char="■"/>
              <a:defRPr/>
            </a:lvl3pPr>
            <a:lvl4pPr lvl="3" algn="ctr" rtl="0">
              <a:spcBef>
                <a:spcPts val="0"/>
              </a:spcBef>
              <a:spcAft>
                <a:spcPts val="0"/>
              </a:spcAft>
              <a:buSzPts val="1400"/>
              <a:buChar char="●"/>
              <a:defRPr/>
            </a:lvl4pPr>
            <a:lvl5pPr lvl="4" algn="ctr" rtl="0">
              <a:spcBef>
                <a:spcPts val="0"/>
              </a:spcBef>
              <a:spcAft>
                <a:spcPts val="0"/>
              </a:spcAft>
              <a:buSzPts val="1400"/>
              <a:buChar char="○"/>
              <a:defRPr/>
            </a:lvl5pPr>
            <a:lvl6pPr marL="457200" lvl="5" algn="ctr" rtl="0">
              <a:spcBef>
                <a:spcPts val="0"/>
              </a:spcBef>
              <a:spcAft>
                <a:spcPts val="0"/>
              </a:spcAft>
              <a:buSzPts val="1400"/>
              <a:buChar char="■"/>
              <a:defRPr/>
            </a:lvl6pPr>
            <a:lvl7pPr marL="914400" lvl="6" algn="ctr" rtl="0">
              <a:spcBef>
                <a:spcPts val="0"/>
              </a:spcBef>
              <a:spcAft>
                <a:spcPts val="0"/>
              </a:spcAft>
              <a:buSzPts val="1400"/>
              <a:buChar char="●"/>
              <a:defRPr/>
            </a:lvl7pPr>
            <a:lvl8pPr marL="1371600" lvl="7" algn="ctr" rtl="0">
              <a:spcBef>
                <a:spcPts val="0"/>
              </a:spcBef>
              <a:spcAft>
                <a:spcPts val="0"/>
              </a:spcAft>
              <a:buSzPts val="1400"/>
              <a:buChar char="○"/>
              <a:defRPr/>
            </a:lvl8pPr>
            <a:lvl9pPr marL="1828800" lvl="8" algn="ctr" rtl="0">
              <a:spcBef>
                <a:spcPts val="0"/>
              </a:spcBef>
              <a:spcAft>
                <a:spcPts val="0"/>
              </a:spcAft>
              <a:buSzPts val="1400"/>
              <a:buChar char="■"/>
              <a:defRPr/>
            </a:lvl9pPr>
          </a:lstStyle>
          <a:p>
            <a:endParaRPr/>
          </a:p>
        </p:txBody>
      </p:sp>
      <p:sp>
        <p:nvSpPr>
          <p:cNvPr id="165" name="Shape 165"/>
          <p:cNvSpPr txBox="1">
            <a:spLocks noGrp="1"/>
          </p:cNvSpPr>
          <p:nvPr>
            <p:ph type="sldNum" idx="12"/>
          </p:nvPr>
        </p:nvSpPr>
        <p:spPr>
          <a:xfrm>
            <a:off x="9150348" y="6469062"/>
            <a:ext cx="2432100" cy="30480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chemeClr val="lt1"/>
              </a:buClr>
              <a:buFont typeface="Calibri"/>
              <a:buNone/>
              <a:defRPr sz="1200" b="0" i="0" u="none" strike="noStrike" cap="none">
                <a:solidFill>
                  <a:schemeClr val="lt1"/>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3.jp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Shape 10"/>
          <p:cNvPicPr preferRelativeResize="0"/>
          <p:nvPr/>
        </p:nvPicPr>
        <p:blipFill rotWithShape="1">
          <a:blip r:embed="rId14">
            <a:alphaModFix/>
          </a:blip>
          <a:srcRect l="15461" r="15645" b="74079"/>
          <a:stretch/>
        </p:blipFill>
        <p:spPr>
          <a:xfrm>
            <a:off x="-1" y="1"/>
            <a:ext cx="12198485" cy="426720"/>
          </a:xfrm>
          <a:prstGeom prst="rect">
            <a:avLst/>
          </a:prstGeom>
          <a:noFill/>
          <a:ln>
            <a:noFill/>
          </a:ln>
        </p:spPr>
      </p:pic>
      <p:sp>
        <p:nvSpPr>
          <p:cNvPr id="11" name="Shape 11"/>
          <p:cNvSpPr/>
          <p:nvPr/>
        </p:nvSpPr>
        <p:spPr>
          <a:xfrm>
            <a:off x="-1" y="274637"/>
            <a:ext cx="12185905" cy="1416051"/>
          </a:xfrm>
          <a:prstGeom prst="rect">
            <a:avLst/>
          </a:prstGeom>
          <a:solidFill>
            <a:srgbClr val="D8D8D8">
              <a:alpha val="6941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2" name="Shape 12"/>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Shape 13"/>
          <p:cNvSpPr txBox="1">
            <a:spLocks noGrp="1"/>
          </p:cNvSpPr>
          <p:nvPr>
            <p:ph type="body" idx="1"/>
          </p:nvPr>
        </p:nvSpPr>
        <p:spPr>
          <a:xfrm>
            <a:off x="838200" y="1825625"/>
            <a:ext cx="10515600" cy="435133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Shape 14"/>
          <p:cNvSpPr txBox="1"/>
          <p:nvPr/>
        </p:nvSpPr>
        <p:spPr>
          <a:xfrm>
            <a:off x="10950997" y="6489701"/>
            <a:ext cx="1082675" cy="244474"/>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fld id="{00000000-1234-1234-1234-123412341234}" type="slidenum">
              <a:rPr lang="en-US" sz="1400" b="0" i="0" u="none" strike="noStrike" cap="none">
                <a:solidFill>
                  <a:srgbClr val="7F7F7F"/>
                </a:solidFill>
                <a:latin typeface="Calibri"/>
                <a:ea typeface="Calibri"/>
                <a:cs typeface="Calibri"/>
                <a:sym typeface="Calibri"/>
              </a:rPr>
              <a:t>‹#›</a:t>
            </a:fld>
            <a:endParaRPr sz="1400" b="0" i="0" u="none" strike="noStrike" cap="none">
              <a:solidFill>
                <a:srgbClr val="7F7F7F"/>
              </a:solidFill>
              <a:latin typeface="Calibri"/>
              <a:ea typeface="Calibri"/>
              <a:cs typeface="Calibri"/>
              <a:sym typeface="Calibri"/>
            </a:endParaRPr>
          </a:p>
        </p:txBody>
      </p:sp>
      <p:sp>
        <p:nvSpPr>
          <p:cNvPr id="15" name="Shape 15"/>
          <p:cNvSpPr txBox="1"/>
          <p:nvPr/>
        </p:nvSpPr>
        <p:spPr>
          <a:xfrm>
            <a:off x="515937" y="6509544"/>
            <a:ext cx="7785100" cy="2301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rgbClr val="93CDDD"/>
                </a:solidFill>
                <a:latin typeface="Calibri"/>
                <a:ea typeface="Calibri"/>
                <a:cs typeface="Calibri"/>
                <a:sym typeface="Calibri"/>
              </a:rPr>
              <a:t>National Centers for Environmental Information</a:t>
            </a:r>
            <a:endParaRPr sz="1200" b="0" i="0" u="none" strike="noStrike" cap="none">
              <a:solidFill>
                <a:srgbClr val="93CDDD"/>
              </a:solidFill>
              <a:latin typeface="Calibri"/>
              <a:ea typeface="Calibri"/>
              <a:cs typeface="Calibri"/>
              <a:sym typeface="Calibri"/>
            </a:endParaRPr>
          </a:p>
        </p:txBody>
      </p:sp>
      <p:pic>
        <p:nvPicPr>
          <p:cNvPr id="16" name="Shape 16"/>
          <p:cNvPicPr preferRelativeResize="0"/>
          <p:nvPr/>
        </p:nvPicPr>
        <p:blipFill rotWithShape="1">
          <a:blip r:embed="rId15">
            <a:alphaModFix/>
          </a:blip>
          <a:srcRect/>
          <a:stretch/>
        </p:blipFill>
        <p:spPr>
          <a:xfrm>
            <a:off x="63500" y="6300787"/>
            <a:ext cx="520700" cy="5207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9"/>
        <p:cNvGrpSpPr/>
        <p:nvPr/>
      </p:nvGrpSpPr>
      <p:grpSpPr>
        <a:xfrm>
          <a:off x="0" y="0"/>
          <a:ext cx="0" cy="0"/>
          <a:chOff x="0" y="0"/>
          <a:chExt cx="0" cy="0"/>
        </a:xfrm>
      </p:grpSpPr>
      <p:pic>
        <p:nvPicPr>
          <p:cNvPr id="90" name="Shape 90"/>
          <p:cNvPicPr preferRelativeResize="0"/>
          <p:nvPr/>
        </p:nvPicPr>
        <p:blipFill rotWithShape="1">
          <a:blip r:embed="rId13">
            <a:alphaModFix/>
          </a:blip>
          <a:srcRect l="6581" t="10269" r="6590" b="79461"/>
          <a:stretch/>
        </p:blipFill>
        <p:spPr>
          <a:xfrm>
            <a:off x="-14816" y="0"/>
            <a:ext cx="12206700" cy="355500"/>
          </a:xfrm>
          <a:prstGeom prst="rect">
            <a:avLst/>
          </a:prstGeom>
          <a:noFill/>
          <a:ln>
            <a:noFill/>
          </a:ln>
        </p:spPr>
      </p:pic>
      <p:sp>
        <p:nvSpPr>
          <p:cNvPr id="91" name="Shape 91"/>
          <p:cNvSpPr/>
          <p:nvPr/>
        </p:nvSpPr>
        <p:spPr>
          <a:xfrm>
            <a:off x="0" y="1547812"/>
            <a:ext cx="12192000" cy="5043600"/>
          </a:xfrm>
          <a:prstGeom prst="rect">
            <a:avLst/>
          </a:prstGeom>
          <a:solidFill>
            <a:srgbClr val="D8D8D8">
              <a:alpha val="6941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92" name="Shape 92"/>
          <p:cNvSpPr/>
          <p:nvPr/>
        </p:nvSpPr>
        <p:spPr>
          <a:xfrm>
            <a:off x="0" y="422275"/>
            <a:ext cx="12192000" cy="1050900"/>
          </a:xfrm>
          <a:prstGeom prst="rect">
            <a:avLst/>
          </a:prstGeom>
          <a:solidFill>
            <a:srgbClr val="BFBFBF">
              <a:alpha val="6941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93" name="Shape 93"/>
          <p:cNvSpPr txBox="1">
            <a:spLocks noGrp="1"/>
          </p:cNvSpPr>
          <p:nvPr>
            <p:ph type="title"/>
          </p:nvPr>
        </p:nvSpPr>
        <p:spPr>
          <a:xfrm>
            <a:off x="609600" y="274637"/>
            <a:ext cx="10972800" cy="1143000"/>
          </a:xfrm>
          <a:prstGeom prst="rect">
            <a:avLst/>
          </a:prstGeom>
          <a:noFill/>
          <a:ln>
            <a:noFill/>
          </a:ln>
        </p:spPr>
        <p:txBody>
          <a:bodyPr spcFirstLastPara="1" wrap="square" lIns="91425" tIns="91425" rIns="91425" bIns="91425" anchor="ctr" anchorCtr="0"/>
          <a:lstStyle>
            <a:lvl1pPr marL="0" marR="0" lvl="0" indent="0" algn="ctr" rtl="0">
              <a:lnSpc>
                <a:spcPct val="100000"/>
              </a:lnSpc>
              <a:spcBef>
                <a:spcPts val="0"/>
              </a:spcBef>
              <a:spcAft>
                <a:spcPts val="0"/>
              </a:spcAft>
              <a:buClr>
                <a:srgbClr val="205867"/>
              </a:buClr>
              <a:buSzPts val="1400"/>
              <a:buFont typeface="Arial Narrow"/>
              <a:buNone/>
              <a:defRPr sz="4000" b="0" i="0" u="none" strike="noStrike" cap="none">
                <a:solidFill>
                  <a:srgbClr val="205867"/>
                </a:solidFill>
                <a:latin typeface="Arial Narrow"/>
                <a:ea typeface="Arial Narrow"/>
                <a:cs typeface="Arial Narrow"/>
                <a:sym typeface="Arial Narrow"/>
              </a:defRPr>
            </a:lvl1pPr>
            <a:lvl2pPr marL="0" marR="0" lvl="1" indent="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88900" algn="ctr" rtl="0">
              <a:spcBef>
                <a:spcPts val="0"/>
              </a:spcBef>
              <a:spcAft>
                <a:spcPts val="0"/>
              </a:spcAft>
              <a:buSzPts val="1400"/>
              <a:buChar char="■"/>
              <a:defRPr sz="1800" b="0" i="0" u="none" strike="noStrike" cap="none"/>
            </a:lvl3pPr>
            <a:lvl4pPr marL="0" marR="0" lvl="3" indent="-88900" algn="ctr" rtl="0">
              <a:spcBef>
                <a:spcPts val="0"/>
              </a:spcBef>
              <a:spcAft>
                <a:spcPts val="0"/>
              </a:spcAft>
              <a:buSzPts val="1400"/>
              <a:buChar char="●"/>
              <a:defRPr sz="1800" b="0" i="0" u="none" strike="noStrike" cap="none"/>
            </a:lvl4pPr>
            <a:lvl5pPr marL="0" marR="0" lvl="4" indent="-88900" algn="ctr" rtl="0">
              <a:spcBef>
                <a:spcPts val="0"/>
              </a:spcBef>
              <a:spcAft>
                <a:spcPts val="0"/>
              </a:spcAft>
              <a:buSzPts val="1400"/>
              <a:buChar char="○"/>
              <a:defRPr sz="1800" b="0" i="0" u="none" strike="noStrike" cap="none"/>
            </a:lvl5pPr>
            <a:lvl6pPr marL="457200" marR="0" lvl="5" indent="-88900" algn="ctr" rtl="0">
              <a:spcBef>
                <a:spcPts val="0"/>
              </a:spcBef>
              <a:spcAft>
                <a:spcPts val="0"/>
              </a:spcAft>
              <a:buSzPts val="1400"/>
              <a:buChar char="■"/>
              <a:defRPr sz="1800" b="0" i="0" u="none" strike="noStrike" cap="none"/>
            </a:lvl6pPr>
            <a:lvl7pPr marL="914400" marR="0" lvl="6" indent="-88900" algn="ctr" rtl="0">
              <a:spcBef>
                <a:spcPts val="0"/>
              </a:spcBef>
              <a:spcAft>
                <a:spcPts val="0"/>
              </a:spcAft>
              <a:buSzPts val="1400"/>
              <a:buChar char="●"/>
              <a:defRPr sz="1800" b="0" i="0" u="none" strike="noStrike" cap="none"/>
            </a:lvl7pPr>
            <a:lvl8pPr marL="1371600" marR="0" lvl="7" indent="-88900" algn="ctr" rtl="0">
              <a:spcBef>
                <a:spcPts val="0"/>
              </a:spcBef>
              <a:spcAft>
                <a:spcPts val="0"/>
              </a:spcAft>
              <a:buSzPts val="1400"/>
              <a:buChar char="○"/>
              <a:defRPr sz="1800" b="0" i="0" u="none" strike="noStrike" cap="none"/>
            </a:lvl8pPr>
            <a:lvl9pPr marL="1828800" marR="0" lvl="8" indent="-88900" algn="ctr" rtl="0">
              <a:spcBef>
                <a:spcPts val="0"/>
              </a:spcBef>
              <a:spcAft>
                <a:spcPts val="0"/>
              </a:spcAft>
              <a:buSzPts val="1400"/>
              <a:buChar char="■"/>
              <a:defRPr sz="1800" b="0" i="0" u="none" strike="noStrike" cap="none"/>
            </a:lvl9pPr>
          </a:lstStyle>
          <a:p>
            <a:endParaRPr/>
          </a:p>
        </p:txBody>
      </p:sp>
      <p:sp>
        <p:nvSpPr>
          <p:cNvPr id="94" name="Shape 94"/>
          <p:cNvSpPr txBox="1">
            <a:spLocks noGrp="1"/>
          </p:cNvSpPr>
          <p:nvPr>
            <p:ph type="body" idx="1"/>
          </p:nvPr>
        </p:nvSpPr>
        <p:spPr>
          <a:xfrm>
            <a:off x="609600" y="1600200"/>
            <a:ext cx="10972800" cy="4526100"/>
          </a:xfrm>
          <a:prstGeom prst="rect">
            <a:avLst/>
          </a:prstGeom>
          <a:noFill/>
          <a:ln>
            <a:noFill/>
          </a:ln>
        </p:spPr>
        <p:txBody>
          <a:bodyPr spcFirstLastPara="1" wrap="square" lIns="91425" tIns="91425" rIns="91425" bIns="91425" anchor="t" anchorCtr="0"/>
          <a:lstStyle>
            <a:lvl1pPr marL="457200" marR="0" lvl="0" indent="-317500" algn="l" rtl="0">
              <a:lnSpc>
                <a:spcPct val="100000"/>
              </a:lnSpc>
              <a:spcBef>
                <a:spcPts val="640"/>
              </a:spcBef>
              <a:spcAft>
                <a:spcPts val="0"/>
              </a:spcAft>
              <a:buClr>
                <a:schemeClr val="dk1"/>
              </a:buClr>
              <a:buSzPts val="1400"/>
              <a:buFont typeface="Arial"/>
              <a:buChar char="•"/>
              <a:defRPr sz="2400" b="0" i="0" u="none" strike="noStrike" cap="none">
                <a:solidFill>
                  <a:srgbClr val="205867"/>
                </a:solidFill>
                <a:latin typeface="Arial"/>
                <a:ea typeface="Arial"/>
                <a:cs typeface="Arial"/>
                <a:sym typeface="Arial"/>
              </a:defRPr>
            </a:lvl1pPr>
            <a:lvl2pPr marL="914400" marR="0" lvl="1" indent="-317500" algn="l" rtl="0">
              <a:lnSpc>
                <a:spcPct val="100000"/>
              </a:lnSpc>
              <a:spcBef>
                <a:spcPts val="56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2pPr>
            <a:lvl3pPr marL="1371600" marR="0" lvl="2" indent="-317500" algn="l" rtl="0">
              <a:lnSpc>
                <a:spcPct val="100000"/>
              </a:lnSpc>
              <a:spcBef>
                <a:spcPts val="48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3pPr>
            <a:lvl4pPr marL="1828800" marR="0" lvl="3"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4pPr>
            <a:lvl5pPr marL="2286000" marR="0" lvl="4"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5pPr>
            <a:lvl6pPr marL="2743200" marR="0" lvl="5"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6pPr>
            <a:lvl7pPr marL="3200400" marR="0" lvl="6"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7pPr>
            <a:lvl8pPr marL="3657600" marR="0" lvl="7"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8pPr>
            <a:lvl9pPr marL="4114800" marR="0" lvl="8"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9pPr>
          </a:lstStyle>
          <a:p>
            <a:endParaRPr/>
          </a:p>
        </p:txBody>
      </p:sp>
      <p:sp>
        <p:nvSpPr>
          <p:cNvPr id="95" name="Shape 95"/>
          <p:cNvSpPr txBox="1"/>
          <p:nvPr/>
        </p:nvSpPr>
        <p:spPr>
          <a:xfrm>
            <a:off x="10668000" y="6543675"/>
            <a:ext cx="1443600" cy="2445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chemeClr val="dk1"/>
              </a:buClr>
              <a:buFont typeface="Calibri"/>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
        <p:nvSpPr>
          <p:cNvPr id="96" name="Shape 96"/>
          <p:cNvSpPr txBox="1"/>
          <p:nvPr/>
        </p:nvSpPr>
        <p:spPr>
          <a:xfrm>
            <a:off x="554567" y="6621463"/>
            <a:ext cx="10380000" cy="230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93CDDD"/>
              </a:buClr>
              <a:buFont typeface="Calibri"/>
              <a:buNone/>
            </a:pPr>
            <a:r>
              <a:rPr lang="en-US" sz="900" b="0" i="0" u="none" strike="noStrike" cap="none">
                <a:solidFill>
                  <a:srgbClr val="93CDDD"/>
                </a:solidFill>
                <a:latin typeface="Calibri"/>
                <a:ea typeface="Calibri"/>
                <a:cs typeface="Calibri"/>
                <a:sym typeface="Calibri"/>
              </a:rPr>
              <a:t>NATIONAL CENTERS FOR ENVIRONMENTAL INFORMATION</a:t>
            </a:r>
            <a:endParaRPr/>
          </a:p>
        </p:txBody>
      </p:sp>
      <p:pic>
        <p:nvPicPr>
          <p:cNvPr id="97" name="Shape 97"/>
          <p:cNvPicPr preferRelativeResize="0"/>
          <p:nvPr/>
        </p:nvPicPr>
        <p:blipFill rotWithShape="1">
          <a:blip r:embed="rId14">
            <a:alphaModFix/>
          </a:blip>
          <a:srcRect/>
          <a:stretch/>
        </p:blipFill>
        <p:spPr>
          <a:xfrm>
            <a:off x="84667" y="6427787"/>
            <a:ext cx="393600" cy="3936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geo-ide.noaa.gov/wiki/index.php?title=Completeness_Rubric"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nodc.noaa.gov/data/formats/netcdf"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69"/>
        <p:cNvGrpSpPr/>
        <p:nvPr/>
      </p:nvGrpSpPr>
      <p:grpSpPr>
        <a:xfrm>
          <a:off x="0" y="0"/>
          <a:ext cx="0" cy="0"/>
          <a:chOff x="0" y="0"/>
          <a:chExt cx="0" cy="0"/>
        </a:xfrm>
      </p:grpSpPr>
      <p:sp>
        <p:nvSpPr>
          <p:cNvPr id="170" name="Shape 170"/>
          <p:cNvSpPr/>
          <p:nvPr/>
        </p:nvSpPr>
        <p:spPr>
          <a:xfrm>
            <a:off x="40648003" y="19681370"/>
            <a:ext cx="2143586" cy="575638"/>
          </a:xfrm>
          <a:prstGeom prst="rect">
            <a:avLst/>
          </a:prstGeom>
          <a:solidFill>
            <a:srgbClr val="0068B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1" name="Shape 171"/>
          <p:cNvSpPr/>
          <p:nvPr/>
        </p:nvSpPr>
        <p:spPr>
          <a:xfrm>
            <a:off x="0" y="0"/>
            <a:ext cx="12237396" cy="3482502"/>
          </a:xfrm>
          <a:prstGeom prst="rect">
            <a:avLst/>
          </a:prstGeom>
          <a:solidFill>
            <a:srgbClr val="0068B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7776">
              <a:solidFill>
                <a:schemeClr val="lt1"/>
              </a:solidFill>
              <a:latin typeface="Calibri"/>
              <a:ea typeface="Calibri"/>
              <a:cs typeface="Calibri"/>
              <a:sym typeface="Calibri"/>
            </a:endParaRPr>
          </a:p>
        </p:txBody>
      </p:sp>
      <p:pic>
        <p:nvPicPr>
          <p:cNvPr id="172" name="Shape 172"/>
          <p:cNvPicPr preferRelativeResize="0"/>
          <p:nvPr/>
        </p:nvPicPr>
        <p:blipFill rotWithShape="1">
          <a:blip r:embed="rId3">
            <a:alphaModFix/>
          </a:blip>
          <a:srcRect l="23193" r="13253"/>
          <a:stretch/>
        </p:blipFill>
        <p:spPr>
          <a:xfrm>
            <a:off x="0" y="1"/>
            <a:ext cx="12237396" cy="2031156"/>
          </a:xfrm>
          <a:prstGeom prst="rect">
            <a:avLst/>
          </a:prstGeom>
          <a:noFill/>
          <a:ln>
            <a:noFill/>
          </a:ln>
        </p:spPr>
      </p:pic>
      <p:sp>
        <p:nvSpPr>
          <p:cNvPr id="173" name="Shape 173"/>
          <p:cNvSpPr txBox="1"/>
          <p:nvPr/>
        </p:nvSpPr>
        <p:spPr>
          <a:xfrm>
            <a:off x="0" y="5439861"/>
            <a:ext cx="12192000" cy="538161"/>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9B9DA0"/>
              </a:buClr>
              <a:buSzPts val="400"/>
              <a:buFont typeface="Arial"/>
              <a:buNone/>
            </a:pPr>
            <a:r>
              <a:rPr lang="en-US" sz="1600">
                <a:solidFill>
                  <a:srgbClr val="9B9DA0"/>
                </a:solidFill>
              </a:rPr>
              <a:t>WMO Expert Meeting on Climate Data Modernisation Workshop</a:t>
            </a:r>
            <a:endParaRPr sz="1600">
              <a:solidFill>
                <a:srgbClr val="9B9DA0"/>
              </a:solidFill>
            </a:endParaRPr>
          </a:p>
          <a:p>
            <a:pPr marL="0" marR="0" lvl="0" indent="0" algn="ctr" rtl="0">
              <a:lnSpc>
                <a:spcPct val="90000"/>
              </a:lnSpc>
              <a:spcBef>
                <a:spcPts val="0"/>
              </a:spcBef>
              <a:spcAft>
                <a:spcPts val="0"/>
              </a:spcAft>
              <a:buClr>
                <a:srgbClr val="9B9DA0"/>
              </a:buClr>
              <a:buSzPts val="400"/>
              <a:buFont typeface="Arial"/>
              <a:buNone/>
            </a:pPr>
            <a:r>
              <a:rPr lang="en-US" sz="1600">
                <a:solidFill>
                  <a:srgbClr val="9B9DA0"/>
                </a:solidFill>
              </a:rPr>
              <a:t>2018-04-16</a:t>
            </a:r>
            <a:endParaRPr sz="1600">
              <a:solidFill>
                <a:srgbClr val="9B9DA0"/>
              </a:solidFill>
            </a:endParaRPr>
          </a:p>
        </p:txBody>
      </p:sp>
      <p:sp>
        <p:nvSpPr>
          <p:cNvPr id="174" name="Shape 174"/>
          <p:cNvSpPr txBox="1"/>
          <p:nvPr/>
        </p:nvSpPr>
        <p:spPr>
          <a:xfrm>
            <a:off x="0" y="6529691"/>
            <a:ext cx="12192000" cy="44747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100" b="0" i="0" u="none" strike="noStrike" cap="none">
                <a:solidFill>
                  <a:srgbClr val="80AECC"/>
                </a:solidFill>
                <a:latin typeface="Arial Narrow"/>
                <a:ea typeface="Arial Narrow"/>
                <a:cs typeface="Arial Narrow"/>
                <a:sym typeface="Arial Narrow"/>
              </a:rPr>
              <a:t>National Oceanic and Atmospheric Administration   |   NOAA Satellite and Information Service</a:t>
            </a:r>
            <a:endParaRPr sz="1100" b="0" i="0" u="none" strike="noStrike" cap="none">
              <a:solidFill>
                <a:srgbClr val="80AECC"/>
              </a:solidFill>
              <a:latin typeface="Arial Narrow"/>
              <a:ea typeface="Arial Narrow"/>
              <a:cs typeface="Arial Narrow"/>
              <a:sym typeface="Arial Narrow"/>
            </a:endParaRPr>
          </a:p>
        </p:txBody>
      </p:sp>
      <p:pic>
        <p:nvPicPr>
          <p:cNvPr id="175" name="Shape 175"/>
          <p:cNvPicPr preferRelativeResize="0"/>
          <p:nvPr/>
        </p:nvPicPr>
        <p:blipFill rotWithShape="1">
          <a:blip r:embed="rId4">
            <a:alphaModFix/>
          </a:blip>
          <a:srcRect/>
          <a:stretch/>
        </p:blipFill>
        <p:spPr>
          <a:xfrm>
            <a:off x="10502900" y="5303070"/>
            <a:ext cx="1419823" cy="1422427"/>
          </a:xfrm>
          <a:prstGeom prst="rect">
            <a:avLst/>
          </a:prstGeom>
          <a:noFill/>
          <a:ln>
            <a:noFill/>
          </a:ln>
        </p:spPr>
      </p:pic>
      <p:sp>
        <p:nvSpPr>
          <p:cNvPr id="176" name="Shape 176"/>
          <p:cNvSpPr/>
          <p:nvPr/>
        </p:nvSpPr>
        <p:spPr>
          <a:xfrm>
            <a:off x="0" y="1557633"/>
            <a:ext cx="12237396" cy="1924869"/>
          </a:xfrm>
          <a:prstGeom prst="rect">
            <a:avLst/>
          </a:prstGeom>
          <a:solidFill>
            <a:schemeClr val="dk1">
              <a:alpha val="2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7776">
              <a:solidFill>
                <a:schemeClr val="lt1"/>
              </a:solidFill>
              <a:latin typeface="Calibri"/>
              <a:ea typeface="Calibri"/>
              <a:cs typeface="Calibri"/>
              <a:sym typeface="Calibri"/>
            </a:endParaRPr>
          </a:p>
        </p:txBody>
      </p:sp>
      <p:sp>
        <p:nvSpPr>
          <p:cNvPr id="177" name="Shape 177"/>
          <p:cNvSpPr txBox="1"/>
          <p:nvPr/>
        </p:nvSpPr>
        <p:spPr>
          <a:xfrm>
            <a:off x="359850" y="2133701"/>
            <a:ext cx="11562900" cy="12726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4000" b="1">
                <a:solidFill>
                  <a:schemeClr val="lt1"/>
                </a:solidFill>
                <a:latin typeface="Arial Narrow"/>
                <a:ea typeface="Arial Narrow"/>
                <a:cs typeface="Arial Narrow"/>
                <a:sym typeface="Arial Narrow"/>
              </a:rPr>
              <a:t>A Way Forward for Prominent Discovery </a:t>
            </a:r>
            <a:endParaRPr sz="4000" b="1">
              <a:solidFill>
                <a:schemeClr val="lt1"/>
              </a:solidFill>
              <a:latin typeface="Arial Narrow"/>
              <a:ea typeface="Arial Narrow"/>
              <a:cs typeface="Arial Narrow"/>
              <a:sym typeface="Arial Narrow"/>
            </a:endParaRPr>
          </a:p>
          <a:p>
            <a:pPr marL="0" marR="0" lvl="0" indent="0" algn="ctr" rtl="0">
              <a:spcBef>
                <a:spcPts val="0"/>
              </a:spcBef>
              <a:spcAft>
                <a:spcPts val="0"/>
              </a:spcAft>
              <a:buNone/>
            </a:pPr>
            <a:r>
              <a:rPr lang="en-US" sz="4000" b="1">
                <a:solidFill>
                  <a:schemeClr val="lt1"/>
                </a:solidFill>
                <a:latin typeface="Arial Narrow"/>
                <a:ea typeface="Arial Narrow"/>
                <a:cs typeface="Arial Narrow"/>
                <a:sym typeface="Arial Narrow"/>
              </a:rPr>
              <a:t>for the Data Catalog of High-Quality Climate Data</a:t>
            </a:r>
            <a:endParaRPr sz="4000" i="1">
              <a:solidFill>
                <a:schemeClr val="lt1"/>
              </a:solidFill>
              <a:latin typeface="Arial Narrow"/>
              <a:ea typeface="Arial Narrow"/>
              <a:cs typeface="Arial Narrow"/>
              <a:sym typeface="Arial Narrow"/>
            </a:endParaRPr>
          </a:p>
        </p:txBody>
      </p:sp>
      <p:sp>
        <p:nvSpPr>
          <p:cNvPr id="178" name="Shape 178"/>
          <p:cNvSpPr txBox="1"/>
          <p:nvPr/>
        </p:nvSpPr>
        <p:spPr>
          <a:xfrm>
            <a:off x="0" y="3482502"/>
            <a:ext cx="12192000" cy="1700414"/>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dk1"/>
              </a:buClr>
              <a:buSzPts val="1800"/>
              <a:buFont typeface="Arial"/>
              <a:buNone/>
            </a:pPr>
            <a:endParaRPr sz="1800" i="0" u="none" strike="noStrike" cap="none" dirty="0">
              <a:solidFill>
                <a:schemeClr val="dk1"/>
              </a:solidFill>
            </a:endParaRPr>
          </a:p>
          <a:p>
            <a:pPr marL="0" marR="0" lvl="0" indent="0" algn="ctr" rtl="0">
              <a:spcBef>
                <a:spcPts val="0"/>
              </a:spcBef>
              <a:spcAft>
                <a:spcPts val="0"/>
              </a:spcAft>
              <a:buClr>
                <a:schemeClr val="dk1"/>
              </a:buClr>
              <a:buSzPts val="1000"/>
              <a:buFont typeface="Arial"/>
              <a:buNone/>
            </a:pPr>
            <a:r>
              <a:rPr lang="en-US" sz="2400" dirty="0">
                <a:solidFill>
                  <a:srgbClr val="002060"/>
                </a:solidFill>
              </a:rPr>
              <a:t>Anna Milan</a:t>
            </a:r>
            <a:r>
              <a:rPr lang="en-US" sz="2400" i="0" u="none" strike="noStrike" cap="none" dirty="0">
                <a:solidFill>
                  <a:srgbClr val="002060"/>
                </a:solidFill>
              </a:rPr>
              <a:t/>
            </a:r>
            <a:br>
              <a:rPr lang="en-US" sz="2400" i="0" u="none" strike="noStrike" cap="none" dirty="0">
                <a:solidFill>
                  <a:srgbClr val="002060"/>
                </a:solidFill>
              </a:rPr>
            </a:br>
            <a:r>
              <a:rPr lang="en-US" sz="2400" dirty="0">
                <a:solidFill>
                  <a:srgbClr val="002060"/>
                </a:solidFill>
              </a:rPr>
              <a:t>Metadata Standards Lead</a:t>
            </a:r>
            <a:r>
              <a:rPr lang="en-US" sz="2400" i="0" u="none" strike="noStrike" cap="none" dirty="0">
                <a:solidFill>
                  <a:srgbClr val="002060"/>
                </a:solidFill>
              </a:rPr>
              <a:t> </a:t>
            </a:r>
            <a:br>
              <a:rPr lang="en-US" sz="2400" i="0" u="none" strike="noStrike" cap="none" dirty="0">
                <a:solidFill>
                  <a:srgbClr val="002060"/>
                </a:solidFill>
              </a:rPr>
            </a:br>
            <a:r>
              <a:rPr lang="en-US" sz="2400" i="0" u="none" strike="noStrike" cap="none" dirty="0">
                <a:solidFill>
                  <a:srgbClr val="002060"/>
                </a:solidFill>
              </a:rPr>
              <a:t>NOAA</a:t>
            </a:r>
            <a:r>
              <a:rPr lang="en-US" sz="2400" dirty="0">
                <a:solidFill>
                  <a:srgbClr val="002060"/>
                </a:solidFill>
              </a:rPr>
              <a:t>’</a:t>
            </a:r>
            <a:r>
              <a:rPr lang="en-US" sz="2400" i="0" u="none" strike="noStrike" cap="none" dirty="0">
                <a:solidFill>
                  <a:srgbClr val="002060"/>
                </a:solidFill>
              </a:rPr>
              <a:t>s National Centers for Environmental Information</a:t>
            </a:r>
            <a:endParaRPr sz="2400" dirty="0">
              <a:solidFill>
                <a:srgbClr val="00206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82"/>
        <p:cNvGrpSpPr/>
        <p:nvPr/>
      </p:nvGrpSpPr>
      <p:grpSpPr>
        <a:xfrm>
          <a:off x="0" y="0"/>
          <a:ext cx="0" cy="0"/>
          <a:chOff x="0" y="0"/>
          <a:chExt cx="0" cy="0"/>
        </a:xfrm>
      </p:grpSpPr>
      <p:sp>
        <p:nvSpPr>
          <p:cNvPr id="183" name="Shape 183"/>
          <p:cNvSpPr/>
          <p:nvPr/>
        </p:nvSpPr>
        <p:spPr>
          <a:xfrm>
            <a:off x="40648003" y="19681370"/>
            <a:ext cx="2143500" cy="575700"/>
          </a:xfrm>
          <a:prstGeom prst="rect">
            <a:avLst/>
          </a:prstGeom>
          <a:solidFill>
            <a:srgbClr val="0068B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4" name="Shape 184"/>
          <p:cNvSpPr/>
          <p:nvPr/>
        </p:nvSpPr>
        <p:spPr>
          <a:xfrm>
            <a:off x="0" y="0"/>
            <a:ext cx="12237300" cy="3482400"/>
          </a:xfrm>
          <a:prstGeom prst="rect">
            <a:avLst/>
          </a:prstGeom>
          <a:solidFill>
            <a:srgbClr val="0068B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7776">
              <a:solidFill>
                <a:schemeClr val="lt1"/>
              </a:solidFill>
              <a:latin typeface="Calibri"/>
              <a:ea typeface="Calibri"/>
              <a:cs typeface="Calibri"/>
              <a:sym typeface="Calibri"/>
            </a:endParaRPr>
          </a:p>
        </p:txBody>
      </p:sp>
      <p:pic>
        <p:nvPicPr>
          <p:cNvPr id="185" name="Shape 185"/>
          <p:cNvPicPr preferRelativeResize="0"/>
          <p:nvPr/>
        </p:nvPicPr>
        <p:blipFill rotWithShape="1">
          <a:blip r:embed="rId3">
            <a:alphaModFix/>
          </a:blip>
          <a:srcRect l="23190" r="13257"/>
          <a:stretch/>
        </p:blipFill>
        <p:spPr>
          <a:xfrm>
            <a:off x="0" y="1"/>
            <a:ext cx="12237394" cy="2031156"/>
          </a:xfrm>
          <a:prstGeom prst="rect">
            <a:avLst/>
          </a:prstGeom>
          <a:noFill/>
          <a:ln>
            <a:noFill/>
          </a:ln>
        </p:spPr>
      </p:pic>
      <p:sp>
        <p:nvSpPr>
          <p:cNvPr id="186" name="Shape 186"/>
          <p:cNvSpPr txBox="1"/>
          <p:nvPr/>
        </p:nvSpPr>
        <p:spPr>
          <a:xfrm>
            <a:off x="0" y="5439861"/>
            <a:ext cx="12192000" cy="5382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9B9DA0"/>
              </a:buClr>
              <a:buSzPts val="400"/>
              <a:buFont typeface="Arial"/>
              <a:buNone/>
            </a:pPr>
            <a:r>
              <a:rPr lang="en-US" sz="1600">
                <a:solidFill>
                  <a:srgbClr val="9B9DA0"/>
                </a:solidFill>
              </a:rPr>
              <a:t>WMO Expert Meeting on Climate Data Modernisation Workshop</a:t>
            </a:r>
            <a:endParaRPr sz="1600">
              <a:solidFill>
                <a:srgbClr val="9B9DA0"/>
              </a:solidFill>
            </a:endParaRPr>
          </a:p>
          <a:p>
            <a:pPr marL="0" marR="0" lvl="0" indent="0" algn="ctr" rtl="0">
              <a:lnSpc>
                <a:spcPct val="90000"/>
              </a:lnSpc>
              <a:spcBef>
                <a:spcPts val="0"/>
              </a:spcBef>
              <a:spcAft>
                <a:spcPts val="0"/>
              </a:spcAft>
              <a:buClr>
                <a:srgbClr val="9B9DA0"/>
              </a:buClr>
              <a:buSzPts val="400"/>
              <a:buFont typeface="Arial"/>
              <a:buNone/>
            </a:pPr>
            <a:r>
              <a:rPr lang="en-US" sz="1600">
                <a:solidFill>
                  <a:srgbClr val="9B9DA0"/>
                </a:solidFill>
              </a:rPr>
              <a:t>2018-04-16</a:t>
            </a:r>
            <a:endParaRPr sz="1600">
              <a:solidFill>
                <a:srgbClr val="9B9DA0"/>
              </a:solidFill>
            </a:endParaRPr>
          </a:p>
        </p:txBody>
      </p:sp>
      <p:sp>
        <p:nvSpPr>
          <p:cNvPr id="187" name="Shape 187"/>
          <p:cNvSpPr txBox="1"/>
          <p:nvPr/>
        </p:nvSpPr>
        <p:spPr>
          <a:xfrm>
            <a:off x="0" y="6529691"/>
            <a:ext cx="12192000" cy="4476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100" b="0" i="0" u="none" strike="noStrike" cap="none">
                <a:solidFill>
                  <a:srgbClr val="80AECC"/>
                </a:solidFill>
                <a:latin typeface="Arial Narrow"/>
                <a:ea typeface="Arial Narrow"/>
                <a:cs typeface="Arial Narrow"/>
                <a:sym typeface="Arial Narrow"/>
              </a:rPr>
              <a:t>National Oceanic and Atmospheric Administration   |   NOAA Satellite and Information Service</a:t>
            </a:r>
            <a:endParaRPr sz="1100" b="0" i="0" u="none" strike="noStrike" cap="none">
              <a:solidFill>
                <a:srgbClr val="80AECC"/>
              </a:solidFill>
              <a:latin typeface="Arial Narrow"/>
              <a:ea typeface="Arial Narrow"/>
              <a:cs typeface="Arial Narrow"/>
              <a:sym typeface="Arial Narrow"/>
            </a:endParaRPr>
          </a:p>
        </p:txBody>
      </p:sp>
      <p:pic>
        <p:nvPicPr>
          <p:cNvPr id="188" name="Shape 188"/>
          <p:cNvPicPr preferRelativeResize="0"/>
          <p:nvPr/>
        </p:nvPicPr>
        <p:blipFill rotWithShape="1">
          <a:blip r:embed="rId4">
            <a:alphaModFix/>
          </a:blip>
          <a:srcRect/>
          <a:stretch/>
        </p:blipFill>
        <p:spPr>
          <a:xfrm>
            <a:off x="10502900" y="5303070"/>
            <a:ext cx="1419823" cy="1422428"/>
          </a:xfrm>
          <a:prstGeom prst="rect">
            <a:avLst/>
          </a:prstGeom>
          <a:noFill/>
          <a:ln>
            <a:noFill/>
          </a:ln>
        </p:spPr>
      </p:pic>
      <p:sp>
        <p:nvSpPr>
          <p:cNvPr id="189" name="Shape 189"/>
          <p:cNvSpPr/>
          <p:nvPr/>
        </p:nvSpPr>
        <p:spPr>
          <a:xfrm>
            <a:off x="0" y="1557633"/>
            <a:ext cx="12237300" cy="1924800"/>
          </a:xfrm>
          <a:prstGeom prst="rect">
            <a:avLst/>
          </a:prstGeom>
          <a:solidFill>
            <a:schemeClr val="dk1">
              <a:alpha val="2471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7776">
              <a:solidFill>
                <a:schemeClr val="lt1"/>
              </a:solidFill>
              <a:latin typeface="Calibri"/>
              <a:ea typeface="Calibri"/>
              <a:cs typeface="Calibri"/>
              <a:sym typeface="Calibri"/>
            </a:endParaRPr>
          </a:p>
        </p:txBody>
      </p:sp>
      <p:sp>
        <p:nvSpPr>
          <p:cNvPr id="190" name="Shape 190"/>
          <p:cNvSpPr txBox="1"/>
          <p:nvPr/>
        </p:nvSpPr>
        <p:spPr>
          <a:xfrm>
            <a:off x="359850" y="2133701"/>
            <a:ext cx="11562900" cy="12726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4000" b="1">
                <a:solidFill>
                  <a:srgbClr val="00FF00"/>
                </a:solidFill>
                <a:latin typeface="Arial Narrow"/>
                <a:ea typeface="Arial Narrow"/>
                <a:cs typeface="Arial Narrow"/>
                <a:sym typeface="Arial Narrow"/>
              </a:rPr>
              <a:t>OR:</a:t>
            </a:r>
            <a:r>
              <a:rPr lang="en-US" sz="4000" b="1">
                <a:solidFill>
                  <a:srgbClr val="FFFFFF"/>
                </a:solidFill>
                <a:latin typeface="Arial Narrow"/>
                <a:ea typeface="Arial Narrow"/>
                <a:cs typeface="Arial Narrow"/>
                <a:sym typeface="Arial Narrow"/>
              </a:rPr>
              <a:t> A Look at How NOAA is Developing the  </a:t>
            </a:r>
            <a:endParaRPr sz="4000" b="1">
              <a:solidFill>
                <a:srgbClr val="FFFFFF"/>
              </a:solidFill>
              <a:latin typeface="Arial Narrow"/>
              <a:ea typeface="Arial Narrow"/>
              <a:cs typeface="Arial Narrow"/>
              <a:sym typeface="Arial Narrow"/>
            </a:endParaRPr>
          </a:p>
          <a:p>
            <a:pPr marL="0" marR="0" lvl="0" indent="0" algn="ctr" rtl="0">
              <a:spcBef>
                <a:spcPts val="0"/>
              </a:spcBef>
              <a:spcAft>
                <a:spcPts val="0"/>
              </a:spcAft>
              <a:buNone/>
            </a:pPr>
            <a:r>
              <a:rPr lang="en-US" sz="4000" b="1">
                <a:solidFill>
                  <a:srgbClr val="FFFFFF"/>
                </a:solidFill>
                <a:latin typeface="Arial Narrow"/>
                <a:ea typeface="Arial Narrow"/>
                <a:cs typeface="Arial Narrow"/>
                <a:sym typeface="Arial Narrow"/>
              </a:rPr>
              <a:t>OneStop Discovery and Access Project</a:t>
            </a:r>
            <a:endParaRPr sz="4000" i="1">
              <a:solidFill>
                <a:srgbClr val="FFFFFF"/>
              </a:solidFill>
              <a:latin typeface="Arial Narrow"/>
              <a:ea typeface="Arial Narrow"/>
              <a:cs typeface="Arial Narrow"/>
              <a:sym typeface="Arial Narrow"/>
            </a:endParaRPr>
          </a:p>
        </p:txBody>
      </p:sp>
      <p:sp>
        <p:nvSpPr>
          <p:cNvPr id="191" name="Shape 191"/>
          <p:cNvSpPr txBox="1"/>
          <p:nvPr/>
        </p:nvSpPr>
        <p:spPr>
          <a:xfrm>
            <a:off x="0" y="3482502"/>
            <a:ext cx="12192000" cy="17004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dk1"/>
              </a:buClr>
              <a:buSzPts val="1800"/>
              <a:buFont typeface="Arial"/>
              <a:buNone/>
            </a:pPr>
            <a:endParaRPr sz="1800" i="0" u="none" strike="noStrike" cap="none">
              <a:solidFill>
                <a:schemeClr val="dk1"/>
              </a:solidFill>
            </a:endParaRPr>
          </a:p>
          <a:p>
            <a:pPr marL="0" marR="0" lvl="0" indent="0" algn="ctr" rtl="0">
              <a:spcBef>
                <a:spcPts val="0"/>
              </a:spcBef>
              <a:spcAft>
                <a:spcPts val="0"/>
              </a:spcAft>
              <a:buClr>
                <a:schemeClr val="dk1"/>
              </a:buClr>
              <a:buSzPts val="1000"/>
              <a:buFont typeface="Arial"/>
              <a:buNone/>
            </a:pPr>
            <a:r>
              <a:rPr lang="en-US" sz="2400">
                <a:solidFill>
                  <a:schemeClr val="dk1"/>
                </a:solidFill>
              </a:rPr>
              <a:t>Anna Milan</a:t>
            </a:r>
            <a:r>
              <a:rPr lang="en-US" sz="2400" i="0" u="none" strike="noStrike" cap="none">
                <a:solidFill>
                  <a:schemeClr val="dk1"/>
                </a:solidFill>
              </a:rPr>
              <a:t/>
            </a:r>
            <a:br>
              <a:rPr lang="en-US" sz="2400" i="0" u="none" strike="noStrike" cap="none">
                <a:solidFill>
                  <a:schemeClr val="dk1"/>
                </a:solidFill>
              </a:rPr>
            </a:br>
            <a:r>
              <a:rPr lang="en-US" sz="2400">
                <a:solidFill>
                  <a:schemeClr val="dk1"/>
                </a:solidFill>
              </a:rPr>
              <a:t>Metadata Standards Lead</a:t>
            </a:r>
            <a:r>
              <a:rPr lang="en-US" sz="2400" i="0" u="none" strike="noStrike" cap="none">
                <a:solidFill>
                  <a:schemeClr val="dk1"/>
                </a:solidFill>
              </a:rPr>
              <a:t> </a:t>
            </a:r>
            <a:br>
              <a:rPr lang="en-US" sz="2400" i="0" u="none" strike="noStrike" cap="none">
                <a:solidFill>
                  <a:schemeClr val="dk1"/>
                </a:solidFill>
              </a:rPr>
            </a:br>
            <a:r>
              <a:rPr lang="en-US" sz="2400" i="0" u="none" strike="noStrike" cap="none">
                <a:solidFill>
                  <a:schemeClr val="dk1"/>
                </a:solidFill>
              </a:rPr>
              <a:t>NOAA</a:t>
            </a:r>
            <a:r>
              <a:rPr lang="en-US" sz="2400">
                <a:solidFill>
                  <a:schemeClr val="dk1"/>
                </a:solidFill>
              </a:rPr>
              <a:t>’</a:t>
            </a:r>
            <a:r>
              <a:rPr lang="en-US" sz="2400" i="0" u="none" strike="noStrike" cap="none">
                <a:solidFill>
                  <a:schemeClr val="dk1"/>
                </a:solidFill>
              </a:rPr>
              <a:t>s National Centers for Environmental Information</a:t>
            </a:r>
            <a:endParaRPr sz="24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b="1" dirty="0" smtClean="0">
                <a:solidFill>
                  <a:schemeClr val="bg2"/>
                </a:solidFill>
                <a:latin typeface="Calibri" panose="020F0502020204030204" pitchFamily="34" charset="0"/>
              </a:rPr>
              <a:t>About </a:t>
            </a:r>
            <a:r>
              <a:rPr lang="en-US" b="1" dirty="0" err="1" smtClean="0">
                <a:solidFill>
                  <a:schemeClr val="bg2"/>
                </a:solidFill>
                <a:latin typeface="Calibri" panose="020F0502020204030204" pitchFamily="34" charset="0"/>
              </a:rPr>
              <a:t>OneStop</a:t>
            </a:r>
            <a:endParaRPr lang="en-US" b="1"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2532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Shape 196"/>
          <p:cNvSpPr txBox="1">
            <a:spLocks noGrp="1"/>
          </p:cNvSpPr>
          <p:nvPr>
            <p:ph type="title"/>
          </p:nvPr>
        </p:nvSpPr>
        <p:spPr>
          <a:xfrm>
            <a:off x="0" y="241000"/>
            <a:ext cx="12192000" cy="1329000"/>
          </a:xfrm>
          <a:prstGeom prst="rect">
            <a:avLst/>
          </a:prstGeom>
          <a:noFill/>
          <a:ln>
            <a:noFill/>
          </a:ln>
        </p:spPr>
        <p:txBody>
          <a:bodyPr spcFirstLastPara="1" wrap="square" lIns="91425" tIns="91425" rIns="91425" bIns="91425" anchor="ctr" anchorCtr="0">
            <a:noAutofit/>
          </a:bodyPr>
          <a:lstStyle/>
          <a:p>
            <a:pPr marL="0" lvl="0" indent="0" rtl="0">
              <a:lnSpc>
                <a:spcPct val="90000"/>
              </a:lnSpc>
              <a:spcBef>
                <a:spcPts val="0"/>
              </a:spcBef>
              <a:spcAft>
                <a:spcPts val="0"/>
              </a:spcAft>
              <a:buClr>
                <a:schemeClr val="dk1"/>
              </a:buClr>
              <a:buSzPts val="1100"/>
              <a:buFont typeface="Arial"/>
              <a:buNone/>
            </a:pPr>
            <a:r>
              <a:rPr lang="en-US" sz="4800" b="1" dirty="0" err="1" smtClean="0">
                <a:solidFill>
                  <a:srgbClr val="002060"/>
                </a:solidFill>
              </a:rPr>
              <a:t>OneStop</a:t>
            </a:r>
            <a:r>
              <a:rPr lang="en-US" sz="4800" b="1" dirty="0" smtClean="0">
                <a:solidFill>
                  <a:srgbClr val="002060"/>
                </a:solidFill>
              </a:rPr>
              <a:t> Decisions Align with WWIM Plans</a:t>
            </a:r>
            <a:endParaRPr sz="4800" b="0" u="none" strike="noStrike" cap="none" dirty="0">
              <a:solidFill>
                <a:srgbClr val="205867"/>
              </a:solidFill>
              <a:latin typeface="Arial Narrow"/>
              <a:ea typeface="Arial Narrow"/>
              <a:cs typeface="Arial Narrow"/>
              <a:sym typeface="Arial Narrow"/>
            </a:endParaRPr>
          </a:p>
        </p:txBody>
      </p:sp>
      <p:sp>
        <p:nvSpPr>
          <p:cNvPr id="197" name="Shape 197"/>
          <p:cNvSpPr txBox="1">
            <a:spLocks noGrp="1"/>
          </p:cNvSpPr>
          <p:nvPr>
            <p:ph type="body" idx="1"/>
          </p:nvPr>
        </p:nvSpPr>
        <p:spPr>
          <a:xfrm>
            <a:off x="609600" y="1600200"/>
            <a:ext cx="10972800" cy="4526100"/>
          </a:xfrm>
          <a:prstGeom prst="rect">
            <a:avLst/>
          </a:prstGeom>
          <a:noFill/>
          <a:ln>
            <a:noFill/>
          </a:ln>
        </p:spPr>
        <p:txBody>
          <a:bodyPr spcFirstLastPara="1" wrap="square" lIns="91425" tIns="91425" rIns="91425" bIns="91425" anchor="t" anchorCtr="0">
            <a:noAutofit/>
          </a:bodyPr>
          <a:lstStyle/>
          <a:p>
            <a:pPr marL="457200" lvl="0" indent="-457200" rtl="0">
              <a:spcBef>
                <a:spcPts val="50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Identifying key datasets</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Easy intuitive interface</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Improving discovery</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Increasing ease of access, utilizing the cloud</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Applying maturity scales</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Providing tangible guidance and training materials</a:t>
            </a:r>
            <a:endParaRPr sz="3600">
              <a:solidFill>
                <a:srgbClr val="1F3864"/>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Shape 202"/>
          <p:cNvSpPr txBox="1">
            <a:spLocks noGrp="1"/>
          </p:cNvSpPr>
          <p:nvPr>
            <p:ph type="title"/>
          </p:nvPr>
        </p:nvSpPr>
        <p:spPr>
          <a:xfrm>
            <a:off x="609600" y="274637"/>
            <a:ext cx="10972800" cy="1143000"/>
          </a:xfrm>
          <a:prstGeom prst="rect">
            <a:avLst/>
          </a:prstGeom>
          <a:noFill/>
          <a:ln>
            <a:noFill/>
          </a:ln>
        </p:spPr>
        <p:txBody>
          <a:bodyPr spcFirstLastPara="1" wrap="square" lIns="91425" tIns="91425" rIns="91425" bIns="91425" anchor="ctr" anchorCtr="0">
            <a:noAutofit/>
          </a:bodyPr>
          <a:lstStyle/>
          <a:p>
            <a:pPr marL="0" lvl="0" indent="0" rtl="0">
              <a:lnSpc>
                <a:spcPct val="90000"/>
              </a:lnSpc>
              <a:spcBef>
                <a:spcPts val="0"/>
              </a:spcBef>
              <a:spcAft>
                <a:spcPts val="0"/>
              </a:spcAft>
              <a:buClr>
                <a:schemeClr val="dk1"/>
              </a:buClr>
              <a:buSzPts val="1100"/>
              <a:buFont typeface="Arial"/>
              <a:buNone/>
            </a:pPr>
            <a:r>
              <a:rPr lang="en-US" sz="5400" b="1">
                <a:solidFill>
                  <a:srgbClr val="002060"/>
                </a:solidFill>
              </a:rPr>
              <a:t>OneStop Project Background</a:t>
            </a:r>
            <a:endParaRPr sz="5400" b="0" u="none" strike="noStrike" cap="none">
              <a:solidFill>
                <a:srgbClr val="205867"/>
              </a:solidFill>
              <a:latin typeface="Arial Narrow"/>
              <a:ea typeface="Arial Narrow"/>
              <a:cs typeface="Arial Narrow"/>
              <a:sym typeface="Arial Narrow"/>
            </a:endParaRPr>
          </a:p>
        </p:txBody>
      </p:sp>
      <p:sp>
        <p:nvSpPr>
          <p:cNvPr id="203" name="Shape 203"/>
          <p:cNvSpPr txBox="1">
            <a:spLocks noGrp="1"/>
          </p:cNvSpPr>
          <p:nvPr>
            <p:ph type="body" idx="1"/>
          </p:nvPr>
        </p:nvSpPr>
        <p:spPr>
          <a:xfrm>
            <a:off x="609600" y="1600200"/>
            <a:ext cx="10972800" cy="4526100"/>
          </a:xfrm>
          <a:prstGeom prst="rect">
            <a:avLst/>
          </a:prstGeom>
          <a:noFill/>
          <a:ln>
            <a:noFill/>
          </a:ln>
        </p:spPr>
        <p:txBody>
          <a:bodyPr spcFirstLastPara="1" wrap="square" lIns="91425" tIns="91425" rIns="91425" bIns="91425" anchor="ctr" anchorCtr="0">
            <a:noAutofit/>
          </a:bodyPr>
          <a:lstStyle/>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r>
              <a:rPr lang="en-US" sz="3600">
                <a:solidFill>
                  <a:srgbClr val="1F3864"/>
                </a:solidFill>
                <a:latin typeface="Calibri"/>
                <a:ea typeface="Calibri"/>
                <a:cs typeface="Calibri"/>
                <a:sym typeface="Calibri"/>
              </a:rPr>
              <a:t>Pathfinder effort through the NOAA National Centers for Environmental Information (NCEI) to improve discovery, access, and usability of NOAA's data. Leverages agency, national and international initiatives for open and accessible data. </a:t>
            </a: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300"/>
              </a:spcBef>
              <a:spcAft>
                <a:spcPts val="300"/>
              </a:spcAft>
              <a:buNone/>
            </a:pPr>
            <a:endParaRPr sz="3600">
              <a:solidFill>
                <a:srgbClr val="1F3864"/>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Shape 208"/>
          <p:cNvSpPr txBox="1">
            <a:spLocks noGrp="1"/>
          </p:cNvSpPr>
          <p:nvPr>
            <p:ph type="title"/>
          </p:nvPr>
        </p:nvSpPr>
        <p:spPr>
          <a:xfrm>
            <a:off x="609600" y="274637"/>
            <a:ext cx="10972800" cy="1143000"/>
          </a:xfrm>
          <a:prstGeom prst="rect">
            <a:avLst/>
          </a:prstGeom>
          <a:noFill/>
          <a:ln>
            <a:noFill/>
          </a:ln>
        </p:spPr>
        <p:txBody>
          <a:bodyPr spcFirstLastPara="1" wrap="square" lIns="91425" tIns="91425" rIns="91425" bIns="91425" anchor="ctr" anchorCtr="0">
            <a:noAutofit/>
          </a:bodyPr>
          <a:lstStyle/>
          <a:p>
            <a:pPr marL="0" lvl="0" indent="0" rtl="0">
              <a:lnSpc>
                <a:spcPct val="90000"/>
              </a:lnSpc>
              <a:spcBef>
                <a:spcPts val="0"/>
              </a:spcBef>
              <a:spcAft>
                <a:spcPts val="0"/>
              </a:spcAft>
              <a:buClr>
                <a:schemeClr val="dk1"/>
              </a:buClr>
              <a:buSzPts val="1100"/>
              <a:buFont typeface="Arial"/>
              <a:buNone/>
            </a:pPr>
            <a:r>
              <a:rPr lang="en-US" sz="5400" b="1">
                <a:solidFill>
                  <a:srgbClr val="002060"/>
                </a:solidFill>
              </a:rPr>
              <a:t>OneStop Activities</a:t>
            </a:r>
            <a:endParaRPr sz="5400" b="0" u="none" strike="noStrike" cap="none">
              <a:solidFill>
                <a:srgbClr val="205867"/>
              </a:solidFill>
              <a:latin typeface="Arial Narrow"/>
              <a:ea typeface="Arial Narrow"/>
              <a:cs typeface="Arial Narrow"/>
              <a:sym typeface="Arial Narrow"/>
            </a:endParaRPr>
          </a:p>
        </p:txBody>
      </p:sp>
      <p:sp>
        <p:nvSpPr>
          <p:cNvPr id="209" name="Shape 209"/>
          <p:cNvSpPr txBox="1">
            <a:spLocks noGrp="1"/>
          </p:cNvSpPr>
          <p:nvPr>
            <p:ph type="body" idx="1"/>
          </p:nvPr>
        </p:nvSpPr>
        <p:spPr>
          <a:xfrm>
            <a:off x="609600" y="1510475"/>
            <a:ext cx="10972800" cy="4883400"/>
          </a:xfrm>
          <a:prstGeom prst="rect">
            <a:avLst/>
          </a:prstGeom>
          <a:noFill/>
          <a:ln>
            <a:noFill/>
          </a:ln>
        </p:spPr>
        <p:txBody>
          <a:bodyPr spcFirstLastPara="1" wrap="square" lIns="91425" tIns="91425" rIns="91425" bIns="91425" anchor="t" anchorCtr="0">
            <a:noAutofit/>
          </a:bodyPr>
          <a:lstStyle/>
          <a:p>
            <a:pPr marL="0" lvl="0" indent="0" rtl="0">
              <a:spcBef>
                <a:spcPts val="500"/>
              </a:spcBef>
              <a:spcAft>
                <a:spcPts val="0"/>
              </a:spcAft>
              <a:buClr>
                <a:schemeClr val="dk1"/>
              </a:buClr>
              <a:buSzPts val="1100"/>
              <a:buFont typeface="Arial"/>
              <a:buNone/>
            </a:pPr>
            <a:r>
              <a:rPr lang="en-US" sz="3600" b="1">
                <a:solidFill>
                  <a:srgbClr val="1F3864"/>
                </a:solidFill>
                <a:latin typeface="Calibri"/>
                <a:ea typeface="Calibri"/>
                <a:cs typeface="Calibri"/>
                <a:sym typeface="Calibri"/>
              </a:rPr>
              <a:t>Recently </a:t>
            </a:r>
            <a:r>
              <a:rPr lang="en-US" sz="3600">
                <a:solidFill>
                  <a:srgbClr val="1F3864"/>
                </a:solidFill>
                <a:latin typeface="Calibri"/>
                <a:ea typeface="Calibri"/>
                <a:cs typeface="Calibri"/>
                <a:sym typeface="Calibri"/>
              </a:rPr>
              <a:t>(~last two years)</a:t>
            </a:r>
            <a:endParaRPr sz="3600">
              <a:solidFill>
                <a:srgbClr val="1F3864"/>
              </a:solidFill>
              <a:latin typeface="Calibri"/>
              <a:ea typeface="Calibri"/>
              <a:cs typeface="Calibri"/>
              <a:sym typeface="Calibri"/>
            </a:endParaRPr>
          </a:p>
          <a:p>
            <a:pPr marL="457200" lvl="0" indent="-457200" rtl="0">
              <a:spcBef>
                <a:spcPts val="50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Identified 20 target NCEI data groups</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Developed OneStop Readiness Requirements</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Improved 15 data groups</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Assessed Maturity of 350+ collections</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Produced hundreds of thousands of granule metadata </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Worked closely with the User Interface agile team</a:t>
            </a: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300"/>
              </a:spcBef>
              <a:spcAft>
                <a:spcPts val="300"/>
              </a:spcAft>
              <a:buNone/>
            </a:pPr>
            <a:endParaRPr sz="3600">
              <a:solidFill>
                <a:srgbClr val="1F3864"/>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Shape 214"/>
          <p:cNvSpPr txBox="1">
            <a:spLocks noGrp="1"/>
          </p:cNvSpPr>
          <p:nvPr>
            <p:ph type="title"/>
          </p:nvPr>
        </p:nvSpPr>
        <p:spPr>
          <a:xfrm>
            <a:off x="609600" y="274637"/>
            <a:ext cx="10972800" cy="1143000"/>
          </a:xfrm>
          <a:prstGeom prst="rect">
            <a:avLst/>
          </a:prstGeom>
          <a:noFill/>
          <a:ln>
            <a:noFill/>
          </a:ln>
        </p:spPr>
        <p:txBody>
          <a:bodyPr spcFirstLastPara="1" wrap="square" lIns="91425" tIns="91425" rIns="91425" bIns="91425" anchor="ctr" anchorCtr="0">
            <a:noAutofit/>
          </a:bodyPr>
          <a:lstStyle/>
          <a:p>
            <a:pPr marL="0" lvl="0" indent="0" rtl="0">
              <a:lnSpc>
                <a:spcPct val="90000"/>
              </a:lnSpc>
              <a:spcBef>
                <a:spcPts val="0"/>
              </a:spcBef>
              <a:spcAft>
                <a:spcPts val="0"/>
              </a:spcAft>
              <a:buClr>
                <a:schemeClr val="dk1"/>
              </a:buClr>
              <a:buSzPts val="1100"/>
              <a:buFont typeface="Arial"/>
              <a:buNone/>
            </a:pPr>
            <a:r>
              <a:rPr lang="en-US" sz="5400" b="1">
                <a:solidFill>
                  <a:srgbClr val="002060"/>
                </a:solidFill>
              </a:rPr>
              <a:t>OneStop Activities</a:t>
            </a:r>
            <a:endParaRPr sz="5400" b="0" u="none" strike="noStrike" cap="none">
              <a:solidFill>
                <a:srgbClr val="205867"/>
              </a:solidFill>
              <a:latin typeface="Arial Narrow"/>
              <a:ea typeface="Arial Narrow"/>
              <a:cs typeface="Arial Narrow"/>
              <a:sym typeface="Arial Narrow"/>
            </a:endParaRPr>
          </a:p>
        </p:txBody>
      </p:sp>
      <p:sp>
        <p:nvSpPr>
          <p:cNvPr id="215" name="Shape 215"/>
          <p:cNvSpPr txBox="1">
            <a:spLocks noGrp="1"/>
          </p:cNvSpPr>
          <p:nvPr>
            <p:ph type="body" idx="1"/>
          </p:nvPr>
        </p:nvSpPr>
        <p:spPr>
          <a:xfrm>
            <a:off x="609600" y="1510475"/>
            <a:ext cx="11260500" cy="4883400"/>
          </a:xfrm>
          <a:prstGeom prst="rect">
            <a:avLst/>
          </a:prstGeom>
          <a:noFill/>
          <a:ln>
            <a:noFill/>
          </a:ln>
        </p:spPr>
        <p:txBody>
          <a:bodyPr spcFirstLastPara="1" wrap="square" lIns="91425" tIns="91425" rIns="91425" bIns="91425" anchor="t" anchorCtr="0">
            <a:noAutofit/>
          </a:bodyPr>
          <a:lstStyle/>
          <a:p>
            <a:pPr marL="0" lvl="0" indent="0" rtl="0">
              <a:spcBef>
                <a:spcPts val="500"/>
              </a:spcBef>
              <a:spcAft>
                <a:spcPts val="0"/>
              </a:spcAft>
              <a:buClr>
                <a:srgbClr val="000000"/>
              </a:buClr>
              <a:buSzPts val="1100"/>
              <a:buFont typeface="Arial"/>
              <a:buNone/>
            </a:pPr>
            <a:r>
              <a:rPr lang="en-US" sz="3600" b="1">
                <a:solidFill>
                  <a:srgbClr val="1F3864"/>
                </a:solidFill>
                <a:latin typeface="Calibri"/>
                <a:ea typeface="Calibri"/>
                <a:cs typeface="Calibri"/>
                <a:sym typeface="Calibri"/>
              </a:rPr>
              <a:t>Next</a:t>
            </a:r>
            <a:endParaRPr sz="3600" b="1">
              <a:solidFill>
                <a:srgbClr val="1F3864"/>
              </a:solidFill>
              <a:latin typeface="Calibri"/>
              <a:ea typeface="Calibri"/>
              <a:cs typeface="Calibri"/>
              <a:sym typeface="Calibri"/>
            </a:endParaRPr>
          </a:p>
          <a:p>
            <a:pPr marL="457200" lvl="0" indent="-457200" rtl="0">
              <a:spcBef>
                <a:spcPts val="50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Streamline data and metadata pipelines</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Simplify DSM Assessment</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Harden User Interface</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Provide stable OneStop Readiness Guidance</a:t>
            </a:r>
            <a:endParaRPr sz="3600">
              <a:solidFill>
                <a:srgbClr val="1F3864"/>
              </a:solidFill>
              <a:latin typeface="Calibri"/>
              <a:ea typeface="Calibri"/>
              <a:cs typeface="Calibri"/>
              <a:sym typeface="Calibri"/>
            </a:endParaRPr>
          </a:p>
          <a:p>
            <a:pPr marL="0" lvl="0" indent="0" rtl="0">
              <a:spcBef>
                <a:spcPts val="500"/>
              </a:spcBef>
              <a:spcAft>
                <a:spcPts val="0"/>
              </a:spcAft>
              <a:buNone/>
            </a:pPr>
            <a:r>
              <a:rPr lang="en-US" sz="3600" b="1">
                <a:solidFill>
                  <a:srgbClr val="1F3864"/>
                </a:solidFill>
                <a:latin typeface="Calibri"/>
                <a:ea typeface="Calibri"/>
                <a:cs typeface="Calibri"/>
                <a:sym typeface="Calibri"/>
              </a:rPr>
              <a:t>Eventually</a:t>
            </a:r>
            <a:endParaRPr sz="3600" b="1">
              <a:solidFill>
                <a:srgbClr val="1F3864"/>
              </a:solidFill>
              <a:latin typeface="Calibri"/>
              <a:ea typeface="Calibri"/>
              <a:cs typeface="Calibri"/>
              <a:sym typeface="Calibri"/>
            </a:endParaRPr>
          </a:p>
          <a:p>
            <a:pPr marL="457200" lvl="0" indent="-457200" rtl="0">
              <a:spcBef>
                <a:spcPts val="50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Integrate all of NOAA data</a:t>
            </a:r>
            <a:endParaRPr sz="3600">
              <a:solidFill>
                <a:srgbClr val="1F3864"/>
              </a:solidFill>
              <a:latin typeface="Calibri"/>
              <a:ea typeface="Calibri"/>
              <a:cs typeface="Calibri"/>
              <a:sym typeface="Calibri"/>
            </a:endParaRPr>
          </a:p>
          <a:p>
            <a:pPr marL="457200" lvl="0" indent="-457200" rtl="0">
              <a:spcBef>
                <a:spcPts val="0"/>
              </a:spcBef>
              <a:spcAft>
                <a:spcPts val="0"/>
              </a:spcAft>
              <a:buClr>
                <a:srgbClr val="1F3864"/>
              </a:buClr>
              <a:buSzPts val="3600"/>
              <a:buFont typeface="Calibri"/>
              <a:buChar char="•"/>
            </a:pPr>
            <a:r>
              <a:rPr lang="en-US" sz="3600">
                <a:solidFill>
                  <a:srgbClr val="1F3864"/>
                </a:solidFill>
                <a:latin typeface="Calibri"/>
                <a:ea typeface="Calibri"/>
                <a:cs typeface="Calibri"/>
                <a:sym typeface="Calibri"/>
              </a:rPr>
              <a:t>More sophisticated data discovery and access options </a:t>
            </a: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500"/>
              </a:spcBef>
              <a:spcAft>
                <a:spcPts val="0"/>
              </a:spcAft>
              <a:buClr>
                <a:schemeClr val="dk1"/>
              </a:buClr>
              <a:buSzPts val="1100"/>
              <a:buFont typeface="Arial"/>
              <a:buNone/>
            </a:pPr>
            <a:endParaRPr sz="3600">
              <a:solidFill>
                <a:srgbClr val="1F3864"/>
              </a:solidFill>
              <a:latin typeface="Calibri"/>
              <a:ea typeface="Calibri"/>
              <a:cs typeface="Calibri"/>
              <a:sym typeface="Calibri"/>
            </a:endParaRPr>
          </a:p>
          <a:p>
            <a:pPr marL="0" lvl="0" indent="0" rtl="0">
              <a:spcBef>
                <a:spcPts val="300"/>
              </a:spcBef>
              <a:spcAft>
                <a:spcPts val="300"/>
              </a:spcAft>
              <a:buNone/>
            </a:pPr>
            <a:endParaRPr sz="3600">
              <a:solidFill>
                <a:srgbClr val="1F3864"/>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914400" y="2130425"/>
            <a:ext cx="10363200" cy="1470000"/>
          </a:xfrm>
        </p:spPr>
        <p:txBody>
          <a:bodyPr/>
          <a:lstStyle/>
          <a:p>
            <a:r>
              <a:rPr lang="en-US" b="1" dirty="0" err="1" smtClean="0">
                <a:solidFill>
                  <a:schemeClr val="bg2"/>
                </a:solidFill>
                <a:latin typeface="Calibri" panose="020F0502020204030204" pitchFamily="34" charset="0"/>
              </a:rPr>
              <a:t>OneStop</a:t>
            </a:r>
            <a:r>
              <a:rPr lang="en-US" b="1" dirty="0" smtClean="0">
                <a:solidFill>
                  <a:schemeClr val="bg2"/>
                </a:solidFill>
                <a:latin typeface="Calibri" panose="020F0502020204030204" pitchFamily="34" charset="0"/>
              </a:rPr>
              <a:t> Search Results are Driven by Standardized Metadata Content</a:t>
            </a:r>
            <a:endParaRPr lang="en-US" b="1" dirty="0">
              <a:solidFill>
                <a:schemeClr val="bg2"/>
              </a:solidFill>
              <a:latin typeface="Calibri" panose="020F0502020204030204" pitchFamily="34" charset="0"/>
            </a:endParaRPr>
          </a:p>
        </p:txBody>
      </p:sp>
    </p:spTree>
    <p:extLst>
      <p:ext uri="{BB962C8B-B14F-4D97-AF65-F5344CB8AC3E}">
        <p14:creationId xmlns:p14="http://schemas.microsoft.com/office/powerpoint/2010/main" val="2033806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Shape 221"/>
          <p:cNvSpPr txBox="1">
            <a:spLocks noGrp="1"/>
          </p:cNvSpPr>
          <p:nvPr>
            <p:ph type="title"/>
          </p:nvPr>
        </p:nvSpPr>
        <p:spPr>
          <a:xfrm>
            <a:off x="279400" y="365125"/>
            <a:ext cx="11544300" cy="1325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n-US"/>
              <a:t>Collection Metadata Results in OneStop</a:t>
            </a:r>
            <a:endParaRPr/>
          </a:p>
        </p:txBody>
      </p:sp>
      <p:pic>
        <p:nvPicPr>
          <p:cNvPr id="222" name="Shape 222"/>
          <p:cNvPicPr preferRelativeResize="0"/>
          <p:nvPr/>
        </p:nvPicPr>
        <p:blipFill rotWithShape="1">
          <a:blip r:embed="rId3">
            <a:alphaModFix/>
          </a:blip>
          <a:srcRect l="16932" t="18294" r="21380" b="5380"/>
          <a:stretch/>
        </p:blipFill>
        <p:spPr>
          <a:xfrm>
            <a:off x="6705600" y="1865886"/>
            <a:ext cx="5118101" cy="4270674"/>
          </a:xfrm>
          <a:prstGeom prst="rect">
            <a:avLst/>
          </a:prstGeom>
          <a:noFill/>
          <a:ln>
            <a:noFill/>
          </a:ln>
        </p:spPr>
      </p:pic>
      <p:sp>
        <p:nvSpPr>
          <p:cNvPr id="223" name="Shape 223"/>
          <p:cNvSpPr/>
          <p:nvPr/>
        </p:nvSpPr>
        <p:spPr>
          <a:xfrm>
            <a:off x="371750" y="2599650"/>
            <a:ext cx="5729700" cy="1384500"/>
          </a:xfrm>
          <a:prstGeom prst="wedgeRectCallout">
            <a:avLst>
              <a:gd name="adj1" fmla="val 61715"/>
              <a:gd name="adj2" fmla="val -20454"/>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en-US" sz="3600">
                <a:latin typeface="Calibri"/>
                <a:ea typeface="Calibri"/>
                <a:cs typeface="Calibri"/>
                <a:sym typeface="Calibri"/>
              </a:rPr>
              <a:t>GCMD keywords in metadata produce filter options</a:t>
            </a:r>
            <a:endParaRPr sz="3600">
              <a:latin typeface="Calibri"/>
              <a:ea typeface="Calibri"/>
              <a:cs typeface="Calibri"/>
              <a:sym typeface="Calibri"/>
            </a:endParaRPr>
          </a:p>
        </p:txBody>
      </p:sp>
      <p:sp>
        <p:nvSpPr>
          <p:cNvPr id="224" name="Shape 224"/>
          <p:cNvSpPr/>
          <p:nvPr/>
        </p:nvSpPr>
        <p:spPr>
          <a:xfrm>
            <a:off x="371750" y="4354400"/>
            <a:ext cx="6114600" cy="1667700"/>
          </a:xfrm>
          <a:prstGeom prst="wedgeRectCallout">
            <a:avLst>
              <a:gd name="adj1" fmla="val 88992"/>
              <a:gd name="adj2" fmla="val -54529"/>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latin typeface="Calibri"/>
                <a:ea typeface="Calibri"/>
                <a:cs typeface="Calibri"/>
                <a:sym typeface="Calibri"/>
              </a:rPr>
              <a:t>Browse Graphic thumbnail in metadata displays in search results</a:t>
            </a:r>
            <a:endParaRPr sz="3600">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pic>
        <p:nvPicPr>
          <p:cNvPr id="230" name="Shape 230"/>
          <p:cNvPicPr preferRelativeResize="0"/>
          <p:nvPr/>
        </p:nvPicPr>
        <p:blipFill>
          <a:blip r:embed="rId3">
            <a:alphaModFix/>
          </a:blip>
          <a:stretch>
            <a:fillRect/>
          </a:stretch>
        </p:blipFill>
        <p:spPr>
          <a:xfrm>
            <a:off x="2279263" y="1937275"/>
            <a:ext cx="7544576" cy="4323301"/>
          </a:xfrm>
          <a:prstGeom prst="rect">
            <a:avLst/>
          </a:prstGeom>
          <a:noFill/>
          <a:ln>
            <a:noFill/>
          </a:ln>
        </p:spPr>
      </p:pic>
      <p:sp>
        <p:nvSpPr>
          <p:cNvPr id="231" name="Shape 231"/>
          <p:cNvSpPr txBox="1">
            <a:spLocks noGrp="1"/>
          </p:cNvSpPr>
          <p:nvPr>
            <p:ph type="title"/>
          </p:nvPr>
        </p:nvSpPr>
        <p:spPr>
          <a:xfrm>
            <a:off x="279400" y="365125"/>
            <a:ext cx="11544300" cy="13257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a:t>Collection Metadata Results in OneStop</a:t>
            </a:r>
            <a:endParaRPr/>
          </a:p>
        </p:txBody>
      </p:sp>
      <p:sp>
        <p:nvSpPr>
          <p:cNvPr id="232" name="Shape 232"/>
          <p:cNvSpPr/>
          <p:nvPr/>
        </p:nvSpPr>
        <p:spPr>
          <a:xfrm>
            <a:off x="153925" y="5076925"/>
            <a:ext cx="4864500" cy="1183500"/>
          </a:xfrm>
          <a:prstGeom prst="wedgeRectCallout">
            <a:avLst>
              <a:gd name="adj1" fmla="val 33545"/>
              <a:gd name="adj2" fmla="val -99428"/>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latin typeface="Calibri"/>
                <a:ea typeface="Calibri"/>
                <a:cs typeface="Calibri"/>
                <a:sym typeface="Calibri"/>
              </a:rPr>
              <a:t>Metadata content feeds landing page display</a:t>
            </a:r>
            <a:endParaRPr sz="3600">
              <a:latin typeface="Calibri"/>
              <a:ea typeface="Calibri"/>
              <a:cs typeface="Calibri"/>
              <a:sym typeface="Calibri"/>
            </a:endParaRPr>
          </a:p>
        </p:txBody>
      </p:sp>
      <p:sp>
        <p:nvSpPr>
          <p:cNvPr id="233" name="Shape 233"/>
          <p:cNvSpPr/>
          <p:nvPr/>
        </p:nvSpPr>
        <p:spPr>
          <a:xfrm>
            <a:off x="10178800" y="4522450"/>
            <a:ext cx="1828500" cy="1384500"/>
          </a:xfrm>
          <a:prstGeom prst="wedgeRectCallout">
            <a:avLst>
              <a:gd name="adj1" fmla="val -74524"/>
              <a:gd name="adj2" fmla="val -21011"/>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latin typeface="Calibri"/>
                <a:ea typeface="Calibri"/>
                <a:cs typeface="Calibri"/>
                <a:sym typeface="Calibri"/>
              </a:rPr>
              <a:t>Citation and DOI</a:t>
            </a:r>
            <a:endParaRPr sz="3600">
              <a:latin typeface="Calibri"/>
              <a:ea typeface="Calibri"/>
              <a:cs typeface="Calibri"/>
              <a:sym typeface="Calibri"/>
            </a:endParaRPr>
          </a:p>
        </p:txBody>
      </p:sp>
      <p:sp>
        <p:nvSpPr>
          <p:cNvPr id="234" name="Shape 234"/>
          <p:cNvSpPr/>
          <p:nvPr/>
        </p:nvSpPr>
        <p:spPr>
          <a:xfrm>
            <a:off x="10178800" y="2967753"/>
            <a:ext cx="1828500" cy="1108500"/>
          </a:xfrm>
          <a:prstGeom prst="wedgeRectCallout">
            <a:avLst>
              <a:gd name="adj1" fmla="val -85546"/>
              <a:gd name="adj2" fmla="val -21608"/>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en-US" sz="3600">
                <a:latin typeface="Calibri"/>
                <a:ea typeface="Calibri"/>
                <a:cs typeface="Calibri"/>
                <a:sym typeface="Calibri"/>
              </a:rPr>
              <a:t>Granule </a:t>
            </a:r>
            <a:endParaRPr sz="3600">
              <a:latin typeface="Calibri"/>
              <a:ea typeface="Calibri"/>
              <a:cs typeface="Calibri"/>
              <a:sym typeface="Calibri"/>
            </a:endParaRPr>
          </a:p>
          <a:p>
            <a:pPr marL="0" lvl="0" indent="0" rtl="0">
              <a:spcBef>
                <a:spcPts val="0"/>
              </a:spcBef>
              <a:spcAft>
                <a:spcPts val="0"/>
              </a:spcAft>
              <a:buNone/>
            </a:pPr>
            <a:r>
              <a:rPr lang="en-US" sz="3600">
                <a:latin typeface="Calibri"/>
                <a:ea typeface="Calibri"/>
                <a:cs typeface="Calibri"/>
                <a:sym typeface="Calibri"/>
              </a:rPr>
              <a:t>Files</a:t>
            </a:r>
            <a:endParaRPr sz="3600">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pic>
        <p:nvPicPr>
          <p:cNvPr id="240" name="Shape 240"/>
          <p:cNvPicPr preferRelativeResize="0"/>
          <p:nvPr/>
        </p:nvPicPr>
        <p:blipFill>
          <a:blip r:embed="rId3">
            <a:alphaModFix/>
          </a:blip>
          <a:stretch>
            <a:fillRect/>
          </a:stretch>
        </p:blipFill>
        <p:spPr>
          <a:xfrm>
            <a:off x="140975" y="1550750"/>
            <a:ext cx="4708250" cy="4650613"/>
          </a:xfrm>
          <a:prstGeom prst="rect">
            <a:avLst/>
          </a:prstGeom>
          <a:noFill/>
          <a:ln>
            <a:noFill/>
          </a:ln>
        </p:spPr>
      </p:pic>
      <p:pic>
        <p:nvPicPr>
          <p:cNvPr id="241" name="Shape 241"/>
          <p:cNvPicPr preferRelativeResize="0"/>
          <p:nvPr/>
        </p:nvPicPr>
        <p:blipFill>
          <a:blip r:embed="rId4">
            <a:alphaModFix/>
          </a:blip>
          <a:stretch>
            <a:fillRect/>
          </a:stretch>
        </p:blipFill>
        <p:spPr>
          <a:xfrm>
            <a:off x="4510450" y="1765850"/>
            <a:ext cx="7147099" cy="4266410"/>
          </a:xfrm>
          <a:prstGeom prst="rect">
            <a:avLst/>
          </a:prstGeom>
          <a:noFill/>
          <a:ln>
            <a:noFill/>
          </a:ln>
        </p:spPr>
      </p:pic>
      <p:sp>
        <p:nvSpPr>
          <p:cNvPr id="242" name="Shape 242"/>
          <p:cNvSpPr txBox="1">
            <a:spLocks noGrp="1"/>
          </p:cNvSpPr>
          <p:nvPr>
            <p:ph type="title"/>
          </p:nvPr>
        </p:nvSpPr>
        <p:spPr>
          <a:xfrm>
            <a:off x="279400" y="365125"/>
            <a:ext cx="11544300" cy="13257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a:t>Collection Metadata Results in OneStop</a:t>
            </a:r>
            <a:endParaRPr/>
          </a:p>
        </p:txBody>
      </p:sp>
      <p:sp>
        <p:nvSpPr>
          <p:cNvPr id="243" name="Shape 243"/>
          <p:cNvSpPr/>
          <p:nvPr/>
        </p:nvSpPr>
        <p:spPr>
          <a:xfrm>
            <a:off x="1693275" y="2283400"/>
            <a:ext cx="2478600" cy="2039400"/>
          </a:xfrm>
          <a:prstGeom prst="wedgeRectCallout">
            <a:avLst>
              <a:gd name="adj1" fmla="val -56829"/>
              <a:gd name="adj2" fmla="val 120190"/>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latin typeface="Calibri"/>
                <a:ea typeface="Calibri"/>
                <a:cs typeface="Calibri"/>
                <a:sym typeface="Calibri"/>
              </a:rPr>
              <a:t>Maturity Assessment Result</a:t>
            </a:r>
            <a:endParaRPr sz="3600">
              <a:latin typeface="Calibri"/>
              <a:ea typeface="Calibri"/>
              <a:cs typeface="Calibri"/>
              <a:sym typeface="Calibri"/>
            </a:endParaRPr>
          </a:p>
        </p:txBody>
      </p:sp>
      <p:sp>
        <p:nvSpPr>
          <p:cNvPr id="244" name="Shape 244"/>
          <p:cNvSpPr/>
          <p:nvPr/>
        </p:nvSpPr>
        <p:spPr>
          <a:xfrm>
            <a:off x="9184950" y="5215075"/>
            <a:ext cx="2701200" cy="1062600"/>
          </a:xfrm>
          <a:prstGeom prst="wedgeRectCallout">
            <a:avLst>
              <a:gd name="adj1" fmla="val -110215"/>
              <a:gd name="adj2" fmla="val 741"/>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latin typeface="Calibri"/>
                <a:ea typeface="Calibri"/>
                <a:cs typeface="Calibri"/>
                <a:sym typeface="Calibri"/>
              </a:rPr>
              <a:t>NetCDF Data Format</a:t>
            </a:r>
            <a:endParaRPr sz="3600">
              <a:latin typeface="Calibri"/>
              <a:ea typeface="Calibri"/>
              <a:cs typeface="Calibri"/>
              <a:sym typeface="Calibri"/>
            </a:endParaRPr>
          </a:p>
        </p:txBody>
      </p:sp>
      <p:sp>
        <p:nvSpPr>
          <p:cNvPr id="245" name="Shape 245"/>
          <p:cNvSpPr/>
          <p:nvPr/>
        </p:nvSpPr>
        <p:spPr>
          <a:xfrm>
            <a:off x="9760900" y="2494300"/>
            <a:ext cx="2309100" cy="1617600"/>
          </a:xfrm>
          <a:prstGeom prst="wedgeRectCallout">
            <a:avLst>
              <a:gd name="adj1" fmla="val -101333"/>
              <a:gd name="adj2" fmla="val -15264"/>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latin typeface="Calibri"/>
                <a:ea typeface="Calibri"/>
                <a:cs typeface="Calibri"/>
                <a:sym typeface="Calibri"/>
              </a:rPr>
              <a:t>Collection Access Links</a:t>
            </a:r>
            <a:endParaRPr sz="3600">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Shape 251"/>
          <p:cNvSpPr txBox="1">
            <a:spLocks noGrp="1"/>
          </p:cNvSpPr>
          <p:nvPr>
            <p:ph type="title"/>
          </p:nvPr>
        </p:nvSpPr>
        <p:spPr>
          <a:xfrm>
            <a:off x="279400" y="365125"/>
            <a:ext cx="11544300" cy="1325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n-US"/>
              <a:t>Granule Metadata Results</a:t>
            </a:r>
            <a:endParaRPr/>
          </a:p>
        </p:txBody>
      </p:sp>
      <p:pic>
        <p:nvPicPr>
          <p:cNvPr id="252" name="Shape 252"/>
          <p:cNvPicPr preferRelativeResize="0"/>
          <p:nvPr/>
        </p:nvPicPr>
        <p:blipFill>
          <a:blip r:embed="rId3">
            <a:alphaModFix/>
          </a:blip>
          <a:stretch>
            <a:fillRect/>
          </a:stretch>
        </p:blipFill>
        <p:spPr>
          <a:xfrm>
            <a:off x="3517888" y="1748738"/>
            <a:ext cx="5156224" cy="4504975"/>
          </a:xfrm>
          <a:prstGeom prst="rect">
            <a:avLst/>
          </a:prstGeom>
          <a:noFill/>
          <a:ln>
            <a:noFill/>
          </a:ln>
        </p:spPr>
      </p:pic>
      <p:sp>
        <p:nvSpPr>
          <p:cNvPr id="253" name="Shape 253"/>
          <p:cNvSpPr/>
          <p:nvPr/>
        </p:nvSpPr>
        <p:spPr>
          <a:xfrm>
            <a:off x="8326750" y="1881775"/>
            <a:ext cx="3417600" cy="600600"/>
          </a:xfrm>
          <a:prstGeom prst="wedgeRectCallout">
            <a:avLst>
              <a:gd name="adj1" fmla="val -61221"/>
              <a:gd name="adj2" fmla="val -16642"/>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solidFill>
                  <a:srgbClr val="1F3864"/>
                </a:solidFill>
                <a:latin typeface="Calibri"/>
                <a:ea typeface="Calibri"/>
                <a:cs typeface="Calibri"/>
                <a:sym typeface="Calibri"/>
              </a:rPr>
              <a:t>Access Protocols</a:t>
            </a:r>
            <a:endParaRPr sz="3600">
              <a:solidFill>
                <a:srgbClr val="1F3864"/>
              </a:solidFill>
              <a:latin typeface="Calibri"/>
              <a:ea typeface="Calibri"/>
              <a:cs typeface="Calibri"/>
              <a:sym typeface="Calibri"/>
            </a:endParaRPr>
          </a:p>
        </p:txBody>
      </p:sp>
      <p:sp>
        <p:nvSpPr>
          <p:cNvPr id="254" name="Shape 254"/>
          <p:cNvSpPr/>
          <p:nvPr/>
        </p:nvSpPr>
        <p:spPr>
          <a:xfrm>
            <a:off x="838200" y="5318625"/>
            <a:ext cx="3010200" cy="600600"/>
          </a:xfrm>
          <a:prstGeom prst="wedgeRectCallout">
            <a:avLst>
              <a:gd name="adj1" fmla="val 63299"/>
              <a:gd name="adj2" fmla="val -21041"/>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solidFill>
                  <a:srgbClr val="1F3864"/>
                </a:solidFill>
                <a:latin typeface="Calibri"/>
                <a:ea typeface="Calibri"/>
                <a:cs typeface="Calibri"/>
                <a:sym typeface="Calibri"/>
              </a:rPr>
              <a:t>Granule Extent</a:t>
            </a:r>
            <a:endParaRPr sz="3600">
              <a:solidFill>
                <a:srgbClr val="1F3864"/>
              </a:solidFill>
              <a:latin typeface="Calibri"/>
              <a:ea typeface="Calibri"/>
              <a:cs typeface="Calibri"/>
              <a:sym typeface="Calibri"/>
            </a:endParaRPr>
          </a:p>
        </p:txBody>
      </p:sp>
      <p:sp>
        <p:nvSpPr>
          <p:cNvPr id="255" name="Shape 255"/>
          <p:cNvSpPr/>
          <p:nvPr/>
        </p:nvSpPr>
        <p:spPr>
          <a:xfrm>
            <a:off x="8406100" y="2957825"/>
            <a:ext cx="3417600" cy="600600"/>
          </a:xfrm>
          <a:prstGeom prst="wedgeRectCallout">
            <a:avLst>
              <a:gd name="adj1" fmla="val -61221"/>
              <a:gd name="adj2" fmla="val -16642"/>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600">
                <a:solidFill>
                  <a:srgbClr val="1F3864"/>
                </a:solidFill>
                <a:latin typeface="Calibri"/>
                <a:ea typeface="Calibri"/>
                <a:cs typeface="Calibri"/>
                <a:sym typeface="Calibri"/>
              </a:rPr>
              <a:t>File Access Links</a:t>
            </a:r>
            <a:endParaRPr sz="3600">
              <a:solidFill>
                <a:srgbClr val="1F3864"/>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914400" y="2130425"/>
            <a:ext cx="10363200" cy="1470000"/>
          </a:xfrm>
        </p:spPr>
        <p:txBody>
          <a:bodyPr/>
          <a:lstStyle/>
          <a:p>
            <a:r>
              <a:rPr lang="en-US" b="1" dirty="0" err="1" smtClean="0">
                <a:solidFill>
                  <a:schemeClr val="bg2"/>
                </a:solidFill>
                <a:latin typeface="Calibri" panose="020F0502020204030204" pitchFamily="34" charset="0"/>
              </a:rPr>
              <a:t>OneStop</a:t>
            </a:r>
            <a:r>
              <a:rPr lang="en-US" b="1" dirty="0" smtClean="0">
                <a:solidFill>
                  <a:schemeClr val="bg2"/>
                </a:solidFill>
                <a:latin typeface="Calibri" panose="020F0502020204030204" pitchFamily="34" charset="0"/>
              </a:rPr>
              <a:t> Readiness Requirements</a:t>
            </a:r>
            <a:endParaRPr lang="en-US" b="1" dirty="0">
              <a:solidFill>
                <a:schemeClr val="bg2"/>
              </a:solidFill>
              <a:latin typeface="Calibri" panose="020F0502020204030204" pitchFamily="34" charset="0"/>
            </a:endParaRPr>
          </a:p>
        </p:txBody>
      </p:sp>
    </p:spTree>
    <p:extLst>
      <p:ext uri="{BB962C8B-B14F-4D97-AF65-F5344CB8AC3E}">
        <p14:creationId xmlns:p14="http://schemas.microsoft.com/office/powerpoint/2010/main" val="17877000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Shape 261"/>
          <p:cNvSpPr txBox="1">
            <a:spLocks noGrp="1"/>
          </p:cNvSpPr>
          <p:nvPr>
            <p:ph type="title"/>
          </p:nvPr>
        </p:nvSpPr>
        <p:spPr>
          <a:xfrm>
            <a:off x="279400" y="365125"/>
            <a:ext cx="11544300" cy="13257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a:t>OneStop Readiness Requirements</a:t>
            </a:r>
            <a:endParaRPr/>
          </a:p>
        </p:txBody>
      </p:sp>
      <p:graphicFrame>
        <p:nvGraphicFramePr>
          <p:cNvPr id="262" name="Shape 262"/>
          <p:cNvGraphicFramePr/>
          <p:nvPr/>
        </p:nvGraphicFramePr>
        <p:xfrm>
          <a:off x="138900" y="1862975"/>
          <a:ext cx="11931325" cy="4226298"/>
        </p:xfrm>
        <a:graphic>
          <a:graphicData uri="http://schemas.openxmlformats.org/drawingml/2006/table">
            <a:tbl>
              <a:tblPr>
                <a:noFill/>
                <a:tableStyleId>{7A402393-2E8C-43D1-B65F-90446FA6B12C}</a:tableStyleId>
              </a:tblPr>
              <a:tblGrid>
                <a:gridCol w="4826950"/>
                <a:gridCol w="7104375"/>
              </a:tblGrid>
              <a:tr h="824850">
                <a:tc>
                  <a:txBody>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Collection Level Metadata</a:t>
                      </a:r>
                      <a:endParaRPr sz="3000" b="1">
                        <a:solidFill>
                          <a:srgbClr val="1F3864"/>
                        </a:solidFill>
                        <a:latin typeface="Calibri"/>
                        <a:ea typeface="Calibri"/>
                        <a:cs typeface="Calibri"/>
                        <a:sym typeface="Calibri"/>
                      </a:endParaRPr>
                    </a:p>
                  </a:txBody>
                  <a:tcPr marL="91425" marR="91425" marT="91425" marB="91425">
                    <a:solidFill>
                      <a:srgbClr val="FFFFFF"/>
                    </a:solidFill>
                  </a:tcPr>
                </a:tc>
                <a:tc>
                  <a:txBody>
                    <a:bodyPr/>
                    <a:lstStyle/>
                    <a:p>
                      <a:pPr marL="0" lvl="0" indent="0" rtl="0">
                        <a:lnSpc>
                          <a:spcPct val="115000"/>
                        </a:lnSpc>
                        <a:spcBef>
                          <a:spcPts val="0"/>
                        </a:spcBef>
                        <a:spcAft>
                          <a:spcPts val="0"/>
                        </a:spcAft>
                        <a:buNone/>
                      </a:pPr>
                      <a:r>
                        <a:rPr lang="en-US" sz="2400">
                          <a:solidFill>
                            <a:srgbClr val="1F3864"/>
                          </a:solidFill>
                          <a:latin typeface="Calibri"/>
                          <a:ea typeface="Calibri"/>
                          <a:cs typeface="Calibri"/>
                          <a:sym typeface="Calibri"/>
                        </a:rPr>
                        <a:t>ISO 19115-2 compliant records</a:t>
                      </a:r>
                      <a:endParaRPr sz="2400">
                        <a:solidFill>
                          <a:srgbClr val="1F3864"/>
                        </a:solidFill>
                        <a:latin typeface="Calibri"/>
                        <a:ea typeface="Calibri"/>
                        <a:cs typeface="Calibri"/>
                        <a:sym typeface="Calibri"/>
                      </a:endParaRPr>
                    </a:p>
                  </a:txBody>
                  <a:tcPr marL="91425" marR="91425" marT="91425" marB="91425">
                    <a:solidFill>
                      <a:srgbClr val="FFFFFF"/>
                    </a:solidFill>
                  </a:tcPr>
                </a:tc>
              </a:tr>
              <a:tr h="381000">
                <a:tc>
                  <a:txBody>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Granule Data</a:t>
                      </a:r>
                      <a:endParaRPr sz="3000" b="1">
                        <a:solidFill>
                          <a:srgbClr val="1F3864"/>
                        </a:solidFill>
                        <a:latin typeface="Calibri"/>
                        <a:ea typeface="Calibri"/>
                        <a:cs typeface="Calibri"/>
                        <a:sym typeface="Calibri"/>
                      </a:endParaRPr>
                    </a:p>
                  </a:txBody>
                  <a:tcPr marL="91425" marR="91425" marT="91425" marB="91425">
                    <a:solidFill>
                      <a:srgbClr val="FFFFFF"/>
                    </a:solidFill>
                  </a:tcPr>
                </a:tc>
                <a:tc>
                  <a:txBody>
                    <a:bodyPr/>
                    <a:lstStyle/>
                    <a:p>
                      <a:pPr marL="0" lvl="0" indent="0" rtl="0">
                        <a:lnSpc>
                          <a:spcPct val="115000"/>
                        </a:lnSpc>
                        <a:spcBef>
                          <a:spcPts val="0"/>
                        </a:spcBef>
                        <a:spcAft>
                          <a:spcPts val="0"/>
                        </a:spcAft>
                        <a:buNone/>
                      </a:pPr>
                      <a:r>
                        <a:rPr lang="en-US" sz="2400">
                          <a:solidFill>
                            <a:srgbClr val="1F3864"/>
                          </a:solidFill>
                          <a:latin typeface="Calibri"/>
                          <a:ea typeface="Calibri"/>
                          <a:cs typeface="Calibri"/>
                          <a:sym typeface="Calibri"/>
                        </a:rPr>
                        <a:t>Data are online with direct access options</a:t>
                      </a:r>
                      <a:endParaRPr sz="2400">
                        <a:solidFill>
                          <a:srgbClr val="1F3864"/>
                        </a:solidFill>
                        <a:latin typeface="Calibri"/>
                        <a:ea typeface="Calibri"/>
                        <a:cs typeface="Calibri"/>
                        <a:sym typeface="Calibri"/>
                      </a:endParaRPr>
                    </a:p>
                  </a:txBody>
                  <a:tcPr marL="91425" marR="91425" marT="91425" marB="91425">
                    <a:solidFill>
                      <a:srgbClr val="FFFFFF"/>
                    </a:solidFill>
                  </a:tcPr>
                </a:tc>
              </a:tr>
              <a:tr h="381000">
                <a:tc>
                  <a:txBody>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Granule Metadata</a:t>
                      </a:r>
                      <a:endParaRPr sz="3000" b="1">
                        <a:solidFill>
                          <a:srgbClr val="1F3864"/>
                        </a:solidFill>
                        <a:latin typeface="Calibri"/>
                        <a:ea typeface="Calibri"/>
                        <a:cs typeface="Calibri"/>
                        <a:sym typeface="Calibri"/>
                      </a:endParaRPr>
                    </a:p>
                  </a:txBody>
                  <a:tcPr marL="91425" marR="91425" marT="91425" marB="91425">
                    <a:solidFill>
                      <a:srgbClr val="FFFFFF"/>
                    </a:solidFill>
                  </a:tcPr>
                </a:tc>
                <a:tc>
                  <a:txBody>
                    <a:bodyPr/>
                    <a:lstStyle/>
                    <a:p>
                      <a:pPr marL="0" lvl="0" indent="0" rtl="0">
                        <a:lnSpc>
                          <a:spcPct val="115000"/>
                        </a:lnSpc>
                        <a:spcBef>
                          <a:spcPts val="0"/>
                        </a:spcBef>
                        <a:spcAft>
                          <a:spcPts val="0"/>
                        </a:spcAft>
                        <a:buNone/>
                      </a:pPr>
                      <a:r>
                        <a:rPr lang="en-US" sz="2400" i="1">
                          <a:solidFill>
                            <a:srgbClr val="1F3864"/>
                          </a:solidFill>
                          <a:latin typeface="Calibri"/>
                          <a:ea typeface="Calibri"/>
                          <a:cs typeface="Calibri"/>
                          <a:sym typeface="Calibri"/>
                        </a:rPr>
                        <a:t>OneStop</a:t>
                      </a:r>
                      <a:r>
                        <a:rPr lang="en-US" sz="2400">
                          <a:solidFill>
                            <a:srgbClr val="1F3864"/>
                          </a:solidFill>
                          <a:latin typeface="Calibri"/>
                          <a:ea typeface="Calibri"/>
                          <a:cs typeface="Calibri"/>
                          <a:sym typeface="Calibri"/>
                        </a:rPr>
                        <a:t> ISO-Lite compliant metadata records</a:t>
                      </a:r>
                      <a:endParaRPr sz="2400">
                        <a:solidFill>
                          <a:srgbClr val="1F3864"/>
                        </a:solidFill>
                        <a:latin typeface="Calibri"/>
                        <a:ea typeface="Calibri"/>
                        <a:cs typeface="Calibri"/>
                        <a:sym typeface="Calibri"/>
                      </a:endParaRPr>
                    </a:p>
                  </a:txBody>
                  <a:tcPr marL="91425" marR="91425" marT="91425" marB="91425">
                    <a:solidFill>
                      <a:srgbClr val="FFFFFF"/>
                    </a:solidFill>
                  </a:tcPr>
                </a:tc>
              </a:tr>
              <a:tr h="381000">
                <a:tc>
                  <a:txBody>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Data Formats</a:t>
                      </a:r>
                      <a:endParaRPr sz="3000" b="1">
                        <a:solidFill>
                          <a:srgbClr val="1F3864"/>
                        </a:solidFill>
                        <a:latin typeface="Calibri"/>
                        <a:ea typeface="Calibri"/>
                        <a:cs typeface="Calibri"/>
                        <a:sym typeface="Calibri"/>
                      </a:endParaRPr>
                    </a:p>
                  </a:txBody>
                  <a:tcPr marL="91425" marR="91425" marT="91425" marB="91425">
                    <a:solidFill>
                      <a:srgbClr val="FFFFFF"/>
                    </a:solidFill>
                  </a:tcPr>
                </a:tc>
                <a:tc>
                  <a:txBody>
                    <a:bodyPr/>
                    <a:lstStyle/>
                    <a:p>
                      <a:pPr marL="0" lvl="0" indent="0" rtl="0">
                        <a:lnSpc>
                          <a:spcPct val="115000"/>
                        </a:lnSpc>
                        <a:spcBef>
                          <a:spcPts val="0"/>
                        </a:spcBef>
                        <a:spcAft>
                          <a:spcPts val="0"/>
                        </a:spcAft>
                        <a:buNone/>
                      </a:pPr>
                      <a:r>
                        <a:rPr lang="en-US" sz="2400">
                          <a:solidFill>
                            <a:srgbClr val="1F3864"/>
                          </a:solidFill>
                          <a:latin typeface="Calibri"/>
                          <a:ea typeface="Calibri"/>
                          <a:cs typeface="Calibri"/>
                          <a:sym typeface="Calibri"/>
                        </a:rPr>
                        <a:t>Data are in a standardized, non-proprietary machine-readable format</a:t>
                      </a:r>
                      <a:endParaRPr sz="2400">
                        <a:solidFill>
                          <a:srgbClr val="1F3864"/>
                        </a:solidFill>
                        <a:latin typeface="Calibri"/>
                        <a:ea typeface="Calibri"/>
                        <a:cs typeface="Calibri"/>
                        <a:sym typeface="Calibri"/>
                      </a:endParaRPr>
                    </a:p>
                  </a:txBody>
                  <a:tcPr marL="91425" marR="91425" marT="91425" marB="91425">
                    <a:solidFill>
                      <a:srgbClr val="FFFFFF"/>
                    </a:solidFill>
                  </a:tcPr>
                </a:tc>
              </a:tr>
              <a:tr h="928850">
                <a:tc>
                  <a:txBody>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Data Stewardship Maturity Assessment</a:t>
                      </a:r>
                      <a:endParaRPr sz="3000" b="1">
                        <a:solidFill>
                          <a:srgbClr val="1F3864"/>
                        </a:solidFill>
                        <a:latin typeface="Calibri"/>
                        <a:ea typeface="Calibri"/>
                        <a:cs typeface="Calibri"/>
                        <a:sym typeface="Calibri"/>
                      </a:endParaRPr>
                    </a:p>
                  </a:txBody>
                  <a:tcPr marL="91425" marR="91425" marT="91425" marB="91425">
                    <a:solidFill>
                      <a:srgbClr val="FFFFFF"/>
                    </a:solidFill>
                  </a:tcPr>
                </a:tc>
                <a:tc>
                  <a:txBody>
                    <a:bodyPr/>
                    <a:lstStyle/>
                    <a:p>
                      <a:pPr marL="0" lvl="0" indent="0" rtl="0">
                        <a:lnSpc>
                          <a:spcPct val="115000"/>
                        </a:lnSpc>
                        <a:spcBef>
                          <a:spcPts val="0"/>
                        </a:spcBef>
                        <a:spcAft>
                          <a:spcPts val="0"/>
                        </a:spcAft>
                        <a:buNone/>
                      </a:pPr>
                      <a:r>
                        <a:rPr lang="en-US" sz="2400">
                          <a:solidFill>
                            <a:srgbClr val="1F3864"/>
                          </a:solidFill>
                          <a:latin typeface="Calibri"/>
                          <a:ea typeface="Calibri"/>
                          <a:cs typeface="Calibri"/>
                          <a:sym typeface="Calibri"/>
                        </a:rPr>
                        <a:t>Each collection shall have a DSMM Assessment</a:t>
                      </a:r>
                      <a:endParaRPr sz="2400">
                        <a:solidFill>
                          <a:srgbClr val="1F3864"/>
                        </a:solidFill>
                        <a:latin typeface="Calibri"/>
                        <a:ea typeface="Calibri"/>
                        <a:cs typeface="Calibri"/>
                        <a:sym typeface="Calibri"/>
                      </a:endParaRPr>
                    </a:p>
                  </a:txBody>
                  <a:tcPr marL="91425" marR="91425" marT="91425" marB="91425">
                    <a:solidFill>
                      <a:srgbClr val="FFFFFF"/>
                    </a:solid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Shape 268"/>
          <p:cNvSpPr txBox="1">
            <a:spLocks noGrp="1"/>
          </p:cNvSpPr>
          <p:nvPr>
            <p:ph type="title"/>
          </p:nvPr>
        </p:nvSpPr>
        <p:spPr>
          <a:xfrm>
            <a:off x="279400" y="365125"/>
            <a:ext cx="11544300" cy="13257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a:t>OneStop Readiness Requirements</a:t>
            </a:r>
            <a:endParaRPr/>
          </a:p>
        </p:txBody>
      </p:sp>
      <p:grpSp>
        <p:nvGrpSpPr>
          <p:cNvPr id="269" name="Shape 269"/>
          <p:cNvGrpSpPr/>
          <p:nvPr/>
        </p:nvGrpSpPr>
        <p:grpSpPr>
          <a:xfrm>
            <a:off x="4962975" y="2108675"/>
            <a:ext cx="6883625" cy="3960550"/>
            <a:chOff x="2448375" y="2108675"/>
            <a:chExt cx="6883625" cy="3960550"/>
          </a:xfrm>
        </p:grpSpPr>
        <p:sp>
          <p:nvSpPr>
            <p:cNvPr id="270" name="Shape 270"/>
            <p:cNvSpPr/>
            <p:nvPr/>
          </p:nvSpPr>
          <p:spPr>
            <a:xfrm>
              <a:off x="2448375" y="4828650"/>
              <a:ext cx="6883625" cy="1240575"/>
            </a:xfrm>
            <a:prstGeom prst="flowChartMagneticDisk">
              <a:avLst/>
            </a:prstGeom>
            <a:solidFill>
              <a:srgbClr val="E6913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4800" b="1">
                  <a:latin typeface="Architects Daughter"/>
                  <a:ea typeface="Architects Daughter"/>
                  <a:cs typeface="Architects Daughter"/>
                  <a:sym typeface="Architects Daughter"/>
                </a:rPr>
                <a:t>Bronze</a:t>
              </a:r>
              <a:endParaRPr sz="4800" b="1">
                <a:latin typeface="Architects Daughter"/>
                <a:ea typeface="Architects Daughter"/>
                <a:cs typeface="Architects Daughter"/>
                <a:sym typeface="Architects Daughter"/>
              </a:endParaRPr>
            </a:p>
          </p:txBody>
        </p:sp>
        <p:sp>
          <p:nvSpPr>
            <p:cNvPr id="271" name="Shape 271"/>
            <p:cNvSpPr/>
            <p:nvPr/>
          </p:nvSpPr>
          <p:spPr>
            <a:xfrm>
              <a:off x="2899925" y="3367325"/>
              <a:ext cx="5980525" cy="1811225"/>
            </a:xfrm>
            <a:prstGeom prst="flowChartMagneticDisk">
              <a:avLst/>
            </a:prstGeom>
            <a:solidFill>
              <a:srgbClr val="99999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4800" b="1">
                  <a:latin typeface="Architects Daughter"/>
                  <a:ea typeface="Architects Daughter"/>
                  <a:cs typeface="Architects Daughter"/>
                  <a:sym typeface="Architects Daughter"/>
                </a:rPr>
                <a:t>Silver</a:t>
              </a:r>
              <a:endParaRPr sz="4800" b="1">
                <a:latin typeface="Architects Daughter"/>
                <a:ea typeface="Architects Daughter"/>
                <a:cs typeface="Architects Daughter"/>
                <a:sym typeface="Architects Daughter"/>
              </a:endParaRPr>
            </a:p>
          </p:txBody>
        </p:sp>
        <p:sp>
          <p:nvSpPr>
            <p:cNvPr id="272" name="Shape 272"/>
            <p:cNvSpPr/>
            <p:nvPr/>
          </p:nvSpPr>
          <p:spPr>
            <a:xfrm>
              <a:off x="4284638" y="2108675"/>
              <a:ext cx="3211100" cy="1778225"/>
            </a:xfrm>
            <a:prstGeom prst="flowChartMagneticDisk">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4800" b="1">
                  <a:latin typeface="Architects Daughter"/>
                  <a:ea typeface="Architects Daughter"/>
                  <a:cs typeface="Architects Daughter"/>
                  <a:sym typeface="Architects Daughter"/>
                </a:rPr>
                <a:t>Gold</a:t>
              </a:r>
              <a:endParaRPr sz="4800" b="1">
                <a:latin typeface="Architects Daughter"/>
                <a:ea typeface="Architects Daughter"/>
                <a:cs typeface="Architects Daughter"/>
                <a:sym typeface="Architects Daughter"/>
              </a:endParaRPr>
            </a:p>
          </p:txBody>
        </p:sp>
      </p:grpSp>
      <p:sp>
        <p:nvSpPr>
          <p:cNvPr id="273" name="Shape 273"/>
          <p:cNvSpPr txBox="1"/>
          <p:nvPr/>
        </p:nvSpPr>
        <p:spPr>
          <a:xfrm>
            <a:off x="151200" y="5037800"/>
            <a:ext cx="4678800" cy="958800"/>
          </a:xfrm>
          <a:prstGeom prst="rect">
            <a:avLst/>
          </a:prstGeom>
          <a:no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74" name="Shape 274"/>
          <p:cNvSpPr/>
          <p:nvPr/>
        </p:nvSpPr>
        <p:spPr>
          <a:xfrm>
            <a:off x="151200" y="5203250"/>
            <a:ext cx="4678800" cy="666600"/>
          </a:xfrm>
          <a:prstGeom prst="wedgeRectCallout">
            <a:avLst>
              <a:gd name="adj1" fmla="val 58002"/>
              <a:gd name="adj2" fmla="val -19581"/>
            </a:avLst>
          </a:prstGeom>
          <a:solidFill>
            <a:srgbClr val="FFFFFF"/>
          </a:solidFill>
          <a:ln w="28575" cap="flat" cmpd="sng">
            <a:solidFill>
              <a:srgbClr val="E69138"/>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Collection Level Metadata</a:t>
            </a:r>
            <a:endParaRPr>
              <a:solidFill>
                <a:schemeClr val="dk1"/>
              </a:solidFill>
            </a:endParaRPr>
          </a:p>
        </p:txBody>
      </p:sp>
      <p:sp>
        <p:nvSpPr>
          <p:cNvPr id="275" name="Shape 275"/>
          <p:cNvSpPr/>
          <p:nvPr/>
        </p:nvSpPr>
        <p:spPr>
          <a:xfrm>
            <a:off x="151200" y="3352775"/>
            <a:ext cx="5001900" cy="1401900"/>
          </a:xfrm>
          <a:prstGeom prst="wedgeRectCallout">
            <a:avLst>
              <a:gd name="adj1" fmla="val 61276"/>
              <a:gd name="adj2" fmla="val 22562"/>
            </a:avLst>
          </a:prstGeom>
          <a:solidFill>
            <a:srgbClr val="FFFFFF"/>
          </a:solidFill>
          <a:ln w="2857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Collection Level Metadata +2:  </a:t>
            </a:r>
            <a:endParaRPr sz="3000" b="1">
              <a:solidFill>
                <a:srgbClr val="1F3864"/>
              </a:solidFill>
              <a:latin typeface="Calibri"/>
              <a:ea typeface="Calibri"/>
              <a:cs typeface="Calibri"/>
              <a:sym typeface="Calibri"/>
            </a:endParaRPr>
          </a:p>
          <a:p>
            <a:pPr marL="0" lvl="0" indent="0" rtl="0">
              <a:spcBef>
                <a:spcPts val="0"/>
              </a:spcBef>
              <a:spcAft>
                <a:spcPts val="0"/>
              </a:spcAft>
              <a:buNone/>
            </a:pPr>
            <a:r>
              <a:rPr lang="en-US" sz="2400" b="1">
                <a:solidFill>
                  <a:srgbClr val="1F3864"/>
                </a:solidFill>
                <a:latin typeface="Calibri"/>
                <a:ea typeface="Calibri"/>
                <a:cs typeface="Calibri"/>
                <a:sym typeface="Calibri"/>
              </a:rPr>
              <a:t>Data Access, Data Format, Granule Metadata or DSMM</a:t>
            </a:r>
            <a:endParaRPr>
              <a:solidFill>
                <a:schemeClr val="dk1"/>
              </a:solidFill>
            </a:endParaRPr>
          </a:p>
        </p:txBody>
      </p:sp>
      <p:sp>
        <p:nvSpPr>
          <p:cNvPr id="276" name="Shape 276"/>
          <p:cNvSpPr/>
          <p:nvPr/>
        </p:nvSpPr>
        <p:spPr>
          <a:xfrm>
            <a:off x="3191850" y="2536250"/>
            <a:ext cx="3314700" cy="666600"/>
          </a:xfrm>
          <a:prstGeom prst="wedgeRectCallout">
            <a:avLst>
              <a:gd name="adj1" fmla="val 64083"/>
              <a:gd name="adj2" fmla="val -19341"/>
            </a:avLst>
          </a:prstGeom>
          <a:solidFill>
            <a:srgbClr val="FFFFFF"/>
          </a:solidFill>
          <a:ln w="28575" cap="flat" cmpd="sng">
            <a:solidFill>
              <a:srgbClr val="FFE599"/>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n-US" sz="3000" b="1">
                <a:solidFill>
                  <a:srgbClr val="1F3864"/>
                </a:solidFill>
                <a:latin typeface="Calibri"/>
                <a:ea typeface="Calibri"/>
                <a:cs typeface="Calibri"/>
                <a:sym typeface="Calibri"/>
              </a:rPr>
              <a:t>All 5 Requirements</a:t>
            </a:r>
            <a:endParaRPr>
              <a:solidFill>
                <a:schemeClr val="dk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Shape 281"/>
          <p:cNvSpPr txBox="1">
            <a:spLocks noGrp="1"/>
          </p:cNvSpPr>
          <p:nvPr>
            <p:ph type="title"/>
          </p:nvPr>
        </p:nvSpPr>
        <p:spPr>
          <a:xfrm>
            <a:off x="279400" y="365125"/>
            <a:ext cx="11544300" cy="1325563"/>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5400"/>
              <a:buFont typeface="Arial Narrow"/>
              <a:buNone/>
            </a:pPr>
            <a:r>
              <a:rPr lang="en-US"/>
              <a:t>Collection Metadata Readiness</a:t>
            </a:r>
            <a:endParaRPr sz="5400" b="1" i="0" u="none" strike="noStrike" cap="none">
              <a:solidFill>
                <a:srgbClr val="002060"/>
              </a:solidFill>
              <a:latin typeface="Arial Narrow"/>
              <a:ea typeface="Arial Narrow"/>
              <a:cs typeface="Arial Narrow"/>
              <a:sym typeface="Arial Narrow"/>
            </a:endParaRPr>
          </a:p>
        </p:txBody>
      </p:sp>
      <p:sp>
        <p:nvSpPr>
          <p:cNvPr id="282" name="Shape 282"/>
          <p:cNvSpPr txBox="1">
            <a:spLocks noGrp="1"/>
          </p:cNvSpPr>
          <p:nvPr>
            <p:ph type="body" idx="1"/>
          </p:nvPr>
        </p:nvSpPr>
        <p:spPr>
          <a:xfrm>
            <a:off x="107750" y="1825625"/>
            <a:ext cx="12007200" cy="4713600"/>
          </a:xfrm>
          <a:prstGeom prst="rect">
            <a:avLst/>
          </a:prstGeom>
          <a:noFill/>
          <a:ln>
            <a:noFill/>
          </a:ln>
        </p:spPr>
        <p:txBody>
          <a:bodyPr spcFirstLastPara="1" wrap="square" lIns="91425" tIns="45700" rIns="91425" bIns="45700" anchor="t" anchorCtr="0">
            <a:noAutofit/>
          </a:bodyPr>
          <a:lstStyle/>
          <a:p>
            <a:pPr marL="457200" lvl="0" indent="-457200" rtl="0">
              <a:lnSpc>
                <a:spcPct val="115000"/>
              </a:lnSpc>
              <a:spcBef>
                <a:spcPts val="0"/>
              </a:spcBef>
              <a:spcAft>
                <a:spcPts val="0"/>
              </a:spcAft>
              <a:buClr>
                <a:srgbClr val="1F3864"/>
              </a:buClr>
              <a:buSzPts val="3600"/>
              <a:buFont typeface="Calibri"/>
              <a:buChar char="•"/>
            </a:pPr>
            <a:r>
              <a:rPr lang="en-US" sz="3200" dirty="0">
                <a:solidFill>
                  <a:srgbClr val="1F3864"/>
                </a:solidFill>
              </a:rPr>
              <a:t>Every collection level record in the data group  shall have a completeness score of at least 90% following the </a:t>
            </a:r>
            <a:r>
              <a:rPr lang="en-US" sz="3200" u="sng" dirty="0">
                <a:solidFill>
                  <a:srgbClr val="1F3864"/>
                </a:solidFill>
                <a:hlinkClick r:id="rId3"/>
              </a:rPr>
              <a:t>V2 Completeness Rubric</a:t>
            </a:r>
            <a:endParaRPr sz="3200" dirty="0">
              <a:solidFill>
                <a:srgbClr val="1F3864"/>
              </a:solidFill>
            </a:endParaRPr>
          </a:p>
          <a:p>
            <a:pPr marL="457200" lvl="0" indent="-457200" rtl="0">
              <a:lnSpc>
                <a:spcPct val="115000"/>
              </a:lnSpc>
              <a:spcBef>
                <a:spcPts val="0"/>
              </a:spcBef>
              <a:spcAft>
                <a:spcPts val="0"/>
              </a:spcAft>
              <a:buClr>
                <a:srgbClr val="1F3864"/>
              </a:buClr>
              <a:buSzPts val="3600"/>
              <a:buFont typeface="Calibri"/>
              <a:buChar char="•"/>
            </a:pPr>
            <a:r>
              <a:rPr lang="en-US" sz="3200" dirty="0">
                <a:solidFill>
                  <a:srgbClr val="1F3864"/>
                </a:solidFill>
              </a:rPr>
              <a:t>GCMD Science, Place and </a:t>
            </a:r>
            <a:r>
              <a:rPr lang="en-US" sz="3200" dirty="0" err="1">
                <a:solidFill>
                  <a:srgbClr val="1F3864"/>
                </a:solidFill>
              </a:rPr>
              <a:t>DataCentre</a:t>
            </a:r>
            <a:r>
              <a:rPr lang="en-US" sz="3200" dirty="0">
                <a:solidFill>
                  <a:srgbClr val="1F3864"/>
                </a:solidFill>
              </a:rPr>
              <a:t> Keywords</a:t>
            </a:r>
            <a:endParaRPr sz="3200" dirty="0">
              <a:solidFill>
                <a:srgbClr val="1F3864"/>
              </a:solidFill>
            </a:endParaRPr>
          </a:p>
          <a:p>
            <a:pPr marL="457200" lvl="0" indent="-457200" rtl="0">
              <a:lnSpc>
                <a:spcPct val="115000"/>
              </a:lnSpc>
              <a:spcBef>
                <a:spcPts val="0"/>
              </a:spcBef>
              <a:spcAft>
                <a:spcPts val="0"/>
              </a:spcAft>
              <a:buClr>
                <a:srgbClr val="1F3864"/>
              </a:buClr>
              <a:buSzPts val="3600"/>
              <a:buFont typeface="Calibri"/>
              <a:buChar char="•"/>
            </a:pPr>
            <a:r>
              <a:rPr lang="en-US" sz="3200" dirty="0">
                <a:solidFill>
                  <a:srgbClr val="1F3864"/>
                </a:solidFill>
              </a:rPr>
              <a:t>GCMD Platform, Instrument, Project Keywords (if applicable)</a:t>
            </a:r>
            <a:endParaRPr sz="3200" dirty="0">
              <a:solidFill>
                <a:srgbClr val="1F3864"/>
              </a:solidFill>
            </a:endParaRPr>
          </a:p>
          <a:p>
            <a:pPr marL="457200" lvl="0" indent="-457200" rtl="0">
              <a:lnSpc>
                <a:spcPct val="115000"/>
              </a:lnSpc>
              <a:spcBef>
                <a:spcPts val="0"/>
              </a:spcBef>
              <a:spcAft>
                <a:spcPts val="0"/>
              </a:spcAft>
              <a:buClr>
                <a:srgbClr val="1F3864"/>
              </a:buClr>
              <a:buSzPts val="3600"/>
              <a:buFont typeface="Calibri"/>
              <a:buChar char="•"/>
            </a:pPr>
            <a:r>
              <a:rPr lang="en-US" sz="3200" dirty="0">
                <a:solidFill>
                  <a:srgbClr val="1F3864"/>
                </a:solidFill>
              </a:rPr>
              <a:t>GCMD Keyword thesaurus titles following </a:t>
            </a:r>
            <a:r>
              <a:rPr lang="en-US" sz="3200" dirty="0" smtClean="0">
                <a:solidFill>
                  <a:srgbClr val="1F3864"/>
                </a:solidFill>
              </a:rPr>
              <a:t>NOAA’s Keyword Implementation Guidance</a:t>
            </a:r>
            <a:endParaRPr sz="3200" dirty="0">
              <a:solidFill>
                <a:srgbClr val="1F3864"/>
              </a:solidFill>
            </a:endParaRPr>
          </a:p>
          <a:p>
            <a:pPr marL="457200" lvl="0" indent="-457200" rtl="0">
              <a:lnSpc>
                <a:spcPct val="115000"/>
              </a:lnSpc>
              <a:spcBef>
                <a:spcPts val="0"/>
              </a:spcBef>
              <a:spcAft>
                <a:spcPts val="0"/>
              </a:spcAft>
              <a:buClr>
                <a:srgbClr val="1F3864"/>
              </a:buClr>
              <a:buSzPts val="3600"/>
              <a:buFont typeface="Calibri"/>
              <a:buChar char="•"/>
            </a:pPr>
            <a:r>
              <a:rPr lang="en-US" sz="3200" dirty="0">
                <a:solidFill>
                  <a:srgbClr val="1F3864"/>
                </a:solidFill>
              </a:rPr>
              <a:t>URL to a browse graphic thumbnail</a:t>
            </a:r>
            <a:endParaRPr sz="3200" dirty="0">
              <a:solidFill>
                <a:srgbClr val="1F3864"/>
              </a:solidFill>
            </a:endParaRPr>
          </a:p>
          <a:p>
            <a:pPr marL="0" lvl="0" indent="0" rtl="0">
              <a:spcBef>
                <a:spcPts val="0"/>
              </a:spcBef>
              <a:spcAft>
                <a:spcPts val="0"/>
              </a:spcAft>
              <a:buNone/>
            </a:pPr>
            <a:endParaRPr sz="3200" dirty="0">
              <a:solidFill>
                <a:srgbClr val="1F3864"/>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279400" y="365125"/>
            <a:ext cx="115443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5400"/>
              <a:buFont typeface="Arial Narrow"/>
              <a:buNone/>
            </a:pPr>
            <a:r>
              <a:rPr lang="en-US"/>
              <a:t>Granule Data Readiness</a:t>
            </a:r>
            <a:endParaRPr sz="5400" b="1" i="0" u="none" strike="noStrike" cap="none">
              <a:solidFill>
                <a:srgbClr val="002060"/>
              </a:solidFill>
              <a:latin typeface="Arial Narrow"/>
              <a:ea typeface="Arial Narrow"/>
              <a:cs typeface="Arial Narrow"/>
              <a:sym typeface="Arial Narrow"/>
            </a:endParaRPr>
          </a:p>
        </p:txBody>
      </p:sp>
      <p:sp>
        <p:nvSpPr>
          <p:cNvPr id="288" name="Shape 288"/>
          <p:cNvSpPr txBox="1">
            <a:spLocks noGrp="1"/>
          </p:cNvSpPr>
          <p:nvPr>
            <p:ph type="body" idx="1"/>
          </p:nvPr>
        </p:nvSpPr>
        <p:spPr>
          <a:xfrm>
            <a:off x="107750" y="1825625"/>
            <a:ext cx="12007200" cy="4713600"/>
          </a:xfrm>
          <a:prstGeom prst="rect">
            <a:avLst/>
          </a:prstGeom>
          <a:noFill/>
          <a:ln>
            <a:noFill/>
          </a:ln>
        </p:spPr>
        <p:txBody>
          <a:bodyPr spcFirstLastPara="1" wrap="square" lIns="91425" tIns="45700" rIns="91425" bIns="45700" anchor="t" anchorCtr="0">
            <a:noAutofit/>
          </a:bodyPr>
          <a:lstStyle/>
          <a:p>
            <a:pPr marL="457200" lvl="0" indent="-457200" rtl="0">
              <a:lnSpc>
                <a:spcPct val="115000"/>
              </a:lnSpc>
              <a:spcBef>
                <a:spcPts val="0"/>
              </a:spcBef>
              <a:spcAft>
                <a:spcPts val="0"/>
              </a:spcAft>
              <a:buClr>
                <a:srgbClr val="1F3864"/>
              </a:buClr>
              <a:buSzPts val="3600"/>
              <a:buFont typeface="Calibri"/>
              <a:buChar char="•"/>
            </a:pPr>
            <a:r>
              <a:rPr lang="en-US" sz="3600">
                <a:solidFill>
                  <a:srgbClr val="1F3864"/>
                </a:solidFill>
              </a:rPr>
              <a:t>Granule metadata must be online with direct </a:t>
            </a:r>
            <a:r>
              <a:rPr lang="en-US">
                <a:solidFill>
                  <a:srgbClr val="1F3864"/>
                </a:solidFill>
              </a:rPr>
              <a:t>access </a:t>
            </a:r>
            <a:r>
              <a:rPr lang="en-US" sz="3600">
                <a:solidFill>
                  <a:srgbClr val="1F3864"/>
                </a:solidFill>
              </a:rPr>
              <a:t>options available </a:t>
            </a:r>
            <a:endParaRPr>
              <a:solidFill>
                <a:srgbClr val="1F3864"/>
              </a:solidFill>
            </a:endParaRPr>
          </a:p>
          <a:p>
            <a:pPr marL="914400" lvl="1" indent="-406400" rtl="0">
              <a:lnSpc>
                <a:spcPct val="115000"/>
              </a:lnSpc>
              <a:spcBef>
                <a:spcPts val="0"/>
              </a:spcBef>
              <a:spcAft>
                <a:spcPts val="0"/>
              </a:spcAft>
              <a:buClr>
                <a:srgbClr val="1F3864"/>
              </a:buClr>
              <a:buSzPts val="2800"/>
              <a:buFont typeface="Calibri"/>
              <a:buChar char="-"/>
            </a:pPr>
            <a:r>
              <a:rPr lang="en-US" sz="3600">
                <a:solidFill>
                  <a:srgbClr val="1F3864"/>
                </a:solidFill>
              </a:rPr>
              <a:t>e.g., Cloud Service, HTTP/FTP, THREDDs, ERDDAP, OPeNDAP, etc.</a:t>
            </a:r>
            <a:endParaRPr sz="3600">
              <a:solidFill>
                <a:srgbClr val="1F3864"/>
              </a:solidFill>
            </a:endParaRPr>
          </a:p>
          <a:p>
            <a:pPr marL="0" lvl="0" indent="0" rtl="0">
              <a:spcBef>
                <a:spcPts val="0"/>
              </a:spcBef>
              <a:spcAft>
                <a:spcPts val="0"/>
              </a:spcAft>
              <a:buNone/>
            </a:pPr>
            <a:endParaRPr>
              <a:solidFill>
                <a:srgbClr val="1F3864"/>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Shape 293"/>
          <p:cNvSpPr txBox="1">
            <a:spLocks noGrp="1"/>
          </p:cNvSpPr>
          <p:nvPr>
            <p:ph type="title"/>
          </p:nvPr>
        </p:nvSpPr>
        <p:spPr>
          <a:xfrm>
            <a:off x="279400" y="365125"/>
            <a:ext cx="115443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5400"/>
              <a:buFont typeface="Arial Narrow"/>
              <a:buNone/>
            </a:pPr>
            <a:r>
              <a:rPr lang="en-US"/>
              <a:t>Granule Metadata Readiness</a:t>
            </a:r>
            <a:endParaRPr sz="5400" b="1" i="0" u="none" strike="noStrike" cap="none">
              <a:solidFill>
                <a:srgbClr val="002060"/>
              </a:solidFill>
              <a:latin typeface="Arial Narrow"/>
              <a:ea typeface="Arial Narrow"/>
              <a:cs typeface="Arial Narrow"/>
              <a:sym typeface="Arial Narrow"/>
            </a:endParaRPr>
          </a:p>
        </p:txBody>
      </p:sp>
      <p:sp>
        <p:nvSpPr>
          <p:cNvPr id="294" name="Shape 294"/>
          <p:cNvSpPr txBox="1">
            <a:spLocks noGrp="1"/>
          </p:cNvSpPr>
          <p:nvPr>
            <p:ph type="body" idx="1"/>
          </p:nvPr>
        </p:nvSpPr>
        <p:spPr>
          <a:xfrm>
            <a:off x="107750" y="1825625"/>
            <a:ext cx="12007200" cy="4713600"/>
          </a:xfrm>
          <a:prstGeom prst="rect">
            <a:avLst/>
          </a:prstGeom>
          <a:noFill/>
          <a:ln>
            <a:noFill/>
          </a:ln>
        </p:spPr>
        <p:txBody>
          <a:bodyPr spcFirstLastPara="1" wrap="square" lIns="91425" tIns="45700" rIns="91425" bIns="45700" anchor="t" anchorCtr="0">
            <a:noAutofit/>
          </a:bodyPr>
          <a:lstStyle/>
          <a:p>
            <a:pPr marL="457200" marR="0" lvl="0" indent="-444500" algn="l" rtl="0">
              <a:lnSpc>
                <a:spcPct val="115000"/>
              </a:lnSpc>
              <a:spcBef>
                <a:spcPts val="0"/>
              </a:spcBef>
              <a:spcAft>
                <a:spcPts val="0"/>
              </a:spcAft>
              <a:buClr>
                <a:srgbClr val="1F3864"/>
              </a:buClr>
              <a:buSzPts val="3400"/>
              <a:buFont typeface="Calibri"/>
              <a:buChar char="•"/>
            </a:pPr>
            <a:r>
              <a:rPr lang="en-US" sz="3200" dirty="0">
                <a:solidFill>
                  <a:srgbClr val="1F3864"/>
                </a:solidFill>
              </a:rPr>
              <a:t>Each granule shall have a </a:t>
            </a:r>
            <a:r>
              <a:rPr lang="en-US" sz="3200" dirty="0" err="1">
                <a:solidFill>
                  <a:srgbClr val="1F3864"/>
                </a:solidFill>
              </a:rPr>
              <a:t>OneStop</a:t>
            </a:r>
            <a:r>
              <a:rPr lang="en-US" sz="3200" dirty="0">
                <a:solidFill>
                  <a:srgbClr val="1F3864"/>
                </a:solidFill>
              </a:rPr>
              <a:t> ISO-Lite* compliant metadata record</a:t>
            </a:r>
            <a:endParaRPr sz="3200" dirty="0">
              <a:solidFill>
                <a:srgbClr val="1F3864"/>
              </a:solidFill>
            </a:endParaRPr>
          </a:p>
          <a:p>
            <a:pPr marL="457200" marR="0" lvl="0" indent="-444500" algn="l" rtl="0">
              <a:lnSpc>
                <a:spcPct val="115000"/>
              </a:lnSpc>
              <a:spcBef>
                <a:spcPts val="0"/>
              </a:spcBef>
              <a:spcAft>
                <a:spcPts val="0"/>
              </a:spcAft>
              <a:buClr>
                <a:srgbClr val="1F3864"/>
              </a:buClr>
              <a:buSzPts val="3400"/>
              <a:buFont typeface="Calibri"/>
              <a:buChar char="•"/>
            </a:pPr>
            <a:r>
              <a:rPr lang="en-US" sz="3200" dirty="0">
                <a:solidFill>
                  <a:srgbClr val="1F3864"/>
                </a:solidFill>
              </a:rPr>
              <a:t>Every access URL shall have a protocol field associated</a:t>
            </a:r>
            <a:endParaRPr sz="3200" dirty="0">
              <a:solidFill>
                <a:srgbClr val="1F3864"/>
              </a:solidFill>
            </a:endParaRPr>
          </a:p>
          <a:p>
            <a:pPr marL="457200" marR="0" lvl="0" indent="-444500" algn="l" rtl="0">
              <a:lnSpc>
                <a:spcPct val="115000"/>
              </a:lnSpc>
              <a:spcBef>
                <a:spcPts val="0"/>
              </a:spcBef>
              <a:spcAft>
                <a:spcPts val="0"/>
              </a:spcAft>
              <a:buClr>
                <a:srgbClr val="1F3864"/>
              </a:buClr>
              <a:buSzPts val="3400"/>
              <a:buFont typeface="Calibri"/>
              <a:buChar char="•"/>
            </a:pPr>
            <a:r>
              <a:rPr lang="en-US" sz="3200" dirty="0">
                <a:solidFill>
                  <a:srgbClr val="1F3864"/>
                </a:solidFill>
              </a:rPr>
              <a:t>A </a:t>
            </a:r>
            <a:r>
              <a:rPr lang="en-US" sz="3200" b="1" dirty="0">
                <a:solidFill>
                  <a:srgbClr val="1F3864"/>
                </a:solidFill>
              </a:rPr>
              <a:t>parent identifier</a:t>
            </a:r>
            <a:r>
              <a:rPr lang="en-US" sz="3200" dirty="0">
                <a:solidFill>
                  <a:srgbClr val="1F3864"/>
                </a:solidFill>
              </a:rPr>
              <a:t> to the collection level metadata</a:t>
            </a:r>
            <a:endParaRPr sz="3200" dirty="0">
              <a:solidFill>
                <a:srgbClr val="1F3864"/>
              </a:solidFill>
            </a:endParaRPr>
          </a:p>
          <a:p>
            <a:pPr marL="457200" marR="0" lvl="0" indent="-444500" algn="l" rtl="0">
              <a:lnSpc>
                <a:spcPct val="115000"/>
              </a:lnSpc>
              <a:spcBef>
                <a:spcPts val="0"/>
              </a:spcBef>
              <a:spcAft>
                <a:spcPts val="0"/>
              </a:spcAft>
              <a:buClr>
                <a:srgbClr val="1F3864"/>
              </a:buClr>
              <a:buSzPts val="3400"/>
              <a:buFont typeface="Calibri"/>
              <a:buChar char="•"/>
            </a:pPr>
            <a:r>
              <a:rPr lang="en-US" sz="3200" dirty="0">
                <a:solidFill>
                  <a:srgbClr val="1F3864"/>
                </a:solidFill>
              </a:rPr>
              <a:t>The term ‘Granule’ in the </a:t>
            </a:r>
            <a:r>
              <a:rPr lang="en-US" sz="3200" dirty="0" err="1">
                <a:solidFill>
                  <a:srgbClr val="1F3864"/>
                </a:solidFill>
              </a:rPr>
              <a:t>hierarchyLevelName</a:t>
            </a:r>
            <a:r>
              <a:rPr lang="en-US" sz="3200" dirty="0">
                <a:solidFill>
                  <a:srgbClr val="1F3864"/>
                </a:solidFill>
              </a:rPr>
              <a:t> field</a:t>
            </a:r>
            <a:endParaRPr sz="3200" dirty="0">
              <a:solidFill>
                <a:srgbClr val="1F3864"/>
              </a:solidFill>
            </a:endParaRPr>
          </a:p>
          <a:p>
            <a:pPr marL="457200" marR="0" lvl="0" indent="-444500" algn="l" rtl="0">
              <a:lnSpc>
                <a:spcPct val="115000"/>
              </a:lnSpc>
              <a:spcBef>
                <a:spcPts val="0"/>
              </a:spcBef>
              <a:spcAft>
                <a:spcPts val="0"/>
              </a:spcAft>
              <a:buClr>
                <a:srgbClr val="1F3864"/>
              </a:buClr>
              <a:buSzPts val="3400"/>
              <a:buFont typeface="Calibri"/>
              <a:buChar char="•"/>
            </a:pPr>
            <a:r>
              <a:rPr lang="en-US" sz="3200" dirty="0">
                <a:solidFill>
                  <a:srgbClr val="1F3864"/>
                </a:solidFill>
              </a:rPr>
              <a:t>Only </a:t>
            </a:r>
            <a:r>
              <a:rPr lang="en-US" sz="3200" b="1" dirty="0">
                <a:solidFill>
                  <a:srgbClr val="1F3864"/>
                </a:solidFill>
              </a:rPr>
              <a:t>unique content</a:t>
            </a:r>
            <a:r>
              <a:rPr lang="en-US" sz="3200" dirty="0">
                <a:solidFill>
                  <a:srgbClr val="1F3864"/>
                </a:solidFill>
              </a:rPr>
              <a:t> that identifies the granule distinctly from the collection and yet enough information to easily distinguish differences across a set of similar granules</a:t>
            </a:r>
            <a:endParaRPr sz="3200" dirty="0">
              <a:solidFill>
                <a:srgbClr val="1F3864"/>
              </a:solidFill>
            </a:endParaRPr>
          </a:p>
          <a:p>
            <a:pPr marL="0" lvl="0" indent="0" rtl="0">
              <a:spcBef>
                <a:spcPts val="0"/>
              </a:spcBef>
              <a:spcAft>
                <a:spcPts val="0"/>
              </a:spcAft>
              <a:buNone/>
            </a:pPr>
            <a:endParaRPr sz="3200" dirty="0">
              <a:solidFill>
                <a:srgbClr val="1F3864"/>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Shape 300"/>
          <p:cNvSpPr txBox="1">
            <a:spLocks noGrp="1"/>
          </p:cNvSpPr>
          <p:nvPr>
            <p:ph type="title"/>
          </p:nvPr>
        </p:nvSpPr>
        <p:spPr>
          <a:xfrm>
            <a:off x="279400" y="365125"/>
            <a:ext cx="11544300" cy="1325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n-US"/>
              <a:t>Data Formats</a:t>
            </a:r>
            <a:endParaRPr/>
          </a:p>
        </p:txBody>
      </p:sp>
      <p:sp>
        <p:nvSpPr>
          <p:cNvPr id="301" name="Shape 301"/>
          <p:cNvSpPr txBox="1">
            <a:spLocks noGrp="1"/>
          </p:cNvSpPr>
          <p:nvPr>
            <p:ph type="body" idx="1"/>
          </p:nvPr>
        </p:nvSpPr>
        <p:spPr>
          <a:xfrm>
            <a:off x="210312" y="1825625"/>
            <a:ext cx="11804904" cy="4351200"/>
          </a:xfrm>
          <a:prstGeom prst="rect">
            <a:avLst/>
          </a:prstGeom>
        </p:spPr>
        <p:txBody>
          <a:bodyPr spcFirstLastPara="1" wrap="square" lIns="91425" tIns="91425" rIns="91425" bIns="91425" anchor="t" anchorCtr="0">
            <a:noAutofit/>
          </a:bodyPr>
          <a:lstStyle/>
          <a:p>
            <a:pPr marL="457200" lvl="0" indent="-457200" rtl="0">
              <a:lnSpc>
                <a:spcPct val="115000"/>
              </a:lnSpc>
              <a:spcBef>
                <a:spcPts val="0"/>
              </a:spcBef>
              <a:spcAft>
                <a:spcPts val="0"/>
              </a:spcAft>
              <a:buClr>
                <a:srgbClr val="1F3864"/>
              </a:buClr>
              <a:buSzPts val="3600"/>
              <a:buFont typeface="Calibri"/>
              <a:buChar char="●"/>
            </a:pPr>
            <a:r>
              <a:rPr lang="en-US" dirty="0">
                <a:solidFill>
                  <a:srgbClr val="1F3864"/>
                </a:solidFill>
              </a:rPr>
              <a:t>Data are in a standardized, non-proprietary machine-readable format</a:t>
            </a:r>
            <a:endParaRPr dirty="0">
              <a:solidFill>
                <a:srgbClr val="1F3864"/>
              </a:solidFill>
            </a:endParaRPr>
          </a:p>
          <a:p>
            <a:pPr marL="914400" lvl="1" indent="-457200" rtl="0">
              <a:lnSpc>
                <a:spcPct val="115000"/>
              </a:lnSpc>
              <a:spcBef>
                <a:spcPts val="0"/>
              </a:spcBef>
              <a:spcAft>
                <a:spcPts val="0"/>
              </a:spcAft>
              <a:buClr>
                <a:srgbClr val="1F3864"/>
              </a:buClr>
              <a:buSzPts val="3600"/>
              <a:buFont typeface="Calibri"/>
              <a:buChar char="○"/>
            </a:pPr>
            <a:r>
              <a:rPr lang="en-US" sz="3600" dirty="0">
                <a:solidFill>
                  <a:srgbClr val="1F3864"/>
                </a:solidFill>
              </a:rPr>
              <a:t>Examples include but are not limited to: CSV, HDF, </a:t>
            </a:r>
            <a:r>
              <a:rPr lang="en-US" sz="3600" dirty="0" err="1">
                <a:solidFill>
                  <a:srgbClr val="1F3864"/>
                </a:solidFill>
              </a:rPr>
              <a:t>NetCDF</a:t>
            </a:r>
            <a:r>
              <a:rPr lang="en-US" sz="3600" dirty="0">
                <a:solidFill>
                  <a:srgbClr val="1F3864"/>
                </a:solidFill>
              </a:rPr>
              <a:t>, </a:t>
            </a:r>
            <a:r>
              <a:rPr lang="en-US" sz="3600" dirty="0" err="1">
                <a:solidFill>
                  <a:srgbClr val="1F3864"/>
                </a:solidFill>
              </a:rPr>
              <a:t>GeoTIFF</a:t>
            </a:r>
            <a:r>
              <a:rPr lang="en-US" sz="3600" dirty="0">
                <a:solidFill>
                  <a:srgbClr val="1F3864"/>
                </a:solidFill>
              </a:rPr>
              <a:t>, etc.</a:t>
            </a:r>
            <a:endParaRPr sz="3600" dirty="0">
              <a:solidFill>
                <a:srgbClr val="1F3864"/>
              </a:solidFill>
            </a:endParaRPr>
          </a:p>
          <a:p>
            <a:pPr marL="914400" lvl="1" indent="-457200" rtl="0">
              <a:lnSpc>
                <a:spcPct val="115000"/>
              </a:lnSpc>
              <a:spcBef>
                <a:spcPts val="0"/>
              </a:spcBef>
              <a:spcAft>
                <a:spcPts val="0"/>
              </a:spcAft>
              <a:buClr>
                <a:srgbClr val="1F3864"/>
              </a:buClr>
              <a:buSzPts val="3600"/>
              <a:buFont typeface="Calibri"/>
              <a:buChar char="○"/>
            </a:pPr>
            <a:r>
              <a:rPr lang="en-US" sz="3600" dirty="0">
                <a:solidFill>
                  <a:srgbClr val="1F3864"/>
                </a:solidFill>
              </a:rPr>
              <a:t>Highly recommend use of </a:t>
            </a:r>
            <a:r>
              <a:rPr lang="en-US" sz="3600" dirty="0" err="1">
                <a:solidFill>
                  <a:srgbClr val="1F3864"/>
                </a:solidFill>
              </a:rPr>
              <a:t>NetCDF</a:t>
            </a:r>
            <a:r>
              <a:rPr lang="en-US" sz="3600" dirty="0">
                <a:solidFill>
                  <a:srgbClr val="1F3864"/>
                </a:solidFill>
              </a:rPr>
              <a:t>/HDF following the </a:t>
            </a:r>
            <a:r>
              <a:rPr lang="en-US" sz="3600" u="sng" dirty="0">
                <a:solidFill>
                  <a:srgbClr val="1F3864"/>
                </a:solidFill>
                <a:hlinkClick r:id="rId3"/>
              </a:rPr>
              <a:t>NCEI </a:t>
            </a:r>
            <a:r>
              <a:rPr lang="en-US" sz="3600" u="sng" dirty="0" err="1">
                <a:solidFill>
                  <a:srgbClr val="1F3864"/>
                </a:solidFill>
                <a:hlinkClick r:id="rId3"/>
              </a:rPr>
              <a:t>NetCDF</a:t>
            </a:r>
            <a:r>
              <a:rPr lang="en-US" sz="3600" u="sng" dirty="0">
                <a:solidFill>
                  <a:srgbClr val="1F3864"/>
                </a:solidFill>
                <a:hlinkClick r:id="rId3"/>
              </a:rPr>
              <a:t> Template v2.0</a:t>
            </a:r>
            <a:endParaRPr sz="3600" dirty="0">
              <a:solidFill>
                <a:srgbClr val="1F3864"/>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Shape 306"/>
          <p:cNvSpPr txBox="1">
            <a:spLocks noGrp="1"/>
          </p:cNvSpPr>
          <p:nvPr>
            <p:ph type="title"/>
          </p:nvPr>
        </p:nvSpPr>
        <p:spPr>
          <a:xfrm>
            <a:off x="279400" y="365125"/>
            <a:ext cx="115443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5400"/>
              <a:buFont typeface="Arial Narrow"/>
              <a:buNone/>
            </a:pPr>
            <a:r>
              <a:rPr lang="en-US"/>
              <a:t>Data Stewardship Assessment</a:t>
            </a:r>
            <a:endParaRPr sz="5400" b="1" i="0" u="none" strike="noStrike" cap="none">
              <a:solidFill>
                <a:srgbClr val="002060"/>
              </a:solidFill>
              <a:latin typeface="Arial Narrow"/>
              <a:ea typeface="Arial Narrow"/>
              <a:cs typeface="Arial Narrow"/>
              <a:sym typeface="Arial Narrow"/>
            </a:endParaRPr>
          </a:p>
        </p:txBody>
      </p:sp>
      <p:sp>
        <p:nvSpPr>
          <p:cNvPr id="307" name="Shape 307"/>
          <p:cNvSpPr txBox="1">
            <a:spLocks noGrp="1"/>
          </p:cNvSpPr>
          <p:nvPr>
            <p:ph type="body" idx="1"/>
          </p:nvPr>
        </p:nvSpPr>
        <p:spPr>
          <a:xfrm>
            <a:off x="107750" y="1825625"/>
            <a:ext cx="12007200" cy="4713600"/>
          </a:xfrm>
          <a:prstGeom prst="rect">
            <a:avLst/>
          </a:prstGeom>
          <a:noFill/>
          <a:ln>
            <a:noFill/>
          </a:ln>
        </p:spPr>
        <p:txBody>
          <a:bodyPr spcFirstLastPara="1" wrap="square" lIns="91425" tIns="45700" rIns="91425" bIns="45700" anchor="t" anchorCtr="0">
            <a:noAutofit/>
          </a:bodyPr>
          <a:lstStyle/>
          <a:p>
            <a:pPr marL="457200" lvl="0" indent="-457200" rtl="0">
              <a:lnSpc>
                <a:spcPct val="115000"/>
              </a:lnSpc>
              <a:spcBef>
                <a:spcPts val="0"/>
              </a:spcBef>
              <a:spcAft>
                <a:spcPts val="0"/>
              </a:spcAft>
              <a:buClr>
                <a:srgbClr val="1F3864"/>
              </a:buClr>
              <a:buSzPts val="3600"/>
              <a:buFont typeface="Calibri"/>
              <a:buChar char="•"/>
            </a:pPr>
            <a:r>
              <a:rPr lang="en-US">
                <a:solidFill>
                  <a:srgbClr val="1F3864"/>
                </a:solidFill>
              </a:rPr>
              <a:t>Each collection shall have a Data Stewardship Maturity Assessment</a:t>
            </a:r>
            <a:endParaRPr>
              <a:solidFill>
                <a:srgbClr val="1F3864"/>
              </a:solidFill>
            </a:endParaRPr>
          </a:p>
          <a:p>
            <a:pPr marL="457200" lvl="0" indent="-457200" rtl="0">
              <a:lnSpc>
                <a:spcPct val="115000"/>
              </a:lnSpc>
              <a:spcBef>
                <a:spcPts val="0"/>
              </a:spcBef>
              <a:spcAft>
                <a:spcPts val="0"/>
              </a:spcAft>
              <a:buClr>
                <a:srgbClr val="1F3864"/>
              </a:buClr>
              <a:buSzPts val="3600"/>
              <a:buChar char="•"/>
            </a:pPr>
            <a:r>
              <a:rPr lang="en-US">
                <a:solidFill>
                  <a:srgbClr val="1F3864"/>
                </a:solidFill>
              </a:rPr>
              <a:t>The final assessment report shall be published to NOAA's library repository</a:t>
            </a:r>
            <a:endParaRPr>
              <a:solidFill>
                <a:srgbClr val="1F3864"/>
              </a:solidFill>
            </a:endParaRPr>
          </a:p>
          <a:p>
            <a:pPr marL="457200" lvl="0" indent="-457200" rtl="0">
              <a:lnSpc>
                <a:spcPct val="115000"/>
              </a:lnSpc>
              <a:spcBef>
                <a:spcPts val="0"/>
              </a:spcBef>
              <a:spcAft>
                <a:spcPts val="0"/>
              </a:spcAft>
              <a:buClr>
                <a:srgbClr val="1F3864"/>
              </a:buClr>
              <a:buSzPts val="3600"/>
              <a:buChar char="•"/>
            </a:pPr>
            <a:r>
              <a:rPr lang="en-US">
                <a:solidFill>
                  <a:srgbClr val="1F3864"/>
                </a:solidFill>
              </a:rPr>
              <a:t>The results shall be encoded into the collection level metadata</a:t>
            </a:r>
            <a:endParaRPr>
              <a:solidFill>
                <a:srgbClr val="1F3864"/>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DSM Questionnaire Example</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207585472"/>
              </p:ext>
            </p:extLst>
          </p:nvPr>
        </p:nvGraphicFramePr>
        <p:xfrm>
          <a:off x="279400" y="1828800"/>
          <a:ext cx="11544300" cy="4480560"/>
        </p:xfrm>
        <a:graphic>
          <a:graphicData uri="http://schemas.openxmlformats.org/drawingml/2006/table">
            <a:tbl>
              <a:tblPr/>
              <a:tblGrid>
                <a:gridCol w="1266667"/>
                <a:gridCol w="4794090"/>
                <a:gridCol w="5483543"/>
              </a:tblGrid>
              <a:tr h="2822591">
                <a:tc>
                  <a:txBody>
                    <a:bodyPr/>
                    <a:lstStyle/>
                    <a:p>
                      <a:pPr rtl="0" fontAlgn="t">
                        <a:spcBef>
                          <a:spcPts val="0"/>
                        </a:spcBef>
                        <a:spcAft>
                          <a:spcPts val="0"/>
                        </a:spcAft>
                      </a:pPr>
                      <a:r>
                        <a:rPr lang="en-US" sz="2000" b="0" i="0" u="none" strike="noStrike" dirty="0">
                          <a:solidFill>
                            <a:schemeClr val="tx1"/>
                          </a:solidFill>
                          <a:effectLst/>
                          <a:latin typeface="Calibri" panose="020F0502020204030204" pitchFamily="34" charset="0"/>
                        </a:rPr>
                        <a:t>5.1</a:t>
                      </a:r>
                      <a:endParaRPr lang="en-US" sz="2400" dirty="0">
                        <a:solidFill>
                          <a:schemeClr val="tx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rtl="0" fontAlgn="t">
                        <a:spcBef>
                          <a:spcPts val="0"/>
                        </a:spcBef>
                        <a:spcAft>
                          <a:spcPts val="0"/>
                        </a:spcAft>
                      </a:pPr>
                      <a:r>
                        <a:rPr lang="en-US" sz="2000" b="0" i="0" u="none" strike="noStrike" dirty="0">
                          <a:solidFill>
                            <a:schemeClr val="tx1"/>
                          </a:solidFill>
                          <a:effectLst/>
                          <a:latin typeface="Calibri" panose="020F0502020204030204" pitchFamily="34" charset="0"/>
                        </a:rPr>
                        <a:t>How best describes the Data Quality Assurance (DQA) procedures (including screening)?</a:t>
                      </a:r>
                      <a:endParaRPr lang="en-US" sz="2400" dirty="0">
                        <a:solidFill>
                          <a:schemeClr val="tx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rtl="0" fontAlgn="base">
                        <a:spcBef>
                          <a:spcPts val="0"/>
                        </a:spcBef>
                        <a:spcAft>
                          <a:spcPts val="0"/>
                        </a:spcAft>
                        <a:buFont typeface="+mj-lt"/>
                        <a:buAutoNum type="arabicPeriod"/>
                      </a:pPr>
                      <a:r>
                        <a:rPr lang="en-US" sz="2000" b="0" i="0" u="none" strike="noStrike" dirty="0">
                          <a:solidFill>
                            <a:schemeClr val="tx1"/>
                          </a:solidFill>
                          <a:effectLst/>
                          <a:latin typeface="Calibri" panose="020F0502020204030204" pitchFamily="34" charset="0"/>
                        </a:rPr>
                        <a:t>DQA procedure of the dataset unknown or none</a:t>
                      </a:r>
                    </a:p>
                    <a:p>
                      <a:pPr rtl="0" fontAlgn="base">
                        <a:spcBef>
                          <a:spcPts val="0"/>
                        </a:spcBef>
                        <a:spcAft>
                          <a:spcPts val="0"/>
                        </a:spcAft>
                        <a:buFont typeface="+mj-lt"/>
                        <a:buAutoNum type="arabicPeriod"/>
                      </a:pPr>
                      <a:r>
                        <a:rPr lang="en-US" sz="2000" b="0" i="0" u="none" strike="noStrike" dirty="0">
                          <a:solidFill>
                            <a:schemeClr val="tx1"/>
                          </a:solidFill>
                          <a:effectLst/>
                          <a:latin typeface="Calibri" panose="020F0502020204030204" pitchFamily="34" charset="0"/>
                        </a:rPr>
                        <a:t>DQA procedure is Ad Hoc and not regular and procedure not defined.</a:t>
                      </a:r>
                    </a:p>
                    <a:p>
                      <a:pPr rtl="0" fontAlgn="base">
                        <a:spcBef>
                          <a:spcPts val="0"/>
                        </a:spcBef>
                        <a:spcAft>
                          <a:spcPts val="0"/>
                        </a:spcAft>
                        <a:buFont typeface="+mj-lt"/>
                        <a:buAutoNum type="arabicPeriod"/>
                      </a:pPr>
                      <a:r>
                        <a:rPr lang="en-US" sz="2000" b="0" i="0" u="none" strike="noStrike" dirty="0">
                          <a:solidFill>
                            <a:schemeClr val="tx1"/>
                          </a:solidFill>
                          <a:effectLst/>
                          <a:latin typeface="Calibri" panose="020F0502020204030204" pitchFamily="34" charset="0"/>
                        </a:rPr>
                        <a:t>DQA procedure is partially defined with basic metrics.</a:t>
                      </a:r>
                    </a:p>
                    <a:p>
                      <a:pPr rtl="0" fontAlgn="base">
                        <a:spcBef>
                          <a:spcPts val="0"/>
                        </a:spcBef>
                        <a:spcAft>
                          <a:spcPts val="0"/>
                        </a:spcAft>
                        <a:buFont typeface="+mj-lt"/>
                        <a:buAutoNum type="arabicPeriod"/>
                      </a:pPr>
                      <a:r>
                        <a:rPr lang="en-US" sz="2000" b="0" i="0" u="none" strike="noStrike" dirty="0">
                          <a:solidFill>
                            <a:schemeClr val="tx1"/>
                          </a:solidFill>
                          <a:effectLst/>
                          <a:latin typeface="Calibri" panose="020F0502020204030204" pitchFamily="34" charset="0"/>
                        </a:rPr>
                        <a:t>DQA procedure is fully defined or has standard-based DQA metrics (e.g. CORE-CLIMAX)</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657969">
                <a:tc>
                  <a:txBody>
                    <a:bodyPr/>
                    <a:lstStyle/>
                    <a:p>
                      <a:pPr rtl="0" fontAlgn="t">
                        <a:spcBef>
                          <a:spcPts val="0"/>
                        </a:spcBef>
                        <a:spcAft>
                          <a:spcPts val="0"/>
                        </a:spcAft>
                      </a:pPr>
                      <a:r>
                        <a:rPr lang="en-US" sz="2000" b="0" i="0" u="none" strike="noStrike" dirty="0">
                          <a:solidFill>
                            <a:schemeClr val="tx1"/>
                          </a:solidFill>
                          <a:effectLst/>
                          <a:latin typeface="Calibri" panose="020F0502020204030204" pitchFamily="34" charset="0"/>
                        </a:rPr>
                        <a:t>5.2</a:t>
                      </a:r>
                      <a:endParaRPr lang="en-US" sz="2400" dirty="0">
                        <a:solidFill>
                          <a:schemeClr val="tx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rtl="0" fontAlgn="t">
                        <a:spcBef>
                          <a:spcPts val="0"/>
                        </a:spcBef>
                        <a:spcAft>
                          <a:spcPts val="0"/>
                        </a:spcAft>
                      </a:pPr>
                      <a:r>
                        <a:rPr lang="en-US" sz="2000" b="0" i="0" u="none" strike="noStrike" dirty="0">
                          <a:solidFill>
                            <a:schemeClr val="tx1"/>
                          </a:solidFill>
                          <a:effectLst/>
                          <a:latin typeface="Calibri" panose="020F0502020204030204" pitchFamily="34" charset="0"/>
                        </a:rPr>
                        <a:t>Is DQA documentation describing the procedures and practices available online?</a:t>
                      </a:r>
                      <a:endParaRPr lang="en-US" sz="2400" dirty="0">
                        <a:solidFill>
                          <a:schemeClr val="tx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rtl="0" fontAlgn="base">
                        <a:spcBef>
                          <a:spcPts val="0"/>
                        </a:spcBef>
                        <a:spcAft>
                          <a:spcPts val="0"/>
                        </a:spcAft>
                        <a:buFont typeface="+mj-lt"/>
                        <a:buAutoNum type="arabicPeriod"/>
                      </a:pPr>
                      <a:r>
                        <a:rPr lang="en-US" sz="2000" b="0" i="0" u="none" strike="noStrike" dirty="0">
                          <a:solidFill>
                            <a:schemeClr val="tx1"/>
                          </a:solidFill>
                          <a:effectLst/>
                          <a:latin typeface="Calibri" panose="020F0502020204030204" pitchFamily="34" charset="0"/>
                        </a:rPr>
                        <a:t>No DQA documentation available</a:t>
                      </a:r>
                    </a:p>
                    <a:p>
                      <a:pPr rtl="0" fontAlgn="base">
                        <a:spcBef>
                          <a:spcPts val="0"/>
                        </a:spcBef>
                        <a:spcAft>
                          <a:spcPts val="0"/>
                        </a:spcAft>
                        <a:buFont typeface="+mj-lt"/>
                        <a:buAutoNum type="arabicPeriod"/>
                      </a:pPr>
                      <a:r>
                        <a:rPr lang="en-US" sz="2000" b="0" i="0" u="none" strike="noStrike" dirty="0">
                          <a:solidFill>
                            <a:schemeClr val="tx1"/>
                          </a:solidFill>
                          <a:effectLst/>
                          <a:latin typeface="Calibri" panose="020F0502020204030204" pitchFamily="34" charset="0"/>
                        </a:rPr>
                        <a:t>DQA documentation is available online</a:t>
                      </a:r>
                    </a:p>
                    <a:p>
                      <a:pPr rtl="0" fontAlgn="base">
                        <a:spcBef>
                          <a:spcPts val="0"/>
                        </a:spcBef>
                        <a:spcAft>
                          <a:spcPts val="0"/>
                        </a:spcAft>
                        <a:buFont typeface="+mj-lt"/>
                        <a:buAutoNum type="arabicPeriod"/>
                      </a:pPr>
                      <a:r>
                        <a:rPr lang="en-US" sz="2000" b="0" i="0" u="sng" strike="noStrike" dirty="0">
                          <a:solidFill>
                            <a:schemeClr val="tx1"/>
                          </a:solidFill>
                          <a:effectLst/>
                          <a:latin typeface="Calibri" panose="020F0502020204030204" pitchFamily="34" charset="0"/>
                        </a:rPr>
                        <a:t>DQA documentation is available online with master reference data</a:t>
                      </a:r>
                      <a:endParaRPr lang="en-US" sz="2000" b="0" i="0" u="none" strike="noStrike" dirty="0">
                        <a:solidFill>
                          <a:schemeClr val="tx1"/>
                        </a:solidFill>
                        <a:effectLst/>
                        <a:latin typeface="Calibri" panose="020F050202020403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
        <p:nvSpPr>
          <p:cNvPr id="5" name="Rectangle 1"/>
          <p:cNvSpPr>
            <a:spLocks noGrp="1" noChangeArrowheads="1"/>
          </p:cNvSpPr>
          <p:nvPr>
            <p:ph type="body" idx="1"/>
          </p:nvPr>
        </p:nvSpPr>
        <p:spPr bwMode="auto">
          <a:xfrm>
            <a:off x="844042" y="3585795"/>
            <a:ext cx="1050975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81745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914400" y="2130425"/>
            <a:ext cx="10363200" cy="1470000"/>
          </a:xfrm>
        </p:spPr>
        <p:txBody>
          <a:bodyPr/>
          <a:lstStyle/>
          <a:p>
            <a:r>
              <a:rPr lang="en-US" b="1" dirty="0" smtClean="0">
                <a:solidFill>
                  <a:schemeClr val="bg2"/>
                </a:solidFill>
                <a:latin typeface="Calibri" panose="020F0502020204030204" pitchFamily="34" charset="0"/>
              </a:rPr>
              <a:t>Web Page Discovery</a:t>
            </a:r>
            <a:endParaRPr lang="en-US" b="1" dirty="0">
              <a:solidFill>
                <a:schemeClr val="bg2"/>
              </a:solidFill>
              <a:latin typeface="Calibri" panose="020F0502020204030204" pitchFamily="34" charset="0"/>
            </a:endParaRPr>
          </a:p>
        </p:txBody>
      </p:sp>
    </p:spTree>
    <p:extLst>
      <p:ext uri="{BB962C8B-B14F-4D97-AF65-F5344CB8AC3E}">
        <p14:creationId xmlns:p14="http://schemas.microsoft.com/office/powerpoint/2010/main" val="29357625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Discovery for Google</a:t>
            </a:r>
            <a:endParaRPr lang="en-US" dirty="0"/>
          </a:p>
        </p:txBody>
      </p:sp>
      <p:pic>
        <p:nvPicPr>
          <p:cNvPr id="4" name="Picture 3"/>
          <p:cNvPicPr>
            <a:picLocks noChangeAspect="1"/>
          </p:cNvPicPr>
          <p:nvPr/>
        </p:nvPicPr>
        <p:blipFill>
          <a:blip r:embed="rId2"/>
          <a:stretch>
            <a:fillRect/>
          </a:stretch>
        </p:blipFill>
        <p:spPr>
          <a:xfrm>
            <a:off x="128016" y="1929809"/>
            <a:ext cx="8995743" cy="1928959"/>
          </a:xfrm>
          <a:prstGeom prst="rect">
            <a:avLst/>
          </a:prstGeom>
        </p:spPr>
      </p:pic>
      <p:pic>
        <p:nvPicPr>
          <p:cNvPr id="5" name="Picture 4"/>
          <p:cNvPicPr>
            <a:picLocks noChangeAspect="1"/>
          </p:cNvPicPr>
          <p:nvPr/>
        </p:nvPicPr>
        <p:blipFill>
          <a:blip r:embed="rId3"/>
          <a:stretch>
            <a:fillRect/>
          </a:stretch>
        </p:blipFill>
        <p:spPr>
          <a:xfrm>
            <a:off x="6799272" y="3072384"/>
            <a:ext cx="4893172" cy="3218688"/>
          </a:xfrm>
          <a:prstGeom prst="rect">
            <a:avLst/>
          </a:prstGeom>
        </p:spPr>
      </p:pic>
      <p:sp>
        <p:nvSpPr>
          <p:cNvPr id="6" name="Curved Right Arrow 5"/>
          <p:cNvSpPr/>
          <p:nvPr/>
        </p:nvSpPr>
        <p:spPr>
          <a:xfrm>
            <a:off x="4625887" y="3785616"/>
            <a:ext cx="2112264" cy="2039112"/>
          </a:xfrm>
          <a:prstGeom prst="curved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7" name="TextBox 6"/>
          <p:cNvSpPr txBox="1"/>
          <p:nvPr/>
        </p:nvSpPr>
        <p:spPr>
          <a:xfrm>
            <a:off x="361696" y="4014216"/>
            <a:ext cx="4859528" cy="461665"/>
          </a:xfrm>
          <a:prstGeom prst="rect">
            <a:avLst/>
          </a:prstGeom>
          <a:solidFill>
            <a:schemeClr val="bg1"/>
          </a:solidFill>
        </p:spPr>
        <p:txBody>
          <a:bodyPr wrap="square" rtlCol="0">
            <a:spAutoFit/>
          </a:bodyPr>
          <a:lstStyle/>
          <a:p>
            <a:r>
              <a:rPr lang="en-US" sz="2400" dirty="0"/>
              <a:t>https://doi.org/10.7289/V5RF5S0T</a:t>
            </a:r>
          </a:p>
        </p:txBody>
      </p:sp>
    </p:spTree>
    <p:extLst>
      <p:ext uri="{BB962C8B-B14F-4D97-AF65-F5344CB8AC3E}">
        <p14:creationId xmlns:p14="http://schemas.microsoft.com/office/powerpoint/2010/main" val="146228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Behind the Web Page</a:t>
            </a:r>
            <a:endParaRPr lang="en-US" dirty="0"/>
          </a:p>
        </p:txBody>
      </p:sp>
      <p:sp>
        <p:nvSpPr>
          <p:cNvPr id="4" name="Rectangle 3"/>
          <p:cNvSpPr/>
          <p:nvPr/>
        </p:nvSpPr>
        <p:spPr>
          <a:xfrm>
            <a:off x="425704" y="2052935"/>
            <a:ext cx="4274312" cy="947658"/>
          </a:xfrm>
          <a:prstGeom prst="rect">
            <a:avLst/>
          </a:prstGeom>
          <a:noFill/>
        </p:spPr>
        <p:txBody>
          <a:bodyPr wrap="squar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&lt;ISO XML/&gt;</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5" name="Rounded Rectangle 4"/>
          <p:cNvSpPr/>
          <p:nvPr/>
        </p:nvSpPr>
        <p:spPr>
          <a:xfrm>
            <a:off x="941832" y="3887152"/>
            <a:ext cx="3282696" cy="1728216"/>
          </a:xfrm>
          <a:prstGeom prst="roundRect">
            <a:avLst/>
          </a:prstGeom>
          <a:solidFill>
            <a:schemeClr val="tx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latin typeface="Calibri" panose="020F0502020204030204" pitchFamily="34" charset="0"/>
              </a:rPr>
              <a:t>HTML Landing Page</a:t>
            </a:r>
            <a:endParaRPr lang="en-US" sz="3600" dirty="0">
              <a:latin typeface="Calibri" panose="020F0502020204030204" pitchFamily="34" charset="0"/>
            </a:endParaRPr>
          </a:p>
        </p:txBody>
      </p:sp>
      <p:sp>
        <p:nvSpPr>
          <p:cNvPr id="6" name="Down Arrow 5"/>
          <p:cNvSpPr/>
          <p:nvPr/>
        </p:nvSpPr>
        <p:spPr>
          <a:xfrm>
            <a:off x="1810512" y="2916936"/>
            <a:ext cx="1344168" cy="1106424"/>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7" name="Rounded Rectangle 6"/>
          <p:cNvSpPr/>
          <p:nvPr/>
        </p:nvSpPr>
        <p:spPr>
          <a:xfrm>
            <a:off x="6178296" y="2252715"/>
            <a:ext cx="4373880" cy="356286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tx1"/>
                </a:solidFill>
                <a:latin typeface="Calibri" panose="020F0502020204030204" pitchFamily="34" charset="0"/>
              </a:rPr>
              <a:t>&lt;HTML/&gt;</a:t>
            </a:r>
          </a:p>
          <a:p>
            <a:pPr algn="ctr"/>
            <a:r>
              <a:rPr lang="en-US" sz="3600" dirty="0">
                <a:solidFill>
                  <a:schemeClr val="tx1"/>
                </a:solidFill>
                <a:latin typeface="Calibri" panose="020F0502020204030204" pitchFamily="34" charset="0"/>
              </a:rPr>
              <a:t>+</a:t>
            </a:r>
            <a:endParaRPr lang="en-US" sz="3600" dirty="0" smtClean="0">
              <a:solidFill>
                <a:schemeClr val="tx1"/>
              </a:solidFill>
              <a:latin typeface="Calibri" panose="020F0502020204030204" pitchFamily="34" charset="0"/>
            </a:endParaRPr>
          </a:p>
          <a:p>
            <a:pPr algn="ctr"/>
            <a:r>
              <a:rPr lang="en-US" sz="3600" dirty="0" smtClean="0">
                <a:solidFill>
                  <a:schemeClr val="tx1"/>
                </a:solidFill>
                <a:latin typeface="Calibri" panose="020F0502020204030204" pitchFamily="34" charset="0"/>
              </a:rPr>
              <a:t>Schema.org JSON</a:t>
            </a:r>
            <a:endParaRPr lang="en-US" sz="360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4191506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JSON embedded into HTML</a:t>
            </a:r>
            <a:endParaRPr lang="en-US" dirty="0"/>
          </a:p>
        </p:txBody>
      </p:sp>
      <p:pic>
        <p:nvPicPr>
          <p:cNvPr id="4" name="Picture 3"/>
          <p:cNvPicPr>
            <a:picLocks noChangeAspect="1"/>
          </p:cNvPicPr>
          <p:nvPr/>
        </p:nvPicPr>
        <p:blipFill>
          <a:blip r:embed="rId2"/>
          <a:stretch>
            <a:fillRect/>
          </a:stretch>
        </p:blipFill>
        <p:spPr>
          <a:xfrm>
            <a:off x="855989" y="1825625"/>
            <a:ext cx="10497811" cy="4121597"/>
          </a:xfrm>
          <a:prstGeom prst="rect">
            <a:avLst/>
          </a:prstGeom>
        </p:spPr>
      </p:pic>
    </p:spTree>
    <p:extLst>
      <p:ext uri="{BB962C8B-B14F-4D97-AF65-F5344CB8AC3E}">
        <p14:creationId xmlns:p14="http://schemas.microsoft.com/office/powerpoint/2010/main" val="16666298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Should</a:t>
            </a:r>
            <a:r>
              <a:rPr lang="en-US" dirty="0" smtClean="0"/>
              <a:t> enable discovery in Google</a:t>
            </a:r>
            <a:endParaRPr lang="en-US" dirty="0"/>
          </a:p>
        </p:txBody>
      </p:sp>
      <p:pic>
        <p:nvPicPr>
          <p:cNvPr id="3" name="Picture 2"/>
          <p:cNvPicPr>
            <a:picLocks noChangeAspect="1"/>
          </p:cNvPicPr>
          <p:nvPr/>
        </p:nvPicPr>
        <p:blipFill>
          <a:blip r:embed="rId2"/>
          <a:stretch>
            <a:fillRect/>
          </a:stretch>
        </p:blipFill>
        <p:spPr>
          <a:xfrm>
            <a:off x="895075" y="1828800"/>
            <a:ext cx="6176117" cy="4379976"/>
          </a:xfrm>
          <a:prstGeom prst="rect">
            <a:avLst/>
          </a:prstGeom>
        </p:spPr>
      </p:pic>
      <p:pic>
        <p:nvPicPr>
          <p:cNvPr id="5" name="Picture 4"/>
          <p:cNvPicPr>
            <a:picLocks noChangeAspect="1"/>
          </p:cNvPicPr>
          <p:nvPr/>
        </p:nvPicPr>
        <p:blipFill>
          <a:blip r:embed="rId3"/>
          <a:stretch>
            <a:fillRect/>
          </a:stretch>
        </p:blipFill>
        <p:spPr>
          <a:xfrm>
            <a:off x="5622110" y="2474404"/>
            <a:ext cx="5450654" cy="3872484"/>
          </a:xfrm>
          <a:prstGeom prst="rect">
            <a:avLst/>
          </a:prstGeom>
        </p:spPr>
      </p:pic>
    </p:spTree>
    <p:extLst>
      <p:ext uri="{BB962C8B-B14F-4D97-AF65-F5344CB8AC3E}">
        <p14:creationId xmlns:p14="http://schemas.microsoft.com/office/powerpoint/2010/main" val="35952050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914400" y="2130425"/>
            <a:ext cx="10363200" cy="1470000"/>
          </a:xfrm>
        </p:spPr>
        <p:txBody>
          <a:bodyPr/>
          <a:lstStyle/>
          <a:p>
            <a:r>
              <a:rPr lang="en-US" b="1" dirty="0" smtClean="0">
                <a:solidFill>
                  <a:schemeClr val="bg2"/>
                </a:solidFill>
                <a:latin typeface="Calibri" panose="020F0502020204030204" pitchFamily="34" charset="0"/>
              </a:rPr>
              <a:t>Wrap Up</a:t>
            </a:r>
            <a:endParaRPr lang="en-US" b="1"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654763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Shape 312"/>
          <p:cNvSpPr txBox="1">
            <a:spLocks noGrp="1"/>
          </p:cNvSpPr>
          <p:nvPr>
            <p:ph type="title"/>
          </p:nvPr>
        </p:nvSpPr>
        <p:spPr>
          <a:xfrm>
            <a:off x="279400" y="365125"/>
            <a:ext cx="115443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5400"/>
              <a:buFont typeface="Arial Narrow"/>
              <a:buNone/>
            </a:pPr>
            <a:r>
              <a:rPr lang="en-US"/>
              <a:t>Random Thoughts</a:t>
            </a:r>
            <a:endParaRPr sz="5400" b="1" i="0" u="none" strike="noStrike" cap="none">
              <a:solidFill>
                <a:srgbClr val="002060"/>
              </a:solidFill>
              <a:latin typeface="Arial Narrow"/>
              <a:ea typeface="Arial Narrow"/>
              <a:cs typeface="Arial Narrow"/>
              <a:sym typeface="Arial Narrow"/>
            </a:endParaRPr>
          </a:p>
        </p:txBody>
      </p:sp>
      <p:sp>
        <p:nvSpPr>
          <p:cNvPr id="313" name="Shape 313"/>
          <p:cNvSpPr txBox="1">
            <a:spLocks noGrp="1"/>
          </p:cNvSpPr>
          <p:nvPr>
            <p:ph type="body" idx="1"/>
          </p:nvPr>
        </p:nvSpPr>
        <p:spPr>
          <a:xfrm>
            <a:off x="192024" y="1825625"/>
            <a:ext cx="11841480" cy="4351200"/>
          </a:xfrm>
          <a:prstGeom prst="rect">
            <a:avLst/>
          </a:prstGeom>
          <a:noFill/>
          <a:ln>
            <a:noFill/>
          </a:ln>
        </p:spPr>
        <p:txBody>
          <a:bodyPr spcFirstLastPara="1" wrap="square" lIns="91425" tIns="45700" rIns="91425" bIns="45700" anchor="t" anchorCtr="0">
            <a:noAutofit/>
          </a:bodyPr>
          <a:lstStyle/>
          <a:p>
            <a:pPr>
              <a:spcBef>
                <a:spcPts val="0"/>
              </a:spcBef>
            </a:pPr>
            <a:r>
              <a:rPr lang="en-US" dirty="0" smtClean="0">
                <a:solidFill>
                  <a:srgbClr val="1F3864"/>
                </a:solidFill>
              </a:rPr>
              <a:t>Critical: Keywords, keywords, keywords (especially: GCMD, WMO, CF standard names, domain specific)</a:t>
            </a:r>
          </a:p>
          <a:p>
            <a:pPr marL="457200" marR="0" lvl="0" indent="-457200" algn="l" rtl="0">
              <a:lnSpc>
                <a:spcPct val="90000"/>
              </a:lnSpc>
              <a:spcBef>
                <a:spcPts val="0"/>
              </a:spcBef>
              <a:spcAft>
                <a:spcPts val="0"/>
              </a:spcAft>
              <a:buClr>
                <a:srgbClr val="1F3864"/>
              </a:buClr>
              <a:buSzPts val="3600"/>
              <a:buChar char="•"/>
            </a:pPr>
            <a:r>
              <a:rPr lang="en-US" dirty="0" smtClean="0">
                <a:solidFill>
                  <a:srgbClr val="1F3864"/>
                </a:solidFill>
              </a:rPr>
              <a:t>Establishing </a:t>
            </a:r>
            <a:r>
              <a:rPr lang="en-US" b="1" dirty="0">
                <a:solidFill>
                  <a:srgbClr val="1F3864"/>
                </a:solidFill>
              </a:rPr>
              <a:t>useful </a:t>
            </a:r>
            <a:r>
              <a:rPr lang="en-US" b="1" dirty="0" smtClean="0"/>
              <a:t>discovery </a:t>
            </a:r>
            <a:r>
              <a:rPr lang="en-US" dirty="0" smtClean="0">
                <a:solidFill>
                  <a:srgbClr val="1F3864"/>
                </a:solidFill>
              </a:rPr>
              <a:t>requires</a:t>
            </a:r>
            <a:r>
              <a:rPr lang="en-US" b="1" dirty="0" smtClean="0">
                <a:solidFill>
                  <a:srgbClr val="1F3864"/>
                </a:solidFill>
              </a:rPr>
              <a:t> </a:t>
            </a:r>
            <a:r>
              <a:rPr lang="en-US" b="1" dirty="0">
                <a:solidFill>
                  <a:srgbClr val="1F3864"/>
                </a:solidFill>
              </a:rPr>
              <a:t>frequent communication</a:t>
            </a:r>
            <a:r>
              <a:rPr lang="en-US" dirty="0">
                <a:solidFill>
                  <a:srgbClr val="1F3864"/>
                </a:solidFill>
              </a:rPr>
              <a:t> and </a:t>
            </a:r>
            <a:r>
              <a:rPr lang="en-US" b="1" dirty="0" smtClean="0">
                <a:solidFill>
                  <a:srgbClr val="1F3864"/>
                </a:solidFill>
              </a:rPr>
              <a:t>agile consensus</a:t>
            </a:r>
            <a:r>
              <a:rPr lang="en-US" dirty="0" smtClean="0">
                <a:solidFill>
                  <a:srgbClr val="1F3864"/>
                </a:solidFill>
              </a:rPr>
              <a:t> </a:t>
            </a:r>
            <a:r>
              <a:rPr lang="en-US" dirty="0">
                <a:solidFill>
                  <a:srgbClr val="1F3864"/>
                </a:solidFill>
              </a:rPr>
              <a:t>across </a:t>
            </a:r>
            <a:r>
              <a:rPr lang="en-US" dirty="0" smtClean="0">
                <a:solidFill>
                  <a:srgbClr val="1F3864"/>
                </a:solidFill>
              </a:rPr>
              <a:t>development teams, standard experts and science/data experts</a:t>
            </a:r>
          </a:p>
          <a:p>
            <a:pPr marL="457200" marR="0" lvl="0" indent="-457200" algn="l" rtl="0">
              <a:lnSpc>
                <a:spcPct val="90000"/>
              </a:lnSpc>
              <a:spcBef>
                <a:spcPts val="0"/>
              </a:spcBef>
              <a:spcAft>
                <a:spcPts val="0"/>
              </a:spcAft>
              <a:buClr>
                <a:srgbClr val="1F3864"/>
              </a:buClr>
              <a:buSzPts val="3600"/>
              <a:buChar char="•"/>
            </a:pPr>
            <a:r>
              <a:rPr lang="en-US" dirty="0" smtClean="0"/>
              <a:t>Heavy Lifts</a:t>
            </a:r>
          </a:p>
          <a:p>
            <a:pPr lvl="1" indent="-457200">
              <a:spcBef>
                <a:spcPts val="0"/>
              </a:spcBef>
              <a:buClr>
                <a:srgbClr val="1F3864"/>
              </a:buClr>
              <a:buSzPts val="3600"/>
              <a:buChar char="•"/>
            </a:pPr>
            <a:r>
              <a:rPr lang="en-US" dirty="0" smtClean="0">
                <a:solidFill>
                  <a:srgbClr val="1F3864"/>
                </a:solidFill>
              </a:rPr>
              <a:t>DSMM Assessments (esp</a:t>
            </a:r>
            <a:r>
              <a:rPr lang="en-US" dirty="0" smtClean="0">
                <a:solidFill>
                  <a:srgbClr val="1F3864"/>
                </a:solidFill>
              </a:rPr>
              <a:t>ecially for data quality categories)</a:t>
            </a:r>
            <a:endParaRPr lang="en-US" dirty="0" smtClean="0">
              <a:solidFill>
                <a:srgbClr val="1F3864"/>
              </a:solidFill>
            </a:endParaRPr>
          </a:p>
          <a:p>
            <a:pPr lvl="1" indent="-457200">
              <a:spcBef>
                <a:spcPts val="0"/>
              </a:spcBef>
              <a:buClr>
                <a:srgbClr val="1F3864"/>
              </a:buClr>
              <a:buSzPts val="3600"/>
              <a:buChar char="•"/>
            </a:pPr>
            <a:r>
              <a:rPr lang="en-US" dirty="0" smtClean="0">
                <a:solidFill>
                  <a:srgbClr val="1F3864"/>
                </a:solidFill>
              </a:rPr>
              <a:t>Granule data accessibility and metadata production</a:t>
            </a:r>
            <a:endParaRPr dirty="0">
              <a:solidFill>
                <a:srgbClr val="1F3864"/>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Shape 319"/>
          <p:cNvSpPr txBox="1">
            <a:spLocks noGrp="1"/>
          </p:cNvSpPr>
          <p:nvPr>
            <p:ph type="title"/>
          </p:nvPr>
        </p:nvSpPr>
        <p:spPr>
          <a:xfrm>
            <a:off x="0" y="373350"/>
            <a:ext cx="12192000" cy="1325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n-US" sz="4800"/>
              <a:t>Prototype Improvement of Key NOAA Data for OneStop </a:t>
            </a:r>
            <a:r>
              <a:rPr lang="en-US" sz="4800" u="sng"/>
              <a:t>and</a:t>
            </a:r>
            <a:r>
              <a:rPr lang="en-US" sz="4800"/>
              <a:t> WMO Catalog?</a:t>
            </a:r>
            <a:endParaRPr sz="4800"/>
          </a:p>
        </p:txBody>
      </p:sp>
      <p:pic>
        <p:nvPicPr>
          <p:cNvPr id="320" name="Shape 320"/>
          <p:cNvPicPr preferRelativeResize="0"/>
          <p:nvPr/>
        </p:nvPicPr>
        <p:blipFill>
          <a:blip r:embed="rId3">
            <a:alphaModFix/>
          </a:blip>
          <a:stretch>
            <a:fillRect/>
          </a:stretch>
        </p:blipFill>
        <p:spPr>
          <a:xfrm>
            <a:off x="123450" y="1857753"/>
            <a:ext cx="5593276" cy="3182150"/>
          </a:xfrm>
          <a:prstGeom prst="rect">
            <a:avLst/>
          </a:prstGeom>
          <a:noFill/>
          <a:ln>
            <a:noFill/>
          </a:ln>
        </p:spPr>
      </p:pic>
      <p:pic>
        <p:nvPicPr>
          <p:cNvPr id="321" name="Shape 321"/>
          <p:cNvPicPr preferRelativeResize="0"/>
          <p:nvPr/>
        </p:nvPicPr>
        <p:blipFill>
          <a:blip r:embed="rId4">
            <a:alphaModFix/>
          </a:blip>
          <a:stretch>
            <a:fillRect/>
          </a:stretch>
        </p:blipFill>
        <p:spPr>
          <a:xfrm>
            <a:off x="5062450" y="3244200"/>
            <a:ext cx="6058224" cy="3437701"/>
          </a:xfrm>
          <a:prstGeom prst="rect">
            <a:avLst/>
          </a:prstGeom>
          <a:noFill/>
          <a:ln>
            <a:noFill/>
          </a:ln>
        </p:spPr>
      </p:pic>
      <p:sp>
        <p:nvSpPr>
          <p:cNvPr id="322" name="Shape 322"/>
          <p:cNvSpPr txBox="1"/>
          <p:nvPr/>
        </p:nvSpPr>
        <p:spPr>
          <a:xfrm>
            <a:off x="6318800" y="1857750"/>
            <a:ext cx="4648500" cy="44037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3600">
                <a:solidFill>
                  <a:srgbClr val="1F3864"/>
                </a:solidFill>
                <a:latin typeface="Calibri"/>
                <a:ea typeface="Calibri"/>
                <a:cs typeface="Calibri"/>
                <a:sym typeface="Calibri"/>
              </a:rPr>
              <a:t>Dataset: NOAAGlobalTemp</a:t>
            </a:r>
            <a:endParaRPr sz="3600">
              <a:solidFill>
                <a:srgbClr val="1F3864"/>
              </a:solidFill>
              <a:latin typeface="Calibri"/>
              <a:ea typeface="Calibri"/>
              <a:cs typeface="Calibri"/>
              <a:sym typeface="Calibri"/>
            </a:endParaRPr>
          </a:p>
          <a:p>
            <a:pPr marL="0" lvl="0" indent="0" rtl="0">
              <a:spcBef>
                <a:spcPts val="0"/>
              </a:spcBef>
              <a:spcAft>
                <a:spcPts val="0"/>
              </a:spcAft>
              <a:buNone/>
            </a:pPr>
            <a:endParaRPr sz="3600">
              <a:solidFill>
                <a:srgbClr val="1F3864"/>
              </a:solidFill>
              <a:latin typeface="Calibri"/>
              <a:ea typeface="Calibri"/>
              <a:cs typeface="Calibri"/>
              <a:sym typeface="Calibri"/>
            </a:endParaRPr>
          </a:p>
          <a:p>
            <a:pPr marL="0" lvl="0" indent="0" rtl="0">
              <a:spcBef>
                <a:spcPts val="0"/>
              </a:spcBef>
              <a:spcAft>
                <a:spcPts val="0"/>
              </a:spcAft>
              <a:buNone/>
            </a:pPr>
            <a:endParaRPr sz="3600">
              <a:solidFill>
                <a:srgbClr val="1F3864"/>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Shape 327"/>
          <p:cNvSpPr txBox="1">
            <a:spLocks noGrp="1"/>
          </p:cNvSpPr>
          <p:nvPr>
            <p:ph type="ctr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5400" b="1" dirty="0" smtClean="0">
                <a:solidFill>
                  <a:srgbClr val="002060"/>
                </a:solidFill>
                <a:latin typeface="Arial Narrow"/>
                <a:ea typeface="Arial Narrow"/>
                <a:cs typeface="Arial Narrow"/>
                <a:sym typeface="Arial Narrow"/>
              </a:rPr>
              <a:t>Thank You</a:t>
            </a:r>
            <a:endParaRPr dirty="0"/>
          </a:p>
        </p:txBody>
      </p:sp>
      <p:sp>
        <p:nvSpPr>
          <p:cNvPr id="3" name="Subtitle 2"/>
          <p:cNvSpPr>
            <a:spLocks noGrp="1"/>
          </p:cNvSpPr>
          <p:nvPr>
            <p:ph type="subTitle" idx="1"/>
          </p:nvPr>
        </p:nvSpPr>
        <p:spPr/>
        <p:txBody>
          <a:bodyPr/>
          <a:lstStyle/>
          <a:p>
            <a:r>
              <a:rPr lang="en-US" dirty="0" smtClean="0"/>
              <a:t>Anna.Milan@noaa.gov</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681</TotalTime>
  <Words>816</Words>
  <Application>Microsoft Office PowerPoint</Application>
  <PresentationFormat>Widescreen</PresentationFormat>
  <Paragraphs>152</Paragraphs>
  <Slides>30</Slides>
  <Notes>20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30</vt:i4>
      </vt:variant>
    </vt:vector>
  </HeadingPairs>
  <TitlesOfParts>
    <vt:vector size="38" baseType="lpstr">
      <vt:lpstr>Noto Symbol</vt:lpstr>
      <vt:lpstr>Architects Daughter</vt:lpstr>
      <vt:lpstr>Merriweather Sans</vt:lpstr>
      <vt:lpstr>Arial</vt:lpstr>
      <vt:lpstr>Arial Narrow</vt:lpstr>
      <vt:lpstr>Calibri</vt:lpstr>
      <vt:lpstr>Office Theme</vt:lpstr>
      <vt:lpstr>Office Theme</vt:lpstr>
      <vt:lpstr>PowerPoint Presentation</vt:lpstr>
      <vt:lpstr>PowerPoint Presentation</vt:lpstr>
      <vt:lpstr>About OneStop</vt:lpstr>
      <vt:lpstr>OneStop Decisions Align with WWIM Plans</vt:lpstr>
      <vt:lpstr>OneStop Project Background</vt:lpstr>
      <vt:lpstr>OneStop Activities</vt:lpstr>
      <vt:lpstr>OneStop Activities</vt:lpstr>
      <vt:lpstr>OneStop Search Results are Driven by Standardized Metadata Content</vt:lpstr>
      <vt:lpstr>Collection Metadata Results in OneStop</vt:lpstr>
      <vt:lpstr>Collection Metadata Results in OneStop</vt:lpstr>
      <vt:lpstr>Collection Metadata Results in OneStop</vt:lpstr>
      <vt:lpstr>Granule Metadata Results</vt:lpstr>
      <vt:lpstr>OneStop Readiness Requirements</vt:lpstr>
      <vt:lpstr>OneStop Readiness Requirements</vt:lpstr>
      <vt:lpstr>OneStop Readiness Requirements</vt:lpstr>
      <vt:lpstr>Collection Metadata Readiness</vt:lpstr>
      <vt:lpstr>Granule Data Readiness</vt:lpstr>
      <vt:lpstr>Granule Metadata Readiness</vt:lpstr>
      <vt:lpstr>Data Formats</vt:lpstr>
      <vt:lpstr>Data Stewardship Assessment</vt:lpstr>
      <vt:lpstr>DSM Questionnaire Example</vt:lpstr>
      <vt:lpstr>Web Page Discovery</vt:lpstr>
      <vt:lpstr>Discovery for Google</vt:lpstr>
      <vt:lpstr>Behind the Web Page</vt:lpstr>
      <vt:lpstr>JSON embedded into HTML</vt:lpstr>
      <vt:lpstr>Should enable discovery in Google</vt:lpstr>
      <vt:lpstr>Wrap Up</vt:lpstr>
      <vt:lpstr>Random Thoughts</vt:lpstr>
      <vt:lpstr>Prototype Improvement of Key NOAA Data for OneStop and WMO Catalog?</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Milan</dc:creator>
  <cp:lastModifiedBy>Anna Milan</cp:lastModifiedBy>
  <cp:revision>11</cp:revision>
  <dcterms:modified xsi:type="dcterms:W3CDTF">2018-04-16T10:26:39Z</dcterms:modified>
</cp:coreProperties>
</file>