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3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4.xml" ContentType="application/vnd.openxmlformats-officedocument.theme+xml"/>
  <Override PartName="/ppt/slideLayouts/slideLayout24.xml" ContentType="application/vnd.openxmlformats-officedocument.presentationml.slideLayout+xml"/>
  <Override PartName="/ppt/theme/theme5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6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7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8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9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theme/theme10.xml" ContentType="application/vnd.openxmlformats-officedocument.theme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theme/theme11.xml" ContentType="application/vnd.openxmlformats-officedocument.theme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theme/theme12.xml" ContentType="application/vnd.openxmlformats-officedocument.theme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theme/theme13.xml" ContentType="application/vnd.openxmlformats-officedocument.theme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theme/theme14.xml" ContentType="application/vnd.openxmlformats-officedocument.theme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theme/theme15.xml" ContentType="application/vnd.openxmlformats-officedocument.theme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theme/theme16.xml" ContentType="application/vnd.openxmlformats-officedocument.theme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theme/theme17.xml" ContentType="application/vnd.openxmlformats-officedocument.theme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theme/theme18.xml" ContentType="application/vnd.openxmlformats-officedocument.theme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theme/theme19.xml" ContentType="application/vnd.openxmlformats-officedocument.theme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theme/theme20.xml" ContentType="application/vnd.openxmlformats-officedocument.theme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theme/theme21.xml" ContentType="application/vnd.openxmlformats-officedocument.theme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theme/theme22.xml" ContentType="application/vnd.openxmlformats-officedocument.theme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theme/theme23.xml" ContentType="application/vnd.openxmlformats-officedocument.theme+xml"/>
  <Override PartName="/ppt/theme/theme24.xml" ContentType="application/vnd.openxmlformats-officedocument.theme+xml"/>
  <Override PartName="/ppt/theme/theme2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850" r:id="rId1"/>
    <p:sldMasterId id="2147483858" r:id="rId2"/>
    <p:sldMasterId id="2147483915" r:id="rId3"/>
    <p:sldMasterId id="2147484047" r:id="rId4"/>
    <p:sldMasterId id="2147484059" r:id="rId5"/>
    <p:sldMasterId id="2147484061" r:id="rId6"/>
    <p:sldMasterId id="2147484514" r:id="rId7"/>
    <p:sldMasterId id="2147484534" r:id="rId8"/>
    <p:sldMasterId id="2147484603" r:id="rId9"/>
    <p:sldMasterId id="2147485084" r:id="rId10"/>
    <p:sldMasterId id="2147485400" r:id="rId11"/>
    <p:sldMasterId id="2147485485" r:id="rId12"/>
    <p:sldMasterId id="2147485656" r:id="rId13"/>
    <p:sldMasterId id="2147485668" r:id="rId14"/>
    <p:sldMasterId id="2147485680" r:id="rId15"/>
    <p:sldMasterId id="2147485704" r:id="rId16"/>
    <p:sldMasterId id="2147485729" r:id="rId17"/>
    <p:sldMasterId id="2147485778" r:id="rId18"/>
    <p:sldMasterId id="2147485814" r:id="rId19"/>
    <p:sldMasterId id="2147485818" r:id="rId20"/>
    <p:sldMasterId id="2147485843" r:id="rId21"/>
    <p:sldMasterId id="2147485847" r:id="rId22"/>
    <p:sldMasterId id="2147485859" r:id="rId23"/>
  </p:sldMasterIdLst>
  <p:notesMasterIdLst>
    <p:notesMasterId r:id="rId40"/>
  </p:notesMasterIdLst>
  <p:handoutMasterIdLst>
    <p:handoutMasterId r:id="rId41"/>
  </p:handoutMasterIdLst>
  <p:sldIdLst>
    <p:sldId id="594" r:id="rId24"/>
    <p:sldId id="619" r:id="rId25"/>
    <p:sldId id="633" r:id="rId26"/>
    <p:sldId id="517" r:id="rId27"/>
    <p:sldId id="623" r:id="rId28"/>
    <p:sldId id="631" r:id="rId29"/>
    <p:sldId id="632" r:id="rId30"/>
    <p:sldId id="591" r:id="rId31"/>
    <p:sldId id="587" r:id="rId32"/>
    <p:sldId id="590" r:id="rId33"/>
    <p:sldId id="617" r:id="rId34"/>
    <p:sldId id="615" r:id="rId35"/>
    <p:sldId id="598" r:id="rId36"/>
    <p:sldId id="628" r:id="rId37"/>
    <p:sldId id="636" r:id="rId38"/>
    <p:sldId id="635" r:id="rId39"/>
  </p:sldIdLst>
  <p:sldSz cx="9144000" cy="6858000" type="screen4x3"/>
  <p:notesSz cx="6794500" cy="9436100"/>
  <p:defaultTextStyle>
    <a:defPPr>
      <a:defRPr lang="fr-FR"/>
    </a:defPPr>
    <a:lvl1pPr marL="0" algn="l" defTabSz="90658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53063" algn="l" defTabSz="90658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06580" algn="l" defTabSz="90658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359871" algn="l" defTabSz="90658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813160" algn="l" defTabSz="90658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266678" algn="l" defTabSz="90658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719739" algn="l" defTabSz="90658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172803" algn="l" defTabSz="90658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626164" algn="l" defTabSz="90658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dier Deborah" initials="ID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FF"/>
    <a:srgbClr val="FFCCFF"/>
    <a:srgbClr val="0000FF"/>
    <a:srgbClr val="99FFCC"/>
    <a:srgbClr val="008000"/>
    <a:srgbClr val="FF6699"/>
    <a:srgbClr val="99FF99"/>
    <a:srgbClr val="3333CC"/>
    <a:srgbClr val="99CC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yle moyen 2 - Accentuation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FD0F851-EC5A-4D38-B0AD-8093EC10F338}" styleName="Style léger 1 - Accentuation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6510" autoAdjust="0"/>
    <p:restoredTop sz="93606" autoAdjust="0"/>
  </p:normalViewPr>
  <p:slideViewPr>
    <p:cSldViewPr>
      <p:cViewPr varScale="1">
        <p:scale>
          <a:sx n="103" d="100"/>
          <a:sy n="103" d="100"/>
        </p:scale>
        <p:origin x="-174" y="-102"/>
      </p:cViewPr>
      <p:guideLst>
        <p:guide orient="horz" pos="2160"/>
        <p:guide pos="2880"/>
      </p:guideLst>
    </p:cSldViewPr>
  </p:slideViewPr>
  <p:notesTextViewPr>
    <p:cViewPr>
      <p:scale>
        <a:sx n="125" d="100"/>
        <a:sy n="125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3.xml"/><Relationship Id="rId39" Type="http://schemas.openxmlformats.org/officeDocument/2006/relationships/slide" Target="slides/slide16.xml"/><Relationship Id="rId3" Type="http://schemas.openxmlformats.org/officeDocument/2006/relationships/slideMaster" Target="slideMasters/slideMaster3.xml"/><Relationship Id="rId21" Type="http://schemas.openxmlformats.org/officeDocument/2006/relationships/slideMaster" Target="slideMasters/slideMaster21.xml"/><Relationship Id="rId34" Type="http://schemas.openxmlformats.org/officeDocument/2006/relationships/slide" Target="slides/slide11.xml"/><Relationship Id="rId42" Type="http://schemas.openxmlformats.org/officeDocument/2006/relationships/commentAuthors" Target="commentAuthor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2.xml"/><Relationship Id="rId33" Type="http://schemas.openxmlformats.org/officeDocument/2006/relationships/slide" Target="slides/slide10.xml"/><Relationship Id="rId38" Type="http://schemas.openxmlformats.org/officeDocument/2006/relationships/slide" Target="slides/slide15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Master" Target="slideMasters/slideMaster20.xml"/><Relationship Id="rId29" Type="http://schemas.openxmlformats.org/officeDocument/2006/relationships/slide" Target="slides/slide6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.xml"/><Relationship Id="rId32" Type="http://schemas.openxmlformats.org/officeDocument/2006/relationships/slide" Target="slides/slide9.xml"/><Relationship Id="rId37" Type="http://schemas.openxmlformats.org/officeDocument/2006/relationships/slide" Target="slides/slide14.xml"/><Relationship Id="rId40" Type="http://schemas.openxmlformats.org/officeDocument/2006/relationships/notesMaster" Target="notesMasters/notesMaster1.xml"/><Relationship Id="rId45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" Target="slides/slide5.xml"/><Relationship Id="rId36" Type="http://schemas.openxmlformats.org/officeDocument/2006/relationships/slide" Target="slides/slide13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" Target="slides/slide8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" Target="slides/slide4.xml"/><Relationship Id="rId30" Type="http://schemas.openxmlformats.org/officeDocument/2006/relationships/slide" Target="slides/slide7.xml"/><Relationship Id="rId35" Type="http://schemas.openxmlformats.org/officeDocument/2006/relationships/slide" Target="slides/slide12.xml"/><Relationship Id="rId43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4813" cy="471488"/>
          </a:xfrm>
          <a:prstGeom prst="rect">
            <a:avLst/>
          </a:prstGeom>
        </p:spPr>
        <p:txBody>
          <a:bodyPr vert="horz" lIns="91422" tIns="45712" rIns="91422" bIns="45712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48102" y="0"/>
            <a:ext cx="2944813" cy="471488"/>
          </a:xfrm>
          <a:prstGeom prst="rect">
            <a:avLst/>
          </a:prstGeom>
        </p:spPr>
        <p:txBody>
          <a:bodyPr vert="horz" lIns="91422" tIns="45712" rIns="91422" bIns="45712" rtlCol="0"/>
          <a:lstStyle>
            <a:lvl1pPr algn="r">
              <a:defRPr sz="1200"/>
            </a:lvl1pPr>
          </a:lstStyle>
          <a:p>
            <a:fld id="{D8752759-2C4D-4D12-87D0-DF7CDE963756}" type="datetimeFigureOut">
              <a:rPr lang="fr-FR" smtClean="0"/>
              <a:t>09/04/2018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2" y="8963025"/>
            <a:ext cx="2944813" cy="471488"/>
          </a:xfrm>
          <a:prstGeom prst="rect">
            <a:avLst/>
          </a:prstGeom>
        </p:spPr>
        <p:txBody>
          <a:bodyPr vert="horz" lIns="91422" tIns="45712" rIns="91422" bIns="45712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48102" y="8963025"/>
            <a:ext cx="2944813" cy="471488"/>
          </a:xfrm>
          <a:prstGeom prst="rect">
            <a:avLst/>
          </a:prstGeom>
        </p:spPr>
        <p:txBody>
          <a:bodyPr vert="horz" lIns="91422" tIns="45712" rIns="91422" bIns="45712" rtlCol="0" anchor="b"/>
          <a:lstStyle>
            <a:lvl1pPr algn="r">
              <a:defRPr sz="1200"/>
            </a:lvl1pPr>
          </a:lstStyle>
          <a:p>
            <a:fld id="{96D0CE09-0D57-48C8-AE74-061D1970A78D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92697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4283" cy="471805"/>
          </a:xfrm>
          <a:prstGeom prst="rect">
            <a:avLst/>
          </a:prstGeom>
        </p:spPr>
        <p:txBody>
          <a:bodyPr vert="horz" lIns="91422" tIns="45712" rIns="91422" bIns="45712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48647" y="0"/>
            <a:ext cx="2944283" cy="471805"/>
          </a:xfrm>
          <a:prstGeom prst="rect">
            <a:avLst/>
          </a:prstGeom>
        </p:spPr>
        <p:txBody>
          <a:bodyPr vert="horz" lIns="91422" tIns="45712" rIns="91422" bIns="45712" rtlCol="0"/>
          <a:lstStyle>
            <a:lvl1pPr algn="r">
              <a:defRPr sz="1200"/>
            </a:lvl1pPr>
          </a:lstStyle>
          <a:p>
            <a:fld id="{CC214BFE-E5BB-49BE-8B0C-B6698EE3342F}" type="datetimeFigureOut">
              <a:rPr lang="fr-FR" smtClean="0"/>
              <a:t>09/04/2018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038225" y="708025"/>
            <a:ext cx="4718050" cy="35385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2" tIns="45712" rIns="91422" bIns="45712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79450" y="4482150"/>
            <a:ext cx="5435600" cy="4246245"/>
          </a:xfrm>
          <a:prstGeom prst="rect">
            <a:avLst/>
          </a:prstGeom>
        </p:spPr>
        <p:txBody>
          <a:bodyPr vert="horz" lIns="91422" tIns="45712" rIns="91422" bIns="45712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2" y="8962657"/>
            <a:ext cx="2944283" cy="471805"/>
          </a:xfrm>
          <a:prstGeom prst="rect">
            <a:avLst/>
          </a:prstGeom>
        </p:spPr>
        <p:txBody>
          <a:bodyPr vert="horz" lIns="91422" tIns="45712" rIns="91422" bIns="45712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48647" y="8962657"/>
            <a:ext cx="2944283" cy="471805"/>
          </a:xfrm>
          <a:prstGeom prst="rect">
            <a:avLst/>
          </a:prstGeom>
        </p:spPr>
        <p:txBody>
          <a:bodyPr vert="horz" lIns="91422" tIns="45712" rIns="91422" bIns="45712" rtlCol="0" anchor="b"/>
          <a:lstStyle>
            <a:lvl1pPr algn="r">
              <a:defRPr sz="1200"/>
            </a:lvl1pPr>
          </a:lstStyle>
          <a:p>
            <a:fld id="{7B4712C6-192D-4B64-8414-68DFD011AEDD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6423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065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3063" algn="l" defTabSz="9065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6580" algn="l" defTabSz="9065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59871" algn="l" defTabSz="9065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3160" algn="l" defTabSz="9065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66678" algn="l" defTabSz="9065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19739" algn="l" defTabSz="9065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72803" algn="l" defTabSz="9065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26164" algn="l" defTabSz="9065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038225" y="708025"/>
            <a:ext cx="4718050" cy="3538538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887334">
              <a:defRPr/>
            </a:pPr>
            <a:fld id="{7B4712C6-192D-4B64-8414-68DFD011AEDD}" type="slidenum">
              <a:rPr lang="fr-FR">
                <a:solidFill>
                  <a:prstClr val="black"/>
                </a:solidFill>
              </a:rPr>
              <a:pPr defTabSz="887334">
                <a:defRPr/>
              </a:pPr>
              <a:t>2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2792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038225" y="708025"/>
            <a:ext cx="4718050" cy="3538538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C52DAF-4335-4EBF-A130-CEE16B2677BE}" type="slidenum">
              <a:rPr lang="fr-FR" smtClean="0">
                <a:solidFill>
                  <a:prstClr val="black"/>
                </a:solidFill>
              </a:rPr>
              <a:pPr/>
              <a:t>8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4979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038225" y="708025"/>
            <a:ext cx="4718050" cy="3538538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4712C6-192D-4B64-8414-68DFD011AEDD}" type="slidenum">
              <a:rPr lang="fr-FR" smtClean="0">
                <a:solidFill>
                  <a:prstClr val="black"/>
                </a:solidFill>
              </a:rPr>
              <a:pPr/>
              <a:t>10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8642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038225" y="708025"/>
            <a:ext cx="4718050" cy="3538538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887334">
              <a:defRPr/>
            </a:pPr>
            <a:fld id="{7B4712C6-192D-4B64-8414-68DFD011AEDD}" type="slidenum">
              <a:rPr lang="fr-FR">
                <a:solidFill>
                  <a:prstClr val="black"/>
                </a:solidFill>
                <a:latin typeface="Calibri"/>
              </a:rPr>
              <a:pPr defTabSz="887334">
                <a:defRPr/>
              </a:pPr>
              <a:t>13</a:t>
            </a:fld>
            <a:endParaRPr lang="fr-FR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472792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038225" y="708025"/>
            <a:ext cx="4718050" cy="3538538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887334">
              <a:defRPr/>
            </a:pPr>
            <a:fld id="{7B4712C6-192D-4B64-8414-68DFD011AEDD}" type="slidenum">
              <a:rPr lang="fr-FR">
                <a:solidFill>
                  <a:prstClr val="black"/>
                </a:solidFill>
              </a:rPr>
              <a:pPr defTabSz="887334">
                <a:defRPr/>
              </a:pPr>
              <a:t>15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2792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038225" y="708025"/>
            <a:ext cx="4718050" cy="3538538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4712C6-192D-4B64-8414-68DFD011AEDD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74135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9.xml"/><Relationship Id="rId6" Type="http://schemas.openxmlformats.org/officeDocument/2006/relationships/image" Target="../media/image12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1.xml"/><Relationship Id="rId6" Type="http://schemas.openxmlformats.org/officeDocument/2006/relationships/image" Target="../media/image12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88632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250901" y="260239"/>
            <a:ext cx="8642351" cy="792000"/>
          </a:xfrm>
          <a:prstGeom prst="rect">
            <a:avLst/>
          </a:prstGeom>
        </p:spPr>
        <p:txBody>
          <a:bodyPr lIns="0" tIns="35998" rIns="0" bIns="35998"/>
          <a:lstStyle>
            <a:lvl1pPr algn="l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45518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0"/>
          <p:cNvSpPr>
            <a:spLocks noGrp="1"/>
          </p:cNvSpPr>
          <p:nvPr>
            <p:ph type="title"/>
          </p:nvPr>
        </p:nvSpPr>
        <p:spPr>
          <a:xfrm>
            <a:off x="250901" y="260239"/>
            <a:ext cx="8642351" cy="792000"/>
          </a:xfrm>
          <a:prstGeom prst="rect">
            <a:avLst/>
          </a:prstGeom>
        </p:spPr>
        <p:txBody>
          <a:bodyPr lIns="0" tIns="35998" rIns="0" bIns="35998"/>
          <a:lstStyle>
            <a:lvl1pPr algn="l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GB"/>
          </a:p>
        </p:txBody>
      </p:sp>
      <p:sp>
        <p:nvSpPr>
          <p:cNvPr id="4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0901" y="1341440"/>
            <a:ext cx="8642351" cy="4535487"/>
          </a:xfrm>
          <a:prstGeom prst="rect">
            <a:avLst/>
          </a:prstGeom>
        </p:spPr>
        <p:txBody>
          <a:bodyPr lIns="18000" tIns="35998" rIns="18000" bIns="35998"/>
          <a:lstStyle>
            <a:lvl1pPr marL="0" indent="0" algn="just">
              <a:spcBef>
                <a:spcPts val="0"/>
              </a:spcBef>
              <a:buFontTx/>
              <a:buNone/>
              <a:defRPr sz="2000" b="0" baseline="0">
                <a:solidFill>
                  <a:schemeClr val="bg1"/>
                </a:solidFill>
              </a:defRPr>
            </a:lvl1pPr>
            <a:lvl2pPr marL="178620" indent="0">
              <a:spcBef>
                <a:spcPts val="200"/>
              </a:spcBef>
              <a:buFontTx/>
              <a:buNone/>
              <a:defRPr sz="2000">
                <a:solidFill>
                  <a:schemeClr val="bg1"/>
                </a:solidFill>
              </a:defRPr>
            </a:lvl2pPr>
            <a:lvl3pPr>
              <a:defRPr sz="2300">
                <a:solidFill>
                  <a:schemeClr val="bg1"/>
                </a:solidFill>
              </a:defRPr>
            </a:lvl3pPr>
            <a:lvl4pPr>
              <a:defRPr sz="2300">
                <a:solidFill>
                  <a:schemeClr val="bg1"/>
                </a:solidFill>
              </a:defRPr>
            </a:lvl4pPr>
            <a:lvl5pPr>
              <a:defRPr sz="2300"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7947487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itle and Text in Blue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0"/>
          <p:cNvSpPr>
            <a:spLocks noGrp="1"/>
          </p:cNvSpPr>
          <p:nvPr>
            <p:ph type="title"/>
          </p:nvPr>
        </p:nvSpPr>
        <p:spPr>
          <a:xfrm>
            <a:off x="250901" y="260247"/>
            <a:ext cx="8642351" cy="792499"/>
          </a:xfrm>
          <a:prstGeom prst="rect">
            <a:avLst/>
          </a:prstGeom>
        </p:spPr>
        <p:txBody>
          <a:bodyPr lIns="0" tIns="35998" rIns="0" bIns="35998"/>
          <a:lstStyle>
            <a:lvl1pPr algn="l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GB"/>
          </a:p>
        </p:txBody>
      </p:sp>
      <p:sp>
        <p:nvSpPr>
          <p:cNvPr id="4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0901" y="1341440"/>
            <a:ext cx="8642351" cy="4535487"/>
          </a:xfrm>
          <a:prstGeom prst="rect">
            <a:avLst/>
          </a:prstGeom>
          <a:solidFill>
            <a:schemeClr val="accent1"/>
          </a:solidFill>
          <a:effectLst/>
        </p:spPr>
        <p:txBody>
          <a:bodyPr lIns="18000" tIns="35998" rIns="18000" bIns="35998"/>
          <a:lstStyle>
            <a:lvl1pPr marL="0" indent="0" algn="just">
              <a:spcBef>
                <a:spcPts val="0"/>
              </a:spcBef>
              <a:buFontTx/>
              <a:buNone/>
              <a:defRPr sz="2000" b="0" baseline="0">
                <a:solidFill>
                  <a:schemeClr val="bg1"/>
                </a:solidFill>
              </a:defRPr>
            </a:lvl1pPr>
            <a:lvl2pPr marL="178620" indent="0">
              <a:spcBef>
                <a:spcPts val="200"/>
              </a:spcBef>
              <a:buFontTx/>
              <a:buNone/>
              <a:defRPr sz="2000">
                <a:solidFill>
                  <a:schemeClr val="bg1"/>
                </a:solidFill>
              </a:defRPr>
            </a:lvl2pPr>
            <a:lvl3pPr>
              <a:defRPr sz="2300">
                <a:solidFill>
                  <a:schemeClr val="bg1"/>
                </a:solidFill>
              </a:defRPr>
            </a:lvl3pPr>
            <a:lvl4pPr>
              <a:defRPr sz="2300">
                <a:solidFill>
                  <a:schemeClr val="bg1"/>
                </a:solidFill>
              </a:defRPr>
            </a:lvl4pPr>
            <a:lvl5pPr>
              <a:defRPr sz="2300"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849447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itle and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0"/>
          <p:cNvSpPr>
            <a:spLocks noGrp="1"/>
          </p:cNvSpPr>
          <p:nvPr>
            <p:ph type="title"/>
          </p:nvPr>
        </p:nvSpPr>
        <p:spPr>
          <a:xfrm>
            <a:off x="250901" y="260239"/>
            <a:ext cx="8642351" cy="792000"/>
          </a:xfrm>
          <a:prstGeom prst="rect">
            <a:avLst/>
          </a:prstGeom>
        </p:spPr>
        <p:txBody>
          <a:bodyPr lIns="0" tIns="35998" rIns="0" bIns="35998"/>
          <a:lstStyle>
            <a:lvl1pPr algn="l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0901" y="1341440"/>
            <a:ext cx="8642351" cy="4535487"/>
          </a:xfrm>
          <a:prstGeom prst="rect">
            <a:avLst/>
          </a:prstGeom>
        </p:spPr>
        <p:txBody>
          <a:bodyPr lIns="18000" tIns="35998" rIns="18000" bIns="35998"/>
          <a:lstStyle>
            <a:lvl1pPr marL="178620" indent="-178620">
              <a:spcBef>
                <a:spcPts val="0"/>
              </a:spcBef>
              <a:defRPr sz="2000" b="1" baseline="0">
                <a:solidFill>
                  <a:schemeClr val="bg2"/>
                </a:solidFill>
              </a:defRPr>
            </a:lvl1pPr>
            <a:lvl2pPr marL="357238" indent="-178620">
              <a:spcBef>
                <a:spcPts val="200"/>
              </a:spcBef>
              <a:buFont typeface="Arial" pitchFamily="34" charset="0"/>
              <a:buChar char="•"/>
              <a:defRPr sz="1900">
                <a:solidFill>
                  <a:schemeClr val="bg1"/>
                </a:solidFill>
              </a:defRPr>
            </a:lvl2pPr>
            <a:lvl3pPr>
              <a:defRPr sz="2300">
                <a:solidFill>
                  <a:schemeClr val="bg1"/>
                </a:solidFill>
              </a:defRPr>
            </a:lvl3pPr>
            <a:lvl4pPr>
              <a:defRPr sz="2300">
                <a:solidFill>
                  <a:schemeClr val="bg1"/>
                </a:solidFill>
              </a:defRPr>
            </a:lvl4pPr>
            <a:lvl5pPr>
              <a:defRPr sz="2300"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</p:txBody>
      </p:sp>
    </p:spTree>
    <p:extLst>
      <p:ext uri="{BB962C8B-B14F-4D97-AF65-F5344CB8AC3E}">
        <p14:creationId xmlns:p14="http://schemas.microsoft.com/office/powerpoint/2010/main" val="2798788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itle and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0"/>
          <p:cNvSpPr>
            <a:spLocks noGrp="1"/>
          </p:cNvSpPr>
          <p:nvPr>
            <p:ph type="title"/>
          </p:nvPr>
        </p:nvSpPr>
        <p:spPr>
          <a:xfrm>
            <a:off x="250901" y="260239"/>
            <a:ext cx="8642351" cy="792000"/>
          </a:xfrm>
          <a:prstGeom prst="rect">
            <a:avLst/>
          </a:prstGeom>
        </p:spPr>
        <p:txBody>
          <a:bodyPr lIns="0" tIns="35998" rIns="0" bIns="35998"/>
          <a:lstStyle>
            <a:lvl1pPr algn="l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0"/>
          </p:nvPr>
        </p:nvSpPr>
        <p:spPr>
          <a:xfrm>
            <a:off x="250901" y="1341440"/>
            <a:ext cx="8642351" cy="4535487"/>
          </a:xfrm>
          <a:prstGeom prst="rect">
            <a:avLst/>
          </a:prstGeom>
        </p:spPr>
        <p:txBody>
          <a:bodyPr lIns="18000" tIns="35998" rIns="18000" bIns="35998"/>
          <a:lstStyle>
            <a:lvl1pPr marL="0" indent="0">
              <a:spcBef>
                <a:spcPts val="0"/>
              </a:spcBef>
              <a:buFontTx/>
              <a:buNone/>
              <a:defRPr sz="2000">
                <a:solidFill>
                  <a:schemeClr val="bg1"/>
                </a:solidFill>
              </a:defRPr>
            </a:lvl1pPr>
            <a:lvl2pPr marL="453063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2pPr>
            <a:lvl3pPr marL="906580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3pPr>
            <a:lvl4pPr marL="1359871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4pPr>
            <a:lvl5pPr marL="1813160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5pPr>
          </a:lstStyle>
          <a:p>
            <a:pPr lvl="0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109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itle, Subtitle and 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0"/>
          <p:cNvSpPr>
            <a:spLocks noGrp="1"/>
          </p:cNvSpPr>
          <p:nvPr>
            <p:ph type="title"/>
          </p:nvPr>
        </p:nvSpPr>
        <p:spPr>
          <a:xfrm>
            <a:off x="250901" y="260239"/>
            <a:ext cx="8642351" cy="792000"/>
          </a:xfrm>
          <a:prstGeom prst="rect">
            <a:avLst/>
          </a:prstGeom>
        </p:spPr>
        <p:txBody>
          <a:bodyPr lIns="0" tIns="35998" rIns="0" bIns="35998"/>
          <a:lstStyle>
            <a:lvl1pPr algn="l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0"/>
          </p:nvPr>
        </p:nvSpPr>
        <p:spPr>
          <a:xfrm>
            <a:off x="250901" y="1772819"/>
            <a:ext cx="8642351" cy="4104108"/>
          </a:xfrm>
          <a:prstGeom prst="rect">
            <a:avLst/>
          </a:prstGeom>
        </p:spPr>
        <p:txBody>
          <a:bodyPr lIns="18000" tIns="35998" rIns="18000" bIns="35998"/>
          <a:lstStyle>
            <a:lvl1pPr marL="0" indent="0">
              <a:spcBef>
                <a:spcPts val="0"/>
              </a:spcBef>
              <a:buFontTx/>
              <a:buNone/>
              <a:defRPr sz="2000">
                <a:solidFill>
                  <a:schemeClr val="bg1"/>
                </a:solidFill>
              </a:defRPr>
            </a:lvl1pPr>
            <a:lvl2pPr marL="453063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2pPr>
            <a:lvl3pPr marL="906580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3pPr>
            <a:lvl4pPr marL="1359871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4pPr>
            <a:lvl5pPr marL="1813160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5pPr>
          </a:lstStyle>
          <a:p>
            <a:pPr lvl="0"/>
            <a:endParaRPr lang="en-GB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250677" y="1341255"/>
            <a:ext cx="8642791" cy="432073"/>
          </a:xfrm>
          <a:prstGeom prst="rect">
            <a:avLst/>
          </a:prstGeom>
        </p:spPr>
        <p:txBody>
          <a:bodyPr lIns="18000" tIns="35998" rIns="18000" bIns="35998"/>
          <a:lstStyle>
            <a:lvl1pPr marL="0" indent="0">
              <a:buFontTx/>
              <a:buNone/>
              <a:defRPr sz="2000" b="1">
                <a:solidFill>
                  <a:schemeClr val="bg2"/>
                </a:solidFill>
              </a:defRPr>
            </a:lvl1pPr>
            <a:lvl2pPr marL="453063" indent="0">
              <a:buFontTx/>
              <a:buNone/>
              <a:defRPr sz="2300">
                <a:solidFill>
                  <a:schemeClr val="bg2"/>
                </a:solidFill>
              </a:defRPr>
            </a:lvl2pPr>
            <a:lvl3pPr marL="906580" indent="0">
              <a:buFontTx/>
              <a:buNone/>
              <a:defRPr sz="2300">
                <a:solidFill>
                  <a:schemeClr val="bg2"/>
                </a:solidFill>
              </a:defRPr>
            </a:lvl3pPr>
            <a:lvl4pPr marL="1359871" indent="0">
              <a:buFontTx/>
              <a:buNone/>
              <a:defRPr sz="2300">
                <a:solidFill>
                  <a:schemeClr val="bg2"/>
                </a:solidFill>
              </a:defRPr>
            </a:lvl4pPr>
            <a:lvl5pPr marL="1813160" indent="0">
              <a:buFontTx/>
              <a:buNone/>
              <a:defRPr sz="2300">
                <a:solidFill>
                  <a:schemeClr val="bg2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685304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53886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250901" y="260239"/>
            <a:ext cx="8642351" cy="792000"/>
          </a:xfrm>
          <a:prstGeom prst="rect">
            <a:avLst/>
          </a:prstGeom>
        </p:spPr>
        <p:txBody>
          <a:bodyPr lIns="0" tIns="35998" rIns="0" bIns="35998"/>
          <a:lstStyle>
            <a:lvl1pPr algn="l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49622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0"/>
          <p:cNvSpPr>
            <a:spLocks noGrp="1"/>
          </p:cNvSpPr>
          <p:nvPr>
            <p:ph type="title"/>
          </p:nvPr>
        </p:nvSpPr>
        <p:spPr>
          <a:xfrm>
            <a:off x="250901" y="260239"/>
            <a:ext cx="8642351" cy="792000"/>
          </a:xfrm>
          <a:prstGeom prst="rect">
            <a:avLst/>
          </a:prstGeom>
        </p:spPr>
        <p:txBody>
          <a:bodyPr lIns="0" tIns="35998" rIns="0" bIns="35998"/>
          <a:lstStyle>
            <a:lvl1pPr algn="l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GB"/>
          </a:p>
        </p:txBody>
      </p:sp>
      <p:sp>
        <p:nvSpPr>
          <p:cNvPr id="4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0901" y="1341440"/>
            <a:ext cx="8642351" cy="4535487"/>
          </a:xfrm>
          <a:prstGeom prst="rect">
            <a:avLst/>
          </a:prstGeom>
        </p:spPr>
        <p:txBody>
          <a:bodyPr lIns="18000" tIns="35998" rIns="18000" bIns="35998"/>
          <a:lstStyle>
            <a:lvl1pPr marL="0" indent="0" algn="just">
              <a:spcBef>
                <a:spcPts val="0"/>
              </a:spcBef>
              <a:buFontTx/>
              <a:buNone/>
              <a:defRPr sz="2000" b="0" baseline="0">
                <a:solidFill>
                  <a:schemeClr val="bg1"/>
                </a:solidFill>
              </a:defRPr>
            </a:lvl1pPr>
            <a:lvl2pPr marL="178620" indent="0">
              <a:spcBef>
                <a:spcPts val="200"/>
              </a:spcBef>
              <a:buFontTx/>
              <a:buNone/>
              <a:defRPr sz="2000">
                <a:solidFill>
                  <a:schemeClr val="bg1"/>
                </a:solidFill>
              </a:defRPr>
            </a:lvl2pPr>
            <a:lvl3pPr>
              <a:defRPr sz="2300">
                <a:solidFill>
                  <a:schemeClr val="bg1"/>
                </a:solidFill>
              </a:defRPr>
            </a:lvl3pPr>
            <a:lvl4pPr>
              <a:defRPr sz="2300">
                <a:solidFill>
                  <a:schemeClr val="bg1"/>
                </a:solidFill>
              </a:defRPr>
            </a:lvl4pPr>
            <a:lvl5pPr>
              <a:defRPr sz="2300"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5534495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itle and Text in Blue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0"/>
          <p:cNvSpPr>
            <a:spLocks noGrp="1"/>
          </p:cNvSpPr>
          <p:nvPr>
            <p:ph type="title"/>
          </p:nvPr>
        </p:nvSpPr>
        <p:spPr>
          <a:xfrm>
            <a:off x="250901" y="260247"/>
            <a:ext cx="8642351" cy="792499"/>
          </a:xfrm>
          <a:prstGeom prst="rect">
            <a:avLst/>
          </a:prstGeom>
        </p:spPr>
        <p:txBody>
          <a:bodyPr lIns="0" tIns="35998" rIns="0" bIns="35998"/>
          <a:lstStyle>
            <a:lvl1pPr algn="l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GB"/>
          </a:p>
        </p:txBody>
      </p:sp>
      <p:sp>
        <p:nvSpPr>
          <p:cNvPr id="4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0901" y="1341440"/>
            <a:ext cx="8642351" cy="4535487"/>
          </a:xfrm>
          <a:prstGeom prst="rect">
            <a:avLst/>
          </a:prstGeom>
          <a:solidFill>
            <a:schemeClr val="accent1"/>
          </a:solidFill>
          <a:effectLst/>
        </p:spPr>
        <p:txBody>
          <a:bodyPr lIns="18000" tIns="35998" rIns="18000" bIns="35998"/>
          <a:lstStyle>
            <a:lvl1pPr marL="0" indent="0" algn="just">
              <a:spcBef>
                <a:spcPts val="0"/>
              </a:spcBef>
              <a:buFontTx/>
              <a:buNone/>
              <a:defRPr sz="2000" b="0" baseline="0">
                <a:solidFill>
                  <a:schemeClr val="bg1"/>
                </a:solidFill>
              </a:defRPr>
            </a:lvl1pPr>
            <a:lvl2pPr marL="178620" indent="0">
              <a:spcBef>
                <a:spcPts val="200"/>
              </a:spcBef>
              <a:buFontTx/>
              <a:buNone/>
              <a:defRPr sz="2000">
                <a:solidFill>
                  <a:schemeClr val="bg1"/>
                </a:solidFill>
              </a:defRPr>
            </a:lvl2pPr>
            <a:lvl3pPr>
              <a:defRPr sz="2300">
                <a:solidFill>
                  <a:schemeClr val="bg1"/>
                </a:solidFill>
              </a:defRPr>
            </a:lvl3pPr>
            <a:lvl4pPr>
              <a:defRPr sz="2300">
                <a:solidFill>
                  <a:schemeClr val="bg1"/>
                </a:solidFill>
              </a:defRPr>
            </a:lvl4pPr>
            <a:lvl5pPr>
              <a:defRPr sz="2300"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241590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itle and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0"/>
          <p:cNvSpPr>
            <a:spLocks noGrp="1"/>
          </p:cNvSpPr>
          <p:nvPr>
            <p:ph type="title"/>
          </p:nvPr>
        </p:nvSpPr>
        <p:spPr>
          <a:xfrm>
            <a:off x="250901" y="260239"/>
            <a:ext cx="8642351" cy="792000"/>
          </a:xfrm>
          <a:prstGeom prst="rect">
            <a:avLst/>
          </a:prstGeom>
        </p:spPr>
        <p:txBody>
          <a:bodyPr lIns="0" tIns="35998" rIns="0" bIns="35998"/>
          <a:lstStyle>
            <a:lvl1pPr algn="l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0901" y="1341440"/>
            <a:ext cx="8642351" cy="4535487"/>
          </a:xfrm>
          <a:prstGeom prst="rect">
            <a:avLst/>
          </a:prstGeom>
        </p:spPr>
        <p:txBody>
          <a:bodyPr lIns="18000" tIns="35998" rIns="18000" bIns="35998"/>
          <a:lstStyle>
            <a:lvl1pPr marL="178620" indent="-178620">
              <a:spcBef>
                <a:spcPts val="0"/>
              </a:spcBef>
              <a:defRPr sz="2000" b="1" baseline="0">
                <a:solidFill>
                  <a:schemeClr val="bg2"/>
                </a:solidFill>
              </a:defRPr>
            </a:lvl1pPr>
            <a:lvl2pPr marL="357238" indent="-178620">
              <a:spcBef>
                <a:spcPts val="200"/>
              </a:spcBef>
              <a:buFont typeface="Arial" pitchFamily="34" charset="0"/>
              <a:buChar char="•"/>
              <a:defRPr sz="1900">
                <a:solidFill>
                  <a:schemeClr val="bg1"/>
                </a:solidFill>
              </a:defRPr>
            </a:lvl2pPr>
            <a:lvl3pPr>
              <a:defRPr sz="2300">
                <a:solidFill>
                  <a:schemeClr val="bg1"/>
                </a:solidFill>
              </a:defRPr>
            </a:lvl3pPr>
            <a:lvl4pPr>
              <a:defRPr sz="2300">
                <a:solidFill>
                  <a:schemeClr val="bg1"/>
                </a:solidFill>
              </a:defRPr>
            </a:lvl4pPr>
            <a:lvl5pPr>
              <a:defRPr sz="2300"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</p:txBody>
      </p:sp>
    </p:spTree>
    <p:extLst>
      <p:ext uri="{BB962C8B-B14F-4D97-AF65-F5344CB8AC3E}">
        <p14:creationId xmlns:p14="http://schemas.microsoft.com/office/powerpoint/2010/main" val="15951916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itle and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0"/>
          <p:cNvSpPr>
            <a:spLocks noGrp="1"/>
          </p:cNvSpPr>
          <p:nvPr>
            <p:ph type="title"/>
          </p:nvPr>
        </p:nvSpPr>
        <p:spPr>
          <a:xfrm>
            <a:off x="250901" y="260239"/>
            <a:ext cx="8642351" cy="792000"/>
          </a:xfrm>
          <a:prstGeom prst="rect">
            <a:avLst/>
          </a:prstGeom>
        </p:spPr>
        <p:txBody>
          <a:bodyPr lIns="0" tIns="35998" rIns="0" bIns="35998"/>
          <a:lstStyle>
            <a:lvl1pPr algn="l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0"/>
          </p:nvPr>
        </p:nvSpPr>
        <p:spPr>
          <a:xfrm>
            <a:off x="250901" y="1341440"/>
            <a:ext cx="8642351" cy="4535487"/>
          </a:xfrm>
          <a:prstGeom prst="rect">
            <a:avLst/>
          </a:prstGeom>
        </p:spPr>
        <p:txBody>
          <a:bodyPr lIns="18000" tIns="35998" rIns="18000" bIns="35998"/>
          <a:lstStyle>
            <a:lvl1pPr marL="0" indent="0">
              <a:spcBef>
                <a:spcPts val="0"/>
              </a:spcBef>
              <a:buFontTx/>
              <a:buNone/>
              <a:defRPr sz="2000">
                <a:solidFill>
                  <a:schemeClr val="bg1"/>
                </a:solidFill>
              </a:defRPr>
            </a:lvl1pPr>
            <a:lvl2pPr marL="453063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2pPr>
            <a:lvl3pPr marL="906580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3pPr>
            <a:lvl4pPr marL="1359871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4pPr>
            <a:lvl5pPr marL="1813160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5pPr>
          </a:lstStyle>
          <a:p>
            <a:pPr lvl="0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94213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itle, Subtitle and 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0"/>
          <p:cNvSpPr>
            <a:spLocks noGrp="1"/>
          </p:cNvSpPr>
          <p:nvPr>
            <p:ph type="title"/>
          </p:nvPr>
        </p:nvSpPr>
        <p:spPr>
          <a:xfrm>
            <a:off x="250901" y="260239"/>
            <a:ext cx="8642351" cy="792000"/>
          </a:xfrm>
          <a:prstGeom prst="rect">
            <a:avLst/>
          </a:prstGeom>
        </p:spPr>
        <p:txBody>
          <a:bodyPr lIns="0" tIns="35998" rIns="0" bIns="35998"/>
          <a:lstStyle>
            <a:lvl1pPr algn="l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0"/>
          </p:nvPr>
        </p:nvSpPr>
        <p:spPr>
          <a:xfrm>
            <a:off x="250901" y="1772819"/>
            <a:ext cx="8642351" cy="4104108"/>
          </a:xfrm>
          <a:prstGeom prst="rect">
            <a:avLst/>
          </a:prstGeom>
        </p:spPr>
        <p:txBody>
          <a:bodyPr lIns="18000" tIns="35998" rIns="18000" bIns="35998"/>
          <a:lstStyle>
            <a:lvl1pPr marL="0" indent="0">
              <a:spcBef>
                <a:spcPts val="0"/>
              </a:spcBef>
              <a:buFontTx/>
              <a:buNone/>
              <a:defRPr sz="2000">
                <a:solidFill>
                  <a:schemeClr val="bg1"/>
                </a:solidFill>
              </a:defRPr>
            </a:lvl1pPr>
            <a:lvl2pPr marL="453063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2pPr>
            <a:lvl3pPr marL="906580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3pPr>
            <a:lvl4pPr marL="1359871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4pPr>
            <a:lvl5pPr marL="1813160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5pPr>
          </a:lstStyle>
          <a:p>
            <a:pPr lvl="0"/>
            <a:endParaRPr lang="en-GB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250677" y="1341255"/>
            <a:ext cx="8642791" cy="432073"/>
          </a:xfrm>
          <a:prstGeom prst="rect">
            <a:avLst/>
          </a:prstGeom>
        </p:spPr>
        <p:txBody>
          <a:bodyPr lIns="18000" tIns="35998" rIns="18000" bIns="35998"/>
          <a:lstStyle>
            <a:lvl1pPr marL="0" indent="0">
              <a:buFontTx/>
              <a:buNone/>
              <a:defRPr sz="2000" b="1">
                <a:solidFill>
                  <a:schemeClr val="bg2"/>
                </a:solidFill>
              </a:defRPr>
            </a:lvl1pPr>
            <a:lvl2pPr marL="453063" indent="0">
              <a:buFontTx/>
              <a:buNone/>
              <a:defRPr sz="2300">
                <a:solidFill>
                  <a:schemeClr val="bg2"/>
                </a:solidFill>
              </a:defRPr>
            </a:lvl2pPr>
            <a:lvl3pPr marL="906580" indent="0">
              <a:buFontTx/>
              <a:buNone/>
              <a:defRPr sz="2300">
                <a:solidFill>
                  <a:schemeClr val="bg2"/>
                </a:solidFill>
              </a:defRPr>
            </a:lvl3pPr>
            <a:lvl4pPr marL="1359871" indent="0">
              <a:buFontTx/>
              <a:buNone/>
              <a:defRPr sz="2300">
                <a:solidFill>
                  <a:schemeClr val="bg2"/>
                </a:solidFill>
              </a:defRPr>
            </a:lvl4pPr>
            <a:lvl5pPr marL="1813160" indent="0">
              <a:buFontTx/>
              <a:buNone/>
              <a:defRPr sz="2300">
                <a:solidFill>
                  <a:schemeClr val="bg2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381318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927029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250901" y="260239"/>
            <a:ext cx="8642351" cy="792000"/>
          </a:xfrm>
          <a:prstGeom prst="rect">
            <a:avLst/>
          </a:prstGeom>
        </p:spPr>
        <p:txBody>
          <a:bodyPr lIns="0" tIns="35998" rIns="0" bIns="35998"/>
          <a:lstStyle>
            <a:lvl1pPr algn="l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27602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0"/>
          <p:cNvSpPr>
            <a:spLocks noGrp="1"/>
          </p:cNvSpPr>
          <p:nvPr>
            <p:ph type="title"/>
          </p:nvPr>
        </p:nvSpPr>
        <p:spPr>
          <a:xfrm>
            <a:off x="250901" y="260239"/>
            <a:ext cx="8642351" cy="792000"/>
          </a:xfrm>
          <a:prstGeom prst="rect">
            <a:avLst/>
          </a:prstGeom>
        </p:spPr>
        <p:txBody>
          <a:bodyPr lIns="0" tIns="35998" rIns="0" bIns="35998"/>
          <a:lstStyle>
            <a:lvl1pPr algn="l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GB"/>
          </a:p>
        </p:txBody>
      </p:sp>
      <p:sp>
        <p:nvSpPr>
          <p:cNvPr id="4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0901" y="1341440"/>
            <a:ext cx="8642351" cy="4535487"/>
          </a:xfrm>
          <a:prstGeom prst="rect">
            <a:avLst/>
          </a:prstGeom>
        </p:spPr>
        <p:txBody>
          <a:bodyPr lIns="18000" tIns="35998" rIns="18000" bIns="35998"/>
          <a:lstStyle>
            <a:lvl1pPr marL="0" indent="0" algn="just">
              <a:spcBef>
                <a:spcPts val="0"/>
              </a:spcBef>
              <a:buFontTx/>
              <a:buNone/>
              <a:defRPr sz="2000" b="0" baseline="0">
                <a:solidFill>
                  <a:schemeClr val="bg1"/>
                </a:solidFill>
              </a:defRPr>
            </a:lvl1pPr>
            <a:lvl2pPr marL="178620" indent="0">
              <a:spcBef>
                <a:spcPts val="200"/>
              </a:spcBef>
              <a:buFontTx/>
              <a:buNone/>
              <a:defRPr sz="2000">
                <a:solidFill>
                  <a:schemeClr val="bg1"/>
                </a:solidFill>
              </a:defRPr>
            </a:lvl2pPr>
            <a:lvl3pPr>
              <a:defRPr sz="2300">
                <a:solidFill>
                  <a:schemeClr val="bg1"/>
                </a:solidFill>
              </a:defRPr>
            </a:lvl3pPr>
            <a:lvl4pPr>
              <a:defRPr sz="2300">
                <a:solidFill>
                  <a:schemeClr val="bg1"/>
                </a:solidFill>
              </a:defRPr>
            </a:lvl4pPr>
            <a:lvl5pPr>
              <a:defRPr sz="2300"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2264909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itle and Text in Blue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0"/>
          <p:cNvSpPr>
            <a:spLocks noGrp="1"/>
          </p:cNvSpPr>
          <p:nvPr>
            <p:ph type="title"/>
          </p:nvPr>
        </p:nvSpPr>
        <p:spPr>
          <a:xfrm>
            <a:off x="250901" y="260247"/>
            <a:ext cx="8642351" cy="792499"/>
          </a:xfrm>
          <a:prstGeom prst="rect">
            <a:avLst/>
          </a:prstGeom>
        </p:spPr>
        <p:txBody>
          <a:bodyPr lIns="0" tIns="35998" rIns="0" bIns="35998"/>
          <a:lstStyle>
            <a:lvl1pPr algn="l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GB"/>
          </a:p>
        </p:txBody>
      </p:sp>
      <p:sp>
        <p:nvSpPr>
          <p:cNvPr id="4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0901" y="1341440"/>
            <a:ext cx="8642351" cy="4535487"/>
          </a:xfrm>
          <a:prstGeom prst="rect">
            <a:avLst/>
          </a:prstGeom>
          <a:solidFill>
            <a:schemeClr val="accent1"/>
          </a:solidFill>
          <a:effectLst/>
        </p:spPr>
        <p:txBody>
          <a:bodyPr lIns="18000" tIns="35998" rIns="18000" bIns="35998"/>
          <a:lstStyle>
            <a:lvl1pPr marL="0" indent="0" algn="just">
              <a:spcBef>
                <a:spcPts val="0"/>
              </a:spcBef>
              <a:buFontTx/>
              <a:buNone/>
              <a:defRPr sz="2000" b="0" baseline="0">
                <a:solidFill>
                  <a:schemeClr val="bg1"/>
                </a:solidFill>
              </a:defRPr>
            </a:lvl1pPr>
            <a:lvl2pPr marL="178620" indent="0">
              <a:spcBef>
                <a:spcPts val="200"/>
              </a:spcBef>
              <a:buFontTx/>
              <a:buNone/>
              <a:defRPr sz="2000">
                <a:solidFill>
                  <a:schemeClr val="bg1"/>
                </a:solidFill>
              </a:defRPr>
            </a:lvl2pPr>
            <a:lvl3pPr>
              <a:defRPr sz="2300">
                <a:solidFill>
                  <a:schemeClr val="bg1"/>
                </a:solidFill>
              </a:defRPr>
            </a:lvl3pPr>
            <a:lvl4pPr>
              <a:defRPr sz="2300">
                <a:solidFill>
                  <a:schemeClr val="bg1"/>
                </a:solidFill>
              </a:defRPr>
            </a:lvl4pPr>
            <a:lvl5pPr>
              <a:defRPr sz="2300"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20358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itle and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0"/>
          <p:cNvSpPr>
            <a:spLocks noGrp="1"/>
          </p:cNvSpPr>
          <p:nvPr>
            <p:ph type="title"/>
          </p:nvPr>
        </p:nvSpPr>
        <p:spPr>
          <a:xfrm>
            <a:off x="250901" y="260239"/>
            <a:ext cx="8642351" cy="792000"/>
          </a:xfrm>
          <a:prstGeom prst="rect">
            <a:avLst/>
          </a:prstGeom>
        </p:spPr>
        <p:txBody>
          <a:bodyPr lIns="0" tIns="35998" rIns="0" bIns="35998"/>
          <a:lstStyle>
            <a:lvl1pPr algn="l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0901" y="1341440"/>
            <a:ext cx="8642351" cy="4535487"/>
          </a:xfrm>
          <a:prstGeom prst="rect">
            <a:avLst/>
          </a:prstGeom>
        </p:spPr>
        <p:txBody>
          <a:bodyPr lIns="18000" tIns="35998" rIns="18000" bIns="35998"/>
          <a:lstStyle>
            <a:lvl1pPr marL="178620" indent="-178620">
              <a:spcBef>
                <a:spcPts val="0"/>
              </a:spcBef>
              <a:defRPr sz="2000" b="1" baseline="0">
                <a:solidFill>
                  <a:schemeClr val="bg2"/>
                </a:solidFill>
              </a:defRPr>
            </a:lvl1pPr>
            <a:lvl2pPr marL="357238" indent="-178620">
              <a:spcBef>
                <a:spcPts val="200"/>
              </a:spcBef>
              <a:buFont typeface="Arial" pitchFamily="34" charset="0"/>
              <a:buChar char="•"/>
              <a:defRPr sz="1900">
                <a:solidFill>
                  <a:schemeClr val="bg1"/>
                </a:solidFill>
              </a:defRPr>
            </a:lvl2pPr>
            <a:lvl3pPr>
              <a:defRPr sz="2300">
                <a:solidFill>
                  <a:schemeClr val="bg1"/>
                </a:solidFill>
              </a:defRPr>
            </a:lvl3pPr>
            <a:lvl4pPr>
              <a:defRPr sz="2300">
                <a:solidFill>
                  <a:schemeClr val="bg1"/>
                </a:solidFill>
              </a:defRPr>
            </a:lvl4pPr>
            <a:lvl5pPr>
              <a:defRPr sz="2300"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</p:txBody>
      </p:sp>
    </p:spTree>
    <p:extLst>
      <p:ext uri="{BB962C8B-B14F-4D97-AF65-F5344CB8AC3E}">
        <p14:creationId xmlns:p14="http://schemas.microsoft.com/office/powerpoint/2010/main" val="333718491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itle and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0"/>
          <p:cNvSpPr>
            <a:spLocks noGrp="1"/>
          </p:cNvSpPr>
          <p:nvPr>
            <p:ph type="title"/>
          </p:nvPr>
        </p:nvSpPr>
        <p:spPr>
          <a:xfrm>
            <a:off x="250901" y="260239"/>
            <a:ext cx="8642351" cy="792000"/>
          </a:xfrm>
          <a:prstGeom prst="rect">
            <a:avLst/>
          </a:prstGeom>
        </p:spPr>
        <p:txBody>
          <a:bodyPr lIns="0" tIns="35998" rIns="0" bIns="35998"/>
          <a:lstStyle>
            <a:lvl1pPr algn="l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0"/>
          </p:nvPr>
        </p:nvSpPr>
        <p:spPr>
          <a:xfrm>
            <a:off x="250901" y="1341440"/>
            <a:ext cx="8642351" cy="4535487"/>
          </a:xfrm>
          <a:prstGeom prst="rect">
            <a:avLst/>
          </a:prstGeom>
        </p:spPr>
        <p:txBody>
          <a:bodyPr lIns="18000" tIns="35998" rIns="18000" bIns="35998"/>
          <a:lstStyle>
            <a:lvl1pPr marL="0" indent="0">
              <a:spcBef>
                <a:spcPts val="0"/>
              </a:spcBef>
              <a:buFontTx/>
              <a:buNone/>
              <a:defRPr sz="2000">
                <a:solidFill>
                  <a:schemeClr val="bg1"/>
                </a:solidFill>
              </a:defRPr>
            </a:lvl1pPr>
            <a:lvl2pPr marL="453063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2pPr>
            <a:lvl3pPr marL="906580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3pPr>
            <a:lvl4pPr marL="1359871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4pPr>
            <a:lvl5pPr marL="1813160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5pPr>
          </a:lstStyle>
          <a:p>
            <a:pPr lvl="0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946467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itle, Subtitle and 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0"/>
          <p:cNvSpPr>
            <a:spLocks noGrp="1"/>
          </p:cNvSpPr>
          <p:nvPr>
            <p:ph type="title"/>
          </p:nvPr>
        </p:nvSpPr>
        <p:spPr>
          <a:xfrm>
            <a:off x="250901" y="260239"/>
            <a:ext cx="8642351" cy="792000"/>
          </a:xfrm>
          <a:prstGeom prst="rect">
            <a:avLst/>
          </a:prstGeom>
        </p:spPr>
        <p:txBody>
          <a:bodyPr lIns="0" tIns="35998" rIns="0" bIns="35998"/>
          <a:lstStyle>
            <a:lvl1pPr algn="l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0"/>
          </p:nvPr>
        </p:nvSpPr>
        <p:spPr>
          <a:xfrm>
            <a:off x="250901" y="1772819"/>
            <a:ext cx="8642351" cy="4104108"/>
          </a:xfrm>
          <a:prstGeom prst="rect">
            <a:avLst/>
          </a:prstGeom>
        </p:spPr>
        <p:txBody>
          <a:bodyPr lIns="18000" tIns="35998" rIns="18000" bIns="35998"/>
          <a:lstStyle>
            <a:lvl1pPr marL="0" indent="0">
              <a:spcBef>
                <a:spcPts val="0"/>
              </a:spcBef>
              <a:buFontTx/>
              <a:buNone/>
              <a:defRPr sz="2000">
                <a:solidFill>
                  <a:schemeClr val="bg1"/>
                </a:solidFill>
              </a:defRPr>
            </a:lvl1pPr>
            <a:lvl2pPr marL="453063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2pPr>
            <a:lvl3pPr marL="906580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3pPr>
            <a:lvl4pPr marL="1359871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4pPr>
            <a:lvl5pPr marL="1813160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5pPr>
          </a:lstStyle>
          <a:p>
            <a:pPr lvl="0"/>
            <a:endParaRPr lang="en-GB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250677" y="1341255"/>
            <a:ext cx="8642791" cy="432073"/>
          </a:xfrm>
          <a:prstGeom prst="rect">
            <a:avLst/>
          </a:prstGeom>
        </p:spPr>
        <p:txBody>
          <a:bodyPr lIns="18000" tIns="35998" rIns="18000" bIns="35998"/>
          <a:lstStyle>
            <a:lvl1pPr marL="0" indent="0">
              <a:buFontTx/>
              <a:buNone/>
              <a:defRPr sz="2000" b="1">
                <a:solidFill>
                  <a:schemeClr val="bg2"/>
                </a:solidFill>
              </a:defRPr>
            </a:lvl1pPr>
            <a:lvl2pPr marL="453063" indent="0">
              <a:buFontTx/>
              <a:buNone/>
              <a:defRPr sz="2300">
                <a:solidFill>
                  <a:schemeClr val="bg2"/>
                </a:solidFill>
              </a:defRPr>
            </a:lvl2pPr>
            <a:lvl3pPr marL="906580" indent="0">
              <a:buFontTx/>
              <a:buNone/>
              <a:defRPr sz="2300">
                <a:solidFill>
                  <a:schemeClr val="bg2"/>
                </a:solidFill>
              </a:defRPr>
            </a:lvl3pPr>
            <a:lvl4pPr marL="1359871" indent="0">
              <a:buFontTx/>
              <a:buNone/>
              <a:defRPr sz="2300">
                <a:solidFill>
                  <a:schemeClr val="bg2"/>
                </a:solidFill>
              </a:defRPr>
            </a:lvl4pPr>
            <a:lvl5pPr marL="1813160" indent="0">
              <a:buFontTx/>
              <a:buNone/>
              <a:defRPr sz="2300">
                <a:solidFill>
                  <a:schemeClr val="bg2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43216308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688690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941231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030231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789065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250901" y="260239"/>
            <a:ext cx="8642351" cy="792000"/>
          </a:xfrm>
          <a:prstGeom prst="rect">
            <a:avLst/>
          </a:prstGeom>
        </p:spPr>
        <p:txBody>
          <a:bodyPr lIns="0" tIns="35998" rIns="0" bIns="35998"/>
          <a:lstStyle>
            <a:lvl1pPr algn="l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738984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0"/>
          <p:cNvSpPr>
            <a:spLocks noGrp="1"/>
          </p:cNvSpPr>
          <p:nvPr>
            <p:ph type="title"/>
          </p:nvPr>
        </p:nvSpPr>
        <p:spPr>
          <a:xfrm>
            <a:off x="250901" y="260239"/>
            <a:ext cx="8642351" cy="792000"/>
          </a:xfrm>
          <a:prstGeom prst="rect">
            <a:avLst/>
          </a:prstGeom>
        </p:spPr>
        <p:txBody>
          <a:bodyPr lIns="0" tIns="35998" rIns="0" bIns="35998"/>
          <a:lstStyle>
            <a:lvl1pPr algn="l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GB"/>
          </a:p>
        </p:txBody>
      </p:sp>
      <p:sp>
        <p:nvSpPr>
          <p:cNvPr id="4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0901" y="1341440"/>
            <a:ext cx="8642351" cy="4535487"/>
          </a:xfrm>
          <a:prstGeom prst="rect">
            <a:avLst/>
          </a:prstGeom>
        </p:spPr>
        <p:txBody>
          <a:bodyPr lIns="18000" tIns="35998" rIns="18000" bIns="35998"/>
          <a:lstStyle>
            <a:lvl1pPr marL="0" indent="0" algn="just">
              <a:spcBef>
                <a:spcPts val="0"/>
              </a:spcBef>
              <a:buFontTx/>
              <a:buNone/>
              <a:defRPr sz="2000" b="0" baseline="0">
                <a:solidFill>
                  <a:schemeClr val="bg1"/>
                </a:solidFill>
              </a:defRPr>
            </a:lvl1pPr>
            <a:lvl2pPr marL="178620" indent="0">
              <a:spcBef>
                <a:spcPts val="200"/>
              </a:spcBef>
              <a:buFontTx/>
              <a:buNone/>
              <a:defRPr sz="2000">
                <a:solidFill>
                  <a:schemeClr val="bg1"/>
                </a:solidFill>
              </a:defRPr>
            </a:lvl2pPr>
            <a:lvl3pPr>
              <a:defRPr sz="2300">
                <a:solidFill>
                  <a:schemeClr val="bg1"/>
                </a:solidFill>
              </a:defRPr>
            </a:lvl3pPr>
            <a:lvl4pPr>
              <a:defRPr sz="2300">
                <a:solidFill>
                  <a:schemeClr val="bg1"/>
                </a:solidFill>
              </a:defRPr>
            </a:lvl4pPr>
            <a:lvl5pPr>
              <a:defRPr sz="2300"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411404130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itle and Text in Blue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0"/>
          <p:cNvSpPr>
            <a:spLocks noGrp="1"/>
          </p:cNvSpPr>
          <p:nvPr>
            <p:ph type="title"/>
          </p:nvPr>
        </p:nvSpPr>
        <p:spPr>
          <a:xfrm>
            <a:off x="250901" y="260247"/>
            <a:ext cx="8642351" cy="792499"/>
          </a:xfrm>
          <a:prstGeom prst="rect">
            <a:avLst/>
          </a:prstGeom>
        </p:spPr>
        <p:txBody>
          <a:bodyPr lIns="0" tIns="35998" rIns="0" bIns="35998"/>
          <a:lstStyle>
            <a:lvl1pPr algn="l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GB"/>
          </a:p>
        </p:txBody>
      </p:sp>
      <p:sp>
        <p:nvSpPr>
          <p:cNvPr id="4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0901" y="1341440"/>
            <a:ext cx="8642351" cy="4535487"/>
          </a:xfrm>
          <a:prstGeom prst="rect">
            <a:avLst/>
          </a:prstGeom>
          <a:solidFill>
            <a:schemeClr val="accent1"/>
          </a:solidFill>
          <a:effectLst/>
        </p:spPr>
        <p:txBody>
          <a:bodyPr lIns="18000" tIns="35998" rIns="18000" bIns="35998"/>
          <a:lstStyle>
            <a:lvl1pPr marL="0" indent="0" algn="just">
              <a:spcBef>
                <a:spcPts val="0"/>
              </a:spcBef>
              <a:buFontTx/>
              <a:buNone/>
              <a:defRPr sz="2000" b="0" baseline="0">
                <a:solidFill>
                  <a:schemeClr val="bg1"/>
                </a:solidFill>
              </a:defRPr>
            </a:lvl1pPr>
            <a:lvl2pPr marL="178620" indent="0">
              <a:spcBef>
                <a:spcPts val="200"/>
              </a:spcBef>
              <a:buFontTx/>
              <a:buNone/>
              <a:defRPr sz="2000">
                <a:solidFill>
                  <a:schemeClr val="bg1"/>
                </a:solidFill>
              </a:defRPr>
            </a:lvl2pPr>
            <a:lvl3pPr>
              <a:defRPr sz="2300">
                <a:solidFill>
                  <a:schemeClr val="bg1"/>
                </a:solidFill>
              </a:defRPr>
            </a:lvl3pPr>
            <a:lvl4pPr>
              <a:defRPr sz="2300">
                <a:solidFill>
                  <a:schemeClr val="bg1"/>
                </a:solidFill>
              </a:defRPr>
            </a:lvl4pPr>
            <a:lvl5pPr>
              <a:defRPr sz="2300"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31235795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itle and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0"/>
          <p:cNvSpPr>
            <a:spLocks noGrp="1"/>
          </p:cNvSpPr>
          <p:nvPr>
            <p:ph type="title"/>
          </p:nvPr>
        </p:nvSpPr>
        <p:spPr>
          <a:xfrm>
            <a:off x="250901" y="260239"/>
            <a:ext cx="8642351" cy="792000"/>
          </a:xfrm>
          <a:prstGeom prst="rect">
            <a:avLst/>
          </a:prstGeom>
        </p:spPr>
        <p:txBody>
          <a:bodyPr lIns="0" tIns="35998" rIns="0" bIns="35998"/>
          <a:lstStyle>
            <a:lvl1pPr algn="l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0901" y="1341440"/>
            <a:ext cx="8642351" cy="4535487"/>
          </a:xfrm>
          <a:prstGeom prst="rect">
            <a:avLst/>
          </a:prstGeom>
        </p:spPr>
        <p:txBody>
          <a:bodyPr lIns="18000" tIns="35998" rIns="18000" bIns="35998"/>
          <a:lstStyle>
            <a:lvl1pPr marL="178620" indent="-178620">
              <a:spcBef>
                <a:spcPts val="0"/>
              </a:spcBef>
              <a:defRPr sz="2000" b="1" baseline="0">
                <a:solidFill>
                  <a:schemeClr val="bg2"/>
                </a:solidFill>
              </a:defRPr>
            </a:lvl1pPr>
            <a:lvl2pPr marL="357238" indent="-178620">
              <a:spcBef>
                <a:spcPts val="200"/>
              </a:spcBef>
              <a:buFont typeface="Arial" pitchFamily="34" charset="0"/>
              <a:buChar char="•"/>
              <a:defRPr sz="1900">
                <a:solidFill>
                  <a:schemeClr val="bg1"/>
                </a:solidFill>
              </a:defRPr>
            </a:lvl2pPr>
            <a:lvl3pPr>
              <a:defRPr sz="2300">
                <a:solidFill>
                  <a:schemeClr val="bg1"/>
                </a:solidFill>
              </a:defRPr>
            </a:lvl3pPr>
            <a:lvl4pPr>
              <a:defRPr sz="2300">
                <a:solidFill>
                  <a:schemeClr val="bg1"/>
                </a:solidFill>
              </a:defRPr>
            </a:lvl4pPr>
            <a:lvl5pPr>
              <a:defRPr sz="2300"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</p:txBody>
      </p:sp>
    </p:spTree>
    <p:extLst>
      <p:ext uri="{BB962C8B-B14F-4D97-AF65-F5344CB8AC3E}">
        <p14:creationId xmlns:p14="http://schemas.microsoft.com/office/powerpoint/2010/main" val="26782758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itle and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0"/>
          <p:cNvSpPr>
            <a:spLocks noGrp="1"/>
          </p:cNvSpPr>
          <p:nvPr>
            <p:ph type="title"/>
          </p:nvPr>
        </p:nvSpPr>
        <p:spPr>
          <a:xfrm>
            <a:off x="250901" y="260239"/>
            <a:ext cx="8642351" cy="792000"/>
          </a:xfrm>
          <a:prstGeom prst="rect">
            <a:avLst/>
          </a:prstGeom>
        </p:spPr>
        <p:txBody>
          <a:bodyPr lIns="0" tIns="35998" rIns="0" bIns="35998"/>
          <a:lstStyle>
            <a:lvl1pPr algn="l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0"/>
          </p:nvPr>
        </p:nvSpPr>
        <p:spPr>
          <a:xfrm>
            <a:off x="250901" y="1341440"/>
            <a:ext cx="8642351" cy="4535487"/>
          </a:xfrm>
          <a:prstGeom prst="rect">
            <a:avLst/>
          </a:prstGeom>
        </p:spPr>
        <p:txBody>
          <a:bodyPr lIns="18000" tIns="35998" rIns="18000" bIns="35998"/>
          <a:lstStyle>
            <a:lvl1pPr marL="0" indent="0">
              <a:spcBef>
                <a:spcPts val="0"/>
              </a:spcBef>
              <a:buFontTx/>
              <a:buNone/>
              <a:defRPr sz="2000">
                <a:solidFill>
                  <a:schemeClr val="bg1"/>
                </a:solidFill>
              </a:defRPr>
            </a:lvl1pPr>
            <a:lvl2pPr marL="453063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2pPr>
            <a:lvl3pPr marL="906580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3pPr>
            <a:lvl4pPr marL="1359871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4pPr>
            <a:lvl5pPr marL="1813160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5pPr>
          </a:lstStyle>
          <a:p>
            <a:pPr lvl="0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651011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itle, Subtitle and 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0"/>
          <p:cNvSpPr>
            <a:spLocks noGrp="1"/>
          </p:cNvSpPr>
          <p:nvPr>
            <p:ph type="title"/>
          </p:nvPr>
        </p:nvSpPr>
        <p:spPr>
          <a:xfrm>
            <a:off x="250901" y="260239"/>
            <a:ext cx="8642351" cy="792000"/>
          </a:xfrm>
          <a:prstGeom prst="rect">
            <a:avLst/>
          </a:prstGeom>
        </p:spPr>
        <p:txBody>
          <a:bodyPr lIns="0" tIns="35998" rIns="0" bIns="35998"/>
          <a:lstStyle>
            <a:lvl1pPr algn="l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0"/>
          </p:nvPr>
        </p:nvSpPr>
        <p:spPr>
          <a:xfrm>
            <a:off x="250901" y="1772819"/>
            <a:ext cx="8642351" cy="4104108"/>
          </a:xfrm>
          <a:prstGeom prst="rect">
            <a:avLst/>
          </a:prstGeom>
        </p:spPr>
        <p:txBody>
          <a:bodyPr lIns="18000" tIns="35998" rIns="18000" bIns="35998"/>
          <a:lstStyle>
            <a:lvl1pPr marL="0" indent="0">
              <a:spcBef>
                <a:spcPts val="0"/>
              </a:spcBef>
              <a:buFontTx/>
              <a:buNone/>
              <a:defRPr sz="2000">
                <a:solidFill>
                  <a:schemeClr val="bg1"/>
                </a:solidFill>
              </a:defRPr>
            </a:lvl1pPr>
            <a:lvl2pPr marL="453063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2pPr>
            <a:lvl3pPr marL="906580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3pPr>
            <a:lvl4pPr marL="1359871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4pPr>
            <a:lvl5pPr marL="1813160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5pPr>
          </a:lstStyle>
          <a:p>
            <a:pPr lvl="0"/>
            <a:endParaRPr lang="en-GB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250677" y="1341240"/>
            <a:ext cx="8642791" cy="432073"/>
          </a:xfrm>
          <a:prstGeom prst="rect">
            <a:avLst/>
          </a:prstGeom>
        </p:spPr>
        <p:txBody>
          <a:bodyPr lIns="18000" tIns="35998" rIns="18000" bIns="35998"/>
          <a:lstStyle>
            <a:lvl1pPr marL="0" indent="0">
              <a:buFontTx/>
              <a:buNone/>
              <a:defRPr sz="2000" b="1">
                <a:solidFill>
                  <a:schemeClr val="bg2"/>
                </a:solidFill>
              </a:defRPr>
            </a:lvl1pPr>
            <a:lvl2pPr marL="453063" indent="0">
              <a:buFontTx/>
              <a:buNone/>
              <a:defRPr sz="2300">
                <a:solidFill>
                  <a:schemeClr val="bg2"/>
                </a:solidFill>
              </a:defRPr>
            </a:lvl2pPr>
            <a:lvl3pPr marL="906580" indent="0">
              <a:buFontTx/>
              <a:buNone/>
              <a:defRPr sz="2300">
                <a:solidFill>
                  <a:schemeClr val="bg2"/>
                </a:solidFill>
              </a:defRPr>
            </a:lvl3pPr>
            <a:lvl4pPr marL="1359871" indent="0">
              <a:buFontTx/>
              <a:buNone/>
              <a:defRPr sz="2300">
                <a:solidFill>
                  <a:schemeClr val="bg2"/>
                </a:solidFill>
              </a:defRPr>
            </a:lvl4pPr>
            <a:lvl5pPr marL="1813160" indent="0">
              <a:buFontTx/>
              <a:buNone/>
              <a:defRPr sz="2300">
                <a:solidFill>
                  <a:schemeClr val="bg2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83550654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802389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250901" y="260239"/>
            <a:ext cx="8642351" cy="792000"/>
          </a:xfrm>
          <a:prstGeom prst="rect">
            <a:avLst/>
          </a:prstGeom>
        </p:spPr>
        <p:txBody>
          <a:bodyPr lIns="0" tIns="35998" rIns="0" bIns="35998"/>
          <a:lstStyle>
            <a:lvl1pPr algn="l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363600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0"/>
          <p:cNvSpPr>
            <a:spLocks noGrp="1"/>
          </p:cNvSpPr>
          <p:nvPr>
            <p:ph type="title"/>
          </p:nvPr>
        </p:nvSpPr>
        <p:spPr>
          <a:xfrm>
            <a:off x="250901" y="260239"/>
            <a:ext cx="8642351" cy="792000"/>
          </a:xfrm>
          <a:prstGeom prst="rect">
            <a:avLst/>
          </a:prstGeom>
        </p:spPr>
        <p:txBody>
          <a:bodyPr lIns="0" tIns="35998" rIns="0" bIns="35998"/>
          <a:lstStyle>
            <a:lvl1pPr algn="l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GB"/>
          </a:p>
        </p:txBody>
      </p:sp>
      <p:sp>
        <p:nvSpPr>
          <p:cNvPr id="4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0901" y="1341440"/>
            <a:ext cx="8642351" cy="4535487"/>
          </a:xfrm>
          <a:prstGeom prst="rect">
            <a:avLst/>
          </a:prstGeom>
        </p:spPr>
        <p:txBody>
          <a:bodyPr lIns="18000" tIns="35998" rIns="18000" bIns="35998"/>
          <a:lstStyle>
            <a:lvl1pPr marL="0" indent="0" algn="just">
              <a:spcBef>
                <a:spcPts val="0"/>
              </a:spcBef>
              <a:buFontTx/>
              <a:buNone/>
              <a:defRPr sz="2000" b="0" baseline="0">
                <a:solidFill>
                  <a:schemeClr val="bg1"/>
                </a:solidFill>
              </a:defRPr>
            </a:lvl1pPr>
            <a:lvl2pPr marL="178620" indent="0">
              <a:spcBef>
                <a:spcPts val="200"/>
              </a:spcBef>
              <a:buFontTx/>
              <a:buNone/>
              <a:defRPr sz="2000">
                <a:solidFill>
                  <a:schemeClr val="bg1"/>
                </a:solidFill>
              </a:defRPr>
            </a:lvl2pPr>
            <a:lvl3pPr>
              <a:defRPr sz="2300">
                <a:solidFill>
                  <a:schemeClr val="bg1"/>
                </a:solidFill>
              </a:defRPr>
            </a:lvl3pPr>
            <a:lvl4pPr>
              <a:defRPr sz="2300">
                <a:solidFill>
                  <a:schemeClr val="bg1"/>
                </a:solidFill>
              </a:defRPr>
            </a:lvl4pPr>
            <a:lvl5pPr>
              <a:defRPr sz="2300"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44159250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itle and Text in Blue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0"/>
          <p:cNvSpPr>
            <a:spLocks noGrp="1"/>
          </p:cNvSpPr>
          <p:nvPr>
            <p:ph type="title"/>
          </p:nvPr>
        </p:nvSpPr>
        <p:spPr>
          <a:xfrm>
            <a:off x="250901" y="260247"/>
            <a:ext cx="8642351" cy="792499"/>
          </a:xfrm>
          <a:prstGeom prst="rect">
            <a:avLst/>
          </a:prstGeom>
        </p:spPr>
        <p:txBody>
          <a:bodyPr lIns="0" tIns="35998" rIns="0" bIns="35998"/>
          <a:lstStyle>
            <a:lvl1pPr algn="l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GB"/>
          </a:p>
        </p:txBody>
      </p:sp>
      <p:sp>
        <p:nvSpPr>
          <p:cNvPr id="4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0901" y="1341440"/>
            <a:ext cx="8642351" cy="4535487"/>
          </a:xfrm>
          <a:prstGeom prst="rect">
            <a:avLst/>
          </a:prstGeom>
          <a:solidFill>
            <a:schemeClr val="accent1"/>
          </a:solidFill>
          <a:effectLst/>
        </p:spPr>
        <p:txBody>
          <a:bodyPr lIns="18000" tIns="35998" rIns="18000" bIns="35998"/>
          <a:lstStyle>
            <a:lvl1pPr marL="0" indent="0" algn="just">
              <a:spcBef>
                <a:spcPts val="0"/>
              </a:spcBef>
              <a:buFontTx/>
              <a:buNone/>
              <a:defRPr sz="2000" b="0" baseline="0">
                <a:solidFill>
                  <a:schemeClr val="bg1"/>
                </a:solidFill>
              </a:defRPr>
            </a:lvl1pPr>
            <a:lvl2pPr marL="178620" indent="0">
              <a:spcBef>
                <a:spcPts val="200"/>
              </a:spcBef>
              <a:buFontTx/>
              <a:buNone/>
              <a:defRPr sz="2000">
                <a:solidFill>
                  <a:schemeClr val="bg1"/>
                </a:solidFill>
              </a:defRPr>
            </a:lvl2pPr>
            <a:lvl3pPr>
              <a:defRPr sz="2300">
                <a:solidFill>
                  <a:schemeClr val="bg1"/>
                </a:solidFill>
              </a:defRPr>
            </a:lvl3pPr>
            <a:lvl4pPr>
              <a:defRPr sz="2300">
                <a:solidFill>
                  <a:schemeClr val="bg1"/>
                </a:solidFill>
              </a:defRPr>
            </a:lvl4pPr>
            <a:lvl5pPr>
              <a:defRPr sz="2300"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0540039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itle and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0"/>
          <p:cNvSpPr>
            <a:spLocks noGrp="1"/>
          </p:cNvSpPr>
          <p:nvPr>
            <p:ph type="title"/>
          </p:nvPr>
        </p:nvSpPr>
        <p:spPr>
          <a:xfrm>
            <a:off x="250901" y="260239"/>
            <a:ext cx="8642351" cy="792000"/>
          </a:xfrm>
          <a:prstGeom prst="rect">
            <a:avLst/>
          </a:prstGeom>
        </p:spPr>
        <p:txBody>
          <a:bodyPr lIns="0" tIns="35998" rIns="0" bIns="35998"/>
          <a:lstStyle>
            <a:lvl1pPr algn="l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0901" y="1341440"/>
            <a:ext cx="8642351" cy="4535487"/>
          </a:xfrm>
          <a:prstGeom prst="rect">
            <a:avLst/>
          </a:prstGeom>
        </p:spPr>
        <p:txBody>
          <a:bodyPr lIns="18000" tIns="35998" rIns="18000" bIns="35998"/>
          <a:lstStyle>
            <a:lvl1pPr marL="178620" indent="-178620">
              <a:spcBef>
                <a:spcPts val="0"/>
              </a:spcBef>
              <a:defRPr sz="2000" b="1" baseline="0">
                <a:solidFill>
                  <a:schemeClr val="bg2"/>
                </a:solidFill>
              </a:defRPr>
            </a:lvl1pPr>
            <a:lvl2pPr marL="357238" indent="-178620">
              <a:spcBef>
                <a:spcPts val="200"/>
              </a:spcBef>
              <a:buFont typeface="Arial" pitchFamily="34" charset="0"/>
              <a:buChar char="•"/>
              <a:defRPr sz="1900">
                <a:solidFill>
                  <a:schemeClr val="bg1"/>
                </a:solidFill>
              </a:defRPr>
            </a:lvl2pPr>
            <a:lvl3pPr>
              <a:defRPr sz="2300">
                <a:solidFill>
                  <a:schemeClr val="bg1"/>
                </a:solidFill>
              </a:defRPr>
            </a:lvl3pPr>
            <a:lvl4pPr>
              <a:defRPr sz="2300">
                <a:solidFill>
                  <a:schemeClr val="bg1"/>
                </a:solidFill>
              </a:defRPr>
            </a:lvl4pPr>
            <a:lvl5pPr>
              <a:defRPr sz="2300"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</p:txBody>
      </p:sp>
    </p:spTree>
    <p:extLst>
      <p:ext uri="{BB962C8B-B14F-4D97-AF65-F5344CB8AC3E}">
        <p14:creationId xmlns:p14="http://schemas.microsoft.com/office/powerpoint/2010/main" val="8359074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itle and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0"/>
          <p:cNvSpPr>
            <a:spLocks noGrp="1"/>
          </p:cNvSpPr>
          <p:nvPr>
            <p:ph type="title"/>
          </p:nvPr>
        </p:nvSpPr>
        <p:spPr>
          <a:xfrm>
            <a:off x="250901" y="260239"/>
            <a:ext cx="8642351" cy="792000"/>
          </a:xfrm>
          <a:prstGeom prst="rect">
            <a:avLst/>
          </a:prstGeom>
        </p:spPr>
        <p:txBody>
          <a:bodyPr lIns="0" tIns="35998" rIns="0" bIns="35998"/>
          <a:lstStyle>
            <a:lvl1pPr algn="l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0"/>
          </p:nvPr>
        </p:nvSpPr>
        <p:spPr>
          <a:xfrm>
            <a:off x="250901" y="1341440"/>
            <a:ext cx="8642351" cy="4535487"/>
          </a:xfrm>
          <a:prstGeom prst="rect">
            <a:avLst/>
          </a:prstGeom>
        </p:spPr>
        <p:txBody>
          <a:bodyPr lIns="18000" tIns="35998" rIns="18000" bIns="35998"/>
          <a:lstStyle>
            <a:lvl1pPr marL="0" indent="0">
              <a:spcBef>
                <a:spcPts val="0"/>
              </a:spcBef>
              <a:buFontTx/>
              <a:buNone/>
              <a:defRPr sz="2000">
                <a:solidFill>
                  <a:schemeClr val="bg1"/>
                </a:solidFill>
              </a:defRPr>
            </a:lvl1pPr>
            <a:lvl2pPr marL="453063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2pPr>
            <a:lvl3pPr marL="906580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3pPr>
            <a:lvl4pPr marL="1359871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4pPr>
            <a:lvl5pPr marL="1813160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5pPr>
          </a:lstStyle>
          <a:p>
            <a:pPr lvl="0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83672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itle, Subtitle and 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0"/>
          <p:cNvSpPr>
            <a:spLocks noGrp="1"/>
          </p:cNvSpPr>
          <p:nvPr>
            <p:ph type="title"/>
          </p:nvPr>
        </p:nvSpPr>
        <p:spPr>
          <a:xfrm>
            <a:off x="250901" y="260239"/>
            <a:ext cx="8642351" cy="792000"/>
          </a:xfrm>
          <a:prstGeom prst="rect">
            <a:avLst/>
          </a:prstGeom>
        </p:spPr>
        <p:txBody>
          <a:bodyPr lIns="0" tIns="35998" rIns="0" bIns="35998"/>
          <a:lstStyle>
            <a:lvl1pPr algn="l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0"/>
          </p:nvPr>
        </p:nvSpPr>
        <p:spPr>
          <a:xfrm>
            <a:off x="250901" y="1772819"/>
            <a:ext cx="8642351" cy="4104108"/>
          </a:xfrm>
          <a:prstGeom prst="rect">
            <a:avLst/>
          </a:prstGeom>
        </p:spPr>
        <p:txBody>
          <a:bodyPr lIns="18000" tIns="35998" rIns="18000" bIns="35998"/>
          <a:lstStyle>
            <a:lvl1pPr marL="0" indent="0">
              <a:spcBef>
                <a:spcPts val="0"/>
              </a:spcBef>
              <a:buFontTx/>
              <a:buNone/>
              <a:defRPr sz="2000">
                <a:solidFill>
                  <a:schemeClr val="bg1"/>
                </a:solidFill>
              </a:defRPr>
            </a:lvl1pPr>
            <a:lvl2pPr marL="453063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2pPr>
            <a:lvl3pPr marL="906580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3pPr>
            <a:lvl4pPr marL="1359871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4pPr>
            <a:lvl5pPr marL="1813160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5pPr>
          </a:lstStyle>
          <a:p>
            <a:pPr lvl="0"/>
            <a:endParaRPr lang="en-GB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250677" y="1341238"/>
            <a:ext cx="8642791" cy="432073"/>
          </a:xfrm>
          <a:prstGeom prst="rect">
            <a:avLst/>
          </a:prstGeom>
        </p:spPr>
        <p:txBody>
          <a:bodyPr lIns="18000" tIns="35998" rIns="18000" bIns="35998"/>
          <a:lstStyle>
            <a:lvl1pPr marL="0" indent="0">
              <a:buFontTx/>
              <a:buNone/>
              <a:defRPr sz="2000" b="1">
                <a:solidFill>
                  <a:schemeClr val="bg2"/>
                </a:solidFill>
              </a:defRPr>
            </a:lvl1pPr>
            <a:lvl2pPr marL="453063" indent="0">
              <a:buFontTx/>
              <a:buNone/>
              <a:defRPr sz="2300">
                <a:solidFill>
                  <a:schemeClr val="bg2"/>
                </a:solidFill>
              </a:defRPr>
            </a:lvl2pPr>
            <a:lvl3pPr marL="906580" indent="0">
              <a:buFontTx/>
              <a:buNone/>
              <a:defRPr sz="2300">
                <a:solidFill>
                  <a:schemeClr val="bg2"/>
                </a:solidFill>
              </a:defRPr>
            </a:lvl3pPr>
            <a:lvl4pPr marL="1359871" indent="0">
              <a:buFontTx/>
              <a:buNone/>
              <a:defRPr sz="2300">
                <a:solidFill>
                  <a:schemeClr val="bg2"/>
                </a:solidFill>
              </a:defRPr>
            </a:lvl4pPr>
            <a:lvl5pPr marL="1813160" indent="0">
              <a:buFontTx/>
              <a:buNone/>
              <a:defRPr sz="2300">
                <a:solidFill>
                  <a:schemeClr val="bg2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50114924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6698181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250901" y="260239"/>
            <a:ext cx="8642351" cy="792000"/>
          </a:xfrm>
          <a:prstGeom prst="rect">
            <a:avLst/>
          </a:prstGeom>
        </p:spPr>
        <p:txBody>
          <a:bodyPr lIns="0" tIns="35998" rIns="0" bIns="35998"/>
          <a:lstStyle>
            <a:lvl1pPr algn="l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68818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0"/>
          <p:cNvSpPr>
            <a:spLocks noGrp="1"/>
          </p:cNvSpPr>
          <p:nvPr>
            <p:ph type="title"/>
          </p:nvPr>
        </p:nvSpPr>
        <p:spPr>
          <a:xfrm>
            <a:off x="250901" y="260239"/>
            <a:ext cx="8642351" cy="792000"/>
          </a:xfrm>
          <a:prstGeom prst="rect">
            <a:avLst/>
          </a:prstGeom>
        </p:spPr>
        <p:txBody>
          <a:bodyPr lIns="0" tIns="35998" rIns="0" bIns="35998"/>
          <a:lstStyle>
            <a:lvl1pPr algn="l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GB"/>
          </a:p>
        </p:txBody>
      </p:sp>
      <p:sp>
        <p:nvSpPr>
          <p:cNvPr id="4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0901" y="1341440"/>
            <a:ext cx="8642351" cy="4535487"/>
          </a:xfrm>
          <a:prstGeom prst="rect">
            <a:avLst/>
          </a:prstGeom>
        </p:spPr>
        <p:txBody>
          <a:bodyPr lIns="18000" tIns="35998" rIns="18000" bIns="35998"/>
          <a:lstStyle>
            <a:lvl1pPr marL="0" indent="0" algn="just">
              <a:spcBef>
                <a:spcPts val="0"/>
              </a:spcBef>
              <a:buFontTx/>
              <a:buNone/>
              <a:defRPr sz="2000" b="0" baseline="0">
                <a:solidFill>
                  <a:schemeClr val="bg1"/>
                </a:solidFill>
              </a:defRPr>
            </a:lvl1pPr>
            <a:lvl2pPr marL="178620" indent="0">
              <a:spcBef>
                <a:spcPts val="200"/>
              </a:spcBef>
              <a:buFontTx/>
              <a:buNone/>
              <a:defRPr sz="2000">
                <a:solidFill>
                  <a:schemeClr val="bg1"/>
                </a:solidFill>
              </a:defRPr>
            </a:lvl2pPr>
            <a:lvl3pPr>
              <a:defRPr sz="2300">
                <a:solidFill>
                  <a:schemeClr val="bg1"/>
                </a:solidFill>
              </a:defRPr>
            </a:lvl3pPr>
            <a:lvl4pPr>
              <a:defRPr sz="2300">
                <a:solidFill>
                  <a:schemeClr val="bg1"/>
                </a:solidFill>
              </a:defRPr>
            </a:lvl4pPr>
            <a:lvl5pPr>
              <a:defRPr sz="2300"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67361136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itle and Text in Blue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0"/>
          <p:cNvSpPr>
            <a:spLocks noGrp="1"/>
          </p:cNvSpPr>
          <p:nvPr>
            <p:ph type="title"/>
          </p:nvPr>
        </p:nvSpPr>
        <p:spPr>
          <a:xfrm>
            <a:off x="250901" y="260247"/>
            <a:ext cx="8642351" cy="792499"/>
          </a:xfrm>
          <a:prstGeom prst="rect">
            <a:avLst/>
          </a:prstGeom>
        </p:spPr>
        <p:txBody>
          <a:bodyPr lIns="0" tIns="35998" rIns="0" bIns="35998"/>
          <a:lstStyle>
            <a:lvl1pPr algn="l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GB"/>
          </a:p>
        </p:txBody>
      </p:sp>
      <p:sp>
        <p:nvSpPr>
          <p:cNvPr id="4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0901" y="1341440"/>
            <a:ext cx="8642351" cy="4535487"/>
          </a:xfrm>
          <a:prstGeom prst="rect">
            <a:avLst/>
          </a:prstGeom>
          <a:solidFill>
            <a:schemeClr val="accent1"/>
          </a:solidFill>
          <a:effectLst/>
        </p:spPr>
        <p:txBody>
          <a:bodyPr lIns="18000" tIns="35998" rIns="18000" bIns="35998"/>
          <a:lstStyle>
            <a:lvl1pPr marL="0" indent="0" algn="just">
              <a:spcBef>
                <a:spcPts val="0"/>
              </a:spcBef>
              <a:buFontTx/>
              <a:buNone/>
              <a:defRPr sz="2000" b="0" baseline="0">
                <a:solidFill>
                  <a:schemeClr val="bg1"/>
                </a:solidFill>
              </a:defRPr>
            </a:lvl1pPr>
            <a:lvl2pPr marL="178620" indent="0">
              <a:spcBef>
                <a:spcPts val="200"/>
              </a:spcBef>
              <a:buFontTx/>
              <a:buNone/>
              <a:defRPr sz="2000">
                <a:solidFill>
                  <a:schemeClr val="bg1"/>
                </a:solidFill>
              </a:defRPr>
            </a:lvl2pPr>
            <a:lvl3pPr>
              <a:defRPr sz="2300">
                <a:solidFill>
                  <a:schemeClr val="bg1"/>
                </a:solidFill>
              </a:defRPr>
            </a:lvl3pPr>
            <a:lvl4pPr>
              <a:defRPr sz="2300">
                <a:solidFill>
                  <a:schemeClr val="bg1"/>
                </a:solidFill>
              </a:defRPr>
            </a:lvl4pPr>
            <a:lvl5pPr>
              <a:defRPr sz="2300"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77001815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itle and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0"/>
          <p:cNvSpPr>
            <a:spLocks noGrp="1"/>
          </p:cNvSpPr>
          <p:nvPr>
            <p:ph type="title"/>
          </p:nvPr>
        </p:nvSpPr>
        <p:spPr>
          <a:xfrm>
            <a:off x="250901" y="260239"/>
            <a:ext cx="8642351" cy="792000"/>
          </a:xfrm>
          <a:prstGeom prst="rect">
            <a:avLst/>
          </a:prstGeom>
        </p:spPr>
        <p:txBody>
          <a:bodyPr lIns="0" tIns="35998" rIns="0" bIns="35998"/>
          <a:lstStyle>
            <a:lvl1pPr algn="l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0901" y="1341440"/>
            <a:ext cx="8642351" cy="4535487"/>
          </a:xfrm>
          <a:prstGeom prst="rect">
            <a:avLst/>
          </a:prstGeom>
        </p:spPr>
        <p:txBody>
          <a:bodyPr lIns="18000" tIns="35998" rIns="18000" bIns="35998"/>
          <a:lstStyle>
            <a:lvl1pPr marL="178620" indent="-178620">
              <a:spcBef>
                <a:spcPts val="0"/>
              </a:spcBef>
              <a:defRPr sz="2000" b="1" baseline="0">
                <a:solidFill>
                  <a:schemeClr val="bg2"/>
                </a:solidFill>
              </a:defRPr>
            </a:lvl1pPr>
            <a:lvl2pPr marL="357238" indent="-178620">
              <a:spcBef>
                <a:spcPts val="200"/>
              </a:spcBef>
              <a:buFont typeface="Arial" pitchFamily="34" charset="0"/>
              <a:buChar char="•"/>
              <a:defRPr sz="1900">
                <a:solidFill>
                  <a:schemeClr val="bg1"/>
                </a:solidFill>
              </a:defRPr>
            </a:lvl2pPr>
            <a:lvl3pPr>
              <a:defRPr sz="2300">
                <a:solidFill>
                  <a:schemeClr val="bg1"/>
                </a:solidFill>
              </a:defRPr>
            </a:lvl3pPr>
            <a:lvl4pPr>
              <a:defRPr sz="2300">
                <a:solidFill>
                  <a:schemeClr val="bg1"/>
                </a:solidFill>
              </a:defRPr>
            </a:lvl4pPr>
            <a:lvl5pPr>
              <a:defRPr sz="2300"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</p:txBody>
      </p:sp>
    </p:spTree>
    <p:extLst>
      <p:ext uri="{BB962C8B-B14F-4D97-AF65-F5344CB8AC3E}">
        <p14:creationId xmlns:p14="http://schemas.microsoft.com/office/powerpoint/2010/main" val="204065822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itle and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0"/>
          <p:cNvSpPr>
            <a:spLocks noGrp="1"/>
          </p:cNvSpPr>
          <p:nvPr>
            <p:ph type="title"/>
          </p:nvPr>
        </p:nvSpPr>
        <p:spPr>
          <a:xfrm>
            <a:off x="250901" y="260239"/>
            <a:ext cx="8642351" cy="792000"/>
          </a:xfrm>
          <a:prstGeom prst="rect">
            <a:avLst/>
          </a:prstGeom>
        </p:spPr>
        <p:txBody>
          <a:bodyPr lIns="0" tIns="35998" rIns="0" bIns="35998"/>
          <a:lstStyle>
            <a:lvl1pPr algn="l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0"/>
          </p:nvPr>
        </p:nvSpPr>
        <p:spPr>
          <a:xfrm>
            <a:off x="250901" y="1341440"/>
            <a:ext cx="8642351" cy="4535487"/>
          </a:xfrm>
          <a:prstGeom prst="rect">
            <a:avLst/>
          </a:prstGeom>
        </p:spPr>
        <p:txBody>
          <a:bodyPr lIns="18000" tIns="35998" rIns="18000" bIns="35998"/>
          <a:lstStyle>
            <a:lvl1pPr marL="0" indent="0">
              <a:spcBef>
                <a:spcPts val="0"/>
              </a:spcBef>
              <a:buFontTx/>
              <a:buNone/>
              <a:defRPr sz="2000">
                <a:solidFill>
                  <a:schemeClr val="bg1"/>
                </a:solidFill>
              </a:defRPr>
            </a:lvl1pPr>
            <a:lvl2pPr marL="453063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2pPr>
            <a:lvl3pPr marL="906580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3pPr>
            <a:lvl4pPr marL="1359871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4pPr>
            <a:lvl5pPr marL="1813160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5pPr>
          </a:lstStyle>
          <a:p>
            <a:pPr lvl="0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99155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itle, Subtitle and 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0"/>
          <p:cNvSpPr>
            <a:spLocks noGrp="1"/>
          </p:cNvSpPr>
          <p:nvPr>
            <p:ph type="title"/>
          </p:nvPr>
        </p:nvSpPr>
        <p:spPr>
          <a:xfrm>
            <a:off x="250901" y="260239"/>
            <a:ext cx="8642351" cy="792000"/>
          </a:xfrm>
          <a:prstGeom prst="rect">
            <a:avLst/>
          </a:prstGeom>
        </p:spPr>
        <p:txBody>
          <a:bodyPr lIns="0" tIns="35998" rIns="0" bIns="35998"/>
          <a:lstStyle>
            <a:lvl1pPr algn="l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0"/>
          </p:nvPr>
        </p:nvSpPr>
        <p:spPr>
          <a:xfrm>
            <a:off x="250901" y="1772819"/>
            <a:ext cx="8642351" cy="4104108"/>
          </a:xfrm>
          <a:prstGeom prst="rect">
            <a:avLst/>
          </a:prstGeom>
        </p:spPr>
        <p:txBody>
          <a:bodyPr lIns="18000" tIns="35998" rIns="18000" bIns="35998"/>
          <a:lstStyle>
            <a:lvl1pPr marL="0" indent="0">
              <a:spcBef>
                <a:spcPts val="0"/>
              </a:spcBef>
              <a:buFontTx/>
              <a:buNone/>
              <a:defRPr sz="2000">
                <a:solidFill>
                  <a:schemeClr val="bg1"/>
                </a:solidFill>
              </a:defRPr>
            </a:lvl1pPr>
            <a:lvl2pPr marL="453063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2pPr>
            <a:lvl3pPr marL="906580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3pPr>
            <a:lvl4pPr marL="1359871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4pPr>
            <a:lvl5pPr marL="1813160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5pPr>
          </a:lstStyle>
          <a:p>
            <a:pPr lvl="0"/>
            <a:endParaRPr lang="en-GB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250677" y="1341238"/>
            <a:ext cx="8642791" cy="432073"/>
          </a:xfrm>
          <a:prstGeom prst="rect">
            <a:avLst/>
          </a:prstGeom>
        </p:spPr>
        <p:txBody>
          <a:bodyPr lIns="18000" tIns="35998" rIns="18000" bIns="35998"/>
          <a:lstStyle>
            <a:lvl1pPr marL="0" indent="0">
              <a:buFontTx/>
              <a:buNone/>
              <a:defRPr sz="2000" b="1">
                <a:solidFill>
                  <a:schemeClr val="bg2"/>
                </a:solidFill>
              </a:defRPr>
            </a:lvl1pPr>
            <a:lvl2pPr marL="453063" indent="0">
              <a:buFontTx/>
              <a:buNone/>
              <a:defRPr sz="2300">
                <a:solidFill>
                  <a:schemeClr val="bg2"/>
                </a:solidFill>
              </a:defRPr>
            </a:lvl2pPr>
            <a:lvl3pPr marL="906580" indent="0">
              <a:buFontTx/>
              <a:buNone/>
              <a:defRPr sz="2300">
                <a:solidFill>
                  <a:schemeClr val="bg2"/>
                </a:solidFill>
              </a:defRPr>
            </a:lvl3pPr>
            <a:lvl4pPr marL="1359871" indent="0">
              <a:buFontTx/>
              <a:buNone/>
              <a:defRPr sz="2300">
                <a:solidFill>
                  <a:schemeClr val="bg2"/>
                </a:solidFill>
              </a:defRPr>
            </a:lvl4pPr>
            <a:lvl5pPr marL="1813160" indent="0">
              <a:buFontTx/>
              <a:buNone/>
              <a:defRPr sz="2300">
                <a:solidFill>
                  <a:schemeClr val="bg2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85767544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190528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250901" y="260239"/>
            <a:ext cx="8642351" cy="792000"/>
          </a:xfrm>
          <a:prstGeom prst="rect">
            <a:avLst/>
          </a:prstGeom>
        </p:spPr>
        <p:txBody>
          <a:bodyPr lIns="0" tIns="35998" rIns="0" bIns="35998"/>
          <a:lstStyle>
            <a:lvl1pPr algn="l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472524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0"/>
          <p:cNvSpPr>
            <a:spLocks noGrp="1"/>
          </p:cNvSpPr>
          <p:nvPr>
            <p:ph type="title"/>
          </p:nvPr>
        </p:nvSpPr>
        <p:spPr>
          <a:xfrm>
            <a:off x="250901" y="260239"/>
            <a:ext cx="8642351" cy="792000"/>
          </a:xfrm>
          <a:prstGeom prst="rect">
            <a:avLst/>
          </a:prstGeom>
        </p:spPr>
        <p:txBody>
          <a:bodyPr lIns="0" tIns="35998" rIns="0" bIns="35998"/>
          <a:lstStyle>
            <a:lvl1pPr algn="l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GB"/>
          </a:p>
        </p:txBody>
      </p:sp>
      <p:sp>
        <p:nvSpPr>
          <p:cNvPr id="4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0901" y="1341440"/>
            <a:ext cx="8642351" cy="4535487"/>
          </a:xfrm>
          <a:prstGeom prst="rect">
            <a:avLst/>
          </a:prstGeom>
        </p:spPr>
        <p:txBody>
          <a:bodyPr lIns="18000" tIns="35998" rIns="18000" bIns="35998"/>
          <a:lstStyle>
            <a:lvl1pPr marL="0" indent="0" algn="just">
              <a:spcBef>
                <a:spcPts val="0"/>
              </a:spcBef>
              <a:buFontTx/>
              <a:buNone/>
              <a:defRPr sz="2000" b="0" baseline="0">
                <a:solidFill>
                  <a:schemeClr val="bg1"/>
                </a:solidFill>
              </a:defRPr>
            </a:lvl1pPr>
            <a:lvl2pPr marL="178620" indent="0">
              <a:spcBef>
                <a:spcPts val="200"/>
              </a:spcBef>
              <a:buFontTx/>
              <a:buNone/>
              <a:defRPr sz="2000">
                <a:solidFill>
                  <a:schemeClr val="bg1"/>
                </a:solidFill>
              </a:defRPr>
            </a:lvl2pPr>
            <a:lvl3pPr>
              <a:defRPr sz="2300">
                <a:solidFill>
                  <a:schemeClr val="bg1"/>
                </a:solidFill>
              </a:defRPr>
            </a:lvl3pPr>
            <a:lvl4pPr>
              <a:defRPr sz="2300">
                <a:solidFill>
                  <a:schemeClr val="bg1"/>
                </a:solidFill>
              </a:defRPr>
            </a:lvl4pPr>
            <a:lvl5pPr>
              <a:defRPr sz="2300"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34686281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itle and Text in Blue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0"/>
          <p:cNvSpPr>
            <a:spLocks noGrp="1"/>
          </p:cNvSpPr>
          <p:nvPr>
            <p:ph type="title"/>
          </p:nvPr>
        </p:nvSpPr>
        <p:spPr>
          <a:xfrm>
            <a:off x="250901" y="260247"/>
            <a:ext cx="8642351" cy="792499"/>
          </a:xfrm>
          <a:prstGeom prst="rect">
            <a:avLst/>
          </a:prstGeom>
        </p:spPr>
        <p:txBody>
          <a:bodyPr lIns="0" tIns="35998" rIns="0" bIns="35998"/>
          <a:lstStyle>
            <a:lvl1pPr algn="l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GB"/>
          </a:p>
        </p:txBody>
      </p:sp>
      <p:sp>
        <p:nvSpPr>
          <p:cNvPr id="4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0901" y="1341440"/>
            <a:ext cx="8642351" cy="4535487"/>
          </a:xfrm>
          <a:prstGeom prst="rect">
            <a:avLst/>
          </a:prstGeom>
          <a:solidFill>
            <a:schemeClr val="accent1"/>
          </a:solidFill>
          <a:effectLst/>
        </p:spPr>
        <p:txBody>
          <a:bodyPr lIns="18000" tIns="35998" rIns="18000" bIns="35998"/>
          <a:lstStyle>
            <a:lvl1pPr marL="0" indent="0" algn="just">
              <a:spcBef>
                <a:spcPts val="0"/>
              </a:spcBef>
              <a:buFontTx/>
              <a:buNone/>
              <a:defRPr sz="2000" b="0" baseline="0">
                <a:solidFill>
                  <a:schemeClr val="bg1"/>
                </a:solidFill>
              </a:defRPr>
            </a:lvl1pPr>
            <a:lvl2pPr marL="178620" indent="0">
              <a:spcBef>
                <a:spcPts val="200"/>
              </a:spcBef>
              <a:buFontTx/>
              <a:buNone/>
              <a:defRPr sz="2000">
                <a:solidFill>
                  <a:schemeClr val="bg1"/>
                </a:solidFill>
              </a:defRPr>
            </a:lvl2pPr>
            <a:lvl3pPr>
              <a:defRPr sz="2300">
                <a:solidFill>
                  <a:schemeClr val="bg1"/>
                </a:solidFill>
              </a:defRPr>
            </a:lvl3pPr>
            <a:lvl4pPr>
              <a:defRPr sz="2300">
                <a:solidFill>
                  <a:schemeClr val="bg1"/>
                </a:solidFill>
              </a:defRPr>
            </a:lvl4pPr>
            <a:lvl5pPr>
              <a:defRPr sz="2300"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89231538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itle and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0"/>
          <p:cNvSpPr>
            <a:spLocks noGrp="1"/>
          </p:cNvSpPr>
          <p:nvPr>
            <p:ph type="title"/>
          </p:nvPr>
        </p:nvSpPr>
        <p:spPr>
          <a:xfrm>
            <a:off x="250901" y="260239"/>
            <a:ext cx="8642351" cy="792000"/>
          </a:xfrm>
          <a:prstGeom prst="rect">
            <a:avLst/>
          </a:prstGeom>
        </p:spPr>
        <p:txBody>
          <a:bodyPr lIns="0" tIns="35998" rIns="0" bIns="35998"/>
          <a:lstStyle>
            <a:lvl1pPr algn="l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0901" y="1341440"/>
            <a:ext cx="8642351" cy="4535487"/>
          </a:xfrm>
          <a:prstGeom prst="rect">
            <a:avLst/>
          </a:prstGeom>
        </p:spPr>
        <p:txBody>
          <a:bodyPr lIns="18000" tIns="35998" rIns="18000" bIns="35998"/>
          <a:lstStyle>
            <a:lvl1pPr marL="178620" indent="-178620">
              <a:spcBef>
                <a:spcPts val="0"/>
              </a:spcBef>
              <a:defRPr sz="2000" b="1" baseline="0">
                <a:solidFill>
                  <a:schemeClr val="bg2"/>
                </a:solidFill>
              </a:defRPr>
            </a:lvl1pPr>
            <a:lvl2pPr marL="357238" indent="-178620">
              <a:spcBef>
                <a:spcPts val="200"/>
              </a:spcBef>
              <a:buFont typeface="Arial" pitchFamily="34" charset="0"/>
              <a:buChar char="•"/>
              <a:defRPr sz="1900">
                <a:solidFill>
                  <a:schemeClr val="bg1"/>
                </a:solidFill>
              </a:defRPr>
            </a:lvl2pPr>
            <a:lvl3pPr>
              <a:defRPr sz="2300">
                <a:solidFill>
                  <a:schemeClr val="bg1"/>
                </a:solidFill>
              </a:defRPr>
            </a:lvl3pPr>
            <a:lvl4pPr>
              <a:defRPr sz="2300">
                <a:solidFill>
                  <a:schemeClr val="bg1"/>
                </a:solidFill>
              </a:defRPr>
            </a:lvl4pPr>
            <a:lvl5pPr>
              <a:defRPr sz="2300"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</p:txBody>
      </p:sp>
    </p:spTree>
    <p:extLst>
      <p:ext uri="{BB962C8B-B14F-4D97-AF65-F5344CB8AC3E}">
        <p14:creationId xmlns:p14="http://schemas.microsoft.com/office/powerpoint/2010/main" val="181970704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itle and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0"/>
          <p:cNvSpPr>
            <a:spLocks noGrp="1"/>
          </p:cNvSpPr>
          <p:nvPr>
            <p:ph type="title"/>
          </p:nvPr>
        </p:nvSpPr>
        <p:spPr>
          <a:xfrm>
            <a:off x="250901" y="260239"/>
            <a:ext cx="8642351" cy="792000"/>
          </a:xfrm>
          <a:prstGeom prst="rect">
            <a:avLst/>
          </a:prstGeom>
        </p:spPr>
        <p:txBody>
          <a:bodyPr lIns="0" tIns="35998" rIns="0" bIns="35998"/>
          <a:lstStyle>
            <a:lvl1pPr algn="l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0"/>
          </p:nvPr>
        </p:nvSpPr>
        <p:spPr>
          <a:xfrm>
            <a:off x="250901" y="1341440"/>
            <a:ext cx="8642351" cy="4535487"/>
          </a:xfrm>
          <a:prstGeom prst="rect">
            <a:avLst/>
          </a:prstGeom>
        </p:spPr>
        <p:txBody>
          <a:bodyPr lIns="18000" tIns="35998" rIns="18000" bIns="35998"/>
          <a:lstStyle>
            <a:lvl1pPr marL="0" indent="0">
              <a:spcBef>
                <a:spcPts val="0"/>
              </a:spcBef>
              <a:buFontTx/>
              <a:buNone/>
              <a:defRPr sz="2000">
                <a:solidFill>
                  <a:schemeClr val="bg1"/>
                </a:solidFill>
              </a:defRPr>
            </a:lvl1pPr>
            <a:lvl2pPr marL="453063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2pPr>
            <a:lvl3pPr marL="906580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3pPr>
            <a:lvl4pPr marL="1359871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4pPr>
            <a:lvl5pPr marL="1813160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5pPr>
          </a:lstStyle>
          <a:p>
            <a:pPr lvl="0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808044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itle, Subtitle and 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0"/>
          <p:cNvSpPr>
            <a:spLocks noGrp="1"/>
          </p:cNvSpPr>
          <p:nvPr>
            <p:ph type="title"/>
          </p:nvPr>
        </p:nvSpPr>
        <p:spPr>
          <a:xfrm>
            <a:off x="250901" y="260239"/>
            <a:ext cx="8642351" cy="792000"/>
          </a:xfrm>
          <a:prstGeom prst="rect">
            <a:avLst/>
          </a:prstGeom>
        </p:spPr>
        <p:txBody>
          <a:bodyPr lIns="0" tIns="35998" rIns="0" bIns="35998"/>
          <a:lstStyle>
            <a:lvl1pPr algn="l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0"/>
          </p:nvPr>
        </p:nvSpPr>
        <p:spPr>
          <a:xfrm>
            <a:off x="250901" y="1772819"/>
            <a:ext cx="8642351" cy="4104108"/>
          </a:xfrm>
          <a:prstGeom prst="rect">
            <a:avLst/>
          </a:prstGeom>
        </p:spPr>
        <p:txBody>
          <a:bodyPr lIns="18000" tIns="35998" rIns="18000" bIns="35998"/>
          <a:lstStyle>
            <a:lvl1pPr marL="0" indent="0">
              <a:spcBef>
                <a:spcPts val="0"/>
              </a:spcBef>
              <a:buFontTx/>
              <a:buNone/>
              <a:defRPr sz="2000">
                <a:solidFill>
                  <a:schemeClr val="bg1"/>
                </a:solidFill>
              </a:defRPr>
            </a:lvl1pPr>
            <a:lvl2pPr marL="453063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2pPr>
            <a:lvl3pPr marL="906580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3pPr>
            <a:lvl4pPr marL="1359871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4pPr>
            <a:lvl5pPr marL="1813160" indent="0">
              <a:spcBef>
                <a:spcPts val="0"/>
              </a:spcBef>
              <a:buFontTx/>
              <a:buNone/>
              <a:defRPr sz="2300">
                <a:solidFill>
                  <a:schemeClr val="bg1"/>
                </a:solidFill>
              </a:defRPr>
            </a:lvl5pPr>
          </a:lstStyle>
          <a:p>
            <a:pPr lvl="0"/>
            <a:endParaRPr lang="en-GB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250677" y="1341238"/>
            <a:ext cx="8642791" cy="432073"/>
          </a:xfrm>
          <a:prstGeom prst="rect">
            <a:avLst/>
          </a:prstGeom>
        </p:spPr>
        <p:txBody>
          <a:bodyPr lIns="18000" tIns="35998" rIns="18000" bIns="35998"/>
          <a:lstStyle>
            <a:lvl1pPr marL="0" indent="0">
              <a:buFontTx/>
              <a:buNone/>
              <a:defRPr sz="2000" b="1">
                <a:solidFill>
                  <a:schemeClr val="bg2"/>
                </a:solidFill>
              </a:defRPr>
            </a:lvl1pPr>
            <a:lvl2pPr marL="453063" indent="0">
              <a:buFontTx/>
              <a:buNone/>
              <a:defRPr sz="2300">
                <a:solidFill>
                  <a:schemeClr val="bg2"/>
                </a:solidFill>
              </a:defRPr>
            </a:lvl2pPr>
            <a:lvl3pPr marL="906580" indent="0">
              <a:buFontTx/>
              <a:buNone/>
              <a:defRPr sz="2300">
                <a:solidFill>
                  <a:schemeClr val="bg2"/>
                </a:solidFill>
              </a:defRPr>
            </a:lvl3pPr>
            <a:lvl4pPr marL="1359871" indent="0">
              <a:buFontTx/>
              <a:buNone/>
              <a:defRPr sz="2300">
                <a:solidFill>
                  <a:schemeClr val="bg2"/>
                </a:solidFill>
              </a:defRPr>
            </a:lvl4pPr>
            <a:lvl5pPr marL="1813160" indent="0">
              <a:buFontTx/>
              <a:buNone/>
              <a:defRPr sz="2300">
                <a:solidFill>
                  <a:schemeClr val="bg2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7653726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1" y="2130912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30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065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598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13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6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197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728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261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ACAD8B38-C544-46A2-80A6-C76E871CE038}" type="datetimeFigureOut">
              <a:rPr lang="fr-FR"/>
              <a:pPr>
                <a:defRPr/>
              </a:pPr>
              <a:t>09/04/2018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fld id="{B2CE2B13-AADF-442D-9B8F-503FC02D04F7}" type="slidenum">
              <a:rPr lang="fr-FR" altLang="fr-FR"/>
              <a:pPr/>
              <a:t>‹#›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8936267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166078E7-D5AC-4454-96C2-126DB8B413E0}" type="datetimeFigureOut">
              <a:rPr lang="fr-FR"/>
              <a:pPr>
                <a:defRPr/>
              </a:pPr>
              <a:t>09/04/2018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fld id="{D239A5EA-F6B1-4CAD-9140-A435007B42F5}" type="slidenum">
              <a:rPr lang="fr-FR" altLang="fr-FR"/>
              <a:pPr/>
              <a:t>‹#›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6899516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4406927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306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065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5987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1316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6667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1973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17280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2616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26B3E3AC-17DF-4FF2-9541-49C5C9FCECBA}" type="datetimeFigureOut">
              <a:rPr lang="fr-FR"/>
              <a:pPr>
                <a:defRPr/>
              </a:pPr>
              <a:t>09/04/2018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fld id="{2469B5FA-A8EA-4067-AB6A-FF0A507720D5}" type="slidenum">
              <a:rPr lang="fr-FR" altLang="fr-FR"/>
              <a:pPr/>
              <a:t>‹#›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9325385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E080208D-3BF8-407A-9178-AA78528548A0}" type="datetimeFigureOut">
              <a:rPr lang="fr-FR"/>
              <a:pPr>
                <a:defRPr/>
              </a:pPr>
              <a:t>09/04/2018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fld id="{E6199C89-F086-4E08-A9AD-D832CEF53032}" type="slidenum">
              <a:rPr lang="fr-FR" altLang="fr-FR"/>
              <a:pPr/>
              <a:t>‹#›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8952869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4" y="1535117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3063" indent="0">
              <a:buNone/>
              <a:defRPr sz="2000" b="1"/>
            </a:lvl2pPr>
            <a:lvl3pPr marL="906580" indent="0">
              <a:buNone/>
              <a:defRPr sz="1900" b="1"/>
            </a:lvl3pPr>
            <a:lvl4pPr marL="1359871" indent="0">
              <a:buNone/>
              <a:defRPr sz="1600" b="1"/>
            </a:lvl4pPr>
            <a:lvl5pPr marL="1813160" indent="0">
              <a:buNone/>
              <a:defRPr sz="1600" b="1"/>
            </a:lvl5pPr>
            <a:lvl6pPr marL="2266678" indent="0">
              <a:buNone/>
              <a:defRPr sz="1600" b="1"/>
            </a:lvl6pPr>
            <a:lvl7pPr marL="2719739" indent="0">
              <a:buNone/>
              <a:defRPr sz="1600" b="1"/>
            </a:lvl7pPr>
            <a:lvl8pPr marL="3172803" indent="0">
              <a:buNone/>
              <a:defRPr sz="1600" b="1"/>
            </a:lvl8pPr>
            <a:lvl9pPr marL="3626164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4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497" y="1535117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3063" indent="0">
              <a:buNone/>
              <a:defRPr sz="2000" b="1"/>
            </a:lvl2pPr>
            <a:lvl3pPr marL="906580" indent="0">
              <a:buNone/>
              <a:defRPr sz="1900" b="1"/>
            </a:lvl3pPr>
            <a:lvl4pPr marL="1359871" indent="0">
              <a:buNone/>
              <a:defRPr sz="1600" b="1"/>
            </a:lvl4pPr>
            <a:lvl5pPr marL="1813160" indent="0">
              <a:buNone/>
              <a:defRPr sz="1600" b="1"/>
            </a:lvl5pPr>
            <a:lvl6pPr marL="2266678" indent="0">
              <a:buNone/>
              <a:defRPr sz="1600" b="1"/>
            </a:lvl6pPr>
            <a:lvl7pPr marL="2719739" indent="0">
              <a:buNone/>
              <a:defRPr sz="1600" b="1"/>
            </a:lvl7pPr>
            <a:lvl8pPr marL="3172803" indent="0">
              <a:buNone/>
              <a:defRPr sz="1600" b="1"/>
            </a:lvl8pPr>
            <a:lvl9pPr marL="3626164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49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587ED0BE-71A3-40A7-9FF4-7A3C0BE54E22}" type="datetimeFigureOut">
              <a:rPr lang="fr-FR"/>
              <a:pPr>
                <a:defRPr/>
              </a:pPr>
              <a:t>09/04/2018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fld id="{F88DCF1E-3868-4F7A-B09A-61B77F65FF0B}" type="slidenum">
              <a:rPr lang="fr-FR" altLang="fr-FR"/>
              <a:pPr/>
              <a:t>‹#›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4601215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D9A85EB6-8BE2-4AFF-9579-E4486EF74682}" type="datetimeFigureOut">
              <a:rPr lang="fr-FR"/>
              <a:pPr>
                <a:defRPr/>
              </a:pPr>
              <a:t>09/04/2018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fld id="{42F7E63E-64CE-4CB8-978D-F76B0AB14997}" type="slidenum">
              <a:rPr lang="fr-FR" altLang="fr-FR"/>
              <a:pPr/>
              <a:t>‹#›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2569172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B77E5C4B-4180-4237-BCDA-63B8D6B1FEA9}" type="datetimeFigureOut">
              <a:rPr lang="fr-FR"/>
              <a:pPr>
                <a:defRPr/>
              </a:pPr>
              <a:t>09/04/2018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fld id="{FCB784AF-AFA0-4C0E-9426-8B9A93D74A69}" type="slidenum">
              <a:rPr lang="fr-FR" altLang="fr-FR"/>
              <a:pPr/>
              <a:t>‹#›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3046798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616" y="27305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469" y="27350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616" y="1435104"/>
            <a:ext cx="3008313" cy="4691063"/>
          </a:xfrm>
        </p:spPr>
        <p:txBody>
          <a:bodyPr/>
          <a:lstStyle>
            <a:lvl1pPr marL="0" indent="0">
              <a:buNone/>
              <a:defRPr sz="1500"/>
            </a:lvl1pPr>
            <a:lvl2pPr marL="453063" indent="0">
              <a:buNone/>
              <a:defRPr sz="1200"/>
            </a:lvl2pPr>
            <a:lvl3pPr marL="906580" indent="0">
              <a:buNone/>
              <a:defRPr sz="1100"/>
            </a:lvl3pPr>
            <a:lvl4pPr marL="1359871" indent="0">
              <a:buNone/>
              <a:defRPr sz="900"/>
            </a:lvl4pPr>
            <a:lvl5pPr marL="1813160" indent="0">
              <a:buNone/>
              <a:defRPr sz="900"/>
            </a:lvl5pPr>
            <a:lvl6pPr marL="2266678" indent="0">
              <a:buNone/>
              <a:defRPr sz="900"/>
            </a:lvl6pPr>
            <a:lvl7pPr marL="2719739" indent="0">
              <a:buNone/>
              <a:defRPr sz="900"/>
            </a:lvl7pPr>
            <a:lvl8pPr marL="3172803" indent="0">
              <a:buNone/>
              <a:defRPr sz="900"/>
            </a:lvl8pPr>
            <a:lvl9pPr marL="3626164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4B01FB5F-89B0-4FCB-A13A-3D22DD835431}" type="datetimeFigureOut">
              <a:rPr lang="fr-FR"/>
              <a:pPr>
                <a:defRPr/>
              </a:pPr>
              <a:t>09/04/2018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fld id="{00ACEA80-CD60-4AEB-9757-143AB53D00E3}" type="slidenum">
              <a:rPr lang="fr-FR" altLang="fr-FR"/>
              <a:pPr/>
              <a:t>‹#›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4992848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1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3063" indent="0">
              <a:buNone/>
              <a:defRPr sz="2800"/>
            </a:lvl2pPr>
            <a:lvl3pPr marL="906580" indent="0">
              <a:buNone/>
              <a:defRPr sz="2400"/>
            </a:lvl3pPr>
            <a:lvl4pPr marL="1359871" indent="0">
              <a:buNone/>
              <a:defRPr sz="2000"/>
            </a:lvl4pPr>
            <a:lvl5pPr marL="1813160" indent="0">
              <a:buNone/>
              <a:defRPr sz="2000"/>
            </a:lvl5pPr>
            <a:lvl6pPr marL="2266678" indent="0">
              <a:buNone/>
              <a:defRPr sz="2000"/>
            </a:lvl6pPr>
            <a:lvl7pPr marL="2719739" indent="0">
              <a:buNone/>
              <a:defRPr sz="2000"/>
            </a:lvl7pPr>
            <a:lvl8pPr marL="3172803" indent="0">
              <a:buNone/>
              <a:defRPr sz="2000"/>
            </a:lvl8pPr>
            <a:lvl9pPr marL="3626164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809"/>
            <a:ext cx="5486400" cy="804863"/>
          </a:xfrm>
        </p:spPr>
        <p:txBody>
          <a:bodyPr/>
          <a:lstStyle>
            <a:lvl1pPr marL="0" indent="0">
              <a:buNone/>
              <a:defRPr sz="1500"/>
            </a:lvl1pPr>
            <a:lvl2pPr marL="453063" indent="0">
              <a:buNone/>
              <a:defRPr sz="1200"/>
            </a:lvl2pPr>
            <a:lvl3pPr marL="906580" indent="0">
              <a:buNone/>
              <a:defRPr sz="1100"/>
            </a:lvl3pPr>
            <a:lvl4pPr marL="1359871" indent="0">
              <a:buNone/>
              <a:defRPr sz="900"/>
            </a:lvl4pPr>
            <a:lvl5pPr marL="1813160" indent="0">
              <a:buNone/>
              <a:defRPr sz="900"/>
            </a:lvl5pPr>
            <a:lvl6pPr marL="2266678" indent="0">
              <a:buNone/>
              <a:defRPr sz="900"/>
            </a:lvl6pPr>
            <a:lvl7pPr marL="2719739" indent="0">
              <a:buNone/>
              <a:defRPr sz="900"/>
            </a:lvl7pPr>
            <a:lvl8pPr marL="3172803" indent="0">
              <a:buNone/>
              <a:defRPr sz="900"/>
            </a:lvl8pPr>
            <a:lvl9pPr marL="3626164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644864F3-E5F8-4B04-928B-6CB17AADFCAB}" type="datetimeFigureOut">
              <a:rPr lang="fr-FR"/>
              <a:pPr>
                <a:defRPr/>
              </a:pPr>
              <a:t>09/04/2018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fld id="{A58A687A-F6DC-4FEB-BAA9-6AC22C2F72B9}" type="slidenum">
              <a:rPr lang="fr-FR" altLang="fr-FR"/>
              <a:pPr/>
              <a:t>‹#›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95324591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4F6295BD-37F5-4AB9-8055-0FA34C78B1F5}" type="datetimeFigureOut">
              <a:rPr lang="fr-FR"/>
              <a:pPr>
                <a:defRPr/>
              </a:pPr>
              <a:t>09/04/2018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fld id="{5ADC4DDC-132F-48EE-B3E9-206CDC0C08BB}" type="slidenum">
              <a:rPr lang="fr-FR" altLang="fr-FR"/>
              <a:pPr/>
              <a:t>‹#›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6804930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1" y="274662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62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E44741F4-5F4E-4920-AF86-9E368283F404}" type="datetimeFigureOut">
              <a:rPr lang="fr-FR"/>
              <a:pPr>
                <a:defRPr/>
              </a:pPr>
              <a:t>09/04/2018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fld id="{07BA9EC2-FFCF-4F75-9F72-C64A9138DF47}" type="slidenum">
              <a:rPr lang="fr-FR" altLang="fr-FR"/>
              <a:pPr/>
              <a:t>‹#›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82081202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1" y="2130866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33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070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606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141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679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212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74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281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551526FA-5141-4165-B477-45B3887FC7F9}" type="datetimeFigureOut">
              <a:rPr lang="en-GB"/>
              <a:pPr>
                <a:defRPr/>
              </a:pPr>
              <a:t>09/04/2018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B9E76833-6947-4655-BE70-4F83BA474FE4}" type="slidenum">
              <a:rPr lang="en-GB" altLang="fr-FR"/>
              <a:pPr>
                <a:defRPr/>
              </a:pPr>
              <a:t>‹#›</a:t>
            </a:fld>
            <a:endParaRPr lang="en-GB" altLang="fr-FR"/>
          </a:p>
        </p:txBody>
      </p:sp>
    </p:spTree>
    <p:extLst>
      <p:ext uri="{BB962C8B-B14F-4D97-AF65-F5344CB8AC3E}">
        <p14:creationId xmlns:p14="http://schemas.microsoft.com/office/powerpoint/2010/main" val="415002700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4D1376D9-1D0F-45ED-8880-2DB50ADE8890}" type="datetimeFigureOut">
              <a:rPr lang="en-GB"/>
              <a:pPr>
                <a:defRPr/>
              </a:pPr>
              <a:t>09/04/2018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AE35B7BE-B0EC-4856-8867-F61A52827F4F}" type="slidenum">
              <a:rPr lang="en-GB" altLang="fr-FR"/>
              <a:pPr>
                <a:defRPr/>
              </a:pPr>
              <a:t>‹#›</a:t>
            </a:fld>
            <a:endParaRPr lang="en-GB" altLang="fr-FR"/>
          </a:p>
        </p:txBody>
      </p:sp>
    </p:spTree>
    <p:extLst>
      <p:ext uri="{BB962C8B-B14F-4D97-AF65-F5344CB8AC3E}">
        <p14:creationId xmlns:p14="http://schemas.microsoft.com/office/powerpoint/2010/main" val="159858578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4" y="440691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4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332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0707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6061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1415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679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2123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17456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281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C77DF600-5F06-4664-B7A9-8D6114B7AD38}" type="datetimeFigureOut">
              <a:rPr lang="en-GB"/>
              <a:pPr>
                <a:defRPr/>
              </a:pPr>
              <a:t>09/04/2018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549F87C-6501-4BB8-A8A9-82C01B06A2CB}" type="slidenum">
              <a:rPr lang="en-GB" altLang="fr-FR"/>
              <a:pPr>
                <a:defRPr/>
              </a:pPr>
              <a:t>‹#›</a:t>
            </a:fld>
            <a:endParaRPr lang="en-GB" altLang="fr-FR"/>
          </a:p>
        </p:txBody>
      </p:sp>
    </p:spTree>
    <p:extLst>
      <p:ext uri="{BB962C8B-B14F-4D97-AF65-F5344CB8AC3E}">
        <p14:creationId xmlns:p14="http://schemas.microsoft.com/office/powerpoint/2010/main" val="201163833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2C9D1922-5AD4-40C4-86F0-D108189F107A}" type="datetimeFigureOut">
              <a:rPr lang="en-GB"/>
              <a:pPr>
                <a:defRPr/>
              </a:pPr>
              <a:t>09/04/2018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919B41F2-F5E5-44A3-9171-5A6F5EAA8B31}" type="slidenum">
              <a:rPr lang="en-GB" altLang="fr-FR"/>
              <a:pPr>
                <a:defRPr/>
              </a:pPr>
              <a:t>‹#›</a:t>
            </a:fld>
            <a:endParaRPr lang="en-GB" altLang="fr-FR"/>
          </a:p>
        </p:txBody>
      </p:sp>
    </p:spTree>
    <p:extLst>
      <p:ext uri="{BB962C8B-B14F-4D97-AF65-F5344CB8AC3E}">
        <p14:creationId xmlns:p14="http://schemas.microsoft.com/office/powerpoint/2010/main" val="211628929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4" y="1535117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3327" indent="0">
              <a:buNone/>
              <a:defRPr sz="2000" b="1"/>
            </a:lvl2pPr>
            <a:lvl3pPr marL="907079" indent="0">
              <a:buNone/>
              <a:defRPr sz="1900" b="1"/>
            </a:lvl3pPr>
            <a:lvl4pPr marL="1360619" indent="0">
              <a:buNone/>
              <a:defRPr sz="1600" b="1"/>
            </a:lvl4pPr>
            <a:lvl5pPr marL="1814157" indent="0">
              <a:buNone/>
              <a:defRPr sz="1600" b="1"/>
            </a:lvl5pPr>
            <a:lvl6pPr marL="2267910" indent="0">
              <a:buNone/>
              <a:defRPr sz="1600" b="1"/>
            </a:lvl6pPr>
            <a:lvl7pPr marL="2721235" indent="0">
              <a:buNone/>
              <a:defRPr sz="1600" b="1"/>
            </a:lvl7pPr>
            <a:lvl8pPr marL="3174563" indent="0">
              <a:buNone/>
              <a:defRPr sz="1600" b="1"/>
            </a:lvl8pPr>
            <a:lvl9pPr marL="362815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4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425" y="1535117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3327" indent="0">
              <a:buNone/>
              <a:defRPr sz="2000" b="1"/>
            </a:lvl2pPr>
            <a:lvl3pPr marL="907079" indent="0">
              <a:buNone/>
              <a:defRPr sz="1900" b="1"/>
            </a:lvl3pPr>
            <a:lvl4pPr marL="1360619" indent="0">
              <a:buNone/>
              <a:defRPr sz="1600" b="1"/>
            </a:lvl4pPr>
            <a:lvl5pPr marL="1814157" indent="0">
              <a:buNone/>
              <a:defRPr sz="1600" b="1"/>
            </a:lvl5pPr>
            <a:lvl6pPr marL="2267910" indent="0">
              <a:buNone/>
              <a:defRPr sz="1600" b="1"/>
            </a:lvl6pPr>
            <a:lvl7pPr marL="2721235" indent="0">
              <a:buNone/>
              <a:defRPr sz="1600" b="1"/>
            </a:lvl7pPr>
            <a:lvl8pPr marL="3174563" indent="0">
              <a:buNone/>
              <a:defRPr sz="1600" b="1"/>
            </a:lvl8pPr>
            <a:lvl9pPr marL="362815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4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6FDCFF9D-06FD-438E-BF90-AE19F1DB686C}" type="datetimeFigureOut">
              <a:rPr lang="en-GB"/>
              <a:pPr>
                <a:defRPr/>
              </a:pPr>
              <a:t>09/04/2018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33568E20-D1DF-4D0B-AAF9-DB6039606B3C}" type="slidenum">
              <a:rPr lang="en-GB" altLang="fr-FR"/>
              <a:pPr>
                <a:defRPr/>
              </a:pPr>
              <a:t>‹#›</a:t>
            </a:fld>
            <a:endParaRPr lang="en-GB" altLang="fr-FR"/>
          </a:p>
        </p:txBody>
      </p:sp>
    </p:spTree>
    <p:extLst>
      <p:ext uri="{BB962C8B-B14F-4D97-AF65-F5344CB8AC3E}">
        <p14:creationId xmlns:p14="http://schemas.microsoft.com/office/powerpoint/2010/main" val="1391259145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A40E4C71-E6F0-4CCF-BD1A-3C9596E335E6}" type="datetimeFigureOut">
              <a:rPr lang="en-GB"/>
              <a:pPr>
                <a:defRPr/>
              </a:pPr>
              <a:t>09/04/2018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457342A4-A909-467B-BC47-D26E1746BBDA}" type="slidenum">
              <a:rPr lang="en-GB" altLang="fr-FR"/>
              <a:pPr>
                <a:defRPr/>
              </a:pPr>
              <a:t>‹#›</a:t>
            </a:fld>
            <a:endParaRPr lang="en-GB" altLang="fr-FR"/>
          </a:p>
        </p:txBody>
      </p:sp>
    </p:spTree>
    <p:extLst>
      <p:ext uri="{BB962C8B-B14F-4D97-AF65-F5344CB8AC3E}">
        <p14:creationId xmlns:p14="http://schemas.microsoft.com/office/powerpoint/2010/main" val="1613029802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DCFFFBDE-3029-40A7-B5A8-3F7DB26039F3}" type="datetimeFigureOut">
              <a:rPr lang="en-GB"/>
              <a:pPr>
                <a:defRPr/>
              </a:pPr>
              <a:t>09/04/2018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FD2C991E-24A5-4CC4-9C42-1180557FC654}" type="slidenum">
              <a:rPr lang="en-GB" altLang="fr-FR"/>
              <a:pPr>
                <a:defRPr/>
              </a:pPr>
              <a:t>‹#›</a:t>
            </a:fld>
            <a:endParaRPr lang="en-GB" altLang="fr-FR"/>
          </a:p>
        </p:txBody>
      </p:sp>
    </p:spTree>
    <p:extLst>
      <p:ext uri="{BB962C8B-B14F-4D97-AF65-F5344CB8AC3E}">
        <p14:creationId xmlns:p14="http://schemas.microsoft.com/office/powerpoint/2010/main" val="76812260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580" y="27305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429" y="27344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580" y="1435104"/>
            <a:ext cx="3008313" cy="4691063"/>
          </a:xfrm>
        </p:spPr>
        <p:txBody>
          <a:bodyPr/>
          <a:lstStyle>
            <a:lvl1pPr marL="0" indent="0">
              <a:buNone/>
              <a:defRPr sz="1500"/>
            </a:lvl1pPr>
            <a:lvl2pPr marL="453327" indent="0">
              <a:buNone/>
              <a:defRPr sz="1200"/>
            </a:lvl2pPr>
            <a:lvl3pPr marL="907079" indent="0">
              <a:buNone/>
              <a:defRPr sz="1100"/>
            </a:lvl3pPr>
            <a:lvl4pPr marL="1360619" indent="0">
              <a:buNone/>
              <a:defRPr sz="900"/>
            </a:lvl4pPr>
            <a:lvl5pPr marL="1814157" indent="0">
              <a:buNone/>
              <a:defRPr sz="900"/>
            </a:lvl5pPr>
            <a:lvl6pPr marL="2267910" indent="0">
              <a:buNone/>
              <a:defRPr sz="900"/>
            </a:lvl6pPr>
            <a:lvl7pPr marL="2721235" indent="0">
              <a:buNone/>
              <a:defRPr sz="900"/>
            </a:lvl7pPr>
            <a:lvl8pPr marL="3174563" indent="0">
              <a:buNone/>
              <a:defRPr sz="900"/>
            </a:lvl8pPr>
            <a:lvl9pPr marL="362815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EAA703F5-8244-4D93-A8D6-FAAB38F5767A}" type="datetimeFigureOut">
              <a:rPr lang="en-GB"/>
              <a:pPr>
                <a:defRPr/>
              </a:pPr>
              <a:t>09/04/2018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6D49C66A-F036-4AEA-88DA-DD4B6048E110}" type="slidenum">
              <a:rPr lang="en-GB" altLang="fr-FR"/>
              <a:pPr>
                <a:defRPr/>
              </a:pPr>
              <a:t>‹#›</a:t>
            </a:fld>
            <a:endParaRPr lang="en-GB" altLang="fr-FR"/>
          </a:p>
        </p:txBody>
      </p:sp>
    </p:spTree>
    <p:extLst>
      <p:ext uri="{BB962C8B-B14F-4D97-AF65-F5344CB8AC3E}">
        <p14:creationId xmlns:p14="http://schemas.microsoft.com/office/powerpoint/2010/main" val="353507669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1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3327" indent="0">
              <a:buNone/>
              <a:defRPr sz="2800"/>
            </a:lvl2pPr>
            <a:lvl3pPr marL="907079" indent="0">
              <a:buNone/>
              <a:defRPr sz="2400"/>
            </a:lvl3pPr>
            <a:lvl4pPr marL="1360619" indent="0">
              <a:buNone/>
              <a:defRPr sz="2000"/>
            </a:lvl4pPr>
            <a:lvl5pPr marL="1814157" indent="0">
              <a:buNone/>
              <a:defRPr sz="2000"/>
            </a:lvl5pPr>
            <a:lvl6pPr marL="2267910" indent="0">
              <a:buNone/>
              <a:defRPr sz="2000"/>
            </a:lvl6pPr>
            <a:lvl7pPr marL="2721235" indent="0">
              <a:buNone/>
              <a:defRPr sz="2000"/>
            </a:lvl7pPr>
            <a:lvl8pPr marL="3174563" indent="0">
              <a:buNone/>
              <a:defRPr sz="2000"/>
            </a:lvl8pPr>
            <a:lvl9pPr marL="3628159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777"/>
            <a:ext cx="5486400" cy="804863"/>
          </a:xfrm>
        </p:spPr>
        <p:txBody>
          <a:bodyPr/>
          <a:lstStyle>
            <a:lvl1pPr marL="0" indent="0">
              <a:buNone/>
              <a:defRPr sz="1500"/>
            </a:lvl1pPr>
            <a:lvl2pPr marL="453327" indent="0">
              <a:buNone/>
              <a:defRPr sz="1200"/>
            </a:lvl2pPr>
            <a:lvl3pPr marL="907079" indent="0">
              <a:buNone/>
              <a:defRPr sz="1100"/>
            </a:lvl3pPr>
            <a:lvl4pPr marL="1360619" indent="0">
              <a:buNone/>
              <a:defRPr sz="900"/>
            </a:lvl4pPr>
            <a:lvl5pPr marL="1814157" indent="0">
              <a:buNone/>
              <a:defRPr sz="900"/>
            </a:lvl5pPr>
            <a:lvl6pPr marL="2267910" indent="0">
              <a:buNone/>
              <a:defRPr sz="900"/>
            </a:lvl6pPr>
            <a:lvl7pPr marL="2721235" indent="0">
              <a:buNone/>
              <a:defRPr sz="900"/>
            </a:lvl7pPr>
            <a:lvl8pPr marL="3174563" indent="0">
              <a:buNone/>
              <a:defRPr sz="900"/>
            </a:lvl8pPr>
            <a:lvl9pPr marL="362815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DEF31C6E-AD08-4771-844C-24770D520E02}" type="datetimeFigureOut">
              <a:rPr lang="en-GB"/>
              <a:pPr>
                <a:defRPr/>
              </a:pPr>
              <a:t>09/04/2018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CBE6FC88-8ACF-4741-B5BD-30B7C5C2C4F9}" type="slidenum">
              <a:rPr lang="en-GB" altLang="fr-FR"/>
              <a:pPr>
                <a:defRPr/>
              </a:pPr>
              <a:t>‹#›</a:t>
            </a:fld>
            <a:endParaRPr lang="en-GB" altLang="fr-FR"/>
          </a:p>
        </p:txBody>
      </p:sp>
    </p:spTree>
    <p:extLst>
      <p:ext uri="{BB962C8B-B14F-4D97-AF65-F5344CB8AC3E}">
        <p14:creationId xmlns:p14="http://schemas.microsoft.com/office/powerpoint/2010/main" val="910511982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78A2EF04-2FB1-48FA-BABE-F137EC386168}" type="datetimeFigureOut">
              <a:rPr lang="en-GB"/>
              <a:pPr>
                <a:defRPr/>
              </a:pPr>
              <a:t>09/04/2018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F6C1436D-8FA8-4EAC-8415-0F963616BCE1}" type="slidenum">
              <a:rPr lang="en-GB" altLang="fr-FR"/>
              <a:pPr>
                <a:defRPr/>
              </a:pPr>
              <a:t>‹#›</a:t>
            </a:fld>
            <a:endParaRPr lang="en-GB" altLang="fr-FR"/>
          </a:p>
        </p:txBody>
      </p:sp>
    </p:spTree>
    <p:extLst>
      <p:ext uri="{BB962C8B-B14F-4D97-AF65-F5344CB8AC3E}">
        <p14:creationId xmlns:p14="http://schemas.microsoft.com/office/powerpoint/2010/main" val="4231161236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274650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50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CFFFA544-BCE0-42DD-A8AC-5FD616E3E4C7}" type="datetimeFigureOut">
              <a:rPr lang="en-GB"/>
              <a:pPr>
                <a:defRPr/>
              </a:pPr>
              <a:t>09/04/2018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018AC3C2-D2F1-458D-A840-1245B7AE872E}" type="slidenum">
              <a:rPr lang="en-GB" altLang="fr-FR"/>
              <a:pPr>
                <a:defRPr/>
              </a:pPr>
              <a:t>‹#›</a:t>
            </a:fld>
            <a:endParaRPr lang="en-GB" altLang="fr-FR"/>
          </a:p>
        </p:txBody>
      </p:sp>
    </p:spTree>
    <p:extLst>
      <p:ext uri="{BB962C8B-B14F-4D97-AF65-F5344CB8AC3E}">
        <p14:creationId xmlns:p14="http://schemas.microsoft.com/office/powerpoint/2010/main" val="558952895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1" y="2131014"/>
            <a:ext cx="7772400" cy="1470025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2007" indent="0" algn="ctr">
              <a:buNone/>
              <a:defRPr/>
            </a:lvl2pPr>
            <a:lvl3pPr marL="904585" indent="0" algn="ctr">
              <a:buNone/>
              <a:defRPr/>
            </a:lvl3pPr>
            <a:lvl4pPr marL="1356879" indent="0" algn="ctr">
              <a:buNone/>
              <a:defRPr/>
            </a:lvl4pPr>
            <a:lvl5pPr marL="1809171" indent="0" algn="ctr">
              <a:buNone/>
              <a:defRPr/>
            </a:lvl5pPr>
            <a:lvl6pPr marL="2261750" indent="0" algn="ctr">
              <a:buNone/>
              <a:defRPr/>
            </a:lvl6pPr>
            <a:lvl7pPr marL="2713755" indent="0" algn="ctr">
              <a:buNone/>
              <a:defRPr/>
            </a:lvl7pPr>
            <a:lvl8pPr marL="3165777" indent="0" algn="ctr">
              <a:buNone/>
              <a:defRPr/>
            </a:lvl8pPr>
            <a:lvl9pPr marL="3618198" indent="0" algn="ctr">
              <a:buNone/>
              <a:defRPr/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22768675-824B-43ED-A378-869C0379EF99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526429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2D4A1813-2A9E-4CC5-AD30-7C263712D56B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4369431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440691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2007" indent="0">
              <a:buNone/>
              <a:defRPr sz="1900"/>
            </a:lvl2pPr>
            <a:lvl3pPr marL="904585" indent="0">
              <a:buNone/>
              <a:defRPr sz="1600"/>
            </a:lvl3pPr>
            <a:lvl4pPr marL="1356879" indent="0">
              <a:buNone/>
              <a:defRPr sz="1500"/>
            </a:lvl4pPr>
            <a:lvl5pPr marL="1809171" indent="0">
              <a:buNone/>
              <a:defRPr sz="1500"/>
            </a:lvl5pPr>
            <a:lvl6pPr marL="2261750" indent="0">
              <a:buNone/>
              <a:defRPr sz="1500"/>
            </a:lvl6pPr>
            <a:lvl7pPr marL="2713755" indent="0">
              <a:buNone/>
              <a:defRPr sz="1500"/>
            </a:lvl7pPr>
            <a:lvl8pPr marL="3165777" indent="0">
              <a:buNone/>
              <a:defRPr sz="1500"/>
            </a:lvl8pPr>
            <a:lvl9pPr marL="3618198" indent="0">
              <a:buNone/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E5472A45-11C5-498C-A36B-76832850B5FF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9798817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78583D01-5689-48E3-8AFB-6BB039F98255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0432024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4" y="1535117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2007" indent="0">
              <a:buNone/>
              <a:defRPr sz="2000" b="1"/>
            </a:lvl2pPr>
            <a:lvl3pPr marL="904585" indent="0">
              <a:buNone/>
              <a:defRPr sz="1900" b="1"/>
            </a:lvl3pPr>
            <a:lvl4pPr marL="1356879" indent="0">
              <a:buNone/>
              <a:defRPr sz="1600" b="1"/>
            </a:lvl4pPr>
            <a:lvl5pPr marL="1809171" indent="0">
              <a:buNone/>
              <a:defRPr sz="1600" b="1"/>
            </a:lvl5pPr>
            <a:lvl6pPr marL="2261750" indent="0">
              <a:buNone/>
              <a:defRPr sz="1600" b="1"/>
            </a:lvl6pPr>
            <a:lvl7pPr marL="2713755" indent="0">
              <a:buNone/>
              <a:defRPr sz="1600" b="1"/>
            </a:lvl7pPr>
            <a:lvl8pPr marL="3165777" indent="0">
              <a:buNone/>
              <a:defRPr sz="1600" b="1"/>
            </a:lvl8pPr>
            <a:lvl9pPr marL="3618198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4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593" y="1535117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2007" indent="0">
              <a:buNone/>
              <a:defRPr sz="2000" b="1"/>
            </a:lvl2pPr>
            <a:lvl3pPr marL="904585" indent="0">
              <a:buNone/>
              <a:defRPr sz="1900" b="1"/>
            </a:lvl3pPr>
            <a:lvl4pPr marL="1356879" indent="0">
              <a:buNone/>
              <a:defRPr sz="1600" b="1"/>
            </a:lvl4pPr>
            <a:lvl5pPr marL="1809171" indent="0">
              <a:buNone/>
              <a:defRPr sz="1600" b="1"/>
            </a:lvl5pPr>
            <a:lvl6pPr marL="2261750" indent="0">
              <a:buNone/>
              <a:defRPr sz="1600" b="1"/>
            </a:lvl6pPr>
            <a:lvl7pPr marL="2713755" indent="0">
              <a:buNone/>
              <a:defRPr sz="1600" b="1"/>
            </a:lvl7pPr>
            <a:lvl8pPr marL="3165777" indent="0">
              <a:buNone/>
              <a:defRPr sz="1600" b="1"/>
            </a:lvl8pPr>
            <a:lvl9pPr marL="3618198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59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59FE06E5-BDD4-4D68-82AF-A4BCEB8C27BE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592197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C1941F92-7AB1-4B71-AB20-6BECD674D2AC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3526145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3CB15E2B-F13A-4B80-9B0F-FE97F45B9B6D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1411055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652" y="27305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549" y="27350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652" y="1435104"/>
            <a:ext cx="3008313" cy="4691063"/>
          </a:xfrm>
        </p:spPr>
        <p:txBody>
          <a:bodyPr/>
          <a:lstStyle>
            <a:lvl1pPr marL="0" indent="0">
              <a:buNone/>
              <a:defRPr sz="1500"/>
            </a:lvl1pPr>
            <a:lvl2pPr marL="452007" indent="0">
              <a:buNone/>
              <a:defRPr sz="1200"/>
            </a:lvl2pPr>
            <a:lvl3pPr marL="904585" indent="0">
              <a:buNone/>
              <a:defRPr sz="1100"/>
            </a:lvl3pPr>
            <a:lvl4pPr marL="1356879" indent="0">
              <a:buNone/>
              <a:defRPr sz="900"/>
            </a:lvl4pPr>
            <a:lvl5pPr marL="1809171" indent="0">
              <a:buNone/>
              <a:defRPr sz="900"/>
            </a:lvl5pPr>
            <a:lvl6pPr marL="2261750" indent="0">
              <a:buNone/>
              <a:defRPr sz="900"/>
            </a:lvl6pPr>
            <a:lvl7pPr marL="2713755" indent="0">
              <a:buNone/>
              <a:defRPr sz="900"/>
            </a:lvl7pPr>
            <a:lvl8pPr marL="3165777" indent="0">
              <a:buNone/>
              <a:defRPr sz="900"/>
            </a:lvl8pPr>
            <a:lvl9pPr marL="3618198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F7246CBC-5E00-4143-92F8-79EBA84BC524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6458186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1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2007" indent="0">
              <a:buNone/>
              <a:defRPr sz="2800"/>
            </a:lvl2pPr>
            <a:lvl3pPr marL="904585" indent="0">
              <a:buNone/>
              <a:defRPr sz="2400"/>
            </a:lvl3pPr>
            <a:lvl4pPr marL="1356879" indent="0">
              <a:buNone/>
              <a:defRPr sz="2000"/>
            </a:lvl4pPr>
            <a:lvl5pPr marL="1809171" indent="0">
              <a:buNone/>
              <a:defRPr sz="2000"/>
            </a:lvl5pPr>
            <a:lvl6pPr marL="2261750" indent="0">
              <a:buNone/>
              <a:defRPr sz="2000"/>
            </a:lvl6pPr>
            <a:lvl7pPr marL="2713755" indent="0">
              <a:buNone/>
              <a:defRPr sz="2000"/>
            </a:lvl7pPr>
            <a:lvl8pPr marL="3165777" indent="0">
              <a:buNone/>
              <a:defRPr sz="2000"/>
            </a:lvl8pPr>
            <a:lvl9pPr marL="3618198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925"/>
            <a:ext cx="5486400" cy="804863"/>
          </a:xfrm>
        </p:spPr>
        <p:txBody>
          <a:bodyPr/>
          <a:lstStyle>
            <a:lvl1pPr marL="0" indent="0">
              <a:buNone/>
              <a:defRPr sz="1500"/>
            </a:lvl1pPr>
            <a:lvl2pPr marL="452007" indent="0">
              <a:buNone/>
              <a:defRPr sz="1200"/>
            </a:lvl2pPr>
            <a:lvl3pPr marL="904585" indent="0">
              <a:buNone/>
              <a:defRPr sz="1100"/>
            </a:lvl3pPr>
            <a:lvl4pPr marL="1356879" indent="0">
              <a:buNone/>
              <a:defRPr sz="900"/>
            </a:lvl4pPr>
            <a:lvl5pPr marL="1809171" indent="0">
              <a:buNone/>
              <a:defRPr sz="900"/>
            </a:lvl5pPr>
            <a:lvl6pPr marL="2261750" indent="0">
              <a:buNone/>
              <a:defRPr sz="900"/>
            </a:lvl6pPr>
            <a:lvl7pPr marL="2713755" indent="0">
              <a:buNone/>
              <a:defRPr sz="900"/>
            </a:lvl7pPr>
            <a:lvl8pPr marL="3165777" indent="0">
              <a:buNone/>
              <a:defRPr sz="900"/>
            </a:lvl8pPr>
            <a:lvl9pPr marL="3618198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B520B722-9E69-48C4-A82F-5E5842E64E35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5602418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629A9898-A471-4F31-9D24-FAC4B66647A0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1786857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1" y="274650"/>
            <a:ext cx="20574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50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BBF759E4-C31B-405C-89AB-04E99806B653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355987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799CA-D812-4E6C-B9A7-69C0EEAFDF09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BCA80-3F8F-427A-B372-6A7CFB42388A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8094704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799CA-D812-4E6C-B9A7-69C0EEAFDF09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BCA80-3F8F-427A-B372-6A7CFB42388A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0295171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892" y="170974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892" y="458947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799CA-D812-4E6C-B9A7-69C0EEAFDF09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BCA80-3F8F-427A-B372-6A7CFB42388A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8596627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799CA-D812-4E6C-B9A7-69C0EEAFDF09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BCA80-3F8F-427A-B372-6A7CFB42388A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6052403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9844" y="365129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9843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29843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799CA-D812-4E6C-B9A7-69C0EEAFDF09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BCA80-3F8F-427A-B372-6A7CFB42388A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4876569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799CA-D812-4E6C-B9A7-69C0EEAFDF09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BCA80-3F8F-427A-B372-6A7CFB42388A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345696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799CA-D812-4E6C-B9A7-69C0EEAFDF09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BCA80-3F8F-427A-B372-6A7CFB42388A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5754896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9845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7391" y="98743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29845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799CA-D812-4E6C-B9A7-69C0EEAFDF09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BCA80-3F8F-427A-B372-6A7CFB42388A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4183819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9845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7391" y="98743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29845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799CA-D812-4E6C-B9A7-69C0EEAFDF09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BCA80-3F8F-427A-B372-6A7CFB42388A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60834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799CA-D812-4E6C-B9A7-69C0EEAFDF09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BCA80-3F8F-427A-B372-6A7CFB42388A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9695315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43680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28654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799CA-D812-4E6C-B9A7-69C0EEAFDF09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BCA80-3F8F-427A-B372-6A7CFB42388A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4771040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799CA-D812-4E6C-B9A7-69C0EEAFDF09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BCA80-3F8F-427A-B372-6A7CFB42388A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7441768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799CA-D812-4E6C-B9A7-69C0EEAFDF09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BCA80-3F8F-427A-B372-6A7CFB42388A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9335812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892" y="170974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892" y="458947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799CA-D812-4E6C-B9A7-69C0EEAFDF09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BCA80-3F8F-427A-B372-6A7CFB42388A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8993200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799CA-D812-4E6C-B9A7-69C0EEAFDF09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BCA80-3F8F-427A-B372-6A7CFB42388A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3958014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9844" y="365129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9843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29843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799CA-D812-4E6C-B9A7-69C0EEAFDF09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BCA80-3F8F-427A-B372-6A7CFB42388A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3133809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799CA-D812-4E6C-B9A7-69C0EEAFDF09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BCA80-3F8F-427A-B372-6A7CFB42388A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8027782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799CA-D812-4E6C-B9A7-69C0EEAFDF09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BCA80-3F8F-427A-B372-6A7CFB42388A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1224426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9845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7391" y="98743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29845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799CA-D812-4E6C-B9A7-69C0EEAFDF09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BCA80-3F8F-427A-B372-6A7CFB42388A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325717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9845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7391" y="98743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29845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799CA-D812-4E6C-B9A7-69C0EEAFDF09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BCA80-3F8F-427A-B372-6A7CFB42388A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320358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799CA-D812-4E6C-B9A7-69C0EEAFDF09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BCA80-3F8F-427A-B372-6A7CFB42388A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6013030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43680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28654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799CA-D812-4E6C-B9A7-69C0EEAFDF09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BCA80-3F8F-427A-B372-6A7CFB42388A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8802363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799CA-D812-4E6C-B9A7-69C0EEAFDF09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BCA80-3F8F-427A-B372-6A7CFB42388A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9487303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799CA-D812-4E6C-B9A7-69C0EEAFDF09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BCA80-3F8F-427A-B372-6A7CFB42388A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604017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892" y="170974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892" y="458947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799CA-D812-4E6C-B9A7-69C0EEAFDF09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BCA80-3F8F-427A-B372-6A7CFB42388A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968942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799CA-D812-4E6C-B9A7-69C0EEAFDF09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BCA80-3F8F-427A-B372-6A7CFB42388A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5541343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9844" y="365129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9843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29843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799CA-D812-4E6C-B9A7-69C0EEAFDF09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BCA80-3F8F-427A-B372-6A7CFB42388A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9105735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799CA-D812-4E6C-B9A7-69C0EEAFDF09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BCA80-3F8F-427A-B372-6A7CFB42388A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240357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799CA-D812-4E6C-B9A7-69C0EEAFDF09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BCA80-3F8F-427A-B372-6A7CFB42388A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6117075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9845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7391" y="98743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29845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799CA-D812-4E6C-B9A7-69C0EEAFDF09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BCA80-3F8F-427A-B372-6A7CFB42388A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621539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9845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7391" y="98743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29845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799CA-D812-4E6C-B9A7-69C0EEAFDF09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BCA80-3F8F-427A-B372-6A7CFB42388A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4333896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799CA-D812-4E6C-B9A7-69C0EEAFDF09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BCA80-3F8F-427A-B372-6A7CFB42388A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959515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43680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28654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799CA-D812-4E6C-B9A7-69C0EEAFDF09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BCA80-3F8F-427A-B372-6A7CFB42388A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6930835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1" y="2130452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BF1A6-FD7F-4AC7-9824-B535B5E3EB1B}" type="datetimeFigureOut">
              <a:rPr lang="fr-FR" smtClean="0"/>
              <a:t>09/04/2018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82DE7-E496-4200-B1D7-7575FAD2FC8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8318522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BF1A6-FD7F-4AC7-9824-B535B5E3EB1B}" type="datetimeFigureOut">
              <a:rPr lang="fr-FR" smtClean="0"/>
              <a:t>09/04/2018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82DE7-E496-4200-B1D7-7575FAD2FC8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7245124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440692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BF1A6-FD7F-4AC7-9824-B535B5E3EB1B}" type="datetimeFigureOut">
              <a:rPr lang="fr-FR" smtClean="0"/>
              <a:t>09/04/2018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82DE7-E496-4200-B1D7-7575FAD2FC8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866288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BF1A6-FD7F-4AC7-9824-B535B5E3EB1B}" type="datetimeFigureOut">
              <a:rPr lang="fr-FR" smtClean="0"/>
              <a:t>09/04/2018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82DE7-E496-4200-B1D7-7575FAD2FC8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963682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535117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38" y="1535117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38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BF1A6-FD7F-4AC7-9824-B535B5E3EB1B}" type="datetimeFigureOut">
              <a:rPr lang="fr-FR" smtClean="0"/>
              <a:t>09/04/2018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82DE7-E496-4200-B1D7-7575FAD2FC8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6894008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BF1A6-FD7F-4AC7-9824-B535B5E3EB1B}" type="datetimeFigureOut">
              <a:rPr lang="fr-FR" smtClean="0"/>
              <a:t>09/04/2018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82DE7-E496-4200-B1D7-7575FAD2FC8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5240710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BF1A6-FD7F-4AC7-9824-B535B5E3EB1B}" type="datetimeFigureOut">
              <a:rPr lang="fr-FR" smtClean="0"/>
              <a:t>09/04/2018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82DE7-E496-4200-B1D7-7575FAD2FC8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8232523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7" y="27305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1" y="27307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7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BF1A6-FD7F-4AC7-9824-B535B5E3EB1B}" type="datetimeFigureOut">
              <a:rPr lang="fr-FR" smtClean="0"/>
              <a:t>09/04/2018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82DE7-E496-4200-B1D7-7575FAD2FC8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8764289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1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4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BF1A6-FD7F-4AC7-9824-B535B5E3EB1B}" type="datetimeFigureOut">
              <a:rPr lang="fr-FR" smtClean="0"/>
              <a:t>09/04/2018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82DE7-E496-4200-B1D7-7575FAD2FC8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7128761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BF1A6-FD7F-4AC7-9824-B535B5E3EB1B}" type="datetimeFigureOut">
              <a:rPr lang="fr-FR" smtClean="0"/>
              <a:t>09/04/2018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82DE7-E496-4200-B1D7-7575FAD2FC8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0616350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1" y="274662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62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BF1A6-FD7F-4AC7-9824-B535B5E3EB1B}" type="datetimeFigureOut">
              <a:rPr lang="fr-FR" smtClean="0"/>
              <a:t>09/04/2018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82DE7-E496-4200-B1D7-7575FAD2FC8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2190920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1" y="2130452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BF1A6-FD7F-4AC7-9824-B535B5E3EB1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82DE7-E496-4200-B1D7-7575FAD2FC82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154311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BF1A6-FD7F-4AC7-9824-B535B5E3EB1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82DE7-E496-4200-B1D7-7575FAD2FC82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4471510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440692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BF1A6-FD7F-4AC7-9824-B535B5E3EB1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82DE7-E496-4200-B1D7-7575FAD2FC82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3283308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BF1A6-FD7F-4AC7-9824-B535B5E3EB1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82DE7-E496-4200-B1D7-7575FAD2FC82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565784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535117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38" y="1535117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38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BF1A6-FD7F-4AC7-9824-B535B5E3EB1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82DE7-E496-4200-B1D7-7575FAD2FC82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6196928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BF1A6-FD7F-4AC7-9824-B535B5E3EB1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82DE7-E496-4200-B1D7-7575FAD2FC82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7398018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BF1A6-FD7F-4AC7-9824-B535B5E3EB1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82DE7-E496-4200-B1D7-7575FAD2FC82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2157547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7" y="27305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1" y="27307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7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BF1A6-FD7F-4AC7-9824-B535B5E3EB1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82DE7-E496-4200-B1D7-7575FAD2FC82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6021196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1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4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BF1A6-FD7F-4AC7-9824-B535B5E3EB1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82DE7-E496-4200-B1D7-7575FAD2FC82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7394881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BF1A6-FD7F-4AC7-9824-B535B5E3EB1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82DE7-E496-4200-B1D7-7575FAD2FC82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3402621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1" y="274662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62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BF1A6-FD7F-4AC7-9824-B535B5E3EB1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82DE7-E496-4200-B1D7-7575FAD2FC82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7276288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1" y="2130634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5571" indent="0" algn="ctr">
              <a:buNone/>
              <a:defRPr/>
            </a:lvl2pPr>
            <a:lvl3pPr marL="911317" indent="0" algn="ctr">
              <a:buNone/>
              <a:defRPr/>
            </a:lvl3pPr>
            <a:lvl4pPr marL="1366976" indent="0" algn="ctr">
              <a:buNone/>
              <a:defRPr/>
            </a:lvl4pPr>
            <a:lvl5pPr marL="1822634" indent="0" algn="ctr">
              <a:buNone/>
              <a:defRPr/>
            </a:lvl5pPr>
            <a:lvl6pPr marL="2278382" indent="0" algn="ctr">
              <a:buNone/>
              <a:defRPr/>
            </a:lvl6pPr>
            <a:lvl7pPr marL="2733950" indent="0" algn="ctr">
              <a:buNone/>
              <a:defRPr/>
            </a:lvl7pPr>
            <a:lvl8pPr marL="3189520" indent="0" algn="ctr">
              <a:buNone/>
              <a:defRPr/>
            </a:lvl8pPr>
            <a:lvl9pPr marL="3645113" indent="0" algn="ctr">
              <a:buNone/>
              <a:defRPr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449263" eaLnBrk="0" hangingPunct="0">
              <a:defRPr/>
            </a:lvl1pPr>
          </a:lstStyle>
          <a:p>
            <a:fld id="{DAB0515A-E693-4590-9F1F-B662FDB29BAD}" type="slidenum">
              <a:rPr lang="fr-FR" altLang="fr-FR"/>
              <a:pPr/>
              <a:t>‹#›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04122022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449263" eaLnBrk="0" hangingPunct="0">
              <a:defRPr/>
            </a:lvl1pPr>
          </a:lstStyle>
          <a:p>
            <a:fld id="{122A39F5-9F32-4D41-A0B4-119481135AD5}" type="slidenum">
              <a:rPr lang="fr-FR" altLang="fr-FR"/>
              <a:pPr/>
              <a:t>‹#›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46975679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440692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5571" indent="0">
              <a:buNone/>
              <a:defRPr sz="1867"/>
            </a:lvl2pPr>
            <a:lvl3pPr marL="911317" indent="0">
              <a:buNone/>
              <a:defRPr sz="1600"/>
            </a:lvl3pPr>
            <a:lvl4pPr marL="1366976" indent="0">
              <a:buNone/>
              <a:defRPr sz="1467"/>
            </a:lvl4pPr>
            <a:lvl5pPr marL="1822634" indent="0">
              <a:buNone/>
              <a:defRPr sz="1467"/>
            </a:lvl5pPr>
            <a:lvl6pPr marL="2278382" indent="0">
              <a:buNone/>
              <a:defRPr sz="1467"/>
            </a:lvl6pPr>
            <a:lvl7pPr marL="2733950" indent="0">
              <a:buNone/>
              <a:defRPr sz="1467"/>
            </a:lvl7pPr>
            <a:lvl8pPr marL="3189520" indent="0">
              <a:buNone/>
              <a:defRPr sz="1467"/>
            </a:lvl8pPr>
            <a:lvl9pPr marL="3645113" indent="0">
              <a:buNone/>
              <a:defRPr sz="1467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449263" eaLnBrk="0" hangingPunct="0">
              <a:defRPr/>
            </a:lvl1pPr>
          </a:lstStyle>
          <a:p>
            <a:fld id="{5B9E965B-A712-4C1A-A99D-DED7258AC12F}" type="slidenum">
              <a:rPr lang="fr-FR" altLang="fr-FR"/>
              <a:pPr/>
              <a:t>‹#›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42514406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67"/>
            </a:lvl4pPr>
            <a:lvl5pPr>
              <a:defRPr sz="1867"/>
            </a:lvl5pPr>
            <a:lvl6pPr>
              <a:defRPr sz="1867"/>
            </a:lvl6pPr>
            <a:lvl7pPr>
              <a:defRPr sz="1867"/>
            </a:lvl7pPr>
            <a:lvl8pPr>
              <a:defRPr sz="1867"/>
            </a:lvl8pPr>
            <a:lvl9pPr>
              <a:defRPr sz="1867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67"/>
            </a:lvl4pPr>
            <a:lvl5pPr>
              <a:defRPr sz="1867"/>
            </a:lvl5pPr>
            <a:lvl6pPr>
              <a:defRPr sz="1867"/>
            </a:lvl6pPr>
            <a:lvl7pPr>
              <a:defRPr sz="1867"/>
            </a:lvl7pPr>
            <a:lvl8pPr>
              <a:defRPr sz="1867"/>
            </a:lvl8pPr>
            <a:lvl9pPr>
              <a:defRPr sz="1867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449263" eaLnBrk="0" hangingPunct="0">
              <a:defRPr/>
            </a:lvl1pPr>
          </a:lstStyle>
          <a:p>
            <a:fld id="{A3192ED7-A0BE-4CAE-BCA1-E60AB6C6E738}" type="slidenum">
              <a:rPr lang="fr-FR" altLang="fr-FR"/>
              <a:pPr/>
              <a:t>‹#›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97965036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4" y="1535117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5571" indent="0">
              <a:buNone/>
              <a:defRPr sz="2000" b="1"/>
            </a:lvl2pPr>
            <a:lvl3pPr marL="911317" indent="0">
              <a:buNone/>
              <a:defRPr sz="1867" b="1"/>
            </a:lvl3pPr>
            <a:lvl4pPr marL="1366976" indent="0">
              <a:buNone/>
              <a:defRPr sz="1600" b="1"/>
            </a:lvl4pPr>
            <a:lvl5pPr marL="1822634" indent="0">
              <a:buNone/>
              <a:defRPr sz="1600" b="1"/>
            </a:lvl5pPr>
            <a:lvl6pPr marL="2278382" indent="0">
              <a:buNone/>
              <a:defRPr sz="1600" b="1"/>
            </a:lvl6pPr>
            <a:lvl7pPr marL="2733950" indent="0">
              <a:buNone/>
              <a:defRPr sz="1600" b="1"/>
            </a:lvl7pPr>
            <a:lvl8pPr marL="3189520" indent="0">
              <a:buNone/>
              <a:defRPr sz="1600" b="1"/>
            </a:lvl8pPr>
            <a:lvl9pPr marL="3645113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4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67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197" y="1535117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5571" indent="0">
              <a:buNone/>
              <a:defRPr sz="2000" b="1"/>
            </a:lvl2pPr>
            <a:lvl3pPr marL="911317" indent="0">
              <a:buNone/>
              <a:defRPr sz="1867" b="1"/>
            </a:lvl3pPr>
            <a:lvl4pPr marL="1366976" indent="0">
              <a:buNone/>
              <a:defRPr sz="1600" b="1"/>
            </a:lvl4pPr>
            <a:lvl5pPr marL="1822634" indent="0">
              <a:buNone/>
              <a:defRPr sz="1600" b="1"/>
            </a:lvl5pPr>
            <a:lvl6pPr marL="2278382" indent="0">
              <a:buNone/>
              <a:defRPr sz="1600" b="1"/>
            </a:lvl6pPr>
            <a:lvl7pPr marL="2733950" indent="0">
              <a:buNone/>
              <a:defRPr sz="1600" b="1"/>
            </a:lvl7pPr>
            <a:lvl8pPr marL="3189520" indent="0">
              <a:buNone/>
              <a:defRPr sz="1600" b="1"/>
            </a:lvl8pPr>
            <a:lvl9pPr marL="3645113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19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67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449263" eaLnBrk="0" hangingPunct="0">
              <a:defRPr/>
            </a:lvl1pPr>
          </a:lstStyle>
          <a:p>
            <a:fld id="{63412CC6-7EA7-4767-B248-444B4215577A}" type="slidenum">
              <a:rPr lang="fr-FR" altLang="fr-FR"/>
              <a:pPr/>
              <a:t>‹#›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82282190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449263" eaLnBrk="0" hangingPunct="0">
              <a:defRPr/>
            </a:lvl1pPr>
          </a:lstStyle>
          <a:p>
            <a:fld id="{65C760F0-1747-451E-A0F9-34977DEC32F5}" type="slidenum">
              <a:rPr lang="fr-FR" altLang="fr-FR"/>
              <a:pPr/>
              <a:t>‹#›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49345511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449263" eaLnBrk="0" hangingPunct="0">
              <a:defRPr/>
            </a:lvl1pPr>
          </a:lstStyle>
          <a:p>
            <a:fld id="{75E8A858-D9F3-4744-95A1-A7334C927A28}" type="slidenum">
              <a:rPr lang="fr-FR" altLang="fr-FR"/>
              <a:pPr/>
              <a:t>‹#›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42095424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96" y="273058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189" y="273173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96" y="1435104"/>
            <a:ext cx="3008313" cy="4691063"/>
          </a:xfrm>
        </p:spPr>
        <p:txBody>
          <a:bodyPr/>
          <a:lstStyle>
            <a:lvl1pPr marL="0" indent="0">
              <a:buNone/>
              <a:defRPr sz="1467"/>
            </a:lvl1pPr>
            <a:lvl2pPr marL="455571" indent="0">
              <a:buNone/>
              <a:defRPr sz="1200"/>
            </a:lvl2pPr>
            <a:lvl3pPr marL="911317" indent="0">
              <a:buNone/>
              <a:defRPr sz="1067"/>
            </a:lvl3pPr>
            <a:lvl4pPr marL="1366976" indent="0">
              <a:buNone/>
              <a:defRPr sz="933"/>
            </a:lvl4pPr>
            <a:lvl5pPr marL="1822634" indent="0">
              <a:buNone/>
              <a:defRPr sz="933"/>
            </a:lvl5pPr>
            <a:lvl6pPr marL="2278382" indent="0">
              <a:buNone/>
              <a:defRPr sz="933"/>
            </a:lvl6pPr>
            <a:lvl7pPr marL="2733950" indent="0">
              <a:buNone/>
              <a:defRPr sz="933"/>
            </a:lvl7pPr>
            <a:lvl8pPr marL="3189520" indent="0">
              <a:buNone/>
              <a:defRPr sz="933"/>
            </a:lvl8pPr>
            <a:lvl9pPr marL="3645113" indent="0">
              <a:buNone/>
              <a:defRPr sz="933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449263" eaLnBrk="0" hangingPunct="0">
              <a:defRPr/>
            </a:lvl1pPr>
          </a:lstStyle>
          <a:p>
            <a:fld id="{AF28A4BD-3F62-4D99-98F3-C25DE58D4D31}" type="slidenum">
              <a:rPr lang="fr-FR" altLang="fr-FR"/>
              <a:pPr/>
              <a:t>‹#›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43664016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1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5571" indent="0">
              <a:buNone/>
              <a:defRPr sz="2800"/>
            </a:lvl2pPr>
            <a:lvl3pPr marL="911317" indent="0">
              <a:buNone/>
              <a:defRPr sz="2400"/>
            </a:lvl3pPr>
            <a:lvl4pPr marL="1366976" indent="0">
              <a:buNone/>
              <a:defRPr sz="2000"/>
            </a:lvl4pPr>
            <a:lvl5pPr marL="1822634" indent="0">
              <a:buNone/>
              <a:defRPr sz="2000"/>
            </a:lvl5pPr>
            <a:lvl6pPr marL="2278382" indent="0">
              <a:buNone/>
              <a:defRPr sz="2000"/>
            </a:lvl6pPr>
            <a:lvl7pPr marL="2733950" indent="0">
              <a:buNone/>
              <a:defRPr sz="2000"/>
            </a:lvl7pPr>
            <a:lvl8pPr marL="3189520" indent="0">
              <a:buNone/>
              <a:defRPr sz="2000"/>
            </a:lvl8pPr>
            <a:lvl9pPr marL="3645113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531"/>
            <a:ext cx="5486400" cy="804863"/>
          </a:xfrm>
        </p:spPr>
        <p:txBody>
          <a:bodyPr/>
          <a:lstStyle>
            <a:lvl1pPr marL="0" indent="0">
              <a:buNone/>
              <a:defRPr sz="1467"/>
            </a:lvl1pPr>
            <a:lvl2pPr marL="455571" indent="0">
              <a:buNone/>
              <a:defRPr sz="1200"/>
            </a:lvl2pPr>
            <a:lvl3pPr marL="911317" indent="0">
              <a:buNone/>
              <a:defRPr sz="1067"/>
            </a:lvl3pPr>
            <a:lvl4pPr marL="1366976" indent="0">
              <a:buNone/>
              <a:defRPr sz="933"/>
            </a:lvl4pPr>
            <a:lvl5pPr marL="1822634" indent="0">
              <a:buNone/>
              <a:defRPr sz="933"/>
            </a:lvl5pPr>
            <a:lvl6pPr marL="2278382" indent="0">
              <a:buNone/>
              <a:defRPr sz="933"/>
            </a:lvl6pPr>
            <a:lvl7pPr marL="2733950" indent="0">
              <a:buNone/>
              <a:defRPr sz="933"/>
            </a:lvl7pPr>
            <a:lvl8pPr marL="3189520" indent="0">
              <a:buNone/>
              <a:defRPr sz="933"/>
            </a:lvl8pPr>
            <a:lvl9pPr marL="3645113" indent="0">
              <a:buNone/>
              <a:defRPr sz="933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449263" eaLnBrk="0" hangingPunct="0">
              <a:defRPr/>
            </a:lvl1pPr>
          </a:lstStyle>
          <a:p>
            <a:fld id="{C22AE9E4-F595-4E3F-AED7-174F8CF6FF40}" type="slidenum">
              <a:rPr lang="fr-FR" altLang="fr-FR"/>
              <a:pPr/>
              <a:t>‹#›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98936975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449263" eaLnBrk="0" hangingPunct="0">
              <a:defRPr/>
            </a:lvl1pPr>
          </a:lstStyle>
          <a:p>
            <a:fld id="{6A743A29-B2AC-48D9-A4CF-41C6BB6667A2}" type="slidenum">
              <a:rPr lang="fr-FR" altLang="fr-FR"/>
              <a:pPr/>
              <a:t>‹#›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89752444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1" y="274661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61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449263" eaLnBrk="0" hangingPunct="0">
              <a:defRPr/>
            </a:lvl1pPr>
          </a:lstStyle>
          <a:p>
            <a:fld id="{F0C1C066-A29D-4F6A-AB0C-3AADFB8BE0B4}" type="slidenum">
              <a:rPr lang="fr-FR" altLang="fr-FR"/>
              <a:pPr/>
              <a:t>‹#›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84216995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338"/>
            <a:ext cx="9144000" cy="3222792"/>
          </a:xfrm>
          <a:prstGeom prst="rect">
            <a:avLst/>
          </a:prstGeom>
        </p:spPr>
      </p:pic>
      <p:pic>
        <p:nvPicPr>
          <p:cNvPr id="4" name="Picture 11" descr="EUMETSATLogo_hor_noTagline_solid_CMYK UPDATED version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261" y="5301365"/>
            <a:ext cx="1701590" cy="340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" name="Rectangle 244"/>
          <p:cNvSpPr/>
          <p:nvPr userDrawn="1"/>
        </p:nvSpPr>
        <p:spPr bwMode="auto">
          <a:xfrm>
            <a:off x="5717511" y="6411687"/>
            <a:ext cx="3426488" cy="446314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t" anchorCtr="0" compatLnSpc="1">
            <a:prstTxWarp prst="textNoShape">
              <a:avLst/>
            </a:prstTxWarp>
          </a:bodyPr>
          <a:lstStyle/>
          <a:p>
            <a:pPr defTabSz="914400" eaLnBrk="0" fontAlgn="base" hangingPunct="0">
              <a:spcBef>
                <a:spcPct val="50000"/>
              </a:spcBef>
              <a:spcAft>
                <a:spcPct val="0"/>
              </a:spcAft>
            </a:pPr>
            <a:endParaRPr lang="en-GB" sz="900" b="1">
              <a:solidFill>
                <a:srgbClr val="FFFFFF"/>
              </a:solidFill>
            </a:endParaRPr>
          </a:p>
        </p:txBody>
      </p:sp>
      <p:sp>
        <p:nvSpPr>
          <p:cNvPr id="246" name="Text Placeholder 249"/>
          <p:cNvSpPr>
            <a:spLocks noGrp="1"/>
          </p:cNvSpPr>
          <p:nvPr>
            <p:ph type="body" sz="quarter" idx="10" hasCustomPrompt="1"/>
          </p:nvPr>
        </p:nvSpPr>
        <p:spPr>
          <a:xfrm>
            <a:off x="128445" y="109350"/>
            <a:ext cx="8890170" cy="1222513"/>
          </a:xfrm>
        </p:spPr>
        <p:txBody>
          <a:bodyPr anchor="b"/>
          <a:lstStyle>
            <a:lvl1pPr algn="r">
              <a:defRPr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presentation title</a:t>
            </a:r>
          </a:p>
        </p:txBody>
      </p:sp>
      <p:sp>
        <p:nvSpPr>
          <p:cNvPr id="247" name="Text Placeholder 252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0" y="3318482"/>
            <a:ext cx="4349908" cy="2821081"/>
          </a:xfrm>
        </p:spPr>
        <p:txBody>
          <a:bodyPr/>
          <a:lstStyle>
            <a:lvl1pPr algn="r">
              <a:spcBef>
                <a:spcPts val="1200"/>
              </a:spcBef>
              <a:defRPr sz="2000" b="0" baseline="0">
                <a:solidFill>
                  <a:srgbClr val="00B5E2"/>
                </a:solidFill>
              </a:defRPr>
            </a:lvl1pPr>
          </a:lstStyle>
          <a:p>
            <a:pPr lvl="0"/>
            <a:r>
              <a:rPr lang="en-US" dirty="0"/>
              <a:t>Author(s)</a:t>
            </a:r>
          </a:p>
          <a:p>
            <a:pPr lvl="0"/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266" y="4241800"/>
            <a:ext cx="750277" cy="812800"/>
          </a:xfrm>
          <a:prstGeom prst="rect">
            <a:avLst/>
          </a:prstGeom>
        </p:spPr>
      </p:pic>
      <p:pic>
        <p:nvPicPr>
          <p:cNvPr id="248" name="Picture 247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5985" y="4241800"/>
            <a:ext cx="843379" cy="783138"/>
          </a:xfrm>
          <a:prstGeom prst="rect">
            <a:avLst/>
          </a:prstGeom>
        </p:spPr>
      </p:pic>
      <p:pic>
        <p:nvPicPr>
          <p:cNvPr id="249" name="Picture 248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9356" y="4194649"/>
            <a:ext cx="1754585" cy="943562"/>
          </a:xfrm>
          <a:prstGeom prst="rect">
            <a:avLst/>
          </a:prstGeom>
        </p:spPr>
      </p:pic>
      <p:pic>
        <p:nvPicPr>
          <p:cNvPr id="250" name="Picture 249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0239" y="5181755"/>
            <a:ext cx="1326451" cy="459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782090"/>
      </p:ext>
    </p:extLst>
  </p:cSld>
  <p:clrMapOvr>
    <a:masterClrMapping/>
  </p:clrMapOvr>
  <p:transition/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0"/>
            <a:ext cx="9144000" cy="854075"/>
          </a:xfrm>
        </p:spPr>
        <p:txBody>
          <a:bodyPr/>
          <a:lstStyle>
            <a:lvl1pPr marL="180000">
              <a:defRPr/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252000" indent="-252000">
              <a:spcBef>
                <a:spcPts val="2000"/>
              </a:spcBef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2886385"/>
      </p:ext>
    </p:extLst>
  </p:cSld>
  <p:clrMapOvr>
    <a:masterClrMapping/>
  </p:clrMapOvr>
  <p:transition/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457200" y="6356388"/>
            <a:ext cx="2133600" cy="365125"/>
          </a:xfrm>
          <a:prstGeom prst="rect">
            <a:avLst/>
          </a:prstGeom>
        </p:spPr>
        <p:txBody>
          <a:bodyPr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43EBF1A6-FD7F-4AC7-9824-B535B5E3EB1B}" type="datetimeFigureOut">
              <a:rPr lang="fr-FR" sz="900" b="1" smtClean="0">
                <a:solidFill>
                  <a:prstClr val="black">
                    <a:tint val="75000"/>
                  </a:prstClr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09/04/2018</a:t>
            </a:fld>
            <a:endParaRPr lang="fr-FR" sz="900" b="1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3124200" y="6356388"/>
            <a:ext cx="2895600" cy="365125"/>
          </a:xfrm>
          <a:prstGeom prst="rect">
            <a:avLst/>
          </a:prstGeom>
        </p:spPr>
        <p:txBody>
          <a:bodyPr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fr-FR" sz="900" b="1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6553200" y="6356388"/>
            <a:ext cx="2133600" cy="365125"/>
          </a:xfrm>
          <a:prstGeom prst="rect">
            <a:avLst/>
          </a:prstGeom>
        </p:spPr>
        <p:txBody>
          <a:bodyPr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0FA82DE7-E496-4200-B1D7-7575FAD2FC82}" type="slidenum">
              <a:rPr lang="fr-FR" sz="900" b="1" smtClean="0">
                <a:solidFill>
                  <a:prstClr val="black">
                    <a:tint val="75000"/>
                  </a:prstClr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fr-FR" sz="900" b="1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7390583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4F8C4-F584-4545-BF6A-18C007FDC6BC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09.04.2018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AEA43-5454-4532-9052-A16214C08359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9664521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4F8C4-F584-4545-BF6A-18C007FDC6BC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09.04.2018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AEA43-5454-4532-9052-A16214C08359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0400804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3892" y="170976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23892" y="458948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4F8C4-F584-4545-BF6A-18C007FDC6BC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09.04.2018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AEA43-5454-4532-9052-A16214C08359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0784178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3486151" y="1825625"/>
            <a:ext cx="2900363" cy="435133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4F8C4-F584-4545-BF6A-18C007FDC6BC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09.04.2018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AEA43-5454-4532-9052-A16214C08359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7433302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9844" y="365129"/>
            <a:ext cx="78867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4F8C4-F584-4545-BF6A-18C007FDC6BC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09.04.2018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AEA43-5454-4532-9052-A16214C08359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533313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4F8C4-F584-4545-BF6A-18C007FDC6BC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09.04.2018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AEA43-5454-4532-9052-A16214C08359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2782492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4F8C4-F584-4545-BF6A-18C007FDC6BC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09.04.2018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AEA43-5454-4532-9052-A16214C08359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728182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9845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887391" y="987444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629845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4F8C4-F584-4545-BF6A-18C007FDC6BC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09.04.2018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AEA43-5454-4532-9052-A16214C08359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167310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9845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3887391" y="987444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629845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4F8C4-F584-4545-BF6A-18C007FDC6BC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09.04.2018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AEA43-5454-4532-9052-A16214C08359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3125694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4F8C4-F584-4545-BF6A-18C007FDC6BC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09.04.2018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AEA43-5454-4532-9052-A16214C08359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1941856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71499" y="365125"/>
            <a:ext cx="4321969" cy="5811838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4F8C4-F584-4545-BF6A-18C007FDC6BC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09.04.2018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AEA43-5454-4532-9052-A16214C08359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2837989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338"/>
            <a:ext cx="9144000" cy="3222792"/>
          </a:xfrm>
          <a:prstGeom prst="rect">
            <a:avLst/>
          </a:prstGeom>
        </p:spPr>
      </p:pic>
      <p:pic>
        <p:nvPicPr>
          <p:cNvPr id="4" name="Picture 11" descr="EUMETSATLogo_hor_noTagline_solid_CMYK UPDATED version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261" y="5301357"/>
            <a:ext cx="1701590" cy="340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" name="Rectangle 244"/>
          <p:cNvSpPr/>
          <p:nvPr userDrawn="1"/>
        </p:nvSpPr>
        <p:spPr bwMode="auto">
          <a:xfrm>
            <a:off x="5717511" y="6411687"/>
            <a:ext cx="3426488" cy="446314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t" anchorCtr="0" compatLnSpc="1">
            <a:prstTxWarp prst="textNoShape">
              <a:avLst/>
            </a:prstTxWarp>
          </a:bodyPr>
          <a:lstStyle/>
          <a:p>
            <a:pPr defTabSz="914400" eaLnBrk="0" fontAlgn="base" hangingPunct="0">
              <a:spcBef>
                <a:spcPct val="50000"/>
              </a:spcBef>
              <a:spcAft>
                <a:spcPct val="0"/>
              </a:spcAft>
            </a:pPr>
            <a:endParaRPr lang="en-GB" sz="900" b="1">
              <a:solidFill>
                <a:srgbClr val="FFFFFF"/>
              </a:solidFill>
            </a:endParaRPr>
          </a:p>
        </p:txBody>
      </p:sp>
      <p:sp>
        <p:nvSpPr>
          <p:cNvPr id="246" name="Text Placeholder 249"/>
          <p:cNvSpPr>
            <a:spLocks noGrp="1"/>
          </p:cNvSpPr>
          <p:nvPr>
            <p:ph type="body" sz="quarter" idx="10" hasCustomPrompt="1"/>
          </p:nvPr>
        </p:nvSpPr>
        <p:spPr>
          <a:xfrm>
            <a:off x="128445" y="109342"/>
            <a:ext cx="8890170" cy="1222513"/>
          </a:xfrm>
        </p:spPr>
        <p:txBody>
          <a:bodyPr anchor="b"/>
          <a:lstStyle>
            <a:lvl1pPr algn="r">
              <a:defRPr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presentation title</a:t>
            </a:r>
          </a:p>
        </p:txBody>
      </p:sp>
      <p:sp>
        <p:nvSpPr>
          <p:cNvPr id="247" name="Text Placeholder 252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0" y="3318474"/>
            <a:ext cx="4349908" cy="2821081"/>
          </a:xfrm>
        </p:spPr>
        <p:txBody>
          <a:bodyPr/>
          <a:lstStyle>
            <a:lvl1pPr algn="r">
              <a:spcBef>
                <a:spcPts val="1200"/>
              </a:spcBef>
              <a:defRPr sz="2000" b="0" baseline="0">
                <a:solidFill>
                  <a:srgbClr val="00B5E2"/>
                </a:solidFill>
              </a:defRPr>
            </a:lvl1pPr>
          </a:lstStyle>
          <a:p>
            <a:pPr lvl="0"/>
            <a:r>
              <a:rPr lang="en-US" dirty="0"/>
              <a:t>Author(s)</a:t>
            </a:r>
          </a:p>
          <a:p>
            <a:pPr lvl="0"/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266" y="4241800"/>
            <a:ext cx="750277" cy="812800"/>
          </a:xfrm>
          <a:prstGeom prst="rect">
            <a:avLst/>
          </a:prstGeom>
        </p:spPr>
      </p:pic>
      <p:pic>
        <p:nvPicPr>
          <p:cNvPr id="248" name="Picture 247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5981" y="4241800"/>
            <a:ext cx="843379" cy="783138"/>
          </a:xfrm>
          <a:prstGeom prst="rect">
            <a:avLst/>
          </a:prstGeom>
        </p:spPr>
      </p:pic>
      <p:pic>
        <p:nvPicPr>
          <p:cNvPr id="249" name="Picture 248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9356" y="4194649"/>
            <a:ext cx="1754585" cy="943562"/>
          </a:xfrm>
          <a:prstGeom prst="rect">
            <a:avLst/>
          </a:prstGeom>
        </p:spPr>
      </p:pic>
      <p:pic>
        <p:nvPicPr>
          <p:cNvPr id="250" name="Picture 249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0235" y="5181755"/>
            <a:ext cx="1326451" cy="459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7571"/>
      </p:ext>
    </p:extLst>
  </p:cSld>
  <p:clrMapOvr>
    <a:masterClrMapping/>
  </p:clrMapOvr>
  <p:transition/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2"/>
            <a:ext cx="9144000" cy="854075"/>
          </a:xfrm>
        </p:spPr>
        <p:txBody>
          <a:bodyPr/>
          <a:lstStyle>
            <a:lvl1pPr marL="180000">
              <a:defRPr/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252000" indent="-252000">
              <a:spcBef>
                <a:spcPts val="2000"/>
              </a:spcBef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8729838"/>
      </p:ext>
    </p:extLst>
  </p:cSld>
  <p:clrMapOvr>
    <a:masterClrMapping/>
  </p:clrMapOvr>
  <p:transition/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513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0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696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27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392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57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22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39BAC-47B3-42E2-9DBC-76D9181F30C0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2B6C7-5C7D-4DBE-8F01-2305353E713E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9858640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39BAC-47B3-42E2-9DBC-76D9181F30C0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2B6C7-5C7D-4DBE-8F01-2305353E713E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6342852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1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50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308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6962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61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275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3925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19576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226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39BAC-47B3-42E2-9DBC-76D9181F30C0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2B6C7-5C7D-4DBE-8F01-2305353E713E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1269470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39BAC-47B3-42E2-9DBC-76D9181F30C0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2B6C7-5C7D-4DBE-8F01-2305353E713E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475042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3" y="1535117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507" indent="0">
              <a:buNone/>
              <a:defRPr sz="2000" b="1"/>
            </a:lvl2pPr>
            <a:lvl3pPr marL="913085" indent="0">
              <a:buNone/>
              <a:defRPr sz="1900" b="1"/>
            </a:lvl3pPr>
            <a:lvl4pPr marL="1369628" indent="0">
              <a:buNone/>
              <a:defRPr sz="1600" b="1"/>
            </a:lvl4pPr>
            <a:lvl5pPr marL="1826170" indent="0">
              <a:buNone/>
              <a:defRPr sz="1600" b="1"/>
            </a:lvl5pPr>
            <a:lvl6pPr marL="2282750" indent="0">
              <a:buNone/>
              <a:defRPr sz="1600" b="1"/>
            </a:lvl6pPr>
            <a:lvl7pPr marL="2739254" indent="0">
              <a:buNone/>
              <a:defRPr sz="1600" b="1"/>
            </a:lvl7pPr>
            <a:lvl8pPr marL="3195760" indent="0">
              <a:buNone/>
              <a:defRPr sz="1600" b="1"/>
            </a:lvl8pPr>
            <a:lvl9pPr marL="3652267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3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102" y="1535117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507" indent="0">
              <a:buNone/>
              <a:defRPr sz="2000" b="1"/>
            </a:lvl2pPr>
            <a:lvl3pPr marL="913085" indent="0">
              <a:buNone/>
              <a:defRPr sz="1900" b="1"/>
            </a:lvl3pPr>
            <a:lvl4pPr marL="1369628" indent="0">
              <a:buNone/>
              <a:defRPr sz="1600" b="1"/>
            </a:lvl4pPr>
            <a:lvl5pPr marL="1826170" indent="0">
              <a:buNone/>
              <a:defRPr sz="1600" b="1"/>
            </a:lvl5pPr>
            <a:lvl6pPr marL="2282750" indent="0">
              <a:buNone/>
              <a:defRPr sz="1600" b="1"/>
            </a:lvl6pPr>
            <a:lvl7pPr marL="2739254" indent="0">
              <a:buNone/>
              <a:defRPr sz="1600" b="1"/>
            </a:lvl7pPr>
            <a:lvl8pPr marL="3195760" indent="0">
              <a:buNone/>
              <a:defRPr sz="1600" b="1"/>
            </a:lvl8pPr>
            <a:lvl9pPr marL="3652267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102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39BAC-47B3-42E2-9DBC-76D9181F30C0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2B6C7-5C7D-4DBE-8F01-2305353E713E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6547828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39BAC-47B3-42E2-9DBC-76D9181F30C0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2B6C7-5C7D-4DBE-8F01-2305353E713E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6828095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39BAC-47B3-42E2-9DBC-76D9181F30C0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2B6C7-5C7D-4DBE-8F01-2305353E713E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9748714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77" y="273061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126" y="273137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77" y="1435104"/>
            <a:ext cx="3008313" cy="4691063"/>
          </a:xfrm>
        </p:spPr>
        <p:txBody>
          <a:bodyPr/>
          <a:lstStyle>
            <a:lvl1pPr marL="0" indent="0">
              <a:buNone/>
              <a:defRPr sz="1500"/>
            </a:lvl1pPr>
            <a:lvl2pPr marL="456507" indent="0">
              <a:buNone/>
              <a:defRPr sz="1200"/>
            </a:lvl2pPr>
            <a:lvl3pPr marL="913085" indent="0">
              <a:buNone/>
              <a:defRPr sz="1100"/>
            </a:lvl3pPr>
            <a:lvl4pPr marL="1369628" indent="0">
              <a:buNone/>
              <a:defRPr sz="900"/>
            </a:lvl4pPr>
            <a:lvl5pPr marL="1826170" indent="0">
              <a:buNone/>
              <a:defRPr sz="900"/>
            </a:lvl5pPr>
            <a:lvl6pPr marL="2282750" indent="0">
              <a:buNone/>
              <a:defRPr sz="900"/>
            </a:lvl6pPr>
            <a:lvl7pPr marL="2739254" indent="0">
              <a:buNone/>
              <a:defRPr sz="900"/>
            </a:lvl7pPr>
            <a:lvl8pPr marL="3195760" indent="0">
              <a:buNone/>
              <a:defRPr sz="900"/>
            </a:lvl8pPr>
            <a:lvl9pPr marL="3652267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39BAC-47B3-42E2-9DBC-76D9181F30C0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2B6C7-5C7D-4DBE-8F01-2305353E713E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4479279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13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507" indent="0">
              <a:buNone/>
              <a:defRPr sz="2800"/>
            </a:lvl2pPr>
            <a:lvl3pPr marL="913085" indent="0">
              <a:buNone/>
              <a:defRPr sz="2400"/>
            </a:lvl3pPr>
            <a:lvl4pPr marL="1369628" indent="0">
              <a:buNone/>
              <a:defRPr sz="2000"/>
            </a:lvl4pPr>
            <a:lvl5pPr marL="1826170" indent="0">
              <a:buNone/>
              <a:defRPr sz="2000"/>
            </a:lvl5pPr>
            <a:lvl6pPr marL="2282750" indent="0">
              <a:buNone/>
              <a:defRPr sz="2000"/>
            </a:lvl6pPr>
            <a:lvl7pPr marL="2739254" indent="0">
              <a:buNone/>
              <a:defRPr sz="2000"/>
            </a:lvl7pPr>
            <a:lvl8pPr marL="3195760" indent="0">
              <a:buNone/>
              <a:defRPr sz="2000"/>
            </a:lvl8pPr>
            <a:lvl9pPr marL="3652267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425"/>
            <a:ext cx="5486400" cy="804863"/>
          </a:xfrm>
        </p:spPr>
        <p:txBody>
          <a:bodyPr/>
          <a:lstStyle>
            <a:lvl1pPr marL="0" indent="0">
              <a:buNone/>
              <a:defRPr sz="1500"/>
            </a:lvl1pPr>
            <a:lvl2pPr marL="456507" indent="0">
              <a:buNone/>
              <a:defRPr sz="1200"/>
            </a:lvl2pPr>
            <a:lvl3pPr marL="913085" indent="0">
              <a:buNone/>
              <a:defRPr sz="1100"/>
            </a:lvl3pPr>
            <a:lvl4pPr marL="1369628" indent="0">
              <a:buNone/>
              <a:defRPr sz="900"/>
            </a:lvl4pPr>
            <a:lvl5pPr marL="1826170" indent="0">
              <a:buNone/>
              <a:defRPr sz="900"/>
            </a:lvl5pPr>
            <a:lvl6pPr marL="2282750" indent="0">
              <a:buNone/>
              <a:defRPr sz="900"/>
            </a:lvl6pPr>
            <a:lvl7pPr marL="2739254" indent="0">
              <a:buNone/>
              <a:defRPr sz="900"/>
            </a:lvl7pPr>
            <a:lvl8pPr marL="3195760" indent="0">
              <a:buNone/>
              <a:defRPr sz="900"/>
            </a:lvl8pPr>
            <a:lvl9pPr marL="3652267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39BAC-47B3-42E2-9DBC-76D9181F30C0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2B6C7-5C7D-4DBE-8F01-2305353E713E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5391351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39BAC-47B3-42E2-9DBC-76D9181F30C0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2B6C7-5C7D-4DBE-8F01-2305353E713E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9842080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52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52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39BAC-47B3-42E2-9DBC-76D9181F30C0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2B6C7-5C7D-4DBE-8F01-2305353E713E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448421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526"/>
            <a:ext cx="7772400" cy="1470025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6567" indent="0" algn="ctr">
              <a:buNone/>
              <a:defRPr/>
            </a:lvl2pPr>
            <a:lvl3pPr marL="913199" indent="0" algn="ctr">
              <a:buNone/>
              <a:defRPr/>
            </a:lvl3pPr>
            <a:lvl4pPr marL="1369798" indent="0" algn="ctr">
              <a:buNone/>
              <a:defRPr/>
            </a:lvl4pPr>
            <a:lvl5pPr marL="1826397" indent="0" algn="ctr">
              <a:buNone/>
              <a:defRPr/>
            </a:lvl5pPr>
            <a:lvl6pPr marL="2283030" indent="0" algn="ctr">
              <a:buNone/>
              <a:defRPr/>
            </a:lvl6pPr>
            <a:lvl7pPr marL="2739594" indent="0" algn="ctr">
              <a:buNone/>
              <a:defRPr/>
            </a:lvl7pPr>
            <a:lvl8pPr marL="3196160" indent="0" algn="ctr">
              <a:buNone/>
              <a:defRPr/>
            </a:lvl8pPr>
            <a:lvl9pPr marL="3652727" indent="0" algn="ctr">
              <a:buNone/>
              <a:defRPr/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71369BC0-DB79-48BB-AAF2-E070938003EB}" type="datetime1">
              <a:rPr lang="fr-FR"/>
              <a:pPr>
                <a:defRPr/>
              </a:pPr>
              <a:t>09/04/2018</a:t>
            </a:fld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2ABE39F9-CBEB-4ADC-990B-9437D96EEC84}" type="slidenum">
              <a:rPr lang="fr-FR" altLang="fr-FR">
                <a:cs typeface="Arial" panose="020B0604020202020204" pitchFamily="34" charset="0"/>
              </a:rPr>
              <a:pPr>
                <a:defRPr/>
              </a:pPr>
              <a:t>‹#›</a:t>
            </a:fld>
            <a:endParaRPr lang="fr-FR" altLang="fr-FR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6610781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757667B5-7570-47AD-809E-4D539B6C739E}" type="datetime1">
              <a:rPr lang="fr-FR"/>
              <a:pPr>
                <a:defRPr/>
              </a:pPr>
              <a:t>09/04/2018</a:t>
            </a:fld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1B1902B6-BFD8-4696-A196-4148F994F10D}" type="slidenum">
              <a:rPr lang="fr-FR" altLang="fr-FR">
                <a:cs typeface="Arial" panose="020B0604020202020204" pitchFamily="34" charset="0"/>
              </a:rPr>
              <a:pPr>
                <a:defRPr/>
              </a:pPr>
              <a:t>‹#›</a:t>
            </a:fld>
            <a:endParaRPr lang="fr-FR" altLang="fr-FR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6862042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3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6567" indent="0">
              <a:buNone/>
              <a:defRPr sz="1900"/>
            </a:lvl2pPr>
            <a:lvl3pPr marL="913199" indent="0">
              <a:buNone/>
              <a:defRPr sz="1600"/>
            </a:lvl3pPr>
            <a:lvl4pPr marL="1369798" indent="0">
              <a:buNone/>
              <a:defRPr sz="1500"/>
            </a:lvl4pPr>
            <a:lvl5pPr marL="1826397" indent="0">
              <a:buNone/>
              <a:defRPr sz="1500"/>
            </a:lvl5pPr>
            <a:lvl6pPr marL="2283030" indent="0">
              <a:buNone/>
              <a:defRPr sz="1500"/>
            </a:lvl6pPr>
            <a:lvl7pPr marL="2739594" indent="0">
              <a:buNone/>
              <a:defRPr sz="1500"/>
            </a:lvl7pPr>
            <a:lvl8pPr marL="3196160" indent="0">
              <a:buNone/>
              <a:defRPr sz="1500"/>
            </a:lvl8pPr>
            <a:lvl9pPr marL="3652727" indent="0">
              <a:buNone/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CBDB781A-E7D4-4771-8C3E-4CE1258BC30D}" type="datetime1">
              <a:rPr lang="fr-FR"/>
              <a:pPr>
                <a:defRPr/>
              </a:pPr>
              <a:t>09/04/2018</a:t>
            </a:fld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125BF587-BE22-49E9-A9AF-51B6803219AA}" type="slidenum">
              <a:rPr lang="fr-FR" altLang="fr-FR">
                <a:cs typeface="Arial" panose="020B0604020202020204" pitchFamily="34" charset="0"/>
              </a:rPr>
              <a:pPr>
                <a:defRPr/>
              </a:pPr>
              <a:t>‹#›</a:t>
            </a:fld>
            <a:endParaRPr lang="fr-FR" altLang="fr-FR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1353253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04EDD5D7-CD1A-49C5-8D92-E1FDB2DE3691}" type="datetime1">
              <a:rPr lang="fr-FR"/>
              <a:pPr>
                <a:defRPr/>
              </a:pPr>
              <a:t>09/04/2018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51B73EB0-0CE9-4D07-8E32-44BA8EF32E75}" type="slidenum">
              <a:rPr lang="fr-FR" altLang="fr-FR">
                <a:cs typeface="Arial" panose="020B0604020202020204" pitchFamily="34" charset="0"/>
              </a:rPr>
              <a:pPr>
                <a:defRPr/>
              </a:pPr>
              <a:t>‹#›</a:t>
            </a:fld>
            <a:endParaRPr lang="fr-FR" altLang="fr-FR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6649131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3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567" indent="0">
              <a:buNone/>
              <a:defRPr sz="2000" b="1"/>
            </a:lvl2pPr>
            <a:lvl3pPr marL="913199" indent="0">
              <a:buNone/>
              <a:defRPr sz="1900" b="1"/>
            </a:lvl3pPr>
            <a:lvl4pPr marL="1369798" indent="0">
              <a:buNone/>
              <a:defRPr sz="1600" b="1"/>
            </a:lvl4pPr>
            <a:lvl5pPr marL="1826397" indent="0">
              <a:buNone/>
              <a:defRPr sz="1600" b="1"/>
            </a:lvl5pPr>
            <a:lvl6pPr marL="2283030" indent="0">
              <a:buNone/>
              <a:defRPr sz="1600" b="1"/>
            </a:lvl6pPr>
            <a:lvl7pPr marL="2739594" indent="0">
              <a:buNone/>
              <a:defRPr sz="1600" b="1"/>
            </a:lvl7pPr>
            <a:lvl8pPr marL="3196160" indent="0">
              <a:buNone/>
              <a:defRPr sz="1600" b="1"/>
            </a:lvl8pPr>
            <a:lvl9pPr marL="3652727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3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99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567" indent="0">
              <a:buNone/>
              <a:defRPr sz="2000" b="1"/>
            </a:lvl2pPr>
            <a:lvl3pPr marL="913199" indent="0">
              <a:buNone/>
              <a:defRPr sz="1900" b="1"/>
            </a:lvl3pPr>
            <a:lvl4pPr marL="1369798" indent="0">
              <a:buNone/>
              <a:defRPr sz="1600" b="1"/>
            </a:lvl4pPr>
            <a:lvl5pPr marL="1826397" indent="0">
              <a:buNone/>
              <a:defRPr sz="1600" b="1"/>
            </a:lvl5pPr>
            <a:lvl6pPr marL="2283030" indent="0">
              <a:buNone/>
              <a:defRPr sz="1600" b="1"/>
            </a:lvl6pPr>
            <a:lvl7pPr marL="2739594" indent="0">
              <a:buNone/>
              <a:defRPr sz="1600" b="1"/>
            </a:lvl7pPr>
            <a:lvl8pPr marL="3196160" indent="0">
              <a:buNone/>
              <a:defRPr sz="1600" b="1"/>
            </a:lvl8pPr>
            <a:lvl9pPr marL="3652727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9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91B4C28B-288E-4D11-B9B8-6CA441645557}" type="datetime1">
              <a:rPr lang="fr-FR"/>
              <a:pPr>
                <a:defRPr/>
              </a:pPr>
              <a:t>09/04/2018</a:t>
            </a:fld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B7687B8F-F375-43D0-8EAB-51DE19FF9CC9}" type="slidenum">
              <a:rPr lang="fr-FR" altLang="fr-FR">
                <a:cs typeface="Arial" panose="020B0604020202020204" pitchFamily="34" charset="0"/>
              </a:rPr>
              <a:pPr>
                <a:defRPr/>
              </a:pPr>
              <a:t>‹#›</a:t>
            </a:fld>
            <a:endParaRPr lang="fr-FR" altLang="fr-FR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281290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267B7613-66E2-41A6-81C3-EFDB5A7972F3}" type="datetime1">
              <a:rPr lang="fr-FR"/>
              <a:pPr>
                <a:defRPr/>
              </a:pPr>
              <a:t>09/04/2018</a:t>
            </a:fld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D3FE6FEB-F591-425F-8A47-0C01ABC00178}" type="slidenum">
              <a:rPr lang="fr-FR" altLang="fr-FR">
                <a:cs typeface="Arial" panose="020B0604020202020204" pitchFamily="34" charset="0"/>
              </a:rPr>
              <a:pPr>
                <a:defRPr/>
              </a:pPr>
              <a:t>‹#›</a:t>
            </a:fld>
            <a:endParaRPr lang="fr-FR" altLang="fr-FR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2233777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FE8DAF8B-691B-40CF-B1A5-CFEE5B918941}" type="datetime1">
              <a:rPr lang="fr-FR"/>
              <a:pPr>
                <a:defRPr/>
              </a:pPr>
              <a:t>09/04/2018</a:t>
            </a:fld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30478F49-5B77-42A9-8EBF-DA45A23DB6F6}" type="slidenum">
              <a:rPr lang="fr-FR" altLang="fr-FR">
                <a:cs typeface="Arial" panose="020B0604020202020204" pitchFamily="34" charset="0"/>
              </a:rPr>
              <a:pPr>
                <a:defRPr/>
              </a:pPr>
              <a:t>‹#›</a:t>
            </a:fld>
            <a:endParaRPr lang="fr-FR" altLang="fr-FR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448691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70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121" y="273150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70" y="1435104"/>
            <a:ext cx="3008313" cy="4691063"/>
          </a:xfrm>
        </p:spPr>
        <p:txBody>
          <a:bodyPr/>
          <a:lstStyle>
            <a:lvl1pPr marL="0" indent="0">
              <a:buNone/>
              <a:defRPr sz="1500"/>
            </a:lvl1pPr>
            <a:lvl2pPr marL="456567" indent="0">
              <a:buNone/>
              <a:defRPr sz="1200"/>
            </a:lvl2pPr>
            <a:lvl3pPr marL="913199" indent="0">
              <a:buNone/>
              <a:defRPr sz="1100"/>
            </a:lvl3pPr>
            <a:lvl4pPr marL="1369798" indent="0">
              <a:buNone/>
              <a:defRPr sz="900"/>
            </a:lvl4pPr>
            <a:lvl5pPr marL="1826397" indent="0">
              <a:buNone/>
              <a:defRPr sz="900"/>
            </a:lvl5pPr>
            <a:lvl6pPr marL="2283030" indent="0">
              <a:buNone/>
              <a:defRPr sz="900"/>
            </a:lvl6pPr>
            <a:lvl7pPr marL="2739594" indent="0">
              <a:buNone/>
              <a:defRPr sz="900"/>
            </a:lvl7pPr>
            <a:lvl8pPr marL="3196160" indent="0">
              <a:buNone/>
              <a:defRPr sz="900"/>
            </a:lvl8pPr>
            <a:lvl9pPr marL="3652727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A1A2FBAC-4ED6-4B4A-83D0-4954D925FBCC}" type="datetime1">
              <a:rPr lang="fr-FR"/>
              <a:pPr>
                <a:defRPr/>
              </a:pPr>
              <a:t>09/04/2018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7003593E-2299-40D5-BC16-A8C1EE2CCC69}" type="slidenum">
              <a:rPr lang="fr-FR" altLang="fr-FR">
                <a:cs typeface="Arial" panose="020B0604020202020204" pitchFamily="34" charset="0"/>
              </a:rPr>
              <a:pPr>
                <a:defRPr/>
              </a:pPr>
              <a:t>‹#›</a:t>
            </a:fld>
            <a:endParaRPr lang="fr-FR" altLang="fr-FR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7102285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567" indent="0">
              <a:buNone/>
              <a:defRPr sz="2800"/>
            </a:lvl2pPr>
            <a:lvl3pPr marL="913199" indent="0">
              <a:buNone/>
              <a:defRPr sz="2400"/>
            </a:lvl3pPr>
            <a:lvl4pPr marL="1369798" indent="0">
              <a:buNone/>
              <a:defRPr sz="2000"/>
            </a:lvl4pPr>
            <a:lvl5pPr marL="1826397" indent="0">
              <a:buNone/>
              <a:defRPr sz="2000"/>
            </a:lvl5pPr>
            <a:lvl6pPr marL="2283030" indent="0">
              <a:buNone/>
              <a:defRPr sz="2000"/>
            </a:lvl6pPr>
            <a:lvl7pPr marL="2739594" indent="0">
              <a:buNone/>
              <a:defRPr sz="2000"/>
            </a:lvl7pPr>
            <a:lvl8pPr marL="3196160" indent="0">
              <a:buNone/>
              <a:defRPr sz="2000"/>
            </a:lvl8pPr>
            <a:lvl9pPr marL="3652727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407"/>
            <a:ext cx="5486400" cy="804863"/>
          </a:xfrm>
        </p:spPr>
        <p:txBody>
          <a:bodyPr/>
          <a:lstStyle>
            <a:lvl1pPr marL="0" indent="0">
              <a:buNone/>
              <a:defRPr sz="1500"/>
            </a:lvl1pPr>
            <a:lvl2pPr marL="456567" indent="0">
              <a:buNone/>
              <a:defRPr sz="1200"/>
            </a:lvl2pPr>
            <a:lvl3pPr marL="913199" indent="0">
              <a:buNone/>
              <a:defRPr sz="1100"/>
            </a:lvl3pPr>
            <a:lvl4pPr marL="1369798" indent="0">
              <a:buNone/>
              <a:defRPr sz="900"/>
            </a:lvl4pPr>
            <a:lvl5pPr marL="1826397" indent="0">
              <a:buNone/>
              <a:defRPr sz="900"/>
            </a:lvl5pPr>
            <a:lvl6pPr marL="2283030" indent="0">
              <a:buNone/>
              <a:defRPr sz="900"/>
            </a:lvl6pPr>
            <a:lvl7pPr marL="2739594" indent="0">
              <a:buNone/>
              <a:defRPr sz="900"/>
            </a:lvl7pPr>
            <a:lvl8pPr marL="3196160" indent="0">
              <a:buNone/>
              <a:defRPr sz="900"/>
            </a:lvl8pPr>
            <a:lvl9pPr marL="3652727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9D920556-1BC9-4A41-9D77-1B212FAACED3}" type="datetime1">
              <a:rPr lang="fr-FR"/>
              <a:pPr>
                <a:defRPr/>
              </a:pPr>
              <a:t>09/04/2018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3AA1F551-8A88-4B10-84DA-AE5C291D5732}" type="slidenum">
              <a:rPr lang="fr-FR" altLang="fr-FR">
                <a:cs typeface="Arial" panose="020B0604020202020204" pitchFamily="34" charset="0"/>
              </a:rPr>
              <a:pPr>
                <a:defRPr/>
              </a:pPr>
              <a:t>‹#›</a:t>
            </a:fld>
            <a:endParaRPr lang="fr-FR" altLang="fr-FR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0008470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087CF735-D1B5-4F95-BE52-C4D908E75587}" type="datetime1">
              <a:rPr lang="fr-FR"/>
              <a:pPr>
                <a:defRPr/>
              </a:pPr>
              <a:t>09/04/2018</a:t>
            </a:fld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00FB7FFF-9FF8-45B0-804D-C944F14742F6}" type="slidenum">
              <a:rPr lang="fr-FR" altLang="fr-FR">
                <a:cs typeface="Arial" panose="020B0604020202020204" pitchFamily="34" charset="0"/>
              </a:rPr>
              <a:pPr>
                <a:defRPr/>
              </a:pPr>
              <a:t>‹#›</a:t>
            </a:fld>
            <a:endParaRPr lang="fr-FR" altLang="fr-FR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1268288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68"/>
            <a:ext cx="20574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6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89790D43-3A58-410C-8B9D-DAC8A3EF1F74}" type="datetime1">
              <a:rPr lang="fr-FR"/>
              <a:pPr>
                <a:defRPr/>
              </a:pPr>
              <a:t>09/04/2018</a:t>
            </a:fld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1459EB39-F1A7-45E9-9B9D-78E5C8F4824D}" type="slidenum">
              <a:rPr lang="fr-FR" altLang="fr-FR">
                <a:cs typeface="Arial" panose="020B0604020202020204" pitchFamily="34" charset="0"/>
              </a:rPr>
              <a:pPr>
                <a:defRPr/>
              </a:pPr>
              <a:t>‹#›</a:t>
            </a:fld>
            <a:endParaRPr lang="fr-FR" altLang="fr-FR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7655908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re. Contenu et 2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4648200" y="1600203"/>
            <a:ext cx="4038600" cy="21859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3"/>
          </p:nvPr>
        </p:nvSpPr>
        <p:spPr>
          <a:xfrm>
            <a:off x="4648200" y="3938689"/>
            <a:ext cx="4038600" cy="2187575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2494AC1E-3521-4108-9D14-1AEF12679F4C}" type="datetime1">
              <a:rPr lang="fr-FR"/>
              <a:pPr>
                <a:defRPr/>
              </a:pPr>
              <a:t>09/04/2018</a:t>
            </a:fld>
            <a:endParaRPr lang="fr-F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5FBF2372-E199-42B4-A67D-0B21EA6CAE96}" type="slidenum">
              <a:rPr lang="fr-FR" altLang="fr-FR">
                <a:cs typeface="Arial" panose="020B0604020202020204" pitchFamily="34" charset="0"/>
              </a:rPr>
              <a:pPr>
                <a:defRPr/>
              </a:pPr>
              <a:t>‹#›</a:t>
            </a:fld>
            <a:endParaRPr lang="fr-FR" altLang="fr-FR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6300219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3"/>
            <a:ext cx="9144000" cy="854075"/>
          </a:xfrm>
        </p:spPr>
        <p:txBody>
          <a:bodyPr/>
          <a:lstStyle>
            <a:lvl1pPr marL="179788">
              <a:defRPr/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251682" indent="-251682">
              <a:spcBef>
                <a:spcPts val="2000"/>
              </a:spcBef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0061741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5" Type="http://schemas.openxmlformats.org/officeDocument/2006/relationships/slideLayout" Target="../slideLayouts/slideLayout12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11.xml"/><Relationship Id="rId9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theme" Target="../theme/theme3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9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18.xml"/><Relationship Id="rId9" Type="http://schemas.openxmlformats.org/officeDocument/2006/relationships/image" Target="../media/image1.jpe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4.png"/><Relationship Id="rId5" Type="http://schemas.openxmlformats.org/officeDocument/2006/relationships/hyperlink" Target="http://www.esa.int/esaCP/index.html" TargetMode="External"/><Relationship Id="rId4" Type="http://schemas.openxmlformats.org/officeDocument/2006/relationships/image" Target="../media/image3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2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theme" Target="../theme/theme6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9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28.xml"/><Relationship Id="rId9" Type="http://schemas.openxmlformats.org/officeDocument/2006/relationships/image" Target="../media/image1.jpe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theme" Target="../theme/theme7.xml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6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35.xml"/><Relationship Id="rId9" Type="http://schemas.openxmlformats.org/officeDocument/2006/relationships/image" Target="../media/image1.jpe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theme" Target="../theme/theme8.xml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5" Type="http://schemas.openxmlformats.org/officeDocument/2006/relationships/slideLayout" Target="../slideLayouts/slideLayout43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2.xml"/><Relationship Id="rId9" Type="http://schemas.openxmlformats.org/officeDocument/2006/relationships/image" Target="../media/image1.jpe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theme" Target="../theme/theme9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5" Type="http://schemas.openxmlformats.org/officeDocument/2006/relationships/slideLayout" Target="../slideLayouts/slideLayout50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9.xml"/><Relationship Id="rId9" Type="http://schemas.openxmlformats.org/officeDocument/2006/relationships/image" Target="../media/image1.jpeg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3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9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54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11" Type="http://schemas.openxmlformats.org/officeDocument/2006/relationships/slideLayout" Target="../slideLayouts/slideLayout63.xml"/><Relationship Id="rId5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62.xml"/><Relationship Id="rId4" Type="http://schemas.openxmlformats.org/officeDocument/2006/relationships/slideLayout" Target="../slideLayouts/slideLayout56.xml"/><Relationship Id="rId9" Type="http://schemas.openxmlformats.org/officeDocument/2006/relationships/slideLayout" Target="../slideLayouts/slideLayout61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1.xml"/><Relationship Id="rId3" Type="http://schemas.openxmlformats.org/officeDocument/2006/relationships/slideLayout" Target="../slideLayouts/slideLayout66.xml"/><Relationship Id="rId7" Type="http://schemas.openxmlformats.org/officeDocument/2006/relationships/slideLayout" Target="../slideLayouts/slideLayout70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65.xml"/><Relationship Id="rId1" Type="http://schemas.openxmlformats.org/officeDocument/2006/relationships/slideLayout" Target="../slideLayouts/slideLayout64.xml"/><Relationship Id="rId6" Type="http://schemas.openxmlformats.org/officeDocument/2006/relationships/slideLayout" Target="../slideLayouts/slideLayout69.xml"/><Relationship Id="rId11" Type="http://schemas.openxmlformats.org/officeDocument/2006/relationships/slideLayout" Target="../slideLayouts/slideLayout74.xml"/><Relationship Id="rId5" Type="http://schemas.openxmlformats.org/officeDocument/2006/relationships/slideLayout" Target="../slideLayouts/slideLayout68.xml"/><Relationship Id="rId10" Type="http://schemas.openxmlformats.org/officeDocument/2006/relationships/slideLayout" Target="../slideLayouts/slideLayout73.xml"/><Relationship Id="rId4" Type="http://schemas.openxmlformats.org/officeDocument/2006/relationships/slideLayout" Target="../slideLayouts/slideLayout67.xml"/><Relationship Id="rId9" Type="http://schemas.openxmlformats.org/officeDocument/2006/relationships/slideLayout" Target="../slideLayouts/slideLayout72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2.xml"/><Relationship Id="rId3" Type="http://schemas.openxmlformats.org/officeDocument/2006/relationships/slideLayout" Target="../slideLayouts/slideLayout77.xml"/><Relationship Id="rId7" Type="http://schemas.openxmlformats.org/officeDocument/2006/relationships/slideLayout" Target="../slideLayouts/slideLayout81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76.xml"/><Relationship Id="rId1" Type="http://schemas.openxmlformats.org/officeDocument/2006/relationships/slideLayout" Target="../slideLayouts/slideLayout75.xml"/><Relationship Id="rId6" Type="http://schemas.openxmlformats.org/officeDocument/2006/relationships/slideLayout" Target="../slideLayouts/slideLayout80.xml"/><Relationship Id="rId11" Type="http://schemas.openxmlformats.org/officeDocument/2006/relationships/slideLayout" Target="../slideLayouts/slideLayout85.xml"/><Relationship Id="rId5" Type="http://schemas.openxmlformats.org/officeDocument/2006/relationships/slideLayout" Target="../slideLayouts/slideLayout79.xml"/><Relationship Id="rId10" Type="http://schemas.openxmlformats.org/officeDocument/2006/relationships/slideLayout" Target="../slideLayouts/slideLayout84.xml"/><Relationship Id="rId4" Type="http://schemas.openxmlformats.org/officeDocument/2006/relationships/slideLayout" Target="../slideLayouts/slideLayout78.xml"/><Relationship Id="rId9" Type="http://schemas.openxmlformats.org/officeDocument/2006/relationships/slideLayout" Target="../slideLayouts/slideLayout83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3.xml"/><Relationship Id="rId3" Type="http://schemas.openxmlformats.org/officeDocument/2006/relationships/slideLayout" Target="../slideLayouts/slideLayout88.xml"/><Relationship Id="rId7" Type="http://schemas.openxmlformats.org/officeDocument/2006/relationships/slideLayout" Target="../slideLayouts/slideLayout92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87.xml"/><Relationship Id="rId1" Type="http://schemas.openxmlformats.org/officeDocument/2006/relationships/slideLayout" Target="../slideLayouts/slideLayout86.xml"/><Relationship Id="rId6" Type="http://schemas.openxmlformats.org/officeDocument/2006/relationships/slideLayout" Target="../slideLayouts/slideLayout91.xml"/><Relationship Id="rId11" Type="http://schemas.openxmlformats.org/officeDocument/2006/relationships/slideLayout" Target="../slideLayouts/slideLayout96.xml"/><Relationship Id="rId5" Type="http://schemas.openxmlformats.org/officeDocument/2006/relationships/slideLayout" Target="../slideLayouts/slideLayout90.xml"/><Relationship Id="rId10" Type="http://schemas.openxmlformats.org/officeDocument/2006/relationships/slideLayout" Target="../slideLayouts/slideLayout95.xml"/><Relationship Id="rId4" Type="http://schemas.openxmlformats.org/officeDocument/2006/relationships/slideLayout" Target="../slideLayouts/slideLayout89.xml"/><Relationship Id="rId9" Type="http://schemas.openxmlformats.org/officeDocument/2006/relationships/slideLayout" Target="../slideLayouts/slideLayout94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4.xml"/><Relationship Id="rId3" Type="http://schemas.openxmlformats.org/officeDocument/2006/relationships/slideLayout" Target="../slideLayouts/slideLayout99.xml"/><Relationship Id="rId7" Type="http://schemas.openxmlformats.org/officeDocument/2006/relationships/slideLayout" Target="../slideLayouts/slideLayout103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98.xml"/><Relationship Id="rId1" Type="http://schemas.openxmlformats.org/officeDocument/2006/relationships/slideLayout" Target="../slideLayouts/slideLayout97.xml"/><Relationship Id="rId6" Type="http://schemas.openxmlformats.org/officeDocument/2006/relationships/slideLayout" Target="../slideLayouts/slideLayout102.xml"/><Relationship Id="rId11" Type="http://schemas.openxmlformats.org/officeDocument/2006/relationships/slideLayout" Target="../slideLayouts/slideLayout107.xml"/><Relationship Id="rId5" Type="http://schemas.openxmlformats.org/officeDocument/2006/relationships/slideLayout" Target="../slideLayouts/slideLayout101.xml"/><Relationship Id="rId10" Type="http://schemas.openxmlformats.org/officeDocument/2006/relationships/slideLayout" Target="../slideLayouts/slideLayout106.xml"/><Relationship Id="rId4" Type="http://schemas.openxmlformats.org/officeDocument/2006/relationships/slideLayout" Target="../slideLayouts/slideLayout100.xml"/><Relationship Id="rId9" Type="http://schemas.openxmlformats.org/officeDocument/2006/relationships/slideLayout" Target="../slideLayouts/slideLayout105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5.xml"/><Relationship Id="rId3" Type="http://schemas.openxmlformats.org/officeDocument/2006/relationships/slideLayout" Target="../slideLayouts/slideLayout110.xml"/><Relationship Id="rId7" Type="http://schemas.openxmlformats.org/officeDocument/2006/relationships/slideLayout" Target="../slideLayouts/slideLayout114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09.xml"/><Relationship Id="rId1" Type="http://schemas.openxmlformats.org/officeDocument/2006/relationships/slideLayout" Target="../slideLayouts/slideLayout108.xml"/><Relationship Id="rId6" Type="http://schemas.openxmlformats.org/officeDocument/2006/relationships/slideLayout" Target="../slideLayouts/slideLayout113.xml"/><Relationship Id="rId11" Type="http://schemas.openxmlformats.org/officeDocument/2006/relationships/slideLayout" Target="../slideLayouts/slideLayout118.xml"/><Relationship Id="rId5" Type="http://schemas.openxmlformats.org/officeDocument/2006/relationships/slideLayout" Target="../slideLayouts/slideLayout112.xml"/><Relationship Id="rId10" Type="http://schemas.openxmlformats.org/officeDocument/2006/relationships/slideLayout" Target="../slideLayouts/slideLayout117.xml"/><Relationship Id="rId4" Type="http://schemas.openxmlformats.org/officeDocument/2006/relationships/slideLayout" Target="../slideLayouts/slideLayout111.xml"/><Relationship Id="rId9" Type="http://schemas.openxmlformats.org/officeDocument/2006/relationships/slideLayout" Target="../slideLayouts/slideLayout116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6.xml"/><Relationship Id="rId3" Type="http://schemas.openxmlformats.org/officeDocument/2006/relationships/slideLayout" Target="../slideLayouts/slideLayout121.xml"/><Relationship Id="rId7" Type="http://schemas.openxmlformats.org/officeDocument/2006/relationships/slideLayout" Target="../slideLayouts/slideLayout125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20.xml"/><Relationship Id="rId1" Type="http://schemas.openxmlformats.org/officeDocument/2006/relationships/slideLayout" Target="../slideLayouts/slideLayout119.xml"/><Relationship Id="rId6" Type="http://schemas.openxmlformats.org/officeDocument/2006/relationships/slideLayout" Target="../slideLayouts/slideLayout124.xml"/><Relationship Id="rId11" Type="http://schemas.openxmlformats.org/officeDocument/2006/relationships/slideLayout" Target="../slideLayouts/slideLayout129.xml"/><Relationship Id="rId5" Type="http://schemas.openxmlformats.org/officeDocument/2006/relationships/slideLayout" Target="../slideLayouts/slideLayout123.xml"/><Relationship Id="rId10" Type="http://schemas.openxmlformats.org/officeDocument/2006/relationships/slideLayout" Target="../slideLayouts/slideLayout128.xml"/><Relationship Id="rId4" Type="http://schemas.openxmlformats.org/officeDocument/2006/relationships/slideLayout" Target="../slideLayouts/slideLayout122.xml"/><Relationship Id="rId9" Type="http://schemas.openxmlformats.org/officeDocument/2006/relationships/slideLayout" Target="../slideLayouts/slideLayout127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7.xml"/><Relationship Id="rId3" Type="http://schemas.openxmlformats.org/officeDocument/2006/relationships/slideLayout" Target="../slideLayouts/slideLayout132.xml"/><Relationship Id="rId7" Type="http://schemas.openxmlformats.org/officeDocument/2006/relationships/slideLayout" Target="../slideLayouts/slideLayout136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131.xml"/><Relationship Id="rId1" Type="http://schemas.openxmlformats.org/officeDocument/2006/relationships/slideLayout" Target="../slideLayouts/slideLayout130.xml"/><Relationship Id="rId6" Type="http://schemas.openxmlformats.org/officeDocument/2006/relationships/slideLayout" Target="../slideLayouts/slideLayout135.xml"/><Relationship Id="rId11" Type="http://schemas.openxmlformats.org/officeDocument/2006/relationships/slideLayout" Target="../slideLayouts/slideLayout140.xml"/><Relationship Id="rId5" Type="http://schemas.openxmlformats.org/officeDocument/2006/relationships/slideLayout" Target="../slideLayouts/slideLayout134.xml"/><Relationship Id="rId10" Type="http://schemas.openxmlformats.org/officeDocument/2006/relationships/slideLayout" Target="../slideLayouts/slideLayout139.xml"/><Relationship Id="rId4" Type="http://schemas.openxmlformats.org/officeDocument/2006/relationships/slideLayout" Target="../slideLayouts/slideLayout133.xml"/><Relationship Id="rId9" Type="http://schemas.openxmlformats.org/officeDocument/2006/relationships/slideLayout" Target="../slideLayouts/slideLayout138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8.xml"/><Relationship Id="rId3" Type="http://schemas.openxmlformats.org/officeDocument/2006/relationships/slideLayout" Target="../slideLayouts/slideLayout143.xml"/><Relationship Id="rId7" Type="http://schemas.openxmlformats.org/officeDocument/2006/relationships/slideLayout" Target="../slideLayouts/slideLayout147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142.xml"/><Relationship Id="rId1" Type="http://schemas.openxmlformats.org/officeDocument/2006/relationships/slideLayout" Target="../slideLayouts/slideLayout141.xml"/><Relationship Id="rId6" Type="http://schemas.openxmlformats.org/officeDocument/2006/relationships/slideLayout" Target="../slideLayouts/slideLayout146.xml"/><Relationship Id="rId11" Type="http://schemas.openxmlformats.org/officeDocument/2006/relationships/slideLayout" Target="../slideLayouts/slideLayout151.xml"/><Relationship Id="rId5" Type="http://schemas.openxmlformats.org/officeDocument/2006/relationships/slideLayout" Target="../slideLayouts/slideLayout145.xml"/><Relationship Id="rId10" Type="http://schemas.openxmlformats.org/officeDocument/2006/relationships/slideLayout" Target="../slideLayouts/slideLayout150.xml"/><Relationship Id="rId4" Type="http://schemas.openxmlformats.org/officeDocument/2006/relationships/slideLayout" Target="../slideLayouts/slideLayout144.xml"/><Relationship Id="rId9" Type="http://schemas.openxmlformats.org/officeDocument/2006/relationships/slideLayout" Target="../slideLayouts/slideLayout149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154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153.xml"/><Relationship Id="rId1" Type="http://schemas.openxmlformats.org/officeDocument/2006/relationships/slideLayout" Target="../slideLayouts/slideLayout152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10" Type="http://schemas.openxmlformats.org/officeDocument/2006/relationships/image" Target="../media/image10.png"/><Relationship Id="rId4" Type="http://schemas.openxmlformats.org/officeDocument/2006/relationships/theme" Target="../theme/theme19.xml"/><Relationship Id="rId9" Type="http://schemas.openxmlformats.org/officeDocument/2006/relationships/image" Target="../media/image9.png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2.xml"/><Relationship Id="rId3" Type="http://schemas.openxmlformats.org/officeDocument/2006/relationships/slideLayout" Target="../slideLayouts/slideLayout157.xml"/><Relationship Id="rId7" Type="http://schemas.openxmlformats.org/officeDocument/2006/relationships/slideLayout" Target="../slideLayouts/slideLayout161.xml"/><Relationship Id="rId12" Type="http://schemas.openxmlformats.org/officeDocument/2006/relationships/theme" Target="../theme/theme20.xml"/><Relationship Id="rId2" Type="http://schemas.openxmlformats.org/officeDocument/2006/relationships/slideLayout" Target="../slideLayouts/slideLayout156.xml"/><Relationship Id="rId1" Type="http://schemas.openxmlformats.org/officeDocument/2006/relationships/slideLayout" Target="../slideLayouts/slideLayout155.xml"/><Relationship Id="rId6" Type="http://schemas.openxmlformats.org/officeDocument/2006/relationships/slideLayout" Target="../slideLayouts/slideLayout160.xml"/><Relationship Id="rId11" Type="http://schemas.openxmlformats.org/officeDocument/2006/relationships/slideLayout" Target="../slideLayouts/slideLayout165.xml"/><Relationship Id="rId5" Type="http://schemas.openxmlformats.org/officeDocument/2006/relationships/slideLayout" Target="../slideLayouts/slideLayout159.xml"/><Relationship Id="rId10" Type="http://schemas.openxmlformats.org/officeDocument/2006/relationships/slideLayout" Target="../slideLayouts/slideLayout164.xml"/><Relationship Id="rId4" Type="http://schemas.openxmlformats.org/officeDocument/2006/relationships/slideLayout" Target="../slideLayouts/slideLayout158.xml"/><Relationship Id="rId9" Type="http://schemas.openxmlformats.org/officeDocument/2006/relationships/slideLayout" Target="../slideLayouts/slideLayout163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theme" Target="../theme/theme21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67.xml"/><Relationship Id="rId1" Type="http://schemas.openxmlformats.org/officeDocument/2006/relationships/slideLayout" Target="../slideLayouts/slideLayout16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5.xml"/><Relationship Id="rId3" Type="http://schemas.openxmlformats.org/officeDocument/2006/relationships/slideLayout" Target="../slideLayouts/slideLayout170.xml"/><Relationship Id="rId7" Type="http://schemas.openxmlformats.org/officeDocument/2006/relationships/slideLayout" Target="../slideLayouts/slideLayout174.xml"/><Relationship Id="rId12" Type="http://schemas.openxmlformats.org/officeDocument/2006/relationships/theme" Target="../theme/theme22.xml"/><Relationship Id="rId2" Type="http://schemas.openxmlformats.org/officeDocument/2006/relationships/slideLayout" Target="../slideLayouts/slideLayout169.xml"/><Relationship Id="rId1" Type="http://schemas.openxmlformats.org/officeDocument/2006/relationships/slideLayout" Target="../slideLayouts/slideLayout168.xml"/><Relationship Id="rId6" Type="http://schemas.openxmlformats.org/officeDocument/2006/relationships/slideLayout" Target="../slideLayouts/slideLayout173.xml"/><Relationship Id="rId11" Type="http://schemas.openxmlformats.org/officeDocument/2006/relationships/slideLayout" Target="../slideLayouts/slideLayout178.xml"/><Relationship Id="rId5" Type="http://schemas.openxmlformats.org/officeDocument/2006/relationships/slideLayout" Target="../slideLayouts/slideLayout172.xml"/><Relationship Id="rId10" Type="http://schemas.openxmlformats.org/officeDocument/2006/relationships/slideLayout" Target="../slideLayouts/slideLayout177.xml"/><Relationship Id="rId4" Type="http://schemas.openxmlformats.org/officeDocument/2006/relationships/slideLayout" Target="../slideLayouts/slideLayout171.xml"/><Relationship Id="rId9" Type="http://schemas.openxmlformats.org/officeDocument/2006/relationships/slideLayout" Target="../slideLayouts/slideLayout176.xml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6.xml"/><Relationship Id="rId13" Type="http://schemas.openxmlformats.org/officeDocument/2006/relationships/slideLayout" Target="../slideLayouts/slideLayout191.xml"/><Relationship Id="rId3" Type="http://schemas.openxmlformats.org/officeDocument/2006/relationships/slideLayout" Target="../slideLayouts/slideLayout181.xml"/><Relationship Id="rId7" Type="http://schemas.openxmlformats.org/officeDocument/2006/relationships/slideLayout" Target="../slideLayouts/slideLayout185.xml"/><Relationship Id="rId12" Type="http://schemas.openxmlformats.org/officeDocument/2006/relationships/slideLayout" Target="../slideLayouts/slideLayout190.xml"/><Relationship Id="rId2" Type="http://schemas.openxmlformats.org/officeDocument/2006/relationships/slideLayout" Target="../slideLayouts/slideLayout180.xml"/><Relationship Id="rId1" Type="http://schemas.openxmlformats.org/officeDocument/2006/relationships/slideLayout" Target="../slideLayouts/slideLayout179.xml"/><Relationship Id="rId6" Type="http://schemas.openxmlformats.org/officeDocument/2006/relationships/slideLayout" Target="../slideLayouts/slideLayout184.xml"/><Relationship Id="rId11" Type="http://schemas.openxmlformats.org/officeDocument/2006/relationships/slideLayout" Target="../slideLayouts/slideLayout189.xml"/><Relationship Id="rId5" Type="http://schemas.openxmlformats.org/officeDocument/2006/relationships/slideLayout" Target="../slideLayouts/slideLayout183.xml"/><Relationship Id="rId10" Type="http://schemas.openxmlformats.org/officeDocument/2006/relationships/slideLayout" Target="../slideLayouts/slideLayout188.xml"/><Relationship Id="rId4" Type="http://schemas.openxmlformats.org/officeDocument/2006/relationships/slideLayout" Target="../slideLayouts/slideLayout182.xml"/><Relationship Id="rId9" Type="http://schemas.openxmlformats.org/officeDocument/2006/relationships/slideLayout" Target="../slideLayouts/slideLayout187.xml"/><Relationship Id="rId14" Type="http://schemas.openxmlformats.org/officeDocument/2006/relationships/theme" Target="../theme/theme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7924" y="0"/>
            <a:ext cx="9144001" cy="90488"/>
          </a:xfrm>
          <a:prstGeom prst="rect">
            <a:avLst/>
          </a:prstGeom>
          <a:solidFill>
            <a:srgbClr val="5492CD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lIns="90750" tIns="45718" rIns="90750" bIns="45718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/>
              </a:solidFill>
              <a:cs typeface="MS PGothic" pitchFamily="34" charset="-128"/>
            </a:endParaRPr>
          </a:p>
        </p:txBody>
      </p:sp>
      <p:pic>
        <p:nvPicPr>
          <p:cNvPr id="12291" name="Picture 8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9101" y="6145238"/>
            <a:ext cx="337502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4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7" y="6340961"/>
            <a:ext cx="2516188" cy="32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55626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1" r:id="rId1"/>
    <p:sldLayoutId id="2147483852" r:id="rId2"/>
    <p:sldLayoutId id="2147483853" r:id="rId3"/>
    <p:sldLayoutId id="2147483854" r:id="rId4"/>
    <p:sldLayoutId id="2147483855" r:id="rId5"/>
    <p:sldLayoutId id="2147483856" r:id="rId6"/>
    <p:sldLayoutId id="2147483857" r:id="rId7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5pPr>
      <a:lvl6pPr marL="453063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6pPr>
      <a:lvl7pPr marL="90658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7pPr>
      <a:lvl8pPr marL="1359871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8pPr>
      <a:lvl9pPr marL="181316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9pPr>
    </p:titleStyle>
    <p:bodyStyle>
      <a:lvl1pPr marL="340138" indent="-340138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6634" indent="-2834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338" indent="-22676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86400" indent="-22676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39646" indent="-22676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93054" indent="-226760" algn="l" defTabSz="90658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46334" indent="-226760" algn="l" defTabSz="90658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399670" indent="-226760" algn="l" defTabSz="90658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53078" indent="-226760" algn="l" defTabSz="90658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3063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06580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59871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13160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66678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19739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72803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26164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7924" y="0"/>
            <a:ext cx="9144001" cy="90488"/>
          </a:xfrm>
          <a:prstGeom prst="rect">
            <a:avLst/>
          </a:prstGeom>
          <a:solidFill>
            <a:srgbClr val="5492CD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lIns="90750" tIns="45718" rIns="90750" bIns="45718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/>
              </a:solidFill>
              <a:cs typeface="MS PGothic" pitchFamily="34" charset="-128"/>
            </a:endParaRPr>
          </a:p>
        </p:txBody>
      </p:sp>
      <p:pic>
        <p:nvPicPr>
          <p:cNvPr id="47107" name="Picture 8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9101" y="6145238"/>
            <a:ext cx="337502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8" name="Picture 4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7" y="6340961"/>
            <a:ext cx="2516188" cy="32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31007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9" r:id="rId1"/>
    <p:sldLayoutId id="2147483860" r:id="rId2"/>
    <p:sldLayoutId id="2147483861" r:id="rId3"/>
    <p:sldLayoutId id="2147483862" r:id="rId4"/>
    <p:sldLayoutId id="2147483863" r:id="rId5"/>
    <p:sldLayoutId id="2147483864" r:id="rId6"/>
    <p:sldLayoutId id="2147483865" r:id="rId7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5pPr>
      <a:lvl6pPr marL="453063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6pPr>
      <a:lvl7pPr marL="90658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7pPr>
      <a:lvl8pPr marL="1359871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8pPr>
      <a:lvl9pPr marL="181316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9pPr>
    </p:titleStyle>
    <p:bodyStyle>
      <a:lvl1pPr marL="340138" indent="-340138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6634" indent="-2834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338" indent="-22676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86400" indent="-22676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39646" indent="-22676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93054" indent="-226760" algn="l" defTabSz="90658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46334" indent="-226760" algn="l" defTabSz="90658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399670" indent="-226760" algn="l" defTabSz="90658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53078" indent="-226760" algn="l" defTabSz="90658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3063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06580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59871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13160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66678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19739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72803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26164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7924" y="0"/>
            <a:ext cx="9144001" cy="90488"/>
          </a:xfrm>
          <a:prstGeom prst="rect">
            <a:avLst/>
          </a:prstGeom>
          <a:solidFill>
            <a:srgbClr val="5492CD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lIns="90750" tIns="45718" rIns="90750" bIns="45718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/>
              </a:solidFill>
              <a:cs typeface="MS PGothic" pitchFamily="34" charset="-128"/>
            </a:endParaRPr>
          </a:p>
        </p:txBody>
      </p:sp>
      <p:pic>
        <p:nvPicPr>
          <p:cNvPr id="25603" name="Picture 8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9101" y="6145238"/>
            <a:ext cx="337502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Picture 4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7" y="6340961"/>
            <a:ext cx="2516188" cy="32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7700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6" r:id="rId1"/>
    <p:sldLayoutId id="2147483917" r:id="rId2"/>
    <p:sldLayoutId id="2147483918" r:id="rId3"/>
    <p:sldLayoutId id="2147483919" r:id="rId4"/>
    <p:sldLayoutId id="2147483920" r:id="rId5"/>
    <p:sldLayoutId id="2147483921" r:id="rId6"/>
    <p:sldLayoutId id="2147483922" r:id="rId7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5pPr>
      <a:lvl6pPr marL="453063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6pPr>
      <a:lvl7pPr marL="90658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7pPr>
      <a:lvl8pPr marL="1359871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8pPr>
      <a:lvl9pPr marL="181316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9pPr>
    </p:titleStyle>
    <p:bodyStyle>
      <a:lvl1pPr marL="340138" indent="-340138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6634" indent="-2834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338" indent="-22676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86400" indent="-22676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39646" indent="-22676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93054" indent="-226760" algn="l" defTabSz="90658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46334" indent="-226760" algn="l" defTabSz="90658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399670" indent="-226760" algn="l" defTabSz="90658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53078" indent="-226760" algn="l" defTabSz="90658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3063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06580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59871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13160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66678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19739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72803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26164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2" name="Rectangle 20"/>
          <p:cNvSpPr>
            <a:spLocks noChangeArrowheads="1"/>
          </p:cNvSpPr>
          <p:nvPr userDrawn="1"/>
        </p:nvSpPr>
        <p:spPr bwMode="auto">
          <a:xfrm>
            <a:off x="0" y="0"/>
            <a:ext cx="9144000" cy="1168400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750" tIns="45718" rIns="90750" bIns="45718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3095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745736" y="150815"/>
            <a:ext cx="6085343" cy="86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50" tIns="45718" rIns="90750" bIns="4571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dirty="0"/>
              <a:t>Click to edit Master title style</a:t>
            </a:r>
          </a:p>
        </p:txBody>
      </p:sp>
      <p:pic>
        <p:nvPicPr>
          <p:cNvPr id="3105" name="Picture 33" descr="sealevel_CCI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80509" y="-38100"/>
            <a:ext cx="1140069" cy="1235075"/>
          </a:xfrm>
          <a:prstGeom prst="rect">
            <a:avLst/>
          </a:prstGeom>
          <a:noFill/>
        </p:spPr>
      </p:pic>
      <p:sp>
        <p:nvSpPr>
          <p:cNvPr id="7" name="Espace réservé du pied de page 4"/>
          <p:cNvSpPr txBox="1">
            <a:spLocks/>
          </p:cNvSpPr>
          <p:nvPr userDrawn="1"/>
        </p:nvSpPr>
        <p:spPr>
          <a:xfrm>
            <a:off x="1783562" y="6581467"/>
            <a:ext cx="6172723" cy="276571"/>
          </a:xfrm>
          <a:prstGeom prst="rect">
            <a:avLst/>
          </a:prstGeom>
        </p:spPr>
        <p:txBody>
          <a:bodyPr lIns="90750" tIns="45718" rIns="90750" bIns="45718"/>
          <a:lstStyle>
            <a:lvl1pPr>
              <a:defRPr/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500" dirty="0">
                <a:solidFill>
                  <a:srgbClr val="00338D"/>
                </a:solidFill>
                <a:latin typeface="Arial" charset="0"/>
              </a:rPr>
              <a:t>AGU 2015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fr-FR" sz="1500" dirty="0">
              <a:solidFill>
                <a:srgbClr val="00338D"/>
              </a:solidFill>
              <a:latin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fr-FR" sz="1500" dirty="0">
              <a:solidFill>
                <a:srgbClr val="00338D"/>
              </a:solidFill>
              <a:latin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500" dirty="0">
              <a:solidFill>
                <a:srgbClr val="00338D"/>
              </a:solidFill>
              <a:latin typeface="Arial" charset="0"/>
            </a:endParaRPr>
          </a:p>
        </p:txBody>
      </p:sp>
      <p:pic>
        <p:nvPicPr>
          <p:cNvPr id="6" name="Picture 25" descr="ESA-2">
            <a:hlinkClick r:id="rId5"/>
          </p:cNvPr>
          <p:cNvPicPr>
            <a:picLocks noChangeAspect="1" noChangeArrowheads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033" y="101603"/>
            <a:ext cx="1547447" cy="91252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88252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48" r:id="rId1"/>
    <p:sldLayoutId id="2147484050" r:id="rId2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3063" algn="l" rtl="0" fontAlgn="base">
        <a:spcBef>
          <a:spcPct val="0"/>
        </a:spcBef>
        <a:spcAft>
          <a:spcPct val="0"/>
        </a:spcAft>
        <a:defRPr b="1">
          <a:solidFill>
            <a:schemeClr val="bg1"/>
          </a:solidFill>
          <a:latin typeface="Verdana" pitchFamily="34" charset="0"/>
        </a:defRPr>
      </a:lvl6pPr>
      <a:lvl7pPr marL="906580" algn="l" rtl="0" fontAlgn="base">
        <a:spcBef>
          <a:spcPct val="0"/>
        </a:spcBef>
        <a:spcAft>
          <a:spcPct val="0"/>
        </a:spcAft>
        <a:defRPr b="1">
          <a:solidFill>
            <a:schemeClr val="bg1"/>
          </a:solidFill>
          <a:latin typeface="Verdana" pitchFamily="34" charset="0"/>
        </a:defRPr>
      </a:lvl7pPr>
      <a:lvl8pPr marL="1359871" algn="l" rtl="0" fontAlgn="base">
        <a:spcBef>
          <a:spcPct val="0"/>
        </a:spcBef>
        <a:spcAft>
          <a:spcPct val="0"/>
        </a:spcAft>
        <a:defRPr b="1">
          <a:solidFill>
            <a:schemeClr val="bg1"/>
          </a:solidFill>
          <a:latin typeface="Verdana" pitchFamily="34" charset="0"/>
        </a:defRPr>
      </a:lvl8pPr>
      <a:lvl9pPr marL="1813160" algn="l" rtl="0" fontAlgn="base">
        <a:spcBef>
          <a:spcPct val="0"/>
        </a:spcBef>
        <a:spcAft>
          <a:spcPct val="0"/>
        </a:spcAft>
        <a:defRPr b="1">
          <a:solidFill>
            <a:schemeClr val="bg1"/>
          </a:solidFill>
          <a:latin typeface="Verdana" pitchFamily="34" charset="0"/>
        </a:defRPr>
      </a:lvl9pPr>
    </p:titleStyle>
    <p:bodyStyle>
      <a:lvl1pPr marL="340138" indent="-340138" algn="l" rtl="0" eaLnBrk="0" fontAlgn="base" hangingPunct="0">
        <a:lnSpc>
          <a:spcPct val="110000"/>
        </a:lnSpc>
        <a:spcBef>
          <a:spcPct val="20000"/>
        </a:spcBef>
        <a:spcAft>
          <a:spcPct val="0"/>
        </a:spcAft>
        <a:buClr>
          <a:srgbClr val="000066"/>
        </a:buClr>
        <a:buChar char="•"/>
        <a:defRPr sz="2800" b="1">
          <a:solidFill>
            <a:srgbClr val="00338D"/>
          </a:solidFill>
          <a:latin typeface="Arial" charset="0"/>
          <a:ea typeface="+mn-ea"/>
          <a:cs typeface="+mn-cs"/>
        </a:defRPr>
      </a:lvl1pPr>
      <a:lvl2pPr marL="1216632" indent="-415650" algn="l" rtl="0" eaLnBrk="0" fontAlgn="base" hangingPunct="0">
        <a:spcBef>
          <a:spcPct val="20000"/>
        </a:spcBef>
        <a:spcAft>
          <a:spcPct val="0"/>
        </a:spcAft>
        <a:buClr>
          <a:srgbClr val="000066"/>
        </a:buClr>
        <a:buFont typeface="NotesSoft-Bold" pitchFamily="2" charset="0"/>
        <a:buChar char="–"/>
        <a:defRPr sz="2800">
          <a:solidFill>
            <a:srgbClr val="00338D"/>
          </a:solidFill>
          <a:latin typeface="Arial" charset="0"/>
        </a:defRPr>
      </a:lvl2pPr>
      <a:lvl3pPr marL="1809985" indent="-415650" algn="l" rtl="0" eaLnBrk="0" fontAlgn="base" hangingPunct="0">
        <a:spcBef>
          <a:spcPct val="20000"/>
        </a:spcBef>
        <a:spcAft>
          <a:spcPct val="0"/>
        </a:spcAft>
        <a:buClr>
          <a:srgbClr val="000066"/>
        </a:buClr>
        <a:buFont typeface="NotesSoft-Bold" pitchFamily="2" charset="0"/>
        <a:buChar char="•"/>
        <a:defRPr sz="2800">
          <a:solidFill>
            <a:srgbClr val="00338D"/>
          </a:solidFill>
          <a:latin typeface="Arial" charset="0"/>
        </a:defRPr>
      </a:lvl3pPr>
      <a:lvl4pPr marL="2403413" indent="-415650" algn="l" rtl="0" eaLnBrk="0" fontAlgn="base" hangingPunct="0">
        <a:spcBef>
          <a:spcPct val="20000"/>
        </a:spcBef>
        <a:spcAft>
          <a:spcPct val="0"/>
        </a:spcAft>
        <a:buClr>
          <a:srgbClr val="000066"/>
        </a:buClr>
        <a:buFont typeface="NotesSoft-Bold" pitchFamily="2" charset="0"/>
        <a:buChar char="–"/>
        <a:defRPr sz="2800">
          <a:solidFill>
            <a:srgbClr val="00338D"/>
          </a:solidFill>
          <a:latin typeface="Arial" charset="0"/>
        </a:defRPr>
      </a:lvl4pPr>
      <a:lvl5pPr marL="2996562" indent="-415650" algn="l" rtl="0" eaLnBrk="0" fontAlgn="base" hangingPunct="0">
        <a:spcBef>
          <a:spcPct val="20000"/>
        </a:spcBef>
        <a:spcAft>
          <a:spcPct val="0"/>
        </a:spcAft>
        <a:buClr>
          <a:srgbClr val="000066"/>
        </a:buClr>
        <a:buFont typeface="NotesSoft-Bold" pitchFamily="2" charset="0"/>
        <a:buChar char="»"/>
        <a:defRPr sz="2800">
          <a:solidFill>
            <a:srgbClr val="00338D"/>
          </a:solidFill>
          <a:latin typeface="Arial" charset="0"/>
        </a:defRPr>
      </a:lvl5pPr>
      <a:lvl6pPr marL="3449976" indent="-415650" algn="l" rtl="0" fontAlgn="base">
        <a:spcBef>
          <a:spcPct val="20000"/>
        </a:spcBef>
        <a:spcAft>
          <a:spcPct val="0"/>
        </a:spcAft>
        <a:buClr>
          <a:srgbClr val="ED1B34"/>
        </a:buClr>
        <a:buFont typeface="NotesSoft-Bold" pitchFamily="2" charset="0"/>
        <a:defRPr sz="2800">
          <a:solidFill>
            <a:schemeClr val="bg2"/>
          </a:solidFill>
          <a:latin typeface="NotesSoft-Bold" pitchFamily="2" charset="0"/>
        </a:defRPr>
      </a:lvl6pPr>
      <a:lvl7pPr marL="3903260" indent="-415650" algn="l" rtl="0" fontAlgn="base">
        <a:spcBef>
          <a:spcPct val="20000"/>
        </a:spcBef>
        <a:spcAft>
          <a:spcPct val="0"/>
        </a:spcAft>
        <a:buClr>
          <a:srgbClr val="ED1B34"/>
        </a:buClr>
        <a:buFont typeface="NotesSoft-Bold" pitchFamily="2" charset="0"/>
        <a:defRPr sz="2800">
          <a:solidFill>
            <a:schemeClr val="bg2"/>
          </a:solidFill>
          <a:latin typeface="NotesSoft-Bold" pitchFamily="2" charset="0"/>
        </a:defRPr>
      </a:lvl7pPr>
      <a:lvl8pPr marL="4356598" indent="-415650" algn="l" rtl="0" fontAlgn="base">
        <a:spcBef>
          <a:spcPct val="20000"/>
        </a:spcBef>
        <a:spcAft>
          <a:spcPct val="0"/>
        </a:spcAft>
        <a:buClr>
          <a:srgbClr val="ED1B34"/>
        </a:buClr>
        <a:buFont typeface="NotesSoft-Bold" pitchFamily="2" charset="0"/>
        <a:defRPr sz="2800">
          <a:solidFill>
            <a:schemeClr val="bg2"/>
          </a:solidFill>
          <a:latin typeface="NotesSoft-Bold" pitchFamily="2" charset="0"/>
        </a:defRPr>
      </a:lvl8pPr>
      <a:lvl9pPr marL="4809946" indent="-415650" algn="l" rtl="0" fontAlgn="base">
        <a:spcBef>
          <a:spcPct val="20000"/>
        </a:spcBef>
        <a:spcAft>
          <a:spcPct val="0"/>
        </a:spcAft>
        <a:buClr>
          <a:srgbClr val="ED1B34"/>
        </a:buClr>
        <a:buFont typeface="NotesSoft-Bold" pitchFamily="2" charset="0"/>
        <a:defRPr sz="2800">
          <a:solidFill>
            <a:schemeClr val="bg2"/>
          </a:solidFill>
          <a:latin typeface="NotesSoft-Bold" pitchFamily="2" charset="0"/>
        </a:defRPr>
      </a:lvl9pPr>
    </p:bodyStyle>
    <p:otherStyle>
      <a:defPPr>
        <a:defRPr lang="en-US"/>
      </a:defPPr>
      <a:lvl1pPr marL="0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3063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06580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59871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13160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66678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19739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72803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26164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2" name="Rectangle 20"/>
          <p:cNvSpPr>
            <a:spLocks noChangeArrowheads="1"/>
          </p:cNvSpPr>
          <p:nvPr userDrawn="1"/>
        </p:nvSpPr>
        <p:spPr bwMode="auto">
          <a:xfrm>
            <a:off x="0" y="0"/>
            <a:ext cx="9144000" cy="1168400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750" tIns="45718" rIns="90750" bIns="45718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3095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317993" y="150815"/>
            <a:ext cx="7513027" cy="86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50" tIns="45718" rIns="90750" bIns="4571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dirty="0"/>
              <a:t>Click to edit Master title style</a:t>
            </a:r>
          </a:p>
        </p:txBody>
      </p:sp>
      <p:pic>
        <p:nvPicPr>
          <p:cNvPr id="3105" name="Picture 33" descr="sealevel_CCI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80497" y="-38100"/>
            <a:ext cx="1140069" cy="1235075"/>
          </a:xfrm>
          <a:prstGeom prst="rect">
            <a:avLst/>
          </a:prstGeom>
          <a:noFill/>
        </p:spPr>
      </p:pic>
      <p:sp>
        <p:nvSpPr>
          <p:cNvPr id="7" name="Espace réservé du pied de page 4"/>
          <p:cNvSpPr txBox="1">
            <a:spLocks/>
          </p:cNvSpPr>
          <p:nvPr userDrawn="1"/>
        </p:nvSpPr>
        <p:spPr>
          <a:xfrm>
            <a:off x="1743997" y="6581443"/>
            <a:ext cx="6172723" cy="276571"/>
          </a:xfrm>
          <a:prstGeom prst="rect">
            <a:avLst/>
          </a:prstGeom>
        </p:spPr>
        <p:txBody>
          <a:bodyPr lIns="90750" tIns="45718" rIns="90750" bIns="45718"/>
          <a:lstStyle>
            <a:lvl1pPr>
              <a:defRPr/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500" dirty="0">
                <a:solidFill>
                  <a:srgbClr val="00338D"/>
                </a:solidFill>
                <a:latin typeface="Arial" charset="0"/>
              </a:rPr>
              <a:t>ESA  Living Planet Symposium | 9-13 Sep 2013, Edinburgh, UK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500" dirty="0">
              <a:solidFill>
                <a:srgbClr val="00338D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7703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60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3063" algn="l" rtl="0" fontAlgn="base">
        <a:spcBef>
          <a:spcPct val="0"/>
        </a:spcBef>
        <a:spcAft>
          <a:spcPct val="0"/>
        </a:spcAft>
        <a:defRPr b="1">
          <a:solidFill>
            <a:schemeClr val="bg1"/>
          </a:solidFill>
          <a:latin typeface="Verdana" pitchFamily="34" charset="0"/>
        </a:defRPr>
      </a:lvl6pPr>
      <a:lvl7pPr marL="906580" algn="l" rtl="0" fontAlgn="base">
        <a:spcBef>
          <a:spcPct val="0"/>
        </a:spcBef>
        <a:spcAft>
          <a:spcPct val="0"/>
        </a:spcAft>
        <a:defRPr b="1">
          <a:solidFill>
            <a:schemeClr val="bg1"/>
          </a:solidFill>
          <a:latin typeface="Verdana" pitchFamily="34" charset="0"/>
        </a:defRPr>
      </a:lvl7pPr>
      <a:lvl8pPr marL="1359871" algn="l" rtl="0" fontAlgn="base">
        <a:spcBef>
          <a:spcPct val="0"/>
        </a:spcBef>
        <a:spcAft>
          <a:spcPct val="0"/>
        </a:spcAft>
        <a:defRPr b="1">
          <a:solidFill>
            <a:schemeClr val="bg1"/>
          </a:solidFill>
          <a:latin typeface="Verdana" pitchFamily="34" charset="0"/>
        </a:defRPr>
      </a:lvl8pPr>
      <a:lvl9pPr marL="1813160" algn="l" rtl="0" fontAlgn="base">
        <a:spcBef>
          <a:spcPct val="0"/>
        </a:spcBef>
        <a:spcAft>
          <a:spcPct val="0"/>
        </a:spcAft>
        <a:defRPr b="1">
          <a:solidFill>
            <a:schemeClr val="bg1"/>
          </a:solidFill>
          <a:latin typeface="Verdana" pitchFamily="34" charset="0"/>
        </a:defRPr>
      </a:lvl9pPr>
    </p:titleStyle>
    <p:bodyStyle>
      <a:lvl1pPr marL="340138" indent="-340138" algn="l" rtl="0" eaLnBrk="0" fontAlgn="base" hangingPunct="0">
        <a:lnSpc>
          <a:spcPct val="110000"/>
        </a:lnSpc>
        <a:spcBef>
          <a:spcPct val="20000"/>
        </a:spcBef>
        <a:spcAft>
          <a:spcPct val="0"/>
        </a:spcAft>
        <a:buClr>
          <a:srgbClr val="000066"/>
        </a:buClr>
        <a:buChar char="•"/>
        <a:defRPr sz="2800" b="1">
          <a:solidFill>
            <a:srgbClr val="00338D"/>
          </a:solidFill>
          <a:latin typeface="Arial" charset="0"/>
          <a:ea typeface="+mn-ea"/>
          <a:cs typeface="+mn-cs"/>
        </a:defRPr>
      </a:lvl1pPr>
      <a:lvl2pPr marL="1216632" indent="-415650" algn="l" rtl="0" eaLnBrk="0" fontAlgn="base" hangingPunct="0">
        <a:spcBef>
          <a:spcPct val="20000"/>
        </a:spcBef>
        <a:spcAft>
          <a:spcPct val="0"/>
        </a:spcAft>
        <a:buClr>
          <a:srgbClr val="000066"/>
        </a:buClr>
        <a:buFont typeface="NotesSoft-Bold" pitchFamily="2" charset="0"/>
        <a:buChar char="–"/>
        <a:defRPr sz="2800">
          <a:solidFill>
            <a:srgbClr val="00338D"/>
          </a:solidFill>
          <a:latin typeface="Arial" charset="0"/>
        </a:defRPr>
      </a:lvl2pPr>
      <a:lvl3pPr marL="1809985" indent="-415650" algn="l" rtl="0" eaLnBrk="0" fontAlgn="base" hangingPunct="0">
        <a:spcBef>
          <a:spcPct val="20000"/>
        </a:spcBef>
        <a:spcAft>
          <a:spcPct val="0"/>
        </a:spcAft>
        <a:buClr>
          <a:srgbClr val="000066"/>
        </a:buClr>
        <a:buFont typeface="NotesSoft-Bold" pitchFamily="2" charset="0"/>
        <a:buChar char="•"/>
        <a:defRPr sz="2800">
          <a:solidFill>
            <a:srgbClr val="00338D"/>
          </a:solidFill>
          <a:latin typeface="Arial" charset="0"/>
        </a:defRPr>
      </a:lvl3pPr>
      <a:lvl4pPr marL="2403413" indent="-415650" algn="l" rtl="0" eaLnBrk="0" fontAlgn="base" hangingPunct="0">
        <a:spcBef>
          <a:spcPct val="20000"/>
        </a:spcBef>
        <a:spcAft>
          <a:spcPct val="0"/>
        </a:spcAft>
        <a:buClr>
          <a:srgbClr val="000066"/>
        </a:buClr>
        <a:buFont typeface="NotesSoft-Bold" pitchFamily="2" charset="0"/>
        <a:buChar char="–"/>
        <a:defRPr sz="2800">
          <a:solidFill>
            <a:srgbClr val="00338D"/>
          </a:solidFill>
          <a:latin typeface="Arial" charset="0"/>
        </a:defRPr>
      </a:lvl4pPr>
      <a:lvl5pPr marL="2996562" indent="-415650" algn="l" rtl="0" eaLnBrk="0" fontAlgn="base" hangingPunct="0">
        <a:spcBef>
          <a:spcPct val="20000"/>
        </a:spcBef>
        <a:spcAft>
          <a:spcPct val="0"/>
        </a:spcAft>
        <a:buClr>
          <a:srgbClr val="000066"/>
        </a:buClr>
        <a:buFont typeface="NotesSoft-Bold" pitchFamily="2" charset="0"/>
        <a:buChar char="»"/>
        <a:defRPr sz="2800">
          <a:solidFill>
            <a:srgbClr val="00338D"/>
          </a:solidFill>
          <a:latin typeface="Arial" charset="0"/>
        </a:defRPr>
      </a:lvl5pPr>
      <a:lvl6pPr marL="3449976" indent="-415650" algn="l" rtl="0" fontAlgn="base">
        <a:spcBef>
          <a:spcPct val="20000"/>
        </a:spcBef>
        <a:spcAft>
          <a:spcPct val="0"/>
        </a:spcAft>
        <a:buClr>
          <a:srgbClr val="ED1B34"/>
        </a:buClr>
        <a:buFont typeface="NotesSoft-Bold" pitchFamily="2" charset="0"/>
        <a:defRPr sz="2800">
          <a:solidFill>
            <a:schemeClr val="bg2"/>
          </a:solidFill>
          <a:latin typeface="NotesSoft-Bold" pitchFamily="2" charset="0"/>
        </a:defRPr>
      </a:lvl6pPr>
      <a:lvl7pPr marL="3903260" indent="-415650" algn="l" rtl="0" fontAlgn="base">
        <a:spcBef>
          <a:spcPct val="20000"/>
        </a:spcBef>
        <a:spcAft>
          <a:spcPct val="0"/>
        </a:spcAft>
        <a:buClr>
          <a:srgbClr val="ED1B34"/>
        </a:buClr>
        <a:buFont typeface="NotesSoft-Bold" pitchFamily="2" charset="0"/>
        <a:defRPr sz="2800">
          <a:solidFill>
            <a:schemeClr val="bg2"/>
          </a:solidFill>
          <a:latin typeface="NotesSoft-Bold" pitchFamily="2" charset="0"/>
        </a:defRPr>
      </a:lvl7pPr>
      <a:lvl8pPr marL="4356598" indent="-415650" algn="l" rtl="0" fontAlgn="base">
        <a:spcBef>
          <a:spcPct val="20000"/>
        </a:spcBef>
        <a:spcAft>
          <a:spcPct val="0"/>
        </a:spcAft>
        <a:buClr>
          <a:srgbClr val="ED1B34"/>
        </a:buClr>
        <a:buFont typeface="NotesSoft-Bold" pitchFamily="2" charset="0"/>
        <a:defRPr sz="2800">
          <a:solidFill>
            <a:schemeClr val="bg2"/>
          </a:solidFill>
          <a:latin typeface="NotesSoft-Bold" pitchFamily="2" charset="0"/>
        </a:defRPr>
      </a:lvl8pPr>
      <a:lvl9pPr marL="4809946" indent="-415650" algn="l" rtl="0" fontAlgn="base">
        <a:spcBef>
          <a:spcPct val="20000"/>
        </a:spcBef>
        <a:spcAft>
          <a:spcPct val="0"/>
        </a:spcAft>
        <a:buClr>
          <a:srgbClr val="ED1B34"/>
        </a:buClr>
        <a:buFont typeface="NotesSoft-Bold" pitchFamily="2" charset="0"/>
        <a:defRPr sz="2800">
          <a:solidFill>
            <a:schemeClr val="bg2"/>
          </a:solidFill>
          <a:latin typeface="NotesSoft-Bold" pitchFamily="2" charset="0"/>
        </a:defRPr>
      </a:lvl9pPr>
    </p:bodyStyle>
    <p:otherStyle>
      <a:defPPr>
        <a:defRPr lang="en-US"/>
      </a:defPPr>
      <a:lvl1pPr marL="0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3063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06580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59871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13160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66678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19739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72803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26164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7933" y="0"/>
            <a:ext cx="9144001" cy="90488"/>
          </a:xfrm>
          <a:prstGeom prst="rect">
            <a:avLst/>
          </a:prstGeom>
          <a:solidFill>
            <a:srgbClr val="5492CD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lIns="90750" tIns="45718" rIns="90750" bIns="45718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/>
              </a:solidFill>
              <a:cs typeface="MS PGothic" pitchFamily="34" charset="-128"/>
            </a:endParaRPr>
          </a:p>
        </p:txBody>
      </p:sp>
      <p:pic>
        <p:nvPicPr>
          <p:cNvPr id="14339" name="Picture 8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9093" y="6145226"/>
            <a:ext cx="337502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4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7" y="6340948"/>
            <a:ext cx="2516188" cy="32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1048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62" r:id="rId1"/>
    <p:sldLayoutId id="2147484063" r:id="rId2"/>
    <p:sldLayoutId id="2147484064" r:id="rId3"/>
    <p:sldLayoutId id="2147484065" r:id="rId4"/>
    <p:sldLayoutId id="2147484066" r:id="rId5"/>
    <p:sldLayoutId id="2147484067" r:id="rId6"/>
    <p:sldLayoutId id="2147484068" r:id="rId7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5pPr>
      <a:lvl6pPr marL="453063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6pPr>
      <a:lvl7pPr marL="90658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7pPr>
      <a:lvl8pPr marL="1359871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8pPr>
      <a:lvl9pPr marL="181316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9pPr>
    </p:titleStyle>
    <p:bodyStyle>
      <a:lvl1pPr marL="340138" indent="-340138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6634" indent="-2834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338" indent="-22676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86400" indent="-22676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39646" indent="-22676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93054" indent="-226760" algn="l" defTabSz="90658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46334" indent="-226760" algn="l" defTabSz="90658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399670" indent="-226760" algn="l" defTabSz="90658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53078" indent="-226760" algn="l" defTabSz="90658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3063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06580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59871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13160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66678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19739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72803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26164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7933" y="0"/>
            <a:ext cx="9144001" cy="90488"/>
          </a:xfrm>
          <a:prstGeom prst="rect">
            <a:avLst/>
          </a:prstGeom>
          <a:solidFill>
            <a:srgbClr val="5492CD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lIns="90750" tIns="45718" rIns="90750" bIns="45718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/>
              </a:solidFill>
              <a:cs typeface="MS PGothic" pitchFamily="34" charset="-128"/>
            </a:endParaRPr>
          </a:p>
        </p:txBody>
      </p:sp>
      <p:pic>
        <p:nvPicPr>
          <p:cNvPr id="28675" name="Picture 8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9039" y="6145226"/>
            <a:ext cx="337502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6" name="Picture 4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7" y="6340945"/>
            <a:ext cx="2516188" cy="32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6354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15" r:id="rId1"/>
    <p:sldLayoutId id="2147484516" r:id="rId2"/>
    <p:sldLayoutId id="2147484517" r:id="rId3"/>
    <p:sldLayoutId id="2147484518" r:id="rId4"/>
    <p:sldLayoutId id="2147484519" r:id="rId5"/>
    <p:sldLayoutId id="2147484520" r:id="rId6"/>
    <p:sldLayoutId id="2147484521" r:id="rId7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5pPr>
      <a:lvl6pPr marL="453063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6pPr>
      <a:lvl7pPr marL="90658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7pPr>
      <a:lvl8pPr marL="1359871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8pPr>
      <a:lvl9pPr marL="181316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9pPr>
    </p:titleStyle>
    <p:bodyStyle>
      <a:lvl1pPr marL="340138" indent="-340138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6634" indent="-2834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338" indent="-22676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86400" indent="-22676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39646" indent="-22676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93054" indent="-226760" algn="l" defTabSz="90658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46334" indent="-226760" algn="l" defTabSz="90658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399670" indent="-226760" algn="l" defTabSz="90658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53078" indent="-226760" algn="l" defTabSz="90658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3063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06580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59871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13160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66678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19739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72803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26164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7933" y="0"/>
            <a:ext cx="9144001" cy="90488"/>
          </a:xfrm>
          <a:prstGeom prst="rect">
            <a:avLst/>
          </a:prstGeom>
          <a:solidFill>
            <a:srgbClr val="5492CD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lIns="90750" tIns="45718" rIns="90750" bIns="45718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/>
              </a:solidFill>
              <a:cs typeface="MS PGothic" pitchFamily="34" charset="-128"/>
            </a:endParaRPr>
          </a:p>
        </p:txBody>
      </p:sp>
      <p:pic>
        <p:nvPicPr>
          <p:cNvPr id="29699" name="Picture 8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9039" y="6145226"/>
            <a:ext cx="337502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Picture 4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7" y="6340945"/>
            <a:ext cx="2516188" cy="32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5029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35" r:id="rId1"/>
    <p:sldLayoutId id="2147484536" r:id="rId2"/>
    <p:sldLayoutId id="2147484537" r:id="rId3"/>
    <p:sldLayoutId id="2147484538" r:id="rId4"/>
    <p:sldLayoutId id="2147484539" r:id="rId5"/>
    <p:sldLayoutId id="2147484540" r:id="rId6"/>
    <p:sldLayoutId id="2147484541" r:id="rId7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5pPr>
      <a:lvl6pPr marL="453063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6pPr>
      <a:lvl7pPr marL="90658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7pPr>
      <a:lvl8pPr marL="1359871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8pPr>
      <a:lvl9pPr marL="181316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9pPr>
    </p:titleStyle>
    <p:bodyStyle>
      <a:lvl1pPr marL="340138" indent="-340138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6634" indent="-2834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338" indent="-22676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86400" indent="-22676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39646" indent="-22676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93054" indent="-226760" algn="l" defTabSz="90658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46334" indent="-226760" algn="l" defTabSz="90658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399670" indent="-226760" algn="l" defTabSz="90658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53078" indent="-226760" algn="l" defTabSz="90658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3063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06580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59871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13160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66678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19739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72803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26164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7933" y="0"/>
            <a:ext cx="9144001" cy="90488"/>
          </a:xfrm>
          <a:prstGeom prst="rect">
            <a:avLst/>
          </a:prstGeom>
          <a:solidFill>
            <a:srgbClr val="5492CD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lIns="90750" tIns="45718" rIns="90750" bIns="45718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/>
              </a:solidFill>
              <a:cs typeface="MS PGothic" pitchFamily="34" charset="-128"/>
            </a:endParaRPr>
          </a:p>
        </p:txBody>
      </p:sp>
      <p:pic>
        <p:nvPicPr>
          <p:cNvPr id="31747" name="Picture 8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9039" y="6145226"/>
            <a:ext cx="337502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8" name="Picture 4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7" y="6340945"/>
            <a:ext cx="2516188" cy="32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4696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04" r:id="rId1"/>
    <p:sldLayoutId id="2147484605" r:id="rId2"/>
    <p:sldLayoutId id="2147484606" r:id="rId3"/>
    <p:sldLayoutId id="2147484607" r:id="rId4"/>
    <p:sldLayoutId id="2147484608" r:id="rId5"/>
    <p:sldLayoutId id="2147484609" r:id="rId6"/>
    <p:sldLayoutId id="2147484610" r:id="rId7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5pPr>
      <a:lvl6pPr marL="453063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6pPr>
      <a:lvl7pPr marL="90658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7pPr>
      <a:lvl8pPr marL="1359871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8pPr>
      <a:lvl9pPr marL="181316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9pPr>
    </p:titleStyle>
    <p:bodyStyle>
      <a:lvl1pPr marL="340138" indent="-340138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6634" indent="-2834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338" indent="-22676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86400" indent="-22676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39646" indent="-22676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93054" indent="-226760" algn="l" defTabSz="90658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46334" indent="-226760" algn="l" defTabSz="90658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399670" indent="-226760" algn="l" defTabSz="90658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53078" indent="-226760" algn="l" defTabSz="90658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3063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06580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59871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13160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66678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19739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72803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26164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1" y="274639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750" tIns="45718" rIns="90750" bIns="4571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 style du titre</a:t>
            </a:r>
          </a:p>
        </p:txBody>
      </p:sp>
      <p:sp>
        <p:nvSpPr>
          <p:cNvPr id="12291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1" y="1600206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750" tIns="45718" rIns="90750" bIns="4571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 vert="horz" lIns="90750" tIns="45718" rIns="90750" bIns="45718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fld id="{5BD4E3AB-8F61-474F-B766-181A6EEA0F75}" type="datetimeFigureOut">
              <a:rPr lang="fr-FR"/>
              <a:pPr>
                <a:defRPr/>
              </a:pPr>
              <a:t>09/04/2018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 vert="horz" lIns="90750" tIns="45718" rIns="90750" bIns="45718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1" y="6356362"/>
            <a:ext cx="2133600" cy="365125"/>
          </a:xfrm>
          <a:prstGeom prst="rect">
            <a:avLst/>
          </a:prstGeom>
        </p:spPr>
        <p:txBody>
          <a:bodyPr vert="horz" wrap="square" lIns="90750" tIns="45718" rIns="90750" bIns="45718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4D1F2EC-BA63-43E0-8089-C5F3434C31DF}" type="slidenum">
              <a:rPr lang="fr-FR" altLang="fr-FR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fr-FR" altLang="fr-FR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0009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85" r:id="rId1"/>
    <p:sldLayoutId id="2147485086" r:id="rId2"/>
    <p:sldLayoutId id="2147485087" r:id="rId3"/>
    <p:sldLayoutId id="2147485088" r:id="rId4"/>
    <p:sldLayoutId id="2147485089" r:id="rId5"/>
    <p:sldLayoutId id="2147485090" r:id="rId6"/>
    <p:sldLayoutId id="2147485091" r:id="rId7"/>
    <p:sldLayoutId id="2147485092" r:id="rId8"/>
    <p:sldLayoutId id="2147485093" r:id="rId9"/>
    <p:sldLayoutId id="2147485094" r:id="rId10"/>
    <p:sldLayoutId id="21474850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3063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0658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59871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1316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0138" indent="-340138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6634" indent="-2834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338" indent="-22676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86400" indent="-22676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39646" indent="-22676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93054" indent="-226760" algn="l" defTabSz="90658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46334" indent="-226760" algn="l" defTabSz="90658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399670" indent="-226760" algn="l" defTabSz="90658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53078" indent="-226760" algn="l" defTabSz="90658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3063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06580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59871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13160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66678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19739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72803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26164" algn="l" defTabSz="9065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1" y="274639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794" tIns="45718" rIns="90794" bIns="4571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/>
              <a:t>Click to edit Master title style</a:t>
            </a:r>
            <a:endParaRPr lang="en-GB" altLang="fr-FR"/>
          </a:p>
        </p:txBody>
      </p:sp>
      <p:sp>
        <p:nvSpPr>
          <p:cNvPr id="4301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1" y="1600206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794" tIns="45718" rIns="90794" bIns="4571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/>
              <a:t>Click to edit Master text styles</a:t>
            </a:r>
          </a:p>
          <a:p>
            <a:pPr lvl="1"/>
            <a:r>
              <a:rPr lang="en-US" altLang="fr-FR"/>
              <a:t>Second level</a:t>
            </a:r>
          </a:p>
          <a:p>
            <a:pPr lvl="2"/>
            <a:r>
              <a:rPr lang="en-US" altLang="fr-FR"/>
              <a:t>Third level</a:t>
            </a:r>
          </a:p>
          <a:p>
            <a:pPr lvl="3"/>
            <a:r>
              <a:rPr lang="en-US" altLang="fr-FR"/>
              <a:t>Fourth level</a:t>
            </a:r>
          </a:p>
          <a:p>
            <a:pPr lvl="4"/>
            <a:r>
              <a:rPr lang="en-US" altLang="fr-FR"/>
              <a:t>Fifth level</a:t>
            </a:r>
            <a:endParaRPr lang="en-GB" alt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 vert="horz" lIns="90794" tIns="45718" rIns="90794" bIns="45718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 defTabSz="907079">
              <a:defRPr/>
            </a:pPr>
            <a:fld id="{FF27F273-570A-48AA-BF16-1170A1586A80}" type="datetimeFigureOut">
              <a:rPr lang="en-GB" smtClean="0"/>
              <a:pPr defTabSz="907079">
                <a:defRPr/>
              </a:pPr>
              <a:t>09/04/2018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 vert="horz" lIns="90794" tIns="45718" rIns="90794" bIns="45718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 defTabSz="907079"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1" y="6356362"/>
            <a:ext cx="2133600" cy="365125"/>
          </a:xfrm>
          <a:prstGeom prst="rect">
            <a:avLst/>
          </a:prstGeom>
        </p:spPr>
        <p:txBody>
          <a:bodyPr vert="horz" wrap="square" lIns="90794" tIns="45718" rIns="90794" bIns="45718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 defTabSz="907079" fontAlgn="base">
              <a:spcBef>
                <a:spcPct val="0"/>
              </a:spcBef>
              <a:spcAft>
                <a:spcPct val="0"/>
              </a:spcAft>
              <a:defRPr/>
            </a:pPr>
            <a:fld id="{DF1A63DA-8E03-4712-A4FA-B3900AF12EA7}" type="slidenum">
              <a:rPr lang="en-GB" altLang="fr-FR" smtClean="0">
                <a:cs typeface="Arial" pitchFamily="34" charset="0"/>
              </a:rPr>
              <a:pPr defTabSz="907079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altLang="fr-FR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0189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401" r:id="rId1"/>
    <p:sldLayoutId id="2147485402" r:id="rId2"/>
    <p:sldLayoutId id="2147485403" r:id="rId3"/>
    <p:sldLayoutId id="2147485404" r:id="rId4"/>
    <p:sldLayoutId id="2147485405" r:id="rId5"/>
    <p:sldLayoutId id="2147485406" r:id="rId6"/>
    <p:sldLayoutId id="2147485407" r:id="rId7"/>
    <p:sldLayoutId id="2147485408" r:id="rId8"/>
    <p:sldLayoutId id="2147485409" r:id="rId9"/>
    <p:sldLayoutId id="2147485410" r:id="rId10"/>
    <p:sldLayoutId id="214748541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3327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07079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60619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14157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0314" indent="-340314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7030" indent="-283597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954" indent="-226877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87280" indent="-226877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40761" indent="-226877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94418" indent="-226877" algn="l" defTabSz="90707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47948" indent="-226877" algn="l" defTabSz="90707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01518" indent="-226877" algn="l" defTabSz="90707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55190" indent="-226877" algn="l" defTabSz="90707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0707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3327" algn="l" defTabSz="90707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07079" algn="l" defTabSz="90707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60619" algn="l" defTabSz="90707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157" algn="l" defTabSz="90707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67910" algn="l" defTabSz="90707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21235" algn="l" defTabSz="90707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74563" algn="l" defTabSz="90707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28159" algn="l" defTabSz="90707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1" y="274639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0765" tIns="60382" rIns="120765" bIns="6038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600206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0765" tIns="60382" rIns="120765" bIns="603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35"/>
            <a:ext cx="21336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0765" tIns="60382" rIns="120765" bIns="60382" numCol="1" anchor="t" anchorCtr="0" compatLnSpc="1">
            <a:prstTxWarp prst="textNoShape">
              <a:avLst/>
            </a:prstTxWarp>
          </a:bodyPr>
          <a:lstStyle>
            <a:lvl1pPr algn="l" fontAlgn="auto">
              <a:spcBef>
                <a:spcPts val="0"/>
              </a:spcBef>
              <a:spcAft>
                <a:spcPts val="0"/>
              </a:spcAft>
              <a:defRPr sz="1500" b="0">
                <a:solidFill>
                  <a:srgbClr val="000000"/>
                </a:solidFill>
                <a:latin typeface="Arial" charset="0"/>
                <a:cs typeface="+mn-cs"/>
              </a:defRPr>
            </a:lvl1pPr>
          </a:lstStyle>
          <a:p>
            <a:pPr defTabSz="1206211"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35"/>
            <a:ext cx="28956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0765" tIns="60382" rIns="120765" bIns="60382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500" b="0">
                <a:solidFill>
                  <a:srgbClr val="000000"/>
                </a:solidFill>
                <a:latin typeface="Arial" charset="0"/>
                <a:cs typeface="+mn-cs"/>
              </a:defRPr>
            </a:lvl1pPr>
          </a:lstStyle>
          <a:p>
            <a:pPr defTabSz="1206211"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1" y="6245235"/>
            <a:ext cx="21336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0765" tIns="60382" rIns="120765" bIns="60382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500" b="0">
                <a:solidFill>
                  <a:srgbClr val="000000"/>
                </a:solidFill>
                <a:latin typeface="Arial" charset="0"/>
                <a:cs typeface="+mn-cs"/>
              </a:defRPr>
            </a:lvl1pPr>
          </a:lstStyle>
          <a:p>
            <a:pPr defTabSz="1206211">
              <a:defRPr/>
            </a:pPr>
            <a:fld id="{862DB9A1-4CE9-4F25-8DD9-205CBDC5D505}" type="slidenum">
              <a:rPr lang="fr-FR" smtClean="0"/>
              <a:pPr defTabSz="1206211"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0749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486" r:id="rId1"/>
    <p:sldLayoutId id="2147485487" r:id="rId2"/>
    <p:sldLayoutId id="2147485488" r:id="rId3"/>
    <p:sldLayoutId id="2147485489" r:id="rId4"/>
    <p:sldLayoutId id="2147485490" r:id="rId5"/>
    <p:sldLayoutId id="2147485491" r:id="rId6"/>
    <p:sldLayoutId id="2147485492" r:id="rId7"/>
    <p:sldLayoutId id="2147485493" r:id="rId8"/>
    <p:sldLayoutId id="2147485494" r:id="rId9"/>
    <p:sldLayoutId id="2147485495" r:id="rId10"/>
    <p:sldLayoutId id="214748549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2007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04585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56879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09171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39434" indent="-339434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35050" indent="-282864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30874" indent="-22629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582880" indent="-22629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35188" indent="-22629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487598" indent="-22629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39881" indent="-22629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392278" indent="-22629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44631" indent="-22629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0458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2007" algn="l" defTabSz="90458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04585" algn="l" defTabSz="90458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56879" algn="l" defTabSz="90458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09171" algn="l" defTabSz="90458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61750" algn="l" defTabSz="90458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13755" algn="l" defTabSz="90458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65777" algn="l" defTabSz="90458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18198" algn="l" defTabSz="90458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28654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4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1" y="635636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C9C799CA-D812-4E6C-B9A7-69C0EEAFDF09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85800"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5" y="635636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6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65ABCA80-3F8F-427A-B372-6A7CFB42388A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8249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657" r:id="rId1"/>
    <p:sldLayoutId id="2147485658" r:id="rId2"/>
    <p:sldLayoutId id="2147485659" r:id="rId3"/>
    <p:sldLayoutId id="2147485660" r:id="rId4"/>
    <p:sldLayoutId id="2147485661" r:id="rId5"/>
    <p:sldLayoutId id="2147485662" r:id="rId6"/>
    <p:sldLayoutId id="2147485663" r:id="rId7"/>
    <p:sldLayoutId id="2147485664" r:id="rId8"/>
    <p:sldLayoutId id="2147485665" r:id="rId9"/>
    <p:sldLayoutId id="2147485666" r:id="rId10"/>
    <p:sldLayoutId id="214748566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28654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4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1" y="635636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C9C799CA-D812-4E6C-B9A7-69C0EEAFDF09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85800"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5" y="635636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6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65ABCA80-3F8F-427A-B372-6A7CFB42388A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7678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669" r:id="rId1"/>
    <p:sldLayoutId id="2147485670" r:id="rId2"/>
    <p:sldLayoutId id="2147485671" r:id="rId3"/>
    <p:sldLayoutId id="2147485672" r:id="rId4"/>
    <p:sldLayoutId id="2147485673" r:id="rId5"/>
    <p:sldLayoutId id="2147485674" r:id="rId6"/>
    <p:sldLayoutId id="2147485675" r:id="rId7"/>
    <p:sldLayoutId id="2147485676" r:id="rId8"/>
    <p:sldLayoutId id="2147485677" r:id="rId9"/>
    <p:sldLayoutId id="2147485678" r:id="rId10"/>
    <p:sldLayoutId id="214748567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28654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4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1" y="635636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C9C799CA-D812-4E6C-B9A7-69C0EEAFDF09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85800"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5" y="635636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6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65ABCA80-3F8F-427A-B372-6A7CFB42388A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362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681" r:id="rId1"/>
    <p:sldLayoutId id="2147485682" r:id="rId2"/>
    <p:sldLayoutId id="2147485683" r:id="rId3"/>
    <p:sldLayoutId id="2147485684" r:id="rId4"/>
    <p:sldLayoutId id="2147485685" r:id="rId5"/>
    <p:sldLayoutId id="2147485686" r:id="rId6"/>
    <p:sldLayoutId id="2147485687" r:id="rId7"/>
    <p:sldLayoutId id="2147485688" r:id="rId8"/>
    <p:sldLayoutId id="2147485689" r:id="rId9"/>
    <p:sldLayoutId id="2147485690" r:id="rId10"/>
    <p:sldLayoutId id="214748569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1" y="27463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EBF1A6-FD7F-4AC7-9824-B535B5E3EB1B}" type="datetimeFigureOut">
              <a:rPr lang="fr-FR" smtClean="0"/>
              <a:t>09/04/2018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74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1" y="63563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A82DE7-E496-4200-B1D7-7575FAD2FC8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2136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705" r:id="rId1"/>
    <p:sldLayoutId id="2147485706" r:id="rId2"/>
    <p:sldLayoutId id="2147485707" r:id="rId3"/>
    <p:sldLayoutId id="2147485708" r:id="rId4"/>
    <p:sldLayoutId id="2147485709" r:id="rId5"/>
    <p:sldLayoutId id="2147485710" r:id="rId6"/>
    <p:sldLayoutId id="2147485711" r:id="rId7"/>
    <p:sldLayoutId id="2147485712" r:id="rId8"/>
    <p:sldLayoutId id="2147485713" r:id="rId9"/>
    <p:sldLayoutId id="2147485714" r:id="rId10"/>
    <p:sldLayoutId id="214748571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1" y="27463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EBF1A6-FD7F-4AC7-9824-B535B5E3EB1B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74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1" y="63563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A82DE7-E496-4200-B1D7-7575FAD2FC82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4469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730" r:id="rId1"/>
    <p:sldLayoutId id="2147485731" r:id="rId2"/>
    <p:sldLayoutId id="2147485732" r:id="rId3"/>
    <p:sldLayoutId id="2147485733" r:id="rId4"/>
    <p:sldLayoutId id="2147485734" r:id="rId5"/>
    <p:sldLayoutId id="2147485735" r:id="rId6"/>
    <p:sldLayoutId id="2147485736" r:id="rId7"/>
    <p:sldLayoutId id="2147485737" r:id="rId8"/>
    <p:sldLayoutId id="2147485738" r:id="rId9"/>
    <p:sldLayoutId id="2147485739" r:id="rId10"/>
    <p:sldLayoutId id="2147485740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130" y="274638"/>
            <a:ext cx="822974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170" tIns="45585" rIns="91170" bIns="4558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130" y="1600206"/>
            <a:ext cx="8229749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170" tIns="45585" rIns="91170" bIns="4558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125" y="6245225"/>
            <a:ext cx="2133251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170" tIns="45585" rIns="91170" bIns="45585" numCol="1" anchor="t" anchorCtr="0" compatLnSpc="1">
            <a:prstTxWarp prst="textNoShape">
              <a:avLst/>
            </a:prstTxWarp>
          </a:bodyPr>
          <a:lstStyle>
            <a:lvl1pPr algn="ctr" defTabSz="1215120" eaLnBrk="1" fontAlgn="auto" hangingPunct="1">
              <a:spcBef>
                <a:spcPts val="0"/>
              </a:spcBef>
              <a:spcAft>
                <a:spcPts val="0"/>
              </a:spcAft>
              <a:defRPr sz="1467" b="0">
                <a:solidFill>
                  <a:srgbClr val="000000"/>
                </a:solidFill>
                <a:latin typeface="+mn-lt"/>
                <a:ea typeface="+mn-ea"/>
                <a:cs typeface="Times New Roman" pitchFamily="18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3694" y="6245225"/>
            <a:ext cx="289662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170" tIns="45585" rIns="91170" bIns="45585" numCol="1" anchor="t" anchorCtr="0" compatLnSpc="1">
            <a:prstTxWarp prst="textNoShape">
              <a:avLst/>
            </a:prstTxWarp>
          </a:bodyPr>
          <a:lstStyle>
            <a:lvl1pPr algn="ctr" defTabSz="1215120" eaLnBrk="1" fontAlgn="auto" hangingPunct="1">
              <a:spcBef>
                <a:spcPts val="0"/>
              </a:spcBef>
              <a:spcAft>
                <a:spcPts val="0"/>
              </a:spcAft>
              <a:defRPr sz="1467" b="0">
                <a:solidFill>
                  <a:srgbClr val="000000"/>
                </a:solidFill>
                <a:latin typeface="+mn-lt"/>
                <a:ea typeface="+mn-ea"/>
                <a:cs typeface="Times New Roman" pitchFamily="18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627" y="6245225"/>
            <a:ext cx="2133251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170" tIns="45585" rIns="91170" bIns="45585" numCol="1" anchor="t" anchorCtr="0" compatLnSpc="1">
            <a:prstTxWarp prst="textNoShape">
              <a:avLst/>
            </a:prstTxWarp>
          </a:bodyPr>
          <a:lstStyle>
            <a:lvl1pPr algn="r" defTabSz="1214438" eaLnBrk="1" hangingPunct="1">
              <a:defRPr sz="1400">
                <a:solidFill>
                  <a:srgbClr val="FFFFFF"/>
                </a:solidFill>
                <a:latin typeface="Arial" charset="0"/>
                <a:cs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6CA0378-EAC4-4677-AA2D-9CB6ABAECBE9}" type="slidenum">
              <a:rPr lang="fr-FR" altLang="fr-FR" smtClean="0">
                <a:ea typeface="MS PGothic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fr-FR" altLang="fr-FR"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80156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779" r:id="rId1"/>
    <p:sldLayoutId id="2147485780" r:id="rId2"/>
    <p:sldLayoutId id="2147485781" r:id="rId3"/>
    <p:sldLayoutId id="2147485782" r:id="rId4"/>
    <p:sldLayoutId id="2147485783" r:id="rId5"/>
    <p:sldLayoutId id="2147485784" r:id="rId6"/>
    <p:sldLayoutId id="2147485785" r:id="rId7"/>
    <p:sldLayoutId id="2147485786" r:id="rId8"/>
    <p:sldLayoutId id="2147485787" r:id="rId9"/>
    <p:sldLayoutId id="2147485788" r:id="rId10"/>
    <p:sldLayoutId id="214748578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5571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1317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66976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2634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4163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38238" indent="-227013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593850" indent="-227013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49463" indent="-227013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06077" indent="-22787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61737" indent="-22787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17395" indent="-22787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73142" indent="-22787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1317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1pPr>
      <a:lvl2pPr marL="455571" algn="l" defTabSz="911317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2pPr>
      <a:lvl3pPr marL="911317" algn="l" defTabSz="911317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3pPr>
      <a:lvl4pPr marL="1366976" algn="l" defTabSz="911317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4pPr>
      <a:lvl5pPr marL="1822634" algn="l" defTabSz="911317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5pPr>
      <a:lvl6pPr marL="2278382" algn="l" defTabSz="911317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6pPr>
      <a:lvl7pPr marL="2733950" algn="l" defTabSz="911317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7pPr>
      <a:lvl8pPr marL="3189520" algn="l" defTabSz="911317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8pPr>
      <a:lvl9pPr marL="3645113" algn="l" defTabSz="911317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20"/>
            <a:ext cx="91440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29700" name="Rectangle 58"/>
          <p:cNvSpPr>
            <a:spLocks noGrp="1" noChangeArrowheads="1"/>
          </p:cNvSpPr>
          <p:nvPr>
            <p:ph type="body" idx="1"/>
          </p:nvPr>
        </p:nvSpPr>
        <p:spPr bwMode="auto">
          <a:xfrm>
            <a:off x="246185" y="992188"/>
            <a:ext cx="8720504" cy="539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7" name="Rectangle 39"/>
          <p:cNvSpPr>
            <a:spLocks noChangeArrowheads="1"/>
          </p:cNvSpPr>
          <p:nvPr/>
        </p:nvSpPr>
        <p:spPr bwMode="auto">
          <a:xfrm>
            <a:off x="265451" y="6652901"/>
            <a:ext cx="182742" cy="123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FF9CC606-8418-49EA-9DB7-3FFD72983DD3}" type="slidenum">
              <a:rPr lang="de-DE" sz="800">
                <a:solidFill>
                  <a:srgbClr val="00B5E2"/>
                </a:solidFill>
                <a:latin typeface="Arial" pitchFamily="34" charset="0"/>
                <a:cs typeface="Arial" pitchFamily="34" charset="0"/>
              </a:rPr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de-DE" sz="800" dirty="0">
              <a:solidFill>
                <a:srgbClr val="00B5E2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11" descr="EUMETSATLogo_hor_noTagline_solid_CMYK UPDATED version.png"/>
          <p:cNvPicPr>
            <a:picLocks noChangeAspect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11708" y="6572402"/>
            <a:ext cx="805148" cy="16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2443" y="6467620"/>
            <a:ext cx="355011" cy="38459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8739" y="6467597"/>
            <a:ext cx="399065" cy="37056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3779" y="6411532"/>
            <a:ext cx="830222" cy="44646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6895" y="6519303"/>
            <a:ext cx="646886" cy="22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648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815" r:id="rId1"/>
    <p:sldLayoutId id="2147485816" r:id="rId2"/>
    <p:sldLayoutId id="2147485817" r:id="rId3"/>
  </p:sldLayoutIdLst>
  <p:transition/>
  <p:txStyles>
    <p:titleStyle>
      <a:lvl1pPr marL="179388" algn="l" rtl="0" eaLnBrk="1" fontAlgn="base" hangingPunct="1">
        <a:spcBef>
          <a:spcPct val="0"/>
        </a:spcBef>
        <a:spcAft>
          <a:spcPct val="0"/>
        </a:spcAft>
        <a:defRPr sz="2800" b="1" i="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marL="179388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  <a:cs typeface="Arial" pitchFamily="34" charset="0"/>
        </a:defRPr>
      </a:lvl2pPr>
      <a:lvl3pPr marL="179388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  <a:cs typeface="Arial" pitchFamily="34" charset="0"/>
        </a:defRPr>
      </a:lvl3pPr>
      <a:lvl4pPr marL="179388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  <a:cs typeface="Arial" pitchFamily="34" charset="0"/>
        </a:defRPr>
      </a:lvl4pPr>
      <a:lvl5pPr marL="179388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  <a:cs typeface="Arial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Century Gothic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Century Gothic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Century Gothic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Century Gothic" pitchFamily="34" charset="0"/>
        </a:defRPr>
      </a:lvl9pPr>
    </p:titleStyle>
    <p:bodyStyle>
      <a:lvl1pPr marL="0" indent="0" algn="l" rtl="0" eaLnBrk="1" fontAlgn="base" hangingPunct="1">
        <a:spcBef>
          <a:spcPts val="2000"/>
        </a:spcBef>
        <a:spcAft>
          <a:spcPct val="0"/>
        </a:spcAft>
        <a:buFont typeface="Arial" pitchFamily="34" charset="0"/>
        <a:buNone/>
        <a:defRPr sz="2800" b="1">
          <a:solidFill>
            <a:schemeClr val="bg2"/>
          </a:solidFill>
          <a:latin typeface="Arial" pitchFamily="34" charset="0"/>
          <a:ea typeface="+mn-ea"/>
          <a:cs typeface="Arial" pitchFamily="34" charset="0"/>
        </a:defRPr>
      </a:lvl1pPr>
      <a:lvl2pPr marL="457200" indent="-342000" algn="l" rtl="0" eaLnBrk="1" fontAlgn="base" hangingPunct="1">
        <a:spcBef>
          <a:spcPts val="600"/>
        </a:spcBef>
        <a:spcAft>
          <a:spcPct val="0"/>
        </a:spcAft>
        <a:buFont typeface="Wingdings" charset="2"/>
        <a:buChar char="§"/>
        <a:defRPr sz="2800">
          <a:solidFill>
            <a:schemeClr val="tx2"/>
          </a:solidFill>
          <a:latin typeface="Arial" pitchFamily="34" charset="0"/>
          <a:cs typeface="Arial" pitchFamily="34" charset="0"/>
        </a:defRPr>
      </a:lvl2pPr>
      <a:lvl3pPr marL="914400" indent="-342000" algn="l" rtl="0" eaLnBrk="1" fontAlgn="base" hangingPunct="1">
        <a:spcBef>
          <a:spcPts val="600"/>
        </a:spcBef>
        <a:spcAft>
          <a:spcPct val="0"/>
        </a:spcAft>
        <a:buFont typeface="Courier New"/>
        <a:buChar char="o"/>
        <a:defRPr sz="2400">
          <a:solidFill>
            <a:schemeClr val="tx2"/>
          </a:solidFill>
          <a:latin typeface="Arial" pitchFamily="34" charset="0"/>
          <a:cs typeface="Arial" pitchFamily="34" charset="0"/>
        </a:defRPr>
      </a:lvl3pPr>
      <a:lvl4pPr marL="1371600" indent="-342000" algn="l" rtl="0" eaLnBrk="1" fontAlgn="base" hangingPunct="1">
        <a:spcBef>
          <a:spcPts val="600"/>
        </a:spcBef>
        <a:spcAft>
          <a:spcPct val="0"/>
        </a:spcAft>
        <a:buFont typeface="Arial"/>
        <a:buChar char="•"/>
        <a:defRPr sz="2400">
          <a:solidFill>
            <a:schemeClr val="tx2"/>
          </a:solidFill>
          <a:latin typeface="Arial" pitchFamily="34" charset="0"/>
          <a:cs typeface="Arial" pitchFamily="34" charset="0"/>
        </a:defRPr>
      </a:lvl4pPr>
      <a:lvl5pPr marL="1828800" indent="-342000" algn="l" rtl="0" eaLnBrk="1" fontAlgn="base" hangingPunct="1">
        <a:spcBef>
          <a:spcPts val="600"/>
        </a:spcBef>
        <a:spcAft>
          <a:spcPct val="0"/>
        </a:spcAft>
        <a:buFont typeface="Arial"/>
        <a:buChar char="•"/>
        <a:defRPr sz="20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defRPr sz="2400">
          <a:solidFill>
            <a:schemeClr val="tx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defRPr sz="2400">
          <a:solidFill>
            <a:schemeClr val="tx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defRPr sz="2400">
          <a:solidFill>
            <a:schemeClr val="tx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defRPr sz="2400">
          <a:solidFill>
            <a:schemeClr val="tx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628656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noProof="0" dirty="0" err="1"/>
              <a:t>Titelmasterformat</a:t>
            </a:r>
            <a:r>
              <a:rPr lang="en-GB" noProof="0" dirty="0"/>
              <a:t> </a:t>
            </a:r>
            <a:r>
              <a:rPr lang="en-GB" noProof="0" dirty="0" err="1"/>
              <a:t>durch</a:t>
            </a:r>
            <a:r>
              <a:rPr lang="en-GB" noProof="0" dirty="0"/>
              <a:t> </a:t>
            </a:r>
            <a:r>
              <a:rPr lang="en-GB" noProof="0" dirty="0" err="1"/>
              <a:t>Klicken</a:t>
            </a:r>
            <a:r>
              <a:rPr lang="en-GB" noProof="0" dirty="0"/>
              <a:t> </a:t>
            </a:r>
            <a:r>
              <a:rPr lang="en-GB" noProof="0" dirty="0" err="1"/>
              <a:t>bearbeiten</a:t>
            </a:r>
            <a:endParaRPr lang="en-GB" noProof="0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28656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noProof="0" dirty="0" err="1"/>
              <a:t>Textmasterformat</a:t>
            </a:r>
            <a:r>
              <a:rPr lang="en-GB" noProof="0" dirty="0"/>
              <a:t> </a:t>
            </a:r>
            <a:r>
              <a:rPr lang="en-GB" noProof="0" dirty="0" err="1"/>
              <a:t>bearbeiten</a:t>
            </a:r>
            <a:endParaRPr lang="en-GB" noProof="0" dirty="0"/>
          </a:p>
          <a:p>
            <a:pPr lvl="1"/>
            <a:r>
              <a:rPr lang="en-GB" noProof="0" dirty="0" err="1"/>
              <a:t>Zweite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2"/>
            <a:r>
              <a:rPr lang="en-GB" noProof="0" dirty="0" err="1"/>
              <a:t>Dritte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3"/>
            <a:r>
              <a:rPr lang="en-GB" noProof="0" dirty="0" err="1"/>
              <a:t>Vierte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4"/>
            <a:r>
              <a:rPr lang="en-GB" noProof="0" dirty="0" err="1"/>
              <a:t>Fünfte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628650" y="635637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5B84F8C4-F584-4545-BF6A-18C007FDC6BC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914400"/>
              <a:t>09/04/2018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028956" y="635637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457950" y="635637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7DBAEA43-5454-4532-9052-A16214C0835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5920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819" r:id="rId1"/>
    <p:sldLayoutId id="2147485820" r:id="rId2"/>
    <p:sldLayoutId id="2147485821" r:id="rId3"/>
    <p:sldLayoutId id="2147485822" r:id="rId4"/>
    <p:sldLayoutId id="2147485823" r:id="rId5"/>
    <p:sldLayoutId id="2147485824" r:id="rId6"/>
    <p:sldLayoutId id="2147485825" r:id="rId7"/>
    <p:sldLayoutId id="2147485826" r:id="rId8"/>
    <p:sldLayoutId id="2147485827" r:id="rId9"/>
    <p:sldLayoutId id="2147485828" r:id="rId10"/>
    <p:sldLayoutId id="214748582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12"/>
            <a:ext cx="91440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29700" name="Rectangle 58"/>
          <p:cNvSpPr>
            <a:spLocks noGrp="1" noChangeArrowheads="1"/>
          </p:cNvSpPr>
          <p:nvPr>
            <p:ph type="body" idx="1"/>
          </p:nvPr>
        </p:nvSpPr>
        <p:spPr bwMode="auto">
          <a:xfrm>
            <a:off x="246185" y="992188"/>
            <a:ext cx="8720504" cy="539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7" name="Rectangle 39"/>
          <p:cNvSpPr>
            <a:spLocks noChangeArrowheads="1"/>
          </p:cNvSpPr>
          <p:nvPr/>
        </p:nvSpPr>
        <p:spPr bwMode="auto">
          <a:xfrm>
            <a:off x="265451" y="6652893"/>
            <a:ext cx="182742" cy="123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FF9CC606-8418-49EA-9DB7-3FFD72983DD3}" type="slidenum">
              <a:rPr lang="de-DE" sz="800">
                <a:solidFill>
                  <a:srgbClr val="00B5E2"/>
                </a:solidFill>
                <a:latin typeface="Arial" pitchFamily="34" charset="0"/>
                <a:cs typeface="Arial" pitchFamily="34" charset="0"/>
              </a:rPr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de-DE" sz="800" dirty="0">
              <a:solidFill>
                <a:srgbClr val="00B5E2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11" descr="EUMETSATLogo_hor_noTagline_solid_CMYK UPDATED version.png"/>
          <p:cNvPicPr>
            <a:picLocks noChangeAspect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11708" y="6572394"/>
            <a:ext cx="805148" cy="16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2439" y="6467612"/>
            <a:ext cx="355011" cy="38459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8739" y="6467597"/>
            <a:ext cx="399065" cy="37056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3779" y="6411532"/>
            <a:ext cx="830222" cy="44646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6895" y="6519303"/>
            <a:ext cx="646886" cy="22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400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844" r:id="rId1"/>
    <p:sldLayoutId id="2147485845" r:id="rId2"/>
  </p:sldLayoutIdLst>
  <p:transition/>
  <p:txStyles>
    <p:titleStyle>
      <a:lvl1pPr marL="179388" algn="l" rtl="0" eaLnBrk="1" fontAlgn="base" hangingPunct="1">
        <a:spcBef>
          <a:spcPct val="0"/>
        </a:spcBef>
        <a:spcAft>
          <a:spcPct val="0"/>
        </a:spcAft>
        <a:defRPr sz="2800" b="1" i="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marL="179388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  <a:cs typeface="Arial" pitchFamily="34" charset="0"/>
        </a:defRPr>
      </a:lvl2pPr>
      <a:lvl3pPr marL="179388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  <a:cs typeface="Arial" pitchFamily="34" charset="0"/>
        </a:defRPr>
      </a:lvl3pPr>
      <a:lvl4pPr marL="179388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  <a:cs typeface="Arial" pitchFamily="34" charset="0"/>
        </a:defRPr>
      </a:lvl4pPr>
      <a:lvl5pPr marL="179388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  <a:cs typeface="Arial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Century Gothic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Century Gothic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Century Gothic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Century Gothic" pitchFamily="34" charset="0"/>
        </a:defRPr>
      </a:lvl9pPr>
    </p:titleStyle>
    <p:bodyStyle>
      <a:lvl1pPr marL="0" indent="0" algn="l" rtl="0" eaLnBrk="1" fontAlgn="base" hangingPunct="1">
        <a:spcBef>
          <a:spcPts val="2000"/>
        </a:spcBef>
        <a:spcAft>
          <a:spcPct val="0"/>
        </a:spcAft>
        <a:buFont typeface="Arial" pitchFamily="34" charset="0"/>
        <a:buNone/>
        <a:defRPr sz="2800" b="1">
          <a:solidFill>
            <a:schemeClr val="bg2"/>
          </a:solidFill>
          <a:latin typeface="Arial" pitchFamily="34" charset="0"/>
          <a:ea typeface="+mn-ea"/>
          <a:cs typeface="Arial" pitchFamily="34" charset="0"/>
        </a:defRPr>
      </a:lvl1pPr>
      <a:lvl2pPr marL="457200" indent="-342000" algn="l" rtl="0" eaLnBrk="1" fontAlgn="base" hangingPunct="1">
        <a:spcBef>
          <a:spcPts val="600"/>
        </a:spcBef>
        <a:spcAft>
          <a:spcPct val="0"/>
        </a:spcAft>
        <a:buFont typeface="Wingdings" charset="2"/>
        <a:buChar char="§"/>
        <a:defRPr sz="2800">
          <a:solidFill>
            <a:schemeClr val="tx2"/>
          </a:solidFill>
          <a:latin typeface="Arial" pitchFamily="34" charset="0"/>
          <a:cs typeface="Arial" pitchFamily="34" charset="0"/>
        </a:defRPr>
      </a:lvl2pPr>
      <a:lvl3pPr marL="914400" indent="-342000" algn="l" rtl="0" eaLnBrk="1" fontAlgn="base" hangingPunct="1">
        <a:spcBef>
          <a:spcPts val="600"/>
        </a:spcBef>
        <a:spcAft>
          <a:spcPct val="0"/>
        </a:spcAft>
        <a:buFont typeface="Courier New"/>
        <a:buChar char="o"/>
        <a:defRPr sz="2400">
          <a:solidFill>
            <a:schemeClr val="tx2"/>
          </a:solidFill>
          <a:latin typeface="Arial" pitchFamily="34" charset="0"/>
          <a:cs typeface="Arial" pitchFamily="34" charset="0"/>
        </a:defRPr>
      </a:lvl3pPr>
      <a:lvl4pPr marL="1371600" indent="-342000" algn="l" rtl="0" eaLnBrk="1" fontAlgn="base" hangingPunct="1">
        <a:spcBef>
          <a:spcPts val="600"/>
        </a:spcBef>
        <a:spcAft>
          <a:spcPct val="0"/>
        </a:spcAft>
        <a:buFont typeface="Arial"/>
        <a:buChar char="•"/>
        <a:defRPr sz="2400">
          <a:solidFill>
            <a:schemeClr val="tx2"/>
          </a:solidFill>
          <a:latin typeface="Arial" pitchFamily="34" charset="0"/>
          <a:cs typeface="Arial" pitchFamily="34" charset="0"/>
        </a:defRPr>
      </a:lvl4pPr>
      <a:lvl5pPr marL="1828800" indent="-342000" algn="l" rtl="0" eaLnBrk="1" fontAlgn="base" hangingPunct="1">
        <a:spcBef>
          <a:spcPts val="600"/>
        </a:spcBef>
        <a:spcAft>
          <a:spcPct val="0"/>
        </a:spcAft>
        <a:buFont typeface="Arial"/>
        <a:buChar char="•"/>
        <a:defRPr sz="20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defRPr sz="2400">
          <a:solidFill>
            <a:schemeClr val="tx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defRPr sz="2400">
          <a:solidFill>
            <a:schemeClr val="tx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defRPr sz="2400">
          <a:solidFill>
            <a:schemeClr val="tx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defRPr sz="2400">
          <a:solidFill>
            <a:schemeClr val="tx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324" tIns="45718" rIns="91324" bIns="45718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324" tIns="45718" rIns="91324" bIns="45718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64"/>
            <a:ext cx="2133600" cy="365125"/>
          </a:xfrm>
          <a:prstGeom prst="rect">
            <a:avLst/>
          </a:prstGeom>
        </p:spPr>
        <p:txBody>
          <a:bodyPr vert="horz" lIns="91324" tIns="45718" rIns="91324" bIns="4571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085"/>
            <a:fld id="{37A39BAC-47B3-42E2-9DBC-76D9181F30C0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13085"/>
              <a:t>09/04/2018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64"/>
            <a:ext cx="2895600" cy="365125"/>
          </a:xfrm>
          <a:prstGeom prst="rect">
            <a:avLst/>
          </a:prstGeom>
        </p:spPr>
        <p:txBody>
          <a:bodyPr vert="horz" lIns="91324" tIns="45718" rIns="91324" bIns="4571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085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64"/>
            <a:ext cx="2133600" cy="365125"/>
          </a:xfrm>
          <a:prstGeom prst="rect">
            <a:avLst/>
          </a:prstGeom>
        </p:spPr>
        <p:txBody>
          <a:bodyPr vert="horz" lIns="91324" tIns="45718" rIns="91324" bIns="4571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085"/>
            <a:fld id="{44D2B6C7-5C7D-4DBE-8F01-2305353E713E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13085"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3107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848" r:id="rId1"/>
    <p:sldLayoutId id="2147485849" r:id="rId2"/>
    <p:sldLayoutId id="2147485850" r:id="rId3"/>
    <p:sldLayoutId id="2147485851" r:id="rId4"/>
    <p:sldLayoutId id="2147485852" r:id="rId5"/>
    <p:sldLayoutId id="2147485853" r:id="rId6"/>
    <p:sldLayoutId id="2147485854" r:id="rId7"/>
    <p:sldLayoutId id="2147485855" r:id="rId8"/>
    <p:sldLayoutId id="2147485856" r:id="rId9"/>
    <p:sldLayoutId id="2147485857" r:id="rId10"/>
    <p:sldLayoutId id="2147485858" r:id="rId11"/>
  </p:sldLayoutIdLst>
  <p:txStyles>
    <p:titleStyle>
      <a:lvl1pPr algn="ctr" defTabSz="91308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434" indent="-342434" algn="l" defTabSz="913085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868" indent="-285364" algn="l" defTabSz="913085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374" indent="-228290" algn="l" defTabSz="913085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7880" indent="-228290" algn="l" defTabSz="913085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4387" indent="-228290" algn="l" defTabSz="913085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0965" indent="-228290" algn="l" defTabSz="91308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7508" indent="-228290" algn="l" defTabSz="91308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4050" indent="-228290" algn="l" defTabSz="91308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0630" indent="-228290" algn="l" defTabSz="91308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308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6507" algn="l" defTabSz="91308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3085" algn="l" defTabSz="91308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69628" algn="l" defTabSz="91308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170" algn="l" defTabSz="91308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2750" algn="l" defTabSz="91308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39254" algn="l" defTabSz="91308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95760" algn="l" defTabSz="91308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2267" algn="l" defTabSz="91308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9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34" tIns="45718" rIns="91334" bIns="4571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5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34" tIns="45718" rIns="91334" bIns="4571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09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34" tIns="45718" rIns="91334" bIns="45718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 sz="1500">
                <a:solidFill>
                  <a:srgbClr val="000000"/>
                </a:solidFill>
                <a:latin typeface="Arial" charset="0"/>
                <a:cs typeface="+mn-cs"/>
              </a:defRPr>
            </a:lvl1pPr>
          </a:lstStyle>
          <a:p>
            <a:pPr defTabSz="913199" fontAlgn="base">
              <a:spcBef>
                <a:spcPct val="0"/>
              </a:spcBef>
              <a:spcAft>
                <a:spcPct val="0"/>
              </a:spcAft>
              <a:defRPr/>
            </a:pPr>
            <a:fld id="{70A9FB9D-833D-44EE-B278-B00706E2BA5C}" type="datetime1">
              <a:rPr lang="fr-FR" smtClean="0"/>
              <a:pPr defTabSz="913199" fontAlgn="base">
                <a:spcBef>
                  <a:spcPct val="0"/>
                </a:spcBef>
                <a:spcAft>
                  <a:spcPct val="0"/>
                </a:spcAft>
                <a:defRPr/>
              </a:pPr>
              <a:t>09/04/2018</a:t>
            </a:fld>
            <a:endParaRPr lang="fr-FR"/>
          </a:p>
        </p:txBody>
      </p:sp>
      <p:sp>
        <p:nvSpPr>
          <p:cNvPr id="409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34" tIns="45718" rIns="91334" bIns="45718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500">
                <a:solidFill>
                  <a:srgbClr val="000000"/>
                </a:solidFill>
                <a:latin typeface="Arial" charset="0"/>
                <a:cs typeface="+mn-cs"/>
              </a:defRPr>
            </a:lvl1pPr>
          </a:lstStyle>
          <a:p>
            <a:pPr defTabSz="913199" fontAlgn="base">
              <a:spcBef>
                <a:spcPct val="0"/>
              </a:spcBef>
              <a:spcAft>
                <a:spcPct val="0"/>
              </a:spcAft>
              <a:defRPr/>
            </a:pPr>
            <a:endParaRPr lang="fr-FR"/>
          </a:p>
        </p:txBody>
      </p:sp>
      <p:sp>
        <p:nvSpPr>
          <p:cNvPr id="409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34" tIns="45718" rIns="91334" bIns="45718" numCol="1" anchor="t" anchorCtr="0" compatLnSpc="1">
            <a:prstTxWarp prst="textNoShape">
              <a:avLst/>
            </a:prstTxWarp>
          </a:bodyPr>
          <a:lstStyle>
            <a:lvl1pPr algn="r">
              <a:defRPr sz="15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 defTabSz="913199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0DCF556E-6D7F-47B0-A0E5-9053C4706930}" type="slidenum">
              <a:rPr lang="fr-FR" altLang="fr-FR" smtClean="0">
                <a:cs typeface="Arial" panose="020B0604020202020204" pitchFamily="34" charset="0"/>
              </a:rPr>
              <a:pPr defTabSz="913199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fr-FR" altLang="fr-FR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1715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860" r:id="rId1"/>
    <p:sldLayoutId id="2147485861" r:id="rId2"/>
    <p:sldLayoutId id="2147485862" r:id="rId3"/>
    <p:sldLayoutId id="2147485863" r:id="rId4"/>
    <p:sldLayoutId id="2147485864" r:id="rId5"/>
    <p:sldLayoutId id="2147485865" r:id="rId6"/>
    <p:sldLayoutId id="2147485866" r:id="rId7"/>
    <p:sldLayoutId id="2147485867" r:id="rId8"/>
    <p:sldLayoutId id="2147485868" r:id="rId9"/>
    <p:sldLayoutId id="2147485869" r:id="rId10"/>
    <p:sldLayoutId id="2147485870" r:id="rId11"/>
    <p:sldLayoutId id="2147485871" r:id="rId12"/>
    <p:sldLayoutId id="2147485872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6567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3199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69798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6397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474" indent="-342474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961" indent="-285397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1514" indent="-228317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598080" indent="-228317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4647" indent="-228317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1279" indent="-22831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67878" indent="-22831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4477" indent="-22831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1110" indent="-22831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319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6567" algn="l" defTabSz="91319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3199" algn="l" defTabSz="91319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69798" algn="l" defTabSz="91319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397" algn="l" defTabSz="91319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030" algn="l" defTabSz="91319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39594" algn="l" defTabSz="91319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96160" algn="l" defTabSz="91319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2727" algn="l" defTabSz="91319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4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7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0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0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6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0" y="-113208"/>
            <a:ext cx="9144000" cy="7508740"/>
          </a:xfrm>
          <a:prstGeom prst="rect">
            <a:avLst/>
          </a:prstGeom>
          <a:gradFill flip="none" rotWithShape="1">
            <a:gsLst>
              <a:gs pos="54000">
                <a:srgbClr val="3333CC"/>
              </a:gs>
              <a:gs pos="81000">
                <a:srgbClr val="85C2FF"/>
              </a:gs>
              <a:gs pos="80000">
                <a:srgbClr val="C4D6EB"/>
              </a:gs>
              <a:gs pos="91000">
                <a:srgbClr val="FFEBFA"/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 wrap="square" lIns="120922" tIns="60461" rIns="120922" bIns="60461" rtlCol="0">
            <a:spAutoFit/>
          </a:bodyPr>
          <a:lstStyle/>
          <a:p>
            <a:pPr defTabSz="1206181"/>
            <a:endParaRPr lang="fr-FR" sz="37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  <a:p>
            <a:pPr algn="ctr" defTabSz="1206181"/>
            <a:endParaRPr lang="fr-F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  <a:p>
            <a:pPr algn="ctr" defTabSz="1206181"/>
            <a:endParaRPr lang="fr-F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  <a:p>
            <a:pPr algn="ctr" defTabSz="1206181"/>
            <a:endParaRPr lang="fr-F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  <a:p>
            <a:pPr algn="ctr" defTabSz="1206181"/>
            <a:r>
              <a:rPr lang="fr-FR" sz="3600" b="1" dirty="0" err="1">
                <a:solidFill>
                  <a:srgbClr val="FFFF00"/>
                </a:solidFill>
                <a:latin typeface="Arial Narrow" panose="020B0606020202030204" pitchFamily="34" charset="0"/>
              </a:rPr>
              <a:t>Sea</a:t>
            </a:r>
            <a:r>
              <a:rPr lang="fr-FR" sz="3600" b="1" dirty="0">
                <a:solidFill>
                  <a:srgbClr val="FFFF00"/>
                </a:solidFill>
                <a:latin typeface="Arial Narrow" panose="020B0606020202030204" pitchFamily="34" charset="0"/>
              </a:rPr>
              <a:t> </a:t>
            </a:r>
            <a:r>
              <a:rPr lang="fr-FR" sz="3600" b="1" dirty="0" err="1">
                <a:solidFill>
                  <a:srgbClr val="FFFF00"/>
                </a:solidFill>
                <a:latin typeface="Arial Narrow" panose="020B0606020202030204" pitchFamily="34" charset="0"/>
              </a:rPr>
              <a:t>Level</a:t>
            </a:r>
            <a:r>
              <a:rPr lang="fr-FR" sz="3600" b="1" dirty="0">
                <a:solidFill>
                  <a:srgbClr val="FFFF00"/>
                </a:solidFill>
                <a:latin typeface="Arial Narrow" panose="020B0606020202030204" pitchFamily="34" charset="0"/>
              </a:rPr>
              <a:t> Data</a:t>
            </a:r>
          </a:p>
          <a:p>
            <a:pPr algn="ctr" defTabSz="1206181"/>
            <a:r>
              <a:rPr lang="fr-FR" sz="36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« Expert Meeting on</a:t>
            </a:r>
          </a:p>
          <a:p>
            <a:pPr algn="ctr" defTabSz="1206181"/>
            <a:r>
              <a:rPr lang="fr-FR" sz="36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Climate</a:t>
            </a:r>
            <a:r>
              <a:rPr lang="fr-FR" sz="36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Data </a:t>
            </a:r>
            <a:r>
              <a:rPr lang="fr-FR" sz="36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Modernization</a:t>
            </a:r>
            <a:r>
              <a:rPr lang="fr-FR" sz="36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 »</a:t>
            </a:r>
          </a:p>
          <a:p>
            <a:pPr algn="ctr" defTabSz="1206181"/>
            <a:r>
              <a:rPr lang="fr-FR" sz="36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endParaRPr lang="fr-FR" sz="27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  <a:p>
            <a:pPr algn="ctr" defTabSz="1206181"/>
            <a:r>
              <a:rPr lang="fr-FR" sz="20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Anny </a:t>
            </a:r>
            <a:r>
              <a:rPr lang="fr-FR" sz="2000" b="1" i="1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Cazenave</a:t>
            </a:r>
            <a:r>
              <a:rPr lang="fr-FR" sz="20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(LEGOS, France)</a:t>
            </a:r>
          </a:p>
          <a:p>
            <a:pPr algn="ctr" defTabSz="1206181"/>
            <a:r>
              <a:rPr lang="fr-FR" sz="2400" b="1" i="1" dirty="0" err="1">
                <a:solidFill>
                  <a:srgbClr val="66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Presented</a:t>
            </a:r>
            <a:r>
              <a:rPr lang="fr-FR" sz="2400" b="1" i="1" dirty="0">
                <a:solidFill>
                  <a:srgbClr val="66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by Christina </a:t>
            </a:r>
            <a:r>
              <a:rPr lang="fr-FR" sz="2400" b="1" i="1" dirty="0" err="1">
                <a:solidFill>
                  <a:srgbClr val="66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Lief</a:t>
            </a:r>
            <a:r>
              <a:rPr lang="fr-FR" sz="2400" b="1" i="1" dirty="0">
                <a:solidFill>
                  <a:srgbClr val="66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(WMO, Geneva)</a:t>
            </a:r>
            <a:endParaRPr lang="fr-FR" sz="2800" b="1" i="1" dirty="0">
              <a:solidFill>
                <a:srgbClr val="66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  <a:p>
            <a:pPr marL="377509" indent="-377509" defTabSz="1206181">
              <a:buFont typeface="Wingdings" panose="05000000000000000000" pitchFamily="2" charset="2"/>
              <a:buChar char="v"/>
            </a:pPr>
            <a:endParaRPr lang="fr-FR" sz="28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  <a:p>
            <a:pPr marL="377509" indent="-377509" defTabSz="1206181">
              <a:buFont typeface="Wingdings" panose="05000000000000000000" pitchFamily="2" charset="2"/>
              <a:buChar char="v"/>
            </a:pPr>
            <a:endParaRPr lang="fr-FR" sz="24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  <a:p>
            <a:pPr defTabSz="1206181"/>
            <a:r>
              <a:rPr lang="fr-F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										                                           </a:t>
            </a:r>
            <a:r>
              <a:rPr lang="fr-FR" sz="1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KNMI, April 2018</a:t>
            </a:r>
          </a:p>
          <a:p>
            <a:pPr marL="377509" indent="-377509" defTabSz="1206181">
              <a:buFont typeface="Wingdings" panose="05000000000000000000" pitchFamily="2" charset="2"/>
              <a:buChar char="v"/>
            </a:pPr>
            <a:endParaRPr lang="fr-FR" sz="27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67646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FF"/>
            </a:gs>
            <a:gs pos="17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827585" y="2060860"/>
            <a:ext cx="7772400" cy="1470025"/>
          </a:xfrm>
        </p:spPr>
        <p:txBody>
          <a:bodyPr>
            <a:noAutofit/>
          </a:bodyPr>
          <a:lstStyle/>
          <a:p>
            <a:br>
              <a:rPr lang="fr-FR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</a:br>
            <a:r>
              <a:rPr lang="fr-FR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endParaRPr lang="fr-FR" sz="3600" b="1" i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4" name="Rectangle à coins arrondis 3"/>
          <p:cNvSpPr/>
          <p:nvPr/>
        </p:nvSpPr>
        <p:spPr>
          <a:xfrm>
            <a:off x="251520" y="620688"/>
            <a:ext cx="8640960" cy="6192688"/>
          </a:xfrm>
          <a:prstGeom prst="roundRect">
            <a:avLst/>
          </a:prstGeom>
          <a:solidFill>
            <a:srgbClr val="33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defTabSz="914400">
              <a:buFont typeface="Arial" panose="020B0604020202020204" pitchFamily="34" charset="0"/>
              <a:buChar char="•"/>
              <a:defRPr/>
            </a:pPr>
            <a:r>
              <a:rPr lang="fr-FR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An important </a:t>
            </a:r>
            <a:r>
              <a:rPr lang="fr-FR" sz="2800" b="1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indicator</a:t>
            </a:r>
            <a:r>
              <a:rPr lang="fr-FR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of global </a:t>
            </a:r>
            <a:r>
              <a:rPr lang="fr-FR" sz="2800" b="1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climate</a:t>
            </a:r>
            <a:r>
              <a:rPr lang="fr-FR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changes </a:t>
            </a:r>
            <a:r>
              <a:rPr lang="fr-FR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sym typeface="Wingdings" panose="05000000000000000000" pitchFamily="2" charset="2"/>
              </a:rPr>
              <a:t></a:t>
            </a:r>
            <a:r>
              <a:rPr lang="fr-FR" sz="2800" b="1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integrated</a:t>
            </a:r>
            <a:r>
              <a:rPr lang="fr-FR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fr-FR" sz="2800" b="1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response</a:t>
            </a:r>
            <a:r>
              <a:rPr lang="fr-FR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of </a:t>
            </a:r>
            <a:r>
              <a:rPr lang="fr-FR" sz="2800" b="1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ocean</a:t>
            </a:r>
            <a:r>
              <a:rPr lang="fr-FR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fr-FR" sz="2800" b="1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heat</a:t>
            </a:r>
            <a:r>
              <a:rPr lang="fr-FR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content, land </a:t>
            </a:r>
            <a:r>
              <a:rPr lang="fr-FR" sz="2800" b="1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ice</a:t>
            </a:r>
            <a:r>
              <a:rPr lang="fr-FR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, land water </a:t>
            </a:r>
            <a:r>
              <a:rPr lang="fr-FR" sz="2800" b="1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storage</a:t>
            </a:r>
            <a:r>
              <a:rPr lang="fr-FR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to </a:t>
            </a:r>
            <a:r>
              <a:rPr lang="fr-FR" sz="2800" b="1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external</a:t>
            </a:r>
            <a:r>
              <a:rPr lang="fr-FR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forcing </a:t>
            </a:r>
            <a:r>
              <a:rPr lang="fr-FR" sz="2800" b="1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factors</a:t>
            </a:r>
            <a:r>
              <a:rPr lang="fr-FR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(</a:t>
            </a:r>
            <a:r>
              <a:rPr lang="fr-FR" sz="2800" b="1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including</a:t>
            </a:r>
            <a:r>
              <a:rPr lang="fr-FR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fr-FR" sz="2800" b="1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anthropogenic</a:t>
            </a:r>
            <a:r>
              <a:rPr lang="fr-FR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forcing) and </a:t>
            </a:r>
            <a:r>
              <a:rPr lang="fr-FR" sz="2800" b="1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internal</a:t>
            </a:r>
            <a:r>
              <a:rPr lang="fr-FR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fr-FR" sz="2800" b="1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climate</a:t>
            </a:r>
            <a:r>
              <a:rPr lang="fr-FR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fr-FR" sz="2800" b="1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variability</a:t>
            </a:r>
            <a:endParaRPr lang="fr-FR" sz="28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  <a:p>
            <a:pPr marL="457200" indent="-457200" defTabSz="914400">
              <a:buFont typeface="Arial" panose="020B0604020202020204" pitchFamily="34" charset="0"/>
              <a:buChar char="•"/>
              <a:defRPr/>
            </a:pPr>
            <a:endParaRPr lang="fr-FR" sz="28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  <a:p>
            <a:pPr marL="457200" indent="-457200" defTabSz="914400">
              <a:buFont typeface="Arial" panose="020B0604020202020204" pitchFamily="34" charset="0"/>
              <a:buChar char="•"/>
              <a:defRPr/>
            </a:pPr>
            <a:r>
              <a:rPr lang="fr-FR" sz="2800" b="1" dirty="0">
                <a:solidFill>
                  <a:srgbClr val="66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One of the 50 GCOS Essential </a:t>
            </a:r>
            <a:r>
              <a:rPr lang="fr-FR" sz="2800" b="1" dirty="0" err="1">
                <a:solidFill>
                  <a:srgbClr val="66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Climate</a:t>
            </a:r>
            <a:r>
              <a:rPr lang="fr-FR" sz="2800" b="1" dirty="0">
                <a:solidFill>
                  <a:srgbClr val="66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Variables (</a:t>
            </a:r>
            <a:r>
              <a:rPr lang="fr-FR" sz="2800" b="1" dirty="0" err="1">
                <a:solidFill>
                  <a:srgbClr val="66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ECVs</a:t>
            </a:r>
            <a:r>
              <a:rPr lang="fr-FR" sz="2800" b="1" dirty="0">
                <a:solidFill>
                  <a:srgbClr val="66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)</a:t>
            </a:r>
          </a:p>
          <a:p>
            <a:pPr marL="457200" indent="-457200" defTabSz="914400">
              <a:buFont typeface="Arial" panose="020B0604020202020204" pitchFamily="34" charset="0"/>
              <a:buChar char="•"/>
              <a:defRPr/>
            </a:pPr>
            <a:endParaRPr lang="fr-FR" sz="2800" b="1" dirty="0">
              <a:solidFill>
                <a:srgbClr val="66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  <a:p>
            <a:pPr marL="457200" indent="-457200" defTabSz="914400">
              <a:buFont typeface="Arial" panose="020B0604020202020204" pitchFamily="34" charset="0"/>
              <a:buChar char="•"/>
              <a:defRPr/>
            </a:pPr>
            <a:r>
              <a:rPr lang="fr-F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One of the first set of 13 </a:t>
            </a:r>
            <a:r>
              <a:rPr lang="fr-FR" sz="28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ECVs</a:t>
            </a:r>
            <a:r>
              <a:rPr lang="fr-F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fr-FR" sz="28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recently</a:t>
            </a:r>
            <a:r>
              <a:rPr lang="fr-F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fr-FR" sz="28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reprocessed</a:t>
            </a:r>
            <a:r>
              <a:rPr lang="fr-F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fr-FR" sz="28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within</a:t>
            </a:r>
            <a:r>
              <a:rPr lang="fr-F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the ESA </a:t>
            </a:r>
            <a:r>
              <a:rPr lang="fr-FR" sz="28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Climate</a:t>
            </a:r>
            <a:r>
              <a:rPr lang="fr-F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Change Initiative (CCI) </a:t>
            </a:r>
            <a:r>
              <a:rPr lang="fr-FR" sz="28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project</a:t>
            </a:r>
            <a:endParaRPr lang="fr-FR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3131840" y="404664"/>
            <a:ext cx="21259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defRPr/>
            </a:pPr>
            <a:r>
              <a:rPr lang="fr-FR" sz="40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Sea</a:t>
            </a:r>
            <a:r>
              <a:rPr lang="fr-F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fr-FR" sz="40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Level</a:t>
            </a:r>
            <a:endParaRPr lang="fr-F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88569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sz="3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Sea</a:t>
            </a:r>
            <a:r>
              <a:rPr lang="fr-FR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fr-FR" sz="3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Level</a:t>
            </a:r>
            <a:r>
              <a:rPr lang="fr-FR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fr-FR" sz="3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observed</a:t>
            </a:r>
            <a:r>
              <a:rPr lang="fr-FR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fr-FR" sz="3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from</a:t>
            </a:r>
            <a:r>
              <a:rPr lang="fr-FR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fr-FR" sz="3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space</a:t>
            </a:r>
            <a:r>
              <a:rPr lang="fr-FR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at global and </a:t>
            </a:r>
            <a:r>
              <a:rPr lang="fr-FR" sz="3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regional</a:t>
            </a:r>
            <a:r>
              <a:rPr lang="fr-FR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fr-FR" sz="3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scales</a:t>
            </a:r>
            <a:r>
              <a:rPr lang="fr-FR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fr-FR" sz="3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since</a:t>
            </a:r>
            <a:r>
              <a:rPr lang="fr-FR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25 </a:t>
            </a:r>
            <a:r>
              <a:rPr lang="fr-FR" sz="3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years</a:t>
            </a:r>
            <a:endParaRPr lang="fr-FR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pic>
        <p:nvPicPr>
          <p:cNvPr id="4" name="Espace réservé du contenu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198" y="1700808"/>
            <a:ext cx="7013604" cy="4525963"/>
          </a:xfrm>
        </p:spPr>
      </p:pic>
      <p:sp>
        <p:nvSpPr>
          <p:cNvPr id="5" name="ZoneTexte 4"/>
          <p:cNvSpPr txBox="1"/>
          <p:nvPr/>
        </p:nvSpPr>
        <p:spPr>
          <a:xfrm>
            <a:off x="2586520" y="6231274"/>
            <a:ext cx="39709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i="1" dirty="0">
                <a:latin typeface="Arial Narrow" panose="020B0606020202030204" pitchFamily="34" charset="0"/>
              </a:rPr>
              <a:t>The constellation of high-</a:t>
            </a:r>
            <a:r>
              <a:rPr lang="fr-FR" sz="1400" b="1" i="1" dirty="0" err="1">
                <a:latin typeface="Arial Narrow" panose="020B0606020202030204" pitchFamily="34" charset="0"/>
              </a:rPr>
              <a:t>precision</a:t>
            </a:r>
            <a:r>
              <a:rPr lang="fr-FR" sz="1400" b="1" i="1" dirty="0">
                <a:latin typeface="Arial Narrow" panose="020B0606020202030204" pitchFamily="34" charset="0"/>
              </a:rPr>
              <a:t> </a:t>
            </a:r>
            <a:r>
              <a:rPr lang="fr-FR" sz="1400" b="1" i="1" dirty="0" err="1">
                <a:latin typeface="Arial Narrow" panose="020B0606020202030204" pitchFamily="34" charset="0"/>
              </a:rPr>
              <a:t>altimeter</a:t>
            </a:r>
            <a:r>
              <a:rPr lang="fr-FR" sz="1400" b="1" i="1" dirty="0">
                <a:latin typeface="Arial Narrow" panose="020B0606020202030204" pitchFamily="34" charset="0"/>
              </a:rPr>
              <a:t> satellites</a:t>
            </a:r>
          </a:p>
        </p:txBody>
      </p:sp>
    </p:spTree>
    <p:extLst>
      <p:ext uri="{BB962C8B-B14F-4D97-AF65-F5344CB8AC3E}">
        <p14:creationId xmlns:p14="http://schemas.microsoft.com/office/powerpoint/2010/main" val="14134495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530"/>
            <a:ext cx="9144000" cy="685800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1535028" y="38219"/>
            <a:ext cx="6192688" cy="523216"/>
          </a:xfrm>
          <a:prstGeom prst="rect">
            <a:avLst/>
          </a:prstGeom>
          <a:solidFill>
            <a:schemeClr val="bg1"/>
          </a:solidFill>
        </p:spPr>
        <p:txBody>
          <a:bodyPr wrap="square" lIns="90750" tIns="45718" rIns="90750" bIns="45718" rtlCol="0">
            <a:spAutoFit/>
          </a:bodyPr>
          <a:lstStyle/>
          <a:p>
            <a:pPr algn="ctr"/>
            <a:r>
              <a:rPr lang="fr-FR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Global </a:t>
            </a:r>
            <a:r>
              <a:rPr lang="fr-FR" sz="28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Mean</a:t>
            </a:r>
            <a:r>
              <a:rPr lang="fr-FR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fr-FR" sz="28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Sea</a:t>
            </a:r>
            <a:r>
              <a:rPr lang="fr-FR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fr-FR" sz="28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Level</a:t>
            </a:r>
            <a:r>
              <a:rPr lang="fr-FR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(</a:t>
            </a:r>
            <a:r>
              <a:rPr lang="fr-FR" sz="28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Altimetry</a:t>
            </a:r>
            <a:r>
              <a:rPr lang="fr-FR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fr-FR" sz="28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Era</a:t>
            </a:r>
            <a:r>
              <a:rPr lang="fr-FR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)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1535028" y="1854115"/>
            <a:ext cx="348845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000" b="1" dirty="0" err="1">
                <a:latin typeface="Arial Narrow" panose="020B0606020202030204" pitchFamily="34" charset="0"/>
              </a:rPr>
              <a:t>January</a:t>
            </a:r>
            <a:r>
              <a:rPr lang="fr-FR" sz="2000" b="1" dirty="0">
                <a:latin typeface="Arial Narrow" panose="020B0606020202030204" pitchFamily="34" charset="0"/>
              </a:rPr>
              <a:t> 1993 </a:t>
            </a:r>
            <a:r>
              <a:rPr lang="fr-FR" sz="2000" b="1" dirty="0">
                <a:latin typeface="Arial Narrow" panose="020B0606020202030204" pitchFamily="34" charset="0"/>
                <a:sym typeface="Wingdings" panose="05000000000000000000" pitchFamily="2" charset="2"/>
              </a:rPr>
              <a:t> March 2018</a:t>
            </a:r>
            <a:endParaRPr lang="fr-FR" sz="2000" b="1" dirty="0">
              <a:latin typeface="Arial Narrow" panose="020B0606020202030204" pitchFamily="34" charset="0"/>
            </a:endParaRPr>
          </a:p>
          <a:p>
            <a:pPr algn="ctr"/>
            <a:r>
              <a:rPr lang="fr-FR" sz="2000" b="1" dirty="0" err="1">
                <a:solidFill>
                  <a:srgbClr val="C00000"/>
                </a:solidFill>
                <a:latin typeface="Arial Narrow" panose="020B0606020202030204" pitchFamily="34" charset="0"/>
              </a:rPr>
              <a:t>Mean</a:t>
            </a:r>
            <a:r>
              <a:rPr lang="fr-FR" sz="2000" b="1" dirty="0">
                <a:solidFill>
                  <a:srgbClr val="C00000"/>
                </a:solidFill>
                <a:latin typeface="Arial Narrow" panose="020B0606020202030204" pitchFamily="34" charset="0"/>
              </a:rPr>
              <a:t> rate of </a:t>
            </a:r>
            <a:r>
              <a:rPr lang="fr-FR" sz="2000" b="1" dirty="0" err="1">
                <a:solidFill>
                  <a:srgbClr val="C00000"/>
                </a:solidFill>
                <a:latin typeface="Arial Narrow" panose="020B0606020202030204" pitchFamily="34" charset="0"/>
              </a:rPr>
              <a:t>rise</a:t>
            </a:r>
            <a:r>
              <a:rPr lang="fr-FR" sz="2000" b="1" dirty="0">
                <a:solidFill>
                  <a:srgbClr val="C00000"/>
                </a:solidFill>
                <a:latin typeface="Arial Narrow" panose="020B0606020202030204" pitchFamily="34" charset="0"/>
              </a:rPr>
              <a:t>: 3.0 </a:t>
            </a:r>
            <a:r>
              <a:rPr lang="fr-FR" sz="1600" b="1" dirty="0">
                <a:solidFill>
                  <a:srgbClr val="C00000"/>
                </a:solidFill>
                <a:latin typeface="Arial Narrow" panose="020B0606020202030204" pitchFamily="34" charset="0"/>
              </a:rPr>
              <a:t>+/- 0.3 </a:t>
            </a:r>
            <a:r>
              <a:rPr lang="fr-FR" sz="2000" b="1" dirty="0">
                <a:solidFill>
                  <a:srgbClr val="C00000"/>
                </a:solidFill>
                <a:latin typeface="Arial Narrow" panose="020B0606020202030204" pitchFamily="34" charset="0"/>
              </a:rPr>
              <a:t>mm/</a:t>
            </a:r>
            <a:r>
              <a:rPr lang="fr-FR" sz="2000" b="1" dirty="0" err="1">
                <a:solidFill>
                  <a:srgbClr val="C00000"/>
                </a:solidFill>
                <a:latin typeface="Arial Narrow" panose="020B0606020202030204" pitchFamily="34" charset="0"/>
              </a:rPr>
              <a:t>yr</a:t>
            </a:r>
            <a:endParaRPr lang="fr-FR" sz="20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  <a:p>
            <a:pPr algn="ctr"/>
            <a:r>
              <a:rPr lang="fr-FR" sz="2000" b="1" dirty="0" err="1">
                <a:solidFill>
                  <a:srgbClr val="C00000"/>
                </a:solidFill>
                <a:latin typeface="Arial Narrow" panose="020B0606020202030204" pitchFamily="34" charset="0"/>
              </a:rPr>
              <a:t>Acceleration</a:t>
            </a:r>
            <a:r>
              <a:rPr lang="fr-FR" sz="2000" b="1" dirty="0">
                <a:solidFill>
                  <a:srgbClr val="C00000"/>
                </a:solidFill>
                <a:latin typeface="Arial Narrow" panose="020B0606020202030204" pitchFamily="34" charset="0"/>
              </a:rPr>
              <a:t> : 0.09 mm/yr</a:t>
            </a:r>
            <a:r>
              <a:rPr lang="fr-FR" sz="2000" b="1" baseline="30000" dirty="0">
                <a:solidFill>
                  <a:srgbClr val="C00000"/>
                </a:solidFill>
                <a:latin typeface="Arial Narrow" panose="020B0606020202030204" pitchFamily="34" charset="0"/>
              </a:rPr>
              <a:t>2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2951251" y="5157192"/>
            <a:ext cx="5117106" cy="677108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fr-FR" b="1" i="1" dirty="0">
                <a:solidFill>
                  <a:srgbClr val="C00000"/>
                </a:solidFill>
                <a:latin typeface="Arial Narrow" panose="020B0606020202030204" pitchFamily="34" charset="0"/>
              </a:rPr>
              <a:t>Global </a:t>
            </a:r>
            <a:r>
              <a:rPr lang="fr-FR" b="1" i="1" dirty="0" err="1">
                <a:solidFill>
                  <a:srgbClr val="C00000"/>
                </a:solidFill>
                <a:latin typeface="Arial Narrow" panose="020B0606020202030204" pitchFamily="34" charset="0"/>
              </a:rPr>
              <a:t>mean</a:t>
            </a:r>
            <a:r>
              <a:rPr lang="fr-FR" b="1" i="1" dirty="0">
                <a:solidFill>
                  <a:srgbClr val="C00000"/>
                </a:solidFill>
                <a:latin typeface="Arial Narrow" panose="020B0606020202030204" pitchFamily="34" charset="0"/>
              </a:rPr>
              <a:t> </a:t>
            </a:r>
            <a:r>
              <a:rPr lang="fr-FR" b="1" i="1" dirty="0" err="1">
                <a:solidFill>
                  <a:srgbClr val="C00000"/>
                </a:solidFill>
                <a:latin typeface="Arial Narrow" panose="020B0606020202030204" pitchFamily="34" charset="0"/>
              </a:rPr>
              <a:t>sea</a:t>
            </a:r>
            <a:r>
              <a:rPr lang="fr-FR" b="1" i="1" dirty="0">
                <a:solidFill>
                  <a:srgbClr val="C00000"/>
                </a:solidFill>
                <a:latin typeface="Arial Narrow" panose="020B0606020202030204" pitchFamily="34" charset="0"/>
              </a:rPr>
              <a:t> </a:t>
            </a:r>
            <a:r>
              <a:rPr lang="fr-FR" b="1" i="1" dirty="0" err="1">
                <a:solidFill>
                  <a:srgbClr val="C00000"/>
                </a:solidFill>
                <a:latin typeface="Arial Narrow" panose="020B0606020202030204" pitchFamily="34" charset="0"/>
              </a:rPr>
              <a:t>level</a:t>
            </a:r>
            <a:r>
              <a:rPr lang="fr-FR" b="1" i="1" dirty="0">
                <a:solidFill>
                  <a:srgbClr val="C00000"/>
                </a:solidFill>
                <a:latin typeface="Arial Narrow" panose="020B0606020202030204" pitchFamily="34" charset="0"/>
              </a:rPr>
              <a:t> </a:t>
            </a:r>
            <a:r>
              <a:rPr lang="fr-FR" b="1" i="1" dirty="0" err="1">
                <a:solidFill>
                  <a:srgbClr val="C00000"/>
                </a:solidFill>
                <a:latin typeface="Arial Narrow" panose="020B0606020202030204" pitchFamily="34" charset="0"/>
              </a:rPr>
              <a:t>rise</a:t>
            </a:r>
            <a:r>
              <a:rPr lang="fr-FR" b="1" i="1" dirty="0">
                <a:solidFill>
                  <a:srgbClr val="C00000"/>
                </a:solidFill>
                <a:latin typeface="Arial Narrow" panose="020B0606020202030204" pitchFamily="34" charset="0"/>
              </a:rPr>
              <a:t> </a:t>
            </a:r>
          </a:p>
          <a:p>
            <a:pPr algn="ctr"/>
            <a:r>
              <a:rPr lang="fr-FR" b="1" i="1" dirty="0" err="1">
                <a:solidFill>
                  <a:srgbClr val="C00000"/>
                </a:solidFill>
                <a:latin typeface="Arial Narrow" panose="020B0606020202030204" pitchFamily="34" charset="0"/>
              </a:rPr>
              <a:t>mostly</a:t>
            </a:r>
            <a:r>
              <a:rPr lang="fr-FR" b="1" i="1" dirty="0">
                <a:solidFill>
                  <a:srgbClr val="C00000"/>
                </a:solidFill>
                <a:latin typeface="Arial Narrow" panose="020B0606020202030204" pitchFamily="34" charset="0"/>
              </a:rPr>
              <a:t> </a:t>
            </a:r>
            <a:r>
              <a:rPr lang="fr-FR" b="1" i="1" dirty="0" err="1">
                <a:solidFill>
                  <a:srgbClr val="C00000"/>
                </a:solidFill>
                <a:latin typeface="Arial Narrow" panose="020B0606020202030204" pitchFamily="34" charset="0"/>
              </a:rPr>
              <a:t>results</a:t>
            </a:r>
            <a:r>
              <a:rPr lang="fr-FR" b="1" i="1" dirty="0">
                <a:solidFill>
                  <a:srgbClr val="C00000"/>
                </a:solidFill>
                <a:latin typeface="Arial Narrow" panose="020B0606020202030204" pitchFamily="34" charset="0"/>
              </a:rPr>
              <a:t> </a:t>
            </a:r>
            <a:r>
              <a:rPr lang="fr-FR" b="1" i="1" dirty="0" err="1">
                <a:solidFill>
                  <a:srgbClr val="C00000"/>
                </a:solidFill>
                <a:latin typeface="Arial Narrow" panose="020B0606020202030204" pitchFamily="34" charset="0"/>
              </a:rPr>
              <a:t>from</a:t>
            </a:r>
            <a:r>
              <a:rPr lang="fr-FR" b="1" i="1" dirty="0">
                <a:solidFill>
                  <a:srgbClr val="C00000"/>
                </a:solidFill>
                <a:latin typeface="Arial Narrow" panose="020B0606020202030204" pitchFamily="34" charset="0"/>
              </a:rPr>
              <a:t> </a:t>
            </a:r>
            <a:r>
              <a:rPr lang="fr-FR" b="1" i="1" dirty="0" err="1">
                <a:solidFill>
                  <a:srgbClr val="C00000"/>
                </a:solidFill>
                <a:latin typeface="Arial Narrow" panose="020B0606020202030204" pitchFamily="34" charset="0"/>
              </a:rPr>
              <a:t>anthropogenic</a:t>
            </a:r>
            <a:r>
              <a:rPr lang="fr-FR" b="1" i="1" dirty="0">
                <a:solidFill>
                  <a:srgbClr val="C00000"/>
                </a:solidFill>
                <a:latin typeface="Arial Narrow" panose="020B0606020202030204" pitchFamily="34" charset="0"/>
              </a:rPr>
              <a:t> global </a:t>
            </a:r>
            <a:r>
              <a:rPr lang="fr-FR" b="1" i="1" dirty="0" err="1">
                <a:solidFill>
                  <a:srgbClr val="C00000"/>
                </a:solidFill>
                <a:latin typeface="Arial Narrow" panose="020B0606020202030204" pitchFamily="34" charset="0"/>
              </a:rPr>
              <a:t>warming</a:t>
            </a:r>
            <a:endParaRPr lang="fr-FR" b="1" i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0449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746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98"/>
          <a:stretch>
            <a:fillRect/>
          </a:stretch>
        </p:blipFill>
        <p:spPr bwMode="auto">
          <a:xfrm>
            <a:off x="113537" y="1228729"/>
            <a:ext cx="8604711" cy="5229225"/>
          </a:xfrm>
          <a:prstGeom prst="rect">
            <a:avLst/>
          </a:prstGeom>
          <a:noFill/>
          <a:ln w="25400">
            <a:noFill/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bg1"/>
                </a:solidFill>
                <a:latin typeface="Times New Roman" pitchFamily="18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bg1"/>
                </a:solidFill>
                <a:latin typeface="Times New Roman" pitchFamily="18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bg1"/>
                </a:solidFill>
                <a:latin typeface="Times New Roman" pitchFamily="18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bg1"/>
                </a:solidFill>
                <a:latin typeface="Times New Roman" pitchFamily="18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bg1"/>
                </a:solidFill>
                <a:latin typeface="Times New Roman" pitchFamily="18" charset="0"/>
                <a:ea typeface="MS PGothic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Times New Roman" pitchFamily="18" charset="0"/>
                <a:ea typeface="MS PGothic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Times New Roman" pitchFamily="18" charset="0"/>
                <a:ea typeface="MS PGothic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Times New Roman" pitchFamily="18" charset="0"/>
                <a:ea typeface="MS PGothic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fld id="{8268FD17-84EA-47F9-9E07-2679789AF4C7}" type="slidenum">
              <a:rPr lang="fr-FR" altLang="fr-FR" sz="1400">
                <a:solidFill>
                  <a:srgbClr val="FFFFFF"/>
                </a:solidFill>
                <a:latin typeface="Arial" charset="0"/>
              </a:rPr>
              <a:pPr/>
              <a:t>5</a:t>
            </a:fld>
            <a:endParaRPr lang="fr-FR" altLang="fr-FR" sz="140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3568" y="476672"/>
            <a:ext cx="7891818" cy="553634"/>
          </a:xfrm>
          <a:prstGeom prst="rect">
            <a:avLst/>
          </a:prstGeom>
          <a:noFill/>
        </p:spPr>
        <p:txBody>
          <a:bodyPr wrap="none" lIns="121560" tIns="60780" rIns="121560" bIns="60780">
            <a:spAutoFit/>
          </a:bodyPr>
          <a:lstStyle/>
          <a:p>
            <a:pPr defTabSz="1215120">
              <a:defRPr/>
            </a:pPr>
            <a:r>
              <a:rPr lang="en-GB" sz="2800" b="1" dirty="0">
                <a:solidFill>
                  <a:srgbClr val="0000FF"/>
                </a:solidFill>
                <a:latin typeface="Arial Narrow" pitchFamily="34" charset="0"/>
                <a:ea typeface="MS PGothic" pitchFamily="34" charset="-128"/>
              </a:rPr>
              <a:t>Regional rates of sea level change (1993-2016) (mm/</a:t>
            </a:r>
            <a:r>
              <a:rPr lang="en-GB" sz="2800" b="1" dirty="0" err="1">
                <a:solidFill>
                  <a:srgbClr val="0000FF"/>
                </a:solidFill>
                <a:latin typeface="Arial Narrow" pitchFamily="34" charset="0"/>
                <a:ea typeface="MS PGothic" pitchFamily="34" charset="-128"/>
              </a:rPr>
              <a:t>yr</a:t>
            </a:r>
            <a:r>
              <a:rPr lang="en-GB" sz="2800" b="1" dirty="0">
                <a:solidFill>
                  <a:srgbClr val="0000FF"/>
                </a:solidFill>
                <a:latin typeface="Arial Narrow" pitchFamily="34" charset="0"/>
                <a:ea typeface="MS PGothic" pitchFamily="34" charset="-128"/>
              </a:rPr>
              <a:t>)</a:t>
            </a:r>
          </a:p>
        </p:txBody>
      </p:sp>
      <p:sp>
        <p:nvSpPr>
          <p:cNvPr id="5" name="Rectangle 4"/>
          <p:cNvSpPr/>
          <p:nvPr/>
        </p:nvSpPr>
        <p:spPr>
          <a:xfrm>
            <a:off x="3059832" y="3003346"/>
            <a:ext cx="4572000" cy="96949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b="1" dirty="0" err="1">
                <a:latin typeface="Arial Narrow" panose="020B0606020202030204" pitchFamily="34" charset="0"/>
              </a:rPr>
              <a:t>Regional</a:t>
            </a:r>
            <a:r>
              <a:rPr lang="fr-FR" b="1" dirty="0">
                <a:latin typeface="Arial Narrow" panose="020B0606020202030204" pitchFamily="34" charset="0"/>
              </a:rPr>
              <a:t> </a:t>
            </a:r>
            <a:r>
              <a:rPr lang="fr-FR" b="1" dirty="0" err="1">
                <a:latin typeface="Arial Narrow" panose="020B0606020202030204" pitchFamily="34" charset="0"/>
              </a:rPr>
              <a:t>sea</a:t>
            </a:r>
            <a:r>
              <a:rPr lang="fr-FR" b="1" dirty="0">
                <a:latin typeface="Arial Narrow" panose="020B0606020202030204" pitchFamily="34" charset="0"/>
              </a:rPr>
              <a:t> </a:t>
            </a:r>
            <a:r>
              <a:rPr lang="fr-FR" b="1" dirty="0" err="1">
                <a:latin typeface="Arial Narrow" panose="020B0606020202030204" pitchFamily="34" charset="0"/>
              </a:rPr>
              <a:t>level</a:t>
            </a:r>
            <a:r>
              <a:rPr lang="fr-FR" b="1" dirty="0">
                <a:latin typeface="Arial Narrow" panose="020B0606020202030204" pitchFamily="34" charset="0"/>
              </a:rPr>
              <a:t> changes</a:t>
            </a:r>
          </a:p>
          <a:p>
            <a:pPr algn="ctr"/>
            <a:r>
              <a:rPr lang="fr-FR" b="1" dirty="0" err="1">
                <a:latin typeface="Arial Narrow" panose="020B0606020202030204" pitchFamily="34" charset="0"/>
              </a:rPr>
              <a:t>still</a:t>
            </a:r>
            <a:r>
              <a:rPr lang="fr-FR" b="1" dirty="0">
                <a:latin typeface="Arial Narrow" panose="020B0606020202030204" pitchFamily="34" charset="0"/>
              </a:rPr>
              <a:t> </a:t>
            </a:r>
            <a:r>
              <a:rPr lang="fr-FR" b="1" dirty="0" err="1">
                <a:latin typeface="Arial Narrow" panose="020B0606020202030204" pitchFamily="34" charset="0"/>
              </a:rPr>
              <a:t>dominated</a:t>
            </a:r>
            <a:r>
              <a:rPr lang="fr-FR" b="1" dirty="0">
                <a:latin typeface="Arial Narrow" panose="020B0606020202030204" pitchFamily="34" charset="0"/>
              </a:rPr>
              <a:t> by the</a:t>
            </a:r>
          </a:p>
          <a:p>
            <a:pPr algn="ctr"/>
            <a:r>
              <a:rPr lang="fr-FR" b="1" dirty="0">
                <a:latin typeface="Arial Narrow" panose="020B0606020202030204" pitchFamily="34" charset="0"/>
              </a:rPr>
              <a:t> </a:t>
            </a:r>
            <a:r>
              <a:rPr lang="fr-FR" b="1" dirty="0" err="1">
                <a:latin typeface="Arial Narrow" panose="020B0606020202030204" pitchFamily="34" charset="0"/>
              </a:rPr>
              <a:t>internal</a:t>
            </a:r>
            <a:r>
              <a:rPr lang="fr-FR" b="1" dirty="0">
                <a:latin typeface="Arial Narrow" panose="020B0606020202030204" pitchFamily="34" charset="0"/>
              </a:rPr>
              <a:t> </a:t>
            </a:r>
            <a:r>
              <a:rPr lang="fr-FR" b="1" dirty="0" err="1">
                <a:latin typeface="Arial Narrow" panose="020B0606020202030204" pitchFamily="34" charset="0"/>
              </a:rPr>
              <a:t>climate</a:t>
            </a:r>
            <a:r>
              <a:rPr lang="fr-FR" b="1" dirty="0">
                <a:latin typeface="Arial Narrow" panose="020B0606020202030204" pitchFamily="34" charset="0"/>
              </a:rPr>
              <a:t> </a:t>
            </a:r>
            <a:r>
              <a:rPr lang="fr-FR" b="1" dirty="0" err="1">
                <a:latin typeface="Arial Narrow" panose="020B0606020202030204" pitchFamily="34" charset="0"/>
              </a:rPr>
              <a:t>variability</a:t>
            </a:r>
            <a:r>
              <a:rPr lang="fr-FR" b="1" dirty="0">
                <a:latin typeface="Arial Narrow" panose="020B060602020203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90526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15-01-15 at 08.56.16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7" r="697"/>
          <a:stretch/>
        </p:blipFill>
        <p:spPr>
          <a:xfrm>
            <a:off x="0" y="1185008"/>
            <a:ext cx="9144000" cy="5706211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“Climate Change Initiative” Project from ESA</a:t>
            </a:r>
            <a:br>
              <a:rPr lang="en-GB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</a:br>
            <a:r>
              <a:rPr lang="en-GB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sym typeface="Wingdings" panose="05000000000000000000" pitchFamily="2" charset="2"/>
              </a:rPr>
              <a:t> Reprocessing of 13 Essential Climate Variables </a:t>
            </a:r>
            <a:br>
              <a:rPr lang="en-GB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sym typeface="Wingdings" panose="05000000000000000000" pitchFamily="2" charset="2"/>
              </a:rPr>
            </a:br>
            <a:r>
              <a:rPr lang="en-GB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sym typeface="Wingdings" panose="05000000000000000000" pitchFamily="2" charset="2"/>
              </a:rPr>
              <a:t>among the 26 ECVs observable from space as identified by GCOS to monitor climate change</a:t>
            </a:r>
            <a:endParaRPr lang="en-GB" sz="1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1547667" y="2204864"/>
            <a:ext cx="1368152" cy="648072"/>
          </a:xfrm>
          <a:prstGeom prst="ellipse">
            <a:avLst/>
          </a:prstGeom>
          <a:noFill/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20" tIns="45718" rIns="91320" bIns="45718" rtlCol="0" anchor="ctr"/>
          <a:lstStyle/>
          <a:p>
            <a:pPr algn="ctr" defTabSz="913040"/>
            <a:endParaRPr lang="en-GB">
              <a:solidFill>
                <a:srgbClr val="FFFFFF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 rot="21012649">
            <a:off x="299096" y="2741071"/>
            <a:ext cx="8545857" cy="1631212"/>
          </a:xfrm>
          <a:prstGeom prst="rect">
            <a:avLst/>
          </a:prstGeom>
          <a:solidFill>
            <a:schemeClr val="bg1"/>
          </a:solidFill>
          <a:ln w="31750">
            <a:solidFill>
              <a:srgbClr val="C00000"/>
            </a:solidFill>
          </a:ln>
        </p:spPr>
        <p:txBody>
          <a:bodyPr wrap="none" lIns="91368" tIns="45718" rIns="91368" bIns="45718" rtlCol="0">
            <a:spAutoFit/>
          </a:bodyPr>
          <a:lstStyle/>
          <a:p>
            <a:pPr defTabSz="913040">
              <a:buFont typeface="Arial" pitchFamily="34" charset="0"/>
              <a:buChar char="•"/>
            </a:pPr>
            <a:r>
              <a:rPr lang="en-GB" sz="2000" b="1" dirty="0">
                <a:solidFill>
                  <a:srgbClr val="0000FF"/>
                </a:solidFill>
                <a:latin typeface="Arial Narrow" panose="020B0606020202030204" pitchFamily="34" charset="0"/>
                <a:cs typeface="Arial" pitchFamily="34" charset="0"/>
              </a:rPr>
              <a:t>Complete reprocessing of 9 altimetry missions: </a:t>
            </a:r>
          </a:p>
          <a:p>
            <a:pPr defTabSz="913040"/>
            <a:r>
              <a:rPr lang="en-GB" sz="2000" b="1" dirty="0">
                <a:solidFill>
                  <a:srgbClr val="0000FF"/>
                </a:solidFill>
                <a:latin typeface="Arial Narrow" panose="020B0606020202030204" pitchFamily="34" charset="0"/>
                <a:cs typeface="Arial" pitchFamily="34" charset="0"/>
              </a:rPr>
              <a:t> T/P, Jason1/2,   ERS-1/2, ENVISAT,  GFO; CryoSat-2, SARAL/</a:t>
            </a:r>
            <a:r>
              <a:rPr lang="en-GB" sz="2000" b="1" dirty="0" err="1">
                <a:solidFill>
                  <a:srgbClr val="0000FF"/>
                </a:solidFill>
                <a:latin typeface="Arial Narrow" panose="020B0606020202030204" pitchFamily="34" charset="0"/>
                <a:cs typeface="Arial" pitchFamily="34" charset="0"/>
              </a:rPr>
              <a:t>AltiKa</a:t>
            </a:r>
            <a:endParaRPr lang="en-GB" sz="1100" b="1" dirty="0">
              <a:solidFill>
                <a:srgbClr val="0000FF"/>
              </a:solidFill>
              <a:latin typeface="Arial Narrow" panose="020B0606020202030204" pitchFamily="34" charset="0"/>
              <a:cs typeface="Arial" pitchFamily="34" charset="0"/>
            </a:endParaRPr>
          </a:p>
          <a:p>
            <a:pPr defTabSz="913040">
              <a:buFont typeface="Arial" pitchFamily="34" charset="0"/>
              <a:buChar char="•"/>
            </a:pPr>
            <a:r>
              <a:rPr lang="en-GB" sz="2000" b="1" dirty="0">
                <a:solidFill>
                  <a:srgbClr val="0000FF"/>
                </a:solidFill>
                <a:latin typeface="Arial Narrow" panose="020B0606020202030204" pitchFamily="34" charset="0"/>
                <a:cs typeface="Arial" pitchFamily="34" charset="0"/>
              </a:rPr>
              <a:t> Improvement of orbit computation, and of instrumental &amp; geophysical corrections, </a:t>
            </a:r>
          </a:p>
          <a:p>
            <a:pPr defTabSz="913040"/>
            <a:r>
              <a:rPr lang="en-GB" sz="2000" b="1" dirty="0">
                <a:solidFill>
                  <a:srgbClr val="0000FF"/>
                </a:solidFill>
                <a:latin typeface="Arial Narrow" panose="020B0606020202030204" pitchFamily="34" charset="0"/>
                <a:cs typeface="Arial" pitchFamily="34" charset="0"/>
              </a:rPr>
              <a:t>   reduction of intermission bias, combination of missions, etc. </a:t>
            </a:r>
          </a:p>
          <a:p>
            <a:pPr defTabSz="913040">
              <a:buFont typeface="Arial" pitchFamily="34" charset="0"/>
              <a:buChar char="•"/>
            </a:pPr>
            <a:r>
              <a:rPr lang="en-GB" sz="2000" b="1" dirty="0">
                <a:solidFill>
                  <a:srgbClr val="0000FF"/>
                </a:solidFill>
                <a:latin typeface="Arial Narrow" panose="020B0606020202030204" pitchFamily="34" charset="0"/>
                <a:cs typeface="Arial" pitchFamily="34" charset="0"/>
              </a:rPr>
              <a:t> Period: 1993-2015 (+70 years of cumulated reprocessed altimetry data)</a:t>
            </a:r>
            <a:endParaRPr lang="en-GB" sz="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5344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2" name="Espace réservé du numéro de diapositive 1"/>
          <p:cNvSpPr>
            <a:spLocks noGrp="1"/>
          </p:cNvSpPr>
          <p:nvPr>
            <p:ph type="sldNum" sz="quarter" idx="12"/>
          </p:nvPr>
        </p:nvSpPr>
        <p:spPr>
          <a:xfrm>
            <a:off x="6300788" y="6334125"/>
            <a:ext cx="2601912" cy="476251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1924" indent="-285384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1458" indent="-228306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98000" indent="-228306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4543" indent="-228306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1153" indent="-228306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67730" indent="-228306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4306" indent="-228306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0918" indent="-228306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fr-FR" altLang="fr-FR" sz="1500" i="1" dirty="0" err="1">
                <a:solidFill>
                  <a:srgbClr val="00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Ablain</a:t>
            </a:r>
            <a:r>
              <a:rPr lang="fr-FR" altLang="fr-FR" sz="1500" i="1" dirty="0">
                <a:solidFill>
                  <a:srgbClr val="00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et al., 2015, 2017</a:t>
            </a:r>
          </a:p>
          <a:p>
            <a:pPr>
              <a:spcBef>
                <a:spcPct val="0"/>
              </a:spcBef>
              <a:buFontTx/>
              <a:buNone/>
              <a:defRPr/>
            </a:pPr>
            <a:endParaRPr lang="fr-FR" altLang="fr-FR" sz="1500" i="1" dirty="0">
              <a:solidFill>
                <a:srgbClr val="000000"/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0145823"/>
              </p:ext>
            </p:extLst>
          </p:nvPr>
        </p:nvGraphicFramePr>
        <p:xfrm>
          <a:off x="684221" y="1458919"/>
          <a:ext cx="7416803" cy="3872781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16106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565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102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393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4075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900" b="1" noProof="0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anose="020B0606020202030204" pitchFamily="34" charset="0"/>
                        </a:rPr>
                        <a:t>Spatial Scales</a:t>
                      </a:r>
                      <a:endParaRPr lang="en-GB" sz="1900" b="1" noProof="0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55913" marR="55913" marT="0" marB="0" anchor="ctr">
                    <a:lnL w="12700" cmpd="sng">
                      <a:solidFill>
                        <a:srgbClr val="C1C2BE"/>
                      </a:solidFill>
                    </a:lnL>
                    <a:lnR w="12700" cmpd="sng">
                      <a:solidFill>
                        <a:srgbClr val="C1C2BE"/>
                      </a:solidFill>
                    </a:lnR>
                    <a:lnT w="12700" cmpd="sng">
                      <a:solidFill>
                        <a:srgbClr val="C1C2BE"/>
                      </a:solidFill>
                    </a:lnT>
                    <a:lnB w="12700" cmpd="sng">
                      <a:solidFill>
                        <a:srgbClr val="C1C2B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9pPr>
                    </a:lstStyle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GB" sz="1900" b="1" noProof="0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anose="020B0606020202030204" pitchFamily="34" charset="0"/>
                        </a:rPr>
                        <a:t>Temporal Scales</a:t>
                      </a:r>
                      <a:endParaRPr lang="en-GB" sz="1900" b="1" noProof="0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55913" marR="55913" marT="0" marB="0" anchor="ctr">
                    <a:lnL w="12700" cmpd="sng">
                      <a:solidFill>
                        <a:srgbClr val="C1C2BE"/>
                      </a:solidFill>
                    </a:lnL>
                    <a:lnR w="12700" cmpd="sng">
                      <a:solidFill>
                        <a:srgbClr val="C1C2BE"/>
                      </a:solidFill>
                    </a:lnR>
                    <a:lnT w="12700" cmpd="sng">
                      <a:solidFill>
                        <a:srgbClr val="C1C2BE"/>
                      </a:solidFill>
                    </a:lnT>
                    <a:lnB w="12700" cmpd="sng">
                      <a:solidFill>
                        <a:srgbClr val="C1C2B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9pPr>
                    </a:lstStyle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GB" sz="1900" b="1" baseline="0" noProof="0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anose="020B0606020202030204" pitchFamily="34" charset="0"/>
                        </a:rPr>
                        <a:t>GCOS Requirements</a:t>
                      </a:r>
                      <a:endParaRPr lang="en-GB" sz="1900" b="1" noProof="0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55913" marR="55913" marT="0" marB="0" anchor="ctr">
                    <a:lnL w="12700" cmpd="sng">
                      <a:solidFill>
                        <a:srgbClr val="C1C2BE"/>
                      </a:solidFill>
                    </a:lnL>
                    <a:lnR w="12700" cmpd="sng">
                      <a:solidFill>
                        <a:srgbClr val="C1C2BE"/>
                      </a:solidFill>
                    </a:lnR>
                    <a:lnT w="12700" cmpd="sng">
                      <a:solidFill>
                        <a:srgbClr val="C1C2BE"/>
                      </a:solidFill>
                    </a:lnT>
                    <a:lnB w="12700" cmpd="sng">
                      <a:solidFill>
                        <a:srgbClr val="C1C2B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9pPr>
                    </a:lstStyle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GB" sz="1900" b="1" noProof="0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anose="020B0606020202030204" pitchFamily="34" charset="0"/>
                        </a:rPr>
                        <a:t> Errors of </a:t>
                      </a:r>
                    </a:p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GB" sz="1900" b="1" noProof="0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CCI products</a:t>
                      </a:r>
                    </a:p>
                  </a:txBody>
                  <a:tcPr marL="55913" marR="55913" marT="0" marB="0" anchor="ctr">
                    <a:lnL w="12700" cap="flat" cmpd="sng" algn="ctr">
                      <a:solidFill>
                        <a:srgbClr val="C1C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C1C2BE"/>
                      </a:solidFill>
                    </a:lnR>
                    <a:lnT w="12700" cmpd="sng">
                      <a:solidFill>
                        <a:srgbClr val="C1C2BE"/>
                      </a:solidFill>
                    </a:lnT>
                    <a:lnB w="12700" cap="flat" cmpd="sng" algn="ctr">
                      <a:solidFill>
                        <a:srgbClr val="C1C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27287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9pPr>
                    </a:lstStyle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GB" sz="1900" b="1" noProof="0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anose="020B0606020202030204" pitchFamily="34" charset="0"/>
                        </a:rPr>
                        <a:t>Global Mean </a:t>
                      </a:r>
                    </a:p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GB" sz="1900" b="1" noProof="0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anose="020B0606020202030204" pitchFamily="34" charset="0"/>
                        </a:rPr>
                        <a:t>Sea Level</a:t>
                      </a:r>
                    </a:p>
                    <a:p>
                      <a:pPr algn="ctr">
                        <a:spcAft>
                          <a:spcPts val="600"/>
                        </a:spcAft>
                      </a:pPr>
                      <a:endParaRPr lang="en-GB" sz="1900" b="1" noProof="0" dirty="0"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55913" marR="55913" marT="0" marB="0" anchor="ctr">
                    <a:lnL w="12700" cmpd="sng">
                      <a:solidFill>
                        <a:srgbClr val="C1C2BE"/>
                      </a:solidFill>
                    </a:lnL>
                    <a:lnR w="12700" cmpd="sng">
                      <a:solidFill>
                        <a:srgbClr val="C1C2BE"/>
                      </a:solidFill>
                    </a:lnR>
                    <a:lnT w="12700" cmpd="sng">
                      <a:solidFill>
                        <a:srgbClr val="C1C2BE"/>
                      </a:solidFill>
                    </a:lnT>
                    <a:lnB w="12700" cmpd="sng">
                      <a:solidFill>
                        <a:srgbClr val="C1C2B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ACAEA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9pPr>
                    </a:lstStyle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1900" b="1" noProof="0" dirty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anose="020B0606020202030204" pitchFamily="34" charset="0"/>
                        </a:rPr>
                        <a:t>Long-term trend</a:t>
                      </a:r>
                    </a:p>
                  </a:txBody>
                  <a:tcPr marL="55913" marR="55913" marT="0" marB="0" anchor="ctr">
                    <a:lnL w="12700" cmpd="sng">
                      <a:solidFill>
                        <a:srgbClr val="C1C2BE"/>
                      </a:solidFill>
                    </a:lnL>
                    <a:lnR w="12700" cmpd="sng">
                      <a:solidFill>
                        <a:srgbClr val="C1C2BE"/>
                      </a:solidFill>
                    </a:lnR>
                    <a:lnT w="12700" cmpd="sng">
                      <a:solidFill>
                        <a:srgbClr val="C1C2BE"/>
                      </a:solidFill>
                    </a:lnT>
                    <a:lnB w="12700" cmpd="sng">
                      <a:solidFill>
                        <a:srgbClr val="C1C2B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ACAEA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9pPr>
                    </a:lstStyle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GB" sz="2400" b="1" noProof="0" dirty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anose="020B0606020202030204" pitchFamily="34" charset="0"/>
                        </a:rPr>
                        <a:t>&lt;0.3 mm/</a:t>
                      </a:r>
                      <a:r>
                        <a:rPr lang="en-GB" sz="2400" b="1" noProof="0" dirty="0" err="1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anose="020B0606020202030204" pitchFamily="34" charset="0"/>
                        </a:rPr>
                        <a:t>yr</a:t>
                      </a:r>
                      <a:endParaRPr lang="en-GB" sz="2400" b="1" noProof="0" dirty="0"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55913" marR="55913" marT="0" marB="0" anchor="ctr">
                    <a:lnL w="12700" cmpd="sng">
                      <a:solidFill>
                        <a:srgbClr val="C1C2BE"/>
                      </a:solidFill>
                    </a:lnL>
                    <a:lnR w="12700" cmpd="sng">
                      <a:solidFill>
                        <a:srgbClr val="C1C2BE"/>
                      </a:solidFill>
                    </a:lnR>
                    <a:lnT w="12700" cmpd="sng">
                      <a:solidFill>
                        <a:srgbClr val="C1C2BE"/>
                      </a:solidFill>
                    </a:lnT>
                    <a:lnB w="12700" cmpd="sng">
                      <a:solidFill>
                        <a:srgbClr val="C1C2B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ACAEA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9pPr>
                    </a:lstStyle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GB" sz="2400" b="1" noProof="0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anose="020B0606020202030204" pitchFamily="34" charset="0"/>
                        </a:rPr>
                        <a:t>0.3-0.4 mm/yr </a:t>
                      </a:r>
                      <a:endParaRPr lang="en-GB" sz="2400" b="1" noProof="0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55913" marR="55913" marT="0" marB="0" anchor="ctr">
                    <a:lnL w="12700" cap="flat" cmpd="sng" algn="ctr">
                      <a:solidFill>
                        <a:srgbClr val="C1C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C1C2BE"/>
                      </a:solidFill>
                    </a:lnR>
                    <a:lnT w="12700" cap="flat" cmpd="sng" algn="ctr">
                      <a:solidFill>
                        <a:srgbClr val="C1C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1C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ACAEA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27287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9pPr>
                    </a:lstStyle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1900" b="1" noProof="0" dirty="0" err="1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anose="020B0606020202030204" pitchFamily="34" charset="0"/>
                        </a:rPr>
                        <a:t>Interannual</a:t>
                      </a:r>
                      <a:r>
                        <a:rPr lang="en-GB" sz="1900" b="1" noProof="0" dirty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anose="020B0606020202030204" pitchFamily="34" charset="0"/>
                        </a:rPr>
                        <a:t> signals </a:t>
                      </a:r>
                    </a:p>
                  </a:txBody>
                  <a:tcPr marL="55913" marR="55913" marT="0" marB="0" anchor="ctr">
                    <a:lnL w="12700" cmpd="sng">
                      <a:solidFill>
                        <a:srgbClr val="C1C2BE"/>
                      </a:solidFill>
                    </a:lnL>
                    <a:lnR w="12700" cmpd="sng">
                      <a:solidFill>
                        <a:srgbClr val="C1C2BE"/>
                      </a:solidFill>
                    </a:lnR>
                    <a:lnT w="12700" cmpd="sng">
                      <a:solidFill>
                        <a:srgbClr val="C1C2BE"/>
                      </a:solidFill>
                    </a:lnT>
                    <a:lnB w="12700" cmpd="sng">
                      <a:solidFill>
                        <a:srgbClr val="C1C2B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ACAEA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9pPr>
                    </a:lstStyle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GB" sz="2400" b="1" noProof="0" dirty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anose="020B0606020202030204" pitchFamily="34" charset="0"/>
                        </a:rPr>
                        <a:t>0.5 mm </a:t>
                      </a:r>
                    </a:p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GB" sz="2000" b="1" noProof="0" dirty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anose="020B0606020202030204" pitchFamily="34" charset="0"/>
                        </a:rPr>
                        <a:t>over</a:t>
                      </a:r>
                      <a:r>
                        <a:rPr lang="en-GB" sz="2000" b="1" baseline="0" noProof="0" dirty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anose="020B0606020202030204" pitchFamily="34" charset="0"/>
                        </a:rPr>
                        <a:t> 1 year</a:t>
                      </a:r>
                      <a:endParaRPr lang="en-GB" sz="2000" b="1" noProof="0" dirty="0"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55913" marR="55913" marT="0" marB="0" anchor="ctr">
                    <a:lnL w="12700" cmpd="sng">
                      <a:solidFill>
                        <a:srgbClr val="C1C2BE"/>
                      </a:solidFill>
                    </a:lnL>
                    <a:lnR w="12700" cmpd="sng">
                      <a:solidFill>
                        <a:srgbClr val="C1C2BE"/>
                      </a:solidFill>
                    </a:lnR>
                    <a:lnT w="12700" cmpd="sng">
                      <a:solidFill>
                        <a:srgbClr val="C1C2BE"/>
                      </a:solidFill>
                    </a:lnT>
                    <a:lnB w="12700" cmpd="sng">
                      <a:solidFill>
                        <a:srgbClr val="C1C2B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ACAEA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9pPr>
                    </a:lstStyle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GB" sz="2400" b="1" noProof="0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anose="020B0606020202030204" pitchFamily="34" charset="0"/>
                        </a:rPr>
                        <a:t>&lt; 2 mm </a:t>
                      </a:r>
                    </a:p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GB" sz="2000" b="1" noProof="0" dirty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anose="020B0606020202030204" pitchFamily="34" charset="0"/>
                        </a:rPr>
                        <a:t>over  1 year</a:t>
                      </a:r>
                      <a:endParaRPr lang="en-GB" sz="2000" b="1" noProof="0" dirty="0"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55913" marR="55913" marT="0" marB="0" anchor="ctr">
                    <a:lnL w="12700" cap="flat" cmpd="sng" algn="ctr">
                      <a:solidFill>
                        <a:srgbClr val="C1C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C1C2BE"/>
                      </a:solidFill>
                    </a:lnR>
                    <a:lnT w="12700" cap="flat" cmpd="sng" algn="ctr">
                      <a:solidFill>
                        <a:srgbClr val="C1C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1C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ACAEA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7745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9pPr>
                    </a:lstStyle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GB" sz="1900" b="1" noProof="0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anose="020B0606020202030204" pitchFamily="34" charset="0"/>
                        </a:rPr>
                        <a:t>Regional </a:t>
                      </a:r>
                    </a:p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GB" sz="1900" b="1" noProof="0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anose="020B0606020202030204" pitchFamily="34" charset="0"/>
                        </a:rPr>
                        <a:t>Sea Level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i="1" noProof="0" dirty="0">
                        <a:solidFill>
                          <a:srgbClr val="0000FF"/>
                        </a:solidFill>
                        <a:effectLst/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55913" marR="55913" marT="0" marB="0" anchor="ctr">
                    <a:lnL w="12700" cmpd="sng">
                      <a:solidFill>
                        <a:srgbClr val="C1C2BE"/>
                      </a:solidFill>
                    </a:lnL>
                    <a:lnR w="12700" cap="flat" cmpd="sng" algn="ctr">
                      <a:solidFill>
                        <a:srgbClr val="C1C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1C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1C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ACAEA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9pPr>
                    </a:lstStyle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1900" b="1" noProof="0" dirty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anose="020B0606020202030204" pitchFamily="34" charset="0"/>
                        </a:rPr>
                        <a:t>Long-term trend</a:t>
                      </a:r>
                    </a:p>
                  </a:txBody>
                  <a:tcPr marL="55913" marR="55913" marT="0" marB="0" anchor="ctr">
                    <a:lnL w="12700" cap="flat" cmpd="sng" algn="ctr">
                      <a:solidFill>
                        <a:srgbClr val="C1C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1C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1C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C1C2B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ACAEA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9pPr>
                    </a:lstStyle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GB" sz="2400" b="1" noProof="0" dirty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anose="020B0606020202030204" pitchFamily="34" charset="0"/>
                        </a:rPr>
                        <a:t>&lt;1 mm/</a:t>
                      </a:r>
                      <a:r>
                        <a:rPr lang="en-GB" sz="2400" b="1" noProof="0" dirty="0" err="1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anose="020B0606020202030204" pitchFamily="34" charset="0"/>
                        </a:rPr>
                        <a:t>yr</a:t>
                      </a:r>
                      <a:endParaRPr lang="en-GB" sz="2400" b="1" noProof="0" dirty="0"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55913" marR="55913" marT="0" marB="0" anchor="ctr">
                    <a:lnL w="12700" cap="flat" cmpd="sng" algn="ctr">
                      <a:solidFill>
                        <a:srgbClr val="C1C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1C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1C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C1C2B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ACAEA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9pPr>
                    </a:lstStyle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GB" sz="2400" b="1" noProof="0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anose="020B0606020202030204" pitchFamily="34" charset="0"/>
                        </a:rPr>
                        <a:t>&lt;3 mm/</a:t>
                      </a:r>
                      <a:r>
                        <a:rPr lang="en-GB" sz="2400" b="1" noProof="0" dirty="0" err="1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anose="020B0606020202030204" pitchFamily="34" charset="0"/>
                        </a:rPr>
                        <a:t>yr</a:t>
                      </a:r>
                      <a:endParaRPr lang="en-GB" sz="2400" b="1" noProof="0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anose="020B0606020202030204" pitchFamily="34" charset="0"/>
                      </a:endParaRPr>
                    </a:p>
                  </a:txBody>
                  <a:tcPr marL="55913" marR="55913" marT="0" marB="0" anchor="ctr">
                    <a:lnL w="12700" cap="flat" cmpd="sng" algn="ctr">
                      <a:solidFill>
                        <a:srgbClr val="C1C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C1C2BE"/>
                      </a:solidFill>
                    </a:lnR>
                    <a:lnT w="12700" cap="flat" cmpd="sng" algn="ctr">
                      <a:solidFill>
                        <a:srgbClr val="C1C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1C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ACAEA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ZoneTexte 4"/>
          <p:cNvSpPr txBox="1"/>
          <p:nvPr/>
        </p:nvSpPr>
        <p:spPr>
          <a:xfrm>
            <a:off x="1190562" y="404813"/>
            <a:ext cx="6613799" cy="954107"/>
          </a:xfrm>
          <a:prstGeom prst="rect">
            <a:avLst/>
          </a:prstGeom>
          <a:noFill/>
        </p:spPr>
        <p:txBody>
          <a:bodyPr wrap="none" lIns="91330" tIns="45718" rIns="91330" bIns="45718">
            <a:spAutoFit/>
          </a:bodyPr>
          <a:lstStyle/>
          <a:p>
            <a:pPr algn="ctr" defTabSz="913153">
              <a:defRPr/>
            </a:pPr>
            <a:r>
              <a:rPr lang="fr-FR" sz="28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anose="020B0604020202020204" pitchFamily="34" charset="0"/>
              </a:rPr>
              <a:t>Sea</a:t>
            </a:r>
            <a:r>
              <a:rPr lang="fr-FR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lang="fr-FR" sz="28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anose="020B0604020202020204" pitchFamily="34" charset="0"/>
              </a:rPr>
              <a:t>Level</a:t>
            </a:r>
            <a:r>
              <a:rPr lang="fr-FR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anose="020B0604020202020204" pitchFamily="34" charset="0"/>
              </a:rPr>
              <a:t>: </a:t>
            </a:r>
            <a:r>
              <a:rPr lang="fr-FR" sz="28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anose="020B0604020202020204" pitchFamily="34" charset="0"/>
              </a:rPr>
              <a:t>current</a:t>
            </a:r>
            <a:r>
              <a:rPr lang="fr-FR" sz="28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lang="fr-FR" sz="28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anose="020B0604020202020204" pitchFamily="34" charset="0"/>
              </a:rPr>
              <a:t>uncertainty</a:t>
            </a:r>
            <a:r>
              <a:rPr lang="fr-FR" sz="28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anose="020B0604020202020204" pitchFamily="34" charset="0"/>
              </a:rPr>
              <a:t> of </a:t>
            </a:r>
          </a:p>
          <a:p>
            <a:pPr algn="ctr" defTabSz="913153">
              <a:defRPr/>
            </a:pPr>
            <a:r>
              <a:rPr lang="fr-FR" sz="28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anose="020B0604020202020204" pitchFamily="34" charset="0"/>
              </a:rPr>
              <a:t>«ESA </a:t>
            </a:r>
            <a:r>
              <a:rPr lang="fr-FR" sz="28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anose="020B0604020202020204" pitchFamily="34" charset="0"/>
              </a:rPr>
              <a:t>Climate</a:t>
            </a:r>
            <a:r>
              <a:rPr lang="fr-FR" sz="28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anose="020B0604020202020204" pitchFamily="34" charset="0"/>
              </a:rPr>
              <a:t> Change Initiative/CCI» </a:t>
            </a:r>
            <a:r>
              <a:rPr lang="fr-FR" sz="28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anose="020B0604020202020204" pitchFamily="34" charset="0"/>
              </a:rPr>
              <a:t>products</a:t>
            </a:r>
            <a:endParaRPr lang="fr-FR" sz="2800" b="1" i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sp>
        <p:nvSpPr>
          <p:cNvPr id="225322" name="ZoneTexte 5"/>
          <p:cNvSpPr txBox="1">
            <a:spLocks noChangeArrowheads="1"/>
          </p:cNvSpPr>
          <p:nvPr/>
        </p:nvSpPr>
        <p:spPr bwMode="auto">
          <a:xfrm>
            <a:off x="323876" y="6202437"/>
            <a:ext cx="4100799" cy="384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330" tIns="45718" rIns="91330" bIns="45718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913153" fontAlgn="base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fr-FR" altLang="fr-FR" sz="1900" b="1" dirty="0">
                <a:solidFill>
                  <a:srgbClr val="00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GCOS: Global </a:t>
            </a:r>
            <a:r>
              <a:rPr lang="fr-FR" altLang="fr-FR" sz="1900" b="1" dirty="0" err="1">
                <a:solidFill>
                  <a:srgbClr val="00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Climate</a:t>
            </a:r>
            <a:r>
              <a:rPr lang="fr-FR" altLang="fr-FR" sz="1900" b="1" dirty="0">
                <a:solidFill>
                  <a:srgbClr val="00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lang="fr-FR" altLang="fr-FR" sz="1900" b="1" dirty="0" err="1">
                <a:solidFill>
                  <a:srgbClr val="00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Observing</a:t>
            </a:r>
            <a:r>
              <a:rPr lang="fr-FR" altLang="fr-FR" sz="1900" b="1" dirty="0">
                <a:solidFill>
                  <a:srgbClr val="00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System</a:t>
            </a:r>
          </a:p>
        </p:txBody>
      </p:sp>
      <p:cxnSp>
        <p:nvCxnSpPr>
          <p:cNvPr id="6" name="Connecteur droit 5"/>
          <p:cNvCxnSpPr/>
          <p:nvPr/>
        </p:nvCxnSpPr>
        <p:spPr>
          <a:xfrm>
            <a:off x="731573" y="4245091"/>
            <a:ext cx="7369443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6156176" y="1484784"/>
            <a:ext cx="1944840" cy="3816424"/>
          </a:xfrm>
          <a:prstGeom prst="rect">
            <a:avLst/>
          </a:prstGeom>
          <a:noFill/>
          <a:ln w="317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/>
          <p:cNvSpPr txBox="1"/>
          <p:nvPr/>
        </p:nvSpPr>
        <p:spPr>
          <a:xfrm rot="20961402">
            <a:off x="409643" y="2370294"/>
            <a:ext cx="8175636" cy="156966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Since</a:t>
            </a:r>
            <a:r>
              <a:rPr lang="fr-F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2017, </a:t>
            </a:r>
            <a:r>
              <a:rPr lang="fr-FR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operational</a:t>
            </a:r>
            <a:r>
              <a:rPr lang="fr-F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fr-FR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generation</a:t>
            </a:r>
            <a:r>
              <a:rPr lang="fr-F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of </a:t>
            </a:r>
            <a:r>
              <a:rPr lang="fr-FR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sea</a:t>
            </a:r>
            <a:r>
              <a:rPr lang="fr-F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fr-FR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level</a:t>
            </a:r>
            <a:r>
              <a:rPr lang="fr-F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fr-FR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products</a:t>
            </a:r>
            <a:endParaRPr lang="fr-FR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by the </a:t>
            </a:r>
            <a:r>
              <a:rPr lang="fr-FR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Copernicus</a:t>
            </a:r>
            <a:r>
              <a:rPr lang="fr-FR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fr-FR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Climate</a:t>
            </a:r>
            <a:r>
              <a:rPr lang="fr-FR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Change Service/C3S (Europe)</a:t>
            </a:r>
          </a:p>
          <a:p>
            <a:pPr marL="342900" indent="-342900" algn="ctr" defTabSz="914400" fontAlgn="base">
              <a:spcBef>
                <a:spcPct val="0"/>
              </a:spcBef>
              <a:spcAft>
                <a:spcPct val="0"/>
              </a:spcAft>
              <a:buFont typeface="Wingdings"/>
              <a:buChar char="à"/>
            </a:pPr>
            <a:r>
              <a:rPr lang="fr-FR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sym typeface="Wingdings" panose="05000000000000000000" pitchFamily="2" charset="2"/>
              </a:rPr>
              <a:t>BUT </a:t>
            </a:r>
            <a:r>
              <a:rPr lang="fr-FR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sym typeface="Wingdings" panose="05000000000000000000" pitchFamily="2" charset="2"/>
              </a:rPr>
              <a:t>continuing</a:t>
            </a:r>
            <a:r>
              <a:rPr lang="fr-F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sym typeface="Wingdings" panose="05000000000000000000" pitchFamily="2" charset="2"/>
              </a:rPr>
              <a:t> </a:t>
            </a:r>
            <a:r>
              <a:rPr lang="fr-FR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sym typeface="Wingdings" panose="05000000000000000000" pitchFamily="2" charset="2"/>
              </a:rPr>
              <a:t>upstream</a:t>
            </a:r>
            <a:r>
              <a:rPr lang="fr-F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sym typeface="Wingdings" panose="05000000000000000000" pitchFamily="2" charset="2"/>
              </a:rPr>
              <a:t> </a:t>
            </a:r>
            <a:r>
              <a:rPr lang="fr-FR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sym typeface="Wingdings" panose="05000000000000000000" pitchFamily="2" charset="2"/>
              </a:rPr>
              <a:t>research</a:t>
            </a:r>
            <a:r>
              <a:rPr lang="fr-F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sym typeface="Wingdings" panose="05000000000000000000" pitchFamily="2" charset="2"/>
              </a:rPr>
              <a:t> </a:t>
            </a:r>
            <a:r>
              <a:rPr lang="fr-FR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sym typeface="Wingdings" panose="05000000000000000000" pitchFamily="2" charset="2"/>
              </a:rPr>
              <a:t>strongly</a:t>
            </a:r>
            <a:r>
              <a:rPr lang="fr-F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sym typeface="Wingdings" panose="05000000000000000000" pitchFamily="2" charset="2"/>
              </a:rPr>
              <a:t> </a:t>
            </a:r>
            <a:r>
              <a:rPr lang="fr-FR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sym typeface="Wingdings" panose="05000000000000000000" pitchFamily="2" charset="2"/>
              </a:rPr>
              <a:t>needed</a:t>
            </a:r>
            <a:r>
              <a:rPr lang="fr-F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sym typeface="Wingdings" panose="05000000000000000000" pitchFamily="2" charset="2"/>
              </a:rPr>
              <a:t>  to </a:t>
            </a:r>
            <a:r>
              <a:rPr lang="fr-FR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sym typeface="Wingdings" panose="05000000000000000000" pitchFamily="2" charset="2"/>
              </a:rPr>
              <a:t>provide</a:t>
            </a:r>
            <a:endParaRPr lang="fr-FR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  <a:sym typeface="Wingdings" panose="05000000000000000000" pitchFamily="2" charset="2"/>
            </a:endParaRP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sym typeface="Wingdings" panose="05000000000000000000" pitchFamily="2" charset="2"/>
              </a:rPr>
              <a:t>              </a:t>
            </a:r>
            <a:r>
              <a:rPr lang="fr-FR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sym typeface="Wingdings" panose="05000000000000000000" pitchFamily="2" charset="2"/>
              </a:rPr>
              <a:t>improved</a:t>
            </a:r>
            <a:r>
              <a:rPr lang="fr-F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sym typeface="Wingdings" panose="05000000000000000000" pitchFamily="2" charset="2"/>
              </a:rPr>
              <a:t> </a:t>
            </a:r>
            <a:r>
              <a:rPr lang="fr-FR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sym typeface="Wingdings" panose="05000000000000000000" pitchFamily="2" charset="2"/>
              </a:rPr>
              <a:t>altimetry-based</a:t>
            </a:r>
            <a:r>
              <a:rPr lang="fr-F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sym typeface="Wingdings" panose="05000000000000000000" pitchFamily="2" charset="2"/>
              </a:rPr>
              <a:t> </a:t>
            </a:r>
            <a:r>
              <a:rPr lang="fr-FR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sym typeface="Wingdings" panose="05000000000000000000" pitchFamily="2" charset="2"/>
              </a:rPr>
              <a:t>sea</a:t>
            </a:r>
            <a:r>
              <a:rPr lang="fr-F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sym typeface="Wingdings" panose="05000000000000000000" pitchFamily="2" charset="2"/>
              </a:rPr>
              <a:t> </a:t>
            </a:r>
            <a:r>
              <a:rPr lang="fr-FR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sym typeface="Wingdings" panose="05000000000000000000" pitchFamily="2" charset="2"/>
              </a:rPr>
              <a:t>level</a:t>
            </a:r>
            <a:r>
              <a:rPr lang="fr-F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sym typeface="Wingdings" panose="05000000000000000000" pitchFamily="2" charset="2"/>
              </a:rPr>
              <a:t> data sets!!!!</a:t>
            </a:r>
          </a:p>
        </p:txBody>
      </p:sp>
    </p:spTree>
    <p:extLst>
      <p:ext uri="{BB962C8B-B14F-4D97-AF65-F5344CB8AC3E}">
        <p14:creationId xmlns:p14="http://schemas.microsoft.com/office/powerpoint/2010/main" val="3881050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963355" y="3776663"/>
            <a:ext cx="5591531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85800">
              <a:defRPr/>
            </a:pPr>
            <a:r>
              <a:rPr lang="en-GB" sz="1350" dirty="0">
                <a:solidFill>
                  <a:prstClr val="black"/>
                </a:solidFill>
                <a:latin typeface="Arial" charset="0"/>
                <a:cs typeface="Arial" pitchFamily="34" charset="0"/>
              </a:rPr>
              <a:t> </a:t>
            </a:r>
            <a:r>
              <a:rPr lang="en-GB" sz="2100" b="1" dirty="0" err="1">
                <a:solidFill>
                  <a:srgbClr val="0000FF"/>
                </a:solidFill>
                <a:latin typeface="Arial Narrow" panose="020B0606020202030204" pitchFamily="34" charset="0"/>
                <a:cs typeface="Arial" pitchFamily="34" charset="0"/>
              </a:rPr>
              <a:t>ΔM</a:t>
            </a:r>
            <a:r>
              <a:rPr lang="en-GB" sz="2100" b="1" baseline="-25000" dirty="0" err="1">
                <a:solidFill>
                  <a:srgbClr val="0000FF"/>
                </a:solidFill>
                <a:latin typeface="Arial Narrow" panose="020B0606020202030204" pitchFamily="34" charset="0"/>
                <a:cs typeface="Arial" pitchFamily="34" charset="0"/>
              </a:rPr>
              <a:t>ocean</a:t>
            </a:r>
            <a:r>
              <a:rPr lang="en-GB" sz="2100" b="1" dirty="0">
                <a:solidFill>
                  <a:srgbClr val="0000FF"/>
                </a:solidFill>
                <a:latin typeface="Arial Narrow" panose="020B0606020202030204" pitchFamily="34" charset="0"/>
                <a:cs typeface="Arial" pitchFamily="34" charset="0"/>
              </a:rPr>
              <a:t>  =  - ΔM</a:t>
            </a:r>
            <a:r>
              <a:rPr lang="en-GB" sz="2100" b="1" baseline="-25000" dirty="0">
                <a:solidFill>
                  <a:srgbClr val="0000FF"/>
                </a:solidFill>
                <a:latin typeface="Arial Narrow" panose="020B0606020202030204" pitchFamily="34" charset="0"/>
                <a:cs typeface="Arial" pitchFamily="34" charset="0"/>
              </a:rPr>
              <a:t>LI</a:t>
            </a:r>
            <a:r>
              <a:rPr lang="en-GB" sz="2100" b="1" dirty="0">
                <a:solidFill>
                  <a:srgbClr val="0000FF"/>
                </a:solidFill>
                <a:latin typeface="Arial Narrow" panose="020B0606020202030204" pitchFamily="34" charset="0"/>
                <a:cs typeface="Arial" pitchFamily="34" charset="0"/>
              </a:rPr>
              <a:t>   -   ΔM</a:t>
            </a:r>
            <a:r>
              <a:rPr lang="en-GB" sz="2100" b="1" baseline="-25000" dirty="0">
                <a:solidFill>
                  <a:srgbClr val="0000FF"/>
                </a:solidFill>
                <a:latin typeface="Arial Narrow" panose="020B0606020202030204" pitchFamily="34" charset="0"/>
                <a:cs typeface="Arial" pitchFamily="34" charset="0"/>
              </a:rPr>
              <a:t>LW    </a:t>
            </a:r>
            <a:r>
              <a:rPr lang="en-GB" sz="2100" b="1" dirty="0">
                <a:solidFill>
                  <a:srgbClr val="0000FF"/>
                </a:solidFill>
                <a:latin typeface="Arial Narrow" panose="020B0606020202030204" pitchFamily="34" charset="0"/>
                <a:cs typeface="Arial" pitchFamily="34" charset="0"/>
              </a:rPr>
              <a:t>-   ΔM</a:t>
            </a:r>
            <a:r>
              <a:rPr lang="en-GB" sz="2100" b="1" baseline="-25000" dirty="0">
                <a:solidFill>
                  <a:srgbClr val="0000FF"/>
                </a:solidFill>
                <a:latin typeface="Arial Narrow" panose="020B0606020202030204" pitchFamily="34" charset="0"/>
                <a:cs typeface="Arial" pitchFamily="34" charset="0"/>
              </a:rPr>
              <a:t>WV</a:t>
            </a:r>
            <a:r>
              <a:rPr lang="en-GB" sz="2100" b="1" dirty="0">
                <a:solidFill>
                  <a:srgbClr val="0000FF"/>
                </a:solidFill>
                <a:latin typeface="Arial Narrow" panose="020B0606020202030204" pitchFamily="34" charset="0"/>
                <a:cs typeface="Arial" pitchFamily="34" charset="0"/>
              </a:rPr>
              <a:t> -  ΔM       </a:t>
            </a:r>
            <a:r>
              <a:rPr lang="en-GB" sz="21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-…….</a:t>
            </a:r>
            <a:endParaRPr lang="fr-FR" sz="21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  <a:cs typeface="Arial" pitchFamily="34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2175074" y="2100305"/>
            <a:ext cx="5126724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685800">
              <a:defRPr/>
            </a:pPr>
            <a:r>
              <a:rPr lang="fr-FR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Observed</a:t>
            </a:r>
            <a:r>
              <a:rPr lang="fr-FR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 Global </a:t>
            </a:r>
            <a:r>
              <a:rPr lang="fr-FR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Mean</a:t>
            </a:r>
            <a:r>
              <a:rPr lang="fr-FR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fr-FR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Sea</a:t>
            </a:r>
            <a:r>
              <a:rPr lang="fr-FR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fr-FR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Level</a:t>
            </a:r>
            <a:r>
              <a:rPr lang="fr-FR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 </a:t>
            </a:r>
          </a:p>
          <a:p>
            <a:pPr algn="ctr" defTabSz="685800">
              <a:defRPr/>
            </a:pPr>
            <a:r>
              <a:rPr lang="fr-FR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=</a:t>
            </a:r>
            <a:r>
              <a:rPr lang="fr-FR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 </a:t>
            </a:r>
          </a:p>
          <a:p>
            <a:pPr algn="ctr" defTabSz="685800">
              <a:defRPr/>
            </a:pPr>
            <a:r>
              <a:rPr lang="fr-FR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Ocean</a:t>
            </a:r>
            <a:r>
              <a:rPr lang="fr-F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 Thermal Expansion </a:t>
            </a:r>
            <a:r>
              <a:rPr lang="fr-FR" sz="2400" b="1" dirty="0">
                <a:solidFill>
                  <a:srgbClr val="0033CC"/>
                </a:solidFill>
                <a:latin typeface="Arial Narrow" panose="020B0606020202030204" pitchFamily="34" charset="0"/>
                <a:cs typeface="Arial" pitchFamily="34" charset="0"/>
              </a:rPr>
              <a:t>+ </a:t>
            </a:r>
            <a:r>
              <a:rPr lang="fr-FR" sz="2400" b="1" dirty="0" err="1">
                <a:solidFill>
                  <a:srgbClr val="0033CC"/>
                </a:solidFill>
                <a:latin typeface="Arial Narrow" panose="020B0606020202030204" pitchFamily="34" charset="0"/>
                <a:cs typeface="Arial" pitchFamily="34" charset="0"/>
              </a:rPr>
              <a:t>Ocean</a:t>
            </a:r>
            <a:r>
              <a:rPr lang="fr-FR" sz="2400" b="1" dirty="0">
                <a:solidFill>
                  <a:srgbClr val="0033CC"/>
                </a:solidFill>
                <a:latin typeface="Arial Narrow" panose="020B0606020202030204" pitchFamily="34" charset="0"/>
                <a:cs typeface="Arial" pitchFamily="34" charset="0"/>
              </a:rPr>
              <a:t> Mass</a:t>
            </a:r>
          </a:p>
        </p:txBody>
      </p:sp>
      <p:sp>
        <p:nvSpPr>
          <p:cNvPr id="106500" name="ZoneTexte 4"/>
          <p:cNvSpPr txBox="1">
            <a:spLocks noChangeArrowheads="1"/>
          </p:cNvSpPr>
          <p:nvPr/>
        </p:nvSpPr>
        <p:spPr bwMode="auto">
          <a:xfrm>
            <a:off x="4125532" y="4166009"/>
            <a:ext cx="92204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fr-FR" altLang="fr-FR" sz="1200" b="1" i="1">
                <a:solidFill>
                  <a:srgbClr val="0000FF"/>
                </a:solidFill>
                <a:latin typeface="Arial Narrow" pitchFamily="34" charset="0"/>
                <a:cs typeface="Arial" pitchFamily="34" charset="0"/>
              </a:rPr>
              <a:t>Land waters</a:t>
            </a:r>
          </a:p>
        </p:txBody>
      </p:sp>
      <p:sp>
        <p:nvSpPr>
          <p:cNvPr id="106501" name="ZoneTexte 5"/>
          <p:cNvSpPr txBox="1">
            <a:spLocks noChangeArrowheads="1"/>
          </p:cNvSpPr>
          <p:nvPr/>
        </p:nvSpPr>
        <p:spPr bwMode="auto">
          <a:xfrm>
            <a:off x="5249677" y="4146970"/>
            <a:ext cx="9925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defTabSz="6858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fr-FR" altLang="fr-FR" sz="1200" b="1" i="1">
                <a:solidFill>
                  <a:srgbClr val="0000FF"/>
                </a:solidFill>
                <a:latin typeface="Arial Narrow" pitchFamily="34" charset="0"/>
                <a:cs typeface="Arial" pitchFamily="34" charset="0"/>
              </a:rPr>
              <a:t>Atmospheric 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fr-FR" altLang="fr-FR" sz="1200" b="1" i="1">
                <a:solidFill>
                  <a:srgbClr val="0000FF"/>
                </a:solidFill>
                <a:latin typeface="Arial Narrow" pitchFamily="34" charset="0"/>
                <a:cs typeface="Arial" pitchFamily="34" charset="0"/>
              </a:rPr>
              <a:t>water vapor</a:t>
            </a:r>
          </a:p>
        </p:txBody>
      </p:sp>
      <p:sp>
        <p:nvSpPr>
          <p:cNvPr id="106502" name="ZoneTexte 8"/>
          <p:cNvSpPr txBox="1">
            <a:spLocks noChangeArrowheads="1"/>
          </p:cNvSpPr>
          <p:nvPr/>
        </p:nvSpPr>
        <p:spPr bwMode="auto">
          <a:xfrm>
            <a:off x="1963348" y="4179105"/>
            <a:ext cx="93006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fr-FR" altLang="fr-FR" sz="1200" b="1" i="1">
                <a:solidFill>
                  <a:srgbClr val="0000FF"/>
                </a:solidFill>
                <a:latin typeface="Arial Narrow" pitchFamily="34" charset="0"/>
                <a:cs typeface="Arial" pitchFamily="34" charset="0"/>
              </a:rPr>
              <a:t>Ocean mass</a:t>
            </a:r>
          </a:p>
        </p:txBody>
      </p:sp>
      <p:sp>
        <p:nvSpPr>
          <p:cNvPr id="106503" name="Rectangle 1"/>
          <p:cNvSpPr>
            <a:spLocks noChangeArrowheads="1"/>
          </p:cNvSpPr>
          <p:nvPr/>
        </p:nvSpPr>
        <p:spPr bwMode="auto">
          <a:xfrm>
            <a:off x="3270662" y="4169580"/>
            <a:ext cx="73289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fr-FR" altLang="fr-FR" sz="1200" b="1" i="1">
                <a:solidFill>
                  <a:srgbClr val="0000FF"/>
                </a:solidFill>
                <a:latin typeface="Arial Narrow" pitchFamily="34" charset="0"/>
                <a:cs typeface="Arial" pitchFamily="34" charset="0"/>
              </a:rPr>
              <a:t>Land  ice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1277541" y="4671866"/>
            <a:ext cx="2606804" cy="113107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685800">
              <a:defRPr/>
            </a:pPr>
            <a:r>
              <a:rPr lang="en-GB" sz="135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Δ = Time variation</a:t>
            </a:r>
          </a:p>
          <a:p>
            <a:pPr defTabSz="685800">
              <a:defRPr/>
            </a:pPr>
            <a:r>
              <a:rPr lang="en-GB" sz="135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M = Mass components</a:t>
            </a:r>
          </a:p>
          <a:p>
            <a:pPr defTabSz="685800">
              <a:defRPr/>
            </a:pPr>
            <a:r>
              <a:rPr lang="fr-FR" sz="135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LI = Land  </a:t>
            </a:r>
            <a:r>
              <a:rPr lang="fr-FR" sz="1350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Ice</a:t>
            </a:r>
            <a:r>
              <a:rPr lang="fr-FR" sz="135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 (</a:t>
            </a:r>
            <a:r>
              <a:rPr lang="fr-FR" sz="1350" b="1" i="1" dirty="0">
                <a:solidFill>
                  <a:srgbClr val="0000FF"/>
                </a:solidFill>
                <a:latin typeface="Arial Narrow" panose="020B0606020202030204" pitchFamily="34" charset="0"/>
                <a:cs typeface="Arial" pitchFamily="34" charset="0"/>
              </a:rPr>
              <a:t>glaciers + </a:t>
            </a:r>
            <a:r>
              <a:rPr lang="fr-FR" sz="1350" b="1" i="1" dirty="0" err="1">
                <a:solidFill>
                  <a:srgbClr val="0000FF"/>
                </a:solidFill>
                <a:latin typeface="Arial Narrow" panose="020B0606020202030204" pitchFamily="34" charset="0"/>
                <a:cs typeface="Arial" pitchFamily="34" charset="0"/>
              </a:rPr>
              <a:t>ice</a:t>
            </a:r>
            <a:r>
              <a:rPr lang="fr-FR" sz="1350" b="1" i="1" dirty="0">
                <a:solidFill>
                  <a:srgbClr val="0000FF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fr-FR" sz="1350" b="1" i="1" dirty="0" err="1">
                <a:solidFill>
                  <a:srgbClr val="0000FF"/>
                </a:solidFill>
                <a:latin typeface="Arial Narrow" panose="020B0606020202030204" pitchFamily="34" charset="0"/>
                <a:cs typeface="Arial" pitchFamily="34" charset="0"/>
              </a:rPr>
              <a:t>sheets</a:t>
            </a:r>
            <a:r>
              <a:rPr lang="fr-FR" sz="135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)</a:t>
            </a:r>
          </a:p>
          <a:p>
            <a:pPr defTabSz="685800">
              <a:defRPr/>
            </a:pPr>
            <a:r>
              <a:rPr lang="fr-FR" sz="135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LW = Land  Waters</a:t>
            </a:r>
          </a:p>
          <a:p>
            <a:pPr defTabSz="685800">
              <a:defRPr/>
            </a:pPr>
            <a:r>
              <a:rPr lang="fr-FR" sz="135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WV = Water  </a:t>
            </a:r>
            <a:r>
              <a:rPr lang="fr-FR" sz="1350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Vapour</a:t>
            </a:r>
            <a:endParaRPr lang="fr-FR" sz="135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  <a:cs typeface="Arial" pitchFamily="34" charset="0"/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1890725" y="3521275"/>
            <a:ext cx="5622803" cy="1149864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800">
              <a:defRPr/>
            </a:pPr>
            <a:endParaRPr lang="fr-FR" sz="1350">
              <a:solidFill>
                <a:prstClr val="white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354372" y="3983831"/>
            <a:ext cx="562975" cy="30008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FR" sz="1350" b="1" dirty="0">
                <a:solidFill>
                  <a:srgbClr val="0000CC"/>
                </a:solidFill>
                <a:latin typeface="Arial Narrow" panose="020B0606020202030204" pitchFamily="34" charset="0"/>
                <a:cs typeface="Arial" pitchFamily="34" charset="0"/>
              </a:rPr>
              <a:t>Snow</a:t>
            </a:r>
          </a:p>
        </p:txBody>
      </p:sp>
      <p:sp>
        <p:nvSpPr>
          <p:cNvPr id="106508" name="ZoneTexte 5"/>
          <p:cNvSpPr txBox="1">
            <a:spLocks noChangeArrowheads="1"/>
          </p:cNvSpPr>
          <p:nvPr/>
        </p:nvSpPr>
        <p:spPr bwMode="auto">
          <a:xfrm>
            <a:off x="6360328" y="4227911"/>
            <a:ext cx="538930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fr-FR" altLang="fr-FR" sz="1350" i="1">
                <a:solidFill>
                  <a:srgbClr val="0000CC"/>
                </a:solidFill>
                <a:latin typeface="Arial Narrow" pitchFamily="34" charset="0"/>
                <a:cs typeface="Arial" pitchFamily="34" charset="0"/>
              </a:rPr>
              <a:t>Snow</a:t>
            </a:r>
          </a:p>
        </p:txBody>
      </p:sp>
      <p:sp>
        <p:nvSpPr>
          <p:cNvPr id="3" name="Rectangle 2"/>
          <p:cNvSpPr/>
          <p:nvPr/>
        </p:nvSpPr>
        <p:spPr>
          <a:xfrm>
            <a:off x="1817696" y="1322767"/>
            <a:ext cx="5562617" cy="465218"/>
          </a:xfrm>
          <a:prstGeom prst="rect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fr-FR" sz="18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  <a:p>
            <a:pPr algn="ctr" defTabSz="685800"/>
            <a:endParaRPr lang="fr-FR" sz="18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  <a:p>
            <a:pPr algn="ctr" defTabSz="685800"/>
            <a:r>
              <a:rPr lang="fr-FR" sz="3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Global </a:t>
            </a:r>
            <a:r>
              <a:rPr lang="fr-FR" sz="30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Mean</a:t>
            </a:r>
            <a:r>
              <a:rPr lang="fr-FR" sz="3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fr-FR" sz="30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Sea</a:t>
            </a:r>
            <a:r>
              <a:rPr lang="fr-FR" sz="3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fr-FR" sz="30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Level</a:t>
            </a:r>
            <a:r>
              <a:rPr lang="fr-FR" sz="3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 Budget</a:t>
            </a:r>
          </a:p>
          <a:p>
            <a:pPr algn="ctr" defTabSz="685800"/>
            <a:endParaRPr lang="fr-FR" sz="21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  <a:p>
            <a:pPr algn="ctr" defTabSz="685800"/>
            <a:endParaRPr lang="fr-FR" sz="1350" dirty="0">
              <a:solidFill>
                <a:prstClr val="white"/>
              </a:solidFill>
            </a:endParaRPr>
          </a:p>
        </p:txBody>
      </p:sp>
      <p:sp>
        <p:nvSpPr>
          <p:cNvPr id="6" name="Flèche courbée vers la gauche 5"/>
          <p:cNvSpPr/>
          <p:nvPr/>
        </p:nvSpPr>
        <p:spPr>
          <a:xfrm>
            <a:off x="7270262" y="3060757"/>
            <a:ext cx="432048" cy="912114"/>
          </a:xfrm>
          <a:prstGeom prst="curvedLeftArrow">
            <a:avLst/>
          </a:prstGeom>
          <a:solidFill>
            <a:srgbClr val="0033CC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fr-FR" sz="1350">
              <a:solidFill>
                <a:prstClr val="black"/>
              </a:solidFill>
            </a:endParaRPr>
          </a:p>
        </p:txBody>
      </p:sp>
      <p:sp>
        <p:nvSpPr>
          <p:cNvPr id="2" name="Accolade ouvrante 1"/>
          <p:cNvSpPr/>
          <p:nvPr/>
        </p:nvSpPr>
        <p:spPr>
          <a:xfrm>
            <a:off x="1918937" y="2100306"/>
            <a:ext cx="315161" cy="1096403"/>
          </a:xfrm>
          <a:prstGeom prst="leftBrace">
            <a:avLst>
              <a:gd name="adj1" fmla="val 8333"/>
              <a:gd name="adj2" fmla="val 52843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685800"/>
            <a:endParaRPr lang="fr-FR" sz="1350">
              <a:solidFill>
                <a:prstClr val="black"/>
              </a:solidFill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931426" y="2134880"/>
            <a:ext cx="944489" cy="10618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685800"/>
            <a:r>
              <a:rPr lang="fr-FR" sz="2100" b="1" dirty="0" err="1">
                <a:solidFill>
                  <a:prstClr val="black"/>
                </a:solidFill>
                <a:latin typeface="Arial Narrow" panose="020B0606020202030204" pitchFamily="34" charset="0"/>
              </a:rPr>
              <a:t>Sea</a:t>
            </a:r>
            <a:endParaRPr lang="fr-FR" sz="21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ctr" defTabSz="685800"/>
            <a:r>
              <a:rPr lang="fr-FR" sz="2100" b="1" dirty="0" err="1">
                <a:solidFill>
                  <a:prstClr val="black"/>
                </a:solidFill>
                <a:latin typeface="Arial Narrow" panose="020B0606020202030204" pitchFamily="34" charset="0"/>
              </a:rPr>
              <a:t>Level</a:t>
            </a:r>
            <a:r>
              <a:rPr lang="fr-FR" sz="2100" b="1" dirty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</a:p>
          <a:p>
            <a:pPr algn="ctr" defTabSz="685800"/>
            <a:r>
              <a:rPr lang="fr-FR" sz="2100" b="1" dirty="0">
                <a:solidFill>
                  <a:prstClr val="black"/>
                </a:solidFill>
                <a:latin typeface="Arial Narrow" panose="020B0606020202030204" pitchFamily="34" charset="0"/>
              </a:rPr>
              <a:t>Budget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5848168" y="5087353"/>
            <a:ext cx="1560042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/>
            <a:r>
              <a:rPr lang="fr-FR" sz="2100" b="1" dirty="0">
                <a:solidFill>
                  <a:prstClr val="black"/>
                </a:solidFill>
                <a:latin typeface="Arial Narrow" panose="020B0606020202030204" pitchFamily="34" charset="0"/>
              </a:rPr>
              <a:t>Mass Budget</a:t>
            </a:r>
          </a:p>
        </p:txBody>
      </p:sp>
      <p:cxnSp>
        <p:nvCxnSpPr>
          <p:cNvPr id="13" name="Connecteur droit avec flèche 12"/>
          <p:cNvCxnSpPr/>
          <p:nvPr/>
        </p:nvCxnSpPr>
        <p:spPr>
          <a:xfrm flipH="1" flipV="1">
            <a:off x="5376765" y="4833156"/>
            <a:ext cx="471404" cy="36221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59257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0000FF"/>
            </a:gs>
            <a:gs pos="28000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3533" y="548685"/>
            <a:ext cx="8496944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   </a:t>
            </a:r>
            <a:r>
              <a:rPr lang="fr-FR" sz="2800" b="1" dirty="0">
                <a:solidFill>
                  <a:schemeClr val="bg1"/>
                </a:solidFill>
                <a:latin typeface="Arial Narrow" panose="020B0606020202030204" pitchFamily="34" charset="0"/>
                <a:cs typeface="Arial" pitchFamily="34" charset="0"/>
              </a:rPr>
              <a:t>Motivations for </a:t>
            </a:r>
            <a:r>
              <a:rPr lang="fr-FR" sz="2800" b="1" dirty="0" err="1">
                <a:solidFill>
                  <a:schemeClr val="bg1"/>
                </a:solidFill>
                <a:latin typeface="Arial Narrow" panose="020B0606020202030204" pitchFamily="34" charset="0"/>
                <a:cs typeface="Arial" pitchFamily="34" charset="0"/>
              </a:rPr>
              <a:t>regularly</a:t>
            </a:r>
            <a:r>
              <a:rPr lang="fr-FR" sz="2800" b="1" dirty="0">
                <a:solidFill>
                  <a:schemeClr val="bg1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fr-FR" sz="2800" b="1" dirty="0" err="1">
                <a:solidFill>
                  <a:schemeClr val="bg1"/>
                </a:solidFill>
                <a:latin typeface="Arial Narrow" panose="020B0606020202030204" pitchFamily="34" charset="0"/>
                <a:cs typeface="Arial" pitchFamily="34" charset="0"/>
              </a:rPr>
              <a:t>assessing</a:t>
            </a:r>
            <a:r>
              <a:rPr lang="fr-FR" sz="2800" b="1" dirty="0">
                <a:solidFill>
                  <a:schemeClr val="bg1"/>
                </a:solidFill>
                <a:latin typeface="Arial Narrow" panose="020B0606020202030204" pitchFamily="34" charset="0"/>
                <a:cs typeface="Arial" pitchFamily="34" charset="0"/>
              </a:rPr>
              <a:t> the </a:t>
            </a:r>
            <a:r>
              <a:rPr lang="fr-FR" sz="2800" b="1" dirty="0" err="1">
                <a:solidFill>
                  <a:schemeClr val="bg1"/>
                </a:solidFill>
                <a:latin typeface="Arial Narrow" panose="020B0606020202030204" pitchFamily="34" charset="0"/>
                <a:cs typeface="Arial" pitchFamily="34" charset="0"/>
              </a:rPr>
              <a:t>sea</a:t>
            </a:r>
            <a:r>
              <a:rPr lang="fr-FR" sz="2800" b="1" dirty="0">
                <a:solidFill>
                  <a:schemeClr val="bg1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fr-FR" sz="2800" b="1" dirty="0" err="1">
                <a:solidFill>
                  <a:schemeClr val="bg1"/>
                </a:solidFill>
                <a:latin typeface="Arial Narrow" panose="020B0606020202030204" pitchFamily="34" charset="0"/>
                <a:cs typeface="Arial" pitchFamily="34" charset="0"/>
              </a:rPr>
              <a:t>level</a:t>
            </a:r>
            <a:r>
              <a:rPr lang="fr-FR" sz="2800" b="1" dirty="0">
                <a:solidFill>
                  <a:schemeClr val="bg1"/>
                </a:solidFill>
                <a:latin typeface="Arial Narrow" panose="020B0606020202030204" pitchFamily="34" charset="0"/>
                <a:cs typeface="Arial" pitchFamily="34" charset="0"/>
              </a:rPr>
              <a:t> budget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fr-F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  <a:cs typeface="Arial" pitchFamily="34" charset="0"/>
            </a:endParaRPr>
          </a:p>
          <a:p>
            <a:pPr marL="571500" indent="-5715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fr-FR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Better</a:t>
            </a:r>
            <a:r>
              <a:rPr lang="fr-F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fr-FR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understand</a:t>
            </a:r>
            <a:r>
              <a:rPr lang="fr-F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fr-FR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processes</a:t>
            </a:r>
            <a:r>
              <a:rPr lang="fr-F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 at </a:t>
            </a:r>
            <a:r>
              <a:rPr lang="fr-FR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work</a:t>
            </a:r>
            <a:r>
              <a:rPr lang="fr-F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 and follow temporal changes (</a:t>
            </a:r>
            <a:r>
              <a:rPr lang="fr-FR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acceleration</a:t>
            </a:r>
            <a:r>
              <a:rPr lang="fr-F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?) of </a:t>
            </a:r>
            <a:r>
              <a:rPr lang="fr-FR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individual</a:t>
            </a:r>
            <a:r>
              <a:rPr lang="fr-F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 components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  <a:cs typeface="Arial" pitchFamily="34" charset="0"/>
            </a:endParaRPr>
          </a:p>
          <a:p>
            <a:pPr marL="571500" indent="-5715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fr-F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Place </a:t>
            </a:r>
            <a:r>
              <a:rPr lang="fr-FR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bounds</a:t>
            </a:r>
            <a:r>
              <a:rPr lang="fr-F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 on </a:t>
            </a:r>
            <a:r>
              <a:rPr lang="fr-FR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missing</a:t>
            </a:r>
            <a:r>
              <a:rPr lang="fr-F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 or </a:t>
            </a:r>
            <a:r>
              <a:rPr lang="fr-FR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poorly</a:t>
            </a:r>
            <a:r>
              <a:rPr lang="fr-F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fr-FR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known</a:t>
            </a:r>
            <a:r>
              <a:rPr lang="fr-F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 contributions </a:t>
            </a:r>
            <a:r>
              <a:rPr lang="fr-FR" sz="28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(e.g., </a:t>
            </a:r>
            <a:r>
              <a:rPr lang="fr-FR" sz="2800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deep</a:t>
            </a:r>
            <a:r>
              <a:rPr lang="fr-FR" sz="28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 &gt;2000m </a:t>
            </a:r>
            <a:r>
              <a:rPr lang="fr-FR" sz="2800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ocean</a:t>
            </a:r>
            <a:r>
              <a:rPr lang="fr-FR" sz="28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fr-FR" sz="2800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warming</a:t>
            </a:r>
            <a:r>
              <a:rPr lang="fr-FR" sz="28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 not </a:t>
            </a:r>
            <a:r>
              <a:rPr lang="fr-FR" sz="2800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sampled</a:t>
            </a:r>
            <a:r>
              <a:rPr lang="fr-FR" sz="28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  by </a:t>
            </a:r>
            <a:r>
              <a:rPr lang="fr-FR" sz="2800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Argo</a:t>
            </a:r>
            <a:r>
              <a:rPr lang="fr-FR" sz="28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, …)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  <a:cs typeface="Arial" pitchFamily="34" charset="0"/>
            </a:endParaRP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fr-F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  </a:t>
            </a:r>
            <a:r>
              <a:rPr lang="fr-FR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Constrain</a:t>
            </a:r>
            <a:r>
              <a:rPr lang="fr-F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fr-FR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current</a:t>
            </a:r>
            <a:r>
              <a:rPr lang="fr-F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fr-FR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Earth’s</a:t>
            </a:r>
            <a:r>
              <a:rPr lang="fr-F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 Energy </a:t>
            </a:r>
            <a:r>
              <a:rPr lang="fr-FR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Imbalance</a:t>
            </a:r>
            <a:endParaRPr lang="fr-FR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  <a:cs typeface="Arial" pitchFamily="34" charset="0"/>
            </a:endParaRP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fr-F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fr-FR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Validate</a:t>
            </a:r>
            <a:r>
              <a:rPr lang="fr-F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fr-FR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climate</a:t>
            </a:r>
            <a:r>
              <a:rPr lang="fr-F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fr-FR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models</a:t>
            </a:r>
            <a:r>
              <a:rPr lang="fr-F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fr-FR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used</a:t>
            </a:r>
            <a:r>
              <a:rPr lang="fr-F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itchFamily="34" charset="0"/>
              </a:rPr>
              <a:t> for projections</a:t>
            </a:r>
          </a:p>
        </p:txBody>
      </p:sp>
    </p:spTree>
    <p:extLst>
      <p:ext uri="{BB962C8B-B14F-4D97-AF65-F5344CB8AC3E}">
        <p14:creationId xmlns:p14="http://schemas.microsoft.com/office/powerpoint/2010/main" val="39740161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55580" y="404664"/>
            <a:ext cx="7886700" cy="994172"/>
          </a:xfrm>
        </p:spPr>
        <p:txBody>
          <a:bodyPr>
            <a:normAutofit/>
          </a:bodyPr>
          <a:lstStyle/>
          <a:p>
            <a:pPr algn="ctr"/>
            <a:r>
              <a:rPr lang="fr-FR" sz="2400" b="1" dirty="0">
                <a:solidFill>
                  <a:srgbClr val="0000FF"/>
                </a:solidFill>
                <a:latin typeface="Arial Narrow" panose="020B0606020202030204" pitchFamily="34" charset="0"/>
              </a:rPr>
              <a:t>World </a:t>
            </a:r>
            <a:r>
              <a:rPr lang="fr-FR" sz="2400" b="1" dirty="0" err="1">
                <a:solidFill>
                  <a:srgbClr val="0000FF"/>
                </a:solidFill>
                <a:latin typeface="Arial Narrow" panose="020B0606020202030204" pitchFamily="34" charset="0"/>
              </a:rPr>
              <a:t>Climate</a:t>
            </a:r>
            <a:r>
              <a:rPr lang="fr-FR" sz="2400" b="1" dirty="0">
                <a:solidFill>
                  <a:srgbClr val="0000FF"/>
                </a:solidFill>
                <a:latin typeface="Arial Narrow" panose="020B0606020202030204" pitchFamily="34" charset="0"/>
              </a:rPr>
              <a:t> </a:t>
            </a:r>
            <a:r>
              <a:rPr lang="fr-FR" sz="2400" b="1" dirty="0" err="1">
                <a:solidFill>
                  <a:srgbClr val="0000FF"/>
                </a:solidFill>
                <a:latin typeface="Arial Narrow" panose="020B0606020202030204" pitchFamily="34" charset="0"/>
              </a:rPr>
              <a:t>Reserach</a:t>
            </a:r>
            <a:r>
              <a:rPr lang="fr-FR" sz="2400" b="1" dirty="0">
                <a:solidFill>
                  <a:srgbClr val="0000FF"/>
                </a:solidFill>
                <a:latin typeface="Arial Narrow" panose="020B0606020202030204" pitchFamily="34" charset="0"/>
              </a:rPr>
              <a:t> Programme</a:t>
            </a:r>
            <a:br>
              <a:rPr lang="fr-FR" sz="2400" b="1" dirty="0">
                <a:solidFill>
                  <a:srgbClr val="0000FF"/>
                </a:solidFill>
                <a:latin typeface="Arial Narrow" panose="020B0606020202030204" pitchFamily="34" charset="0"/>
              </a:rPr>
            </a:br>
            <a:r>
              <a:rPr lang="fr-FR" sz="2400" b="1" i="1" dirty="0">
                <a:solidFill>
                  <a:srgbClr val="C00000"/>
                </a:solidFill>
                <a:latin typeface="Arial Narrow" panose="020B0606020202030204" pitchFamily="34" charset="0"/>
              </a:rPr>
              <a:t>Grand Challenge  « </a:t>
            </a:r>
            <a:r>
              <a:rPr lang="fr-FR" sz="2400" b="1" i="1" dirty="0" err="1">
                <a:solidFill>
                  <a:srgbClr val="C00000"/>
                </a:solidFill>
                <a:latin typeface="Arial Narrow" panose="020B0606020202030204" pitchFamily="34" charset="0"/>
              </a:rPr>
              <a:t>Regional</a:t>
            </a:r>
            <a:r>
              <a:rPr lang="fr-FR" sz="2400" b="1" i="1" dirty="0">
                <a:solidFill>
                  <a:srgbClr val="C00000"/>
                </a:solidFill>
                <a:latin typeface="Arial Narrow" panose="020B0606020202030204" pitchFamily="34" charset="0"/>
              </a:rPr>
              <a:t> </a:t>
            </a:r>
            <a:r>
              <a:rPr lang="fr-FR" sz="2400" b="1" i="1" dirty="0" err="1">
                <a:solidFill>
                  <a:srgbClr val="C00000"/>
                </a:solidFill>
                <a:latin typeface="Arial Narrow" panose="020B0606020202030204" pitchFamily="34" charset="0"/>
              </a:rPr>
              <a:t>Sea</a:t>
            </a:r>
            <a:r>
              <a:rPr lang="fr-FR" sz="2400" b="1" i="1" dirty="0">
                <a:solidFill>
                  <a:srgbClr val="C00000"/>
                </a:solidFill>
                <a:latin typeface="Arial Narrow" panose="020B0606020202030204" pitchFamily="34" charset="0"/>
              </a:rPr>
              <a:t> </a:t>
            </a:r>
            <a:r>
              <a:rPr lang="fr-FR" sz="2400" b="1" i="1" dirty="0" err="1">
                <a:solidFill>
                  <a:srgbClr val="C00000"/>
                </a:solidFill>
                <a:latin typeface="Arial Narrow" panose="020B0606020202030204" pitchFamily="34" charset="0"/>
              </a:rPr>
              <a:t>Level</a:t>
            </a:r>
            <a:r>
              <a:rPr lang="fr-FR" sz="2400" b="1" i="1" dirty="0">
                <a:solidFill>
                  <a:srgbClr val="C00000"/>
                </a:solidFill>
                <a:latin typeface="Arial Narrow" panose="020B0606020202030204" pitchFamily="34" charset="0"/>
              </a:rPr>
              <a:t> and </a:t>
            </a:r>
            <a:r>
              <a:rPr lang="fr-FR" sz="2400" b="1" i="1" dirty="0" err="1">
                <a:solidFill>
                  <a:srgbClr val="C00000"/>
                </a:solidFill>
                <a:latin typeface="Arial Narrow" panose="020B0606020202030204" pitchFamily="34" charset="0"/>
              </a:rPr>
              <a:t>Coastal</a:t>
            </a:r>
            <a:r>
              <a:rPr lang="fr-FR" sz="2400" b="1" i="1" dirty="0">
                <a:solidFill>
                  <a:srgbClr val="C00000"/>
                </a:solidFill>
                <a:latin typeface="Arial Narrow" panose="020B0606020202030204" pitchFamily="34" charset="0"/>
              </a:rPr>
              <a:t> Impacts »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395537" y="1510387"/>
            <a:ext cx="8496944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sz="2000" b="1" u="sng" dirty="0">
                <a:solidFill>
                  <a:prstClr val="black"/>
                </a:solidFill>
                <a:latin typeface="Arial Narrow" panose="020B0606020202030204" pitchFamily="34" charset="0"/>
              </a:rPr>
              <a:t>WP 6: Global Sea Level Budget Assessment  (Sea Level as  ‘Global Climate Indicator’; Focus on altimetry era &amp; observations)</a:t>
            </a:r>
          </a:p>
          <a:p>
            <a:pPr defTabSz="685800"/>
            <a:endParaRPr lang="fr-FR" sz="18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defTabSz="685800"/>
            <a:r>
              <a:rPr lang="es-ES" sz="1800" b="1" i="1" dirty="0">
                <a:solidFill>
                  <a:srgbClr val="0000FF"/>
                </a:solidFill>
                <a:latin typeface="Arial Narrow" panose="020B0606020202030204" pitchFamily="34" charset="0"/>
              </a:rPr>
              <a:t>Leads: Anny </a:t>
            </a:r>
            <a:r>
              <a:rPr lang="es-ES" sz="1800" b="1" i="1" dirty="0" err="1">
                <a:solidFill>
                  <a:srgbClr val="0000FF"/>
                </a:solidFill>
                <a:latin typeface="Arial Narrow" panose="020B0606020202030204" pitchFamily="34" charset="0"/>
              </a:rPr>
              <a:t>Cazenave</a:t>
            </a:r>
            <a:r>
              <a:rPr lang="es-ES" sz="1800" b="1" i="1" dirty="0">
                <a:solidFill>
                  <a:srgbClr val="0000FF"/>
                </a:solidFill>
                <a:latin typeface="Arial Narrow" panose="020B0606020202030204" pitchFamily="34" charset="0"/>
              </a:rPr>
              <a:t> and </a:t>
            </a:r>
            <a:r>
              <a:rPr lang="es-ES" sz="1800" b="1" i="1" dirty="0" err="1">
                <a:solidFill>
                  <a:srgbClr val="0000FF"/>
                </a:solidFill>
                <a:latin typeface="Arial Narrow" panose="020B0606020202030204" pitchFamily="34" charset="0"/>
              </a:rPr>
              <a:t>Benoit</a:t>
            </a:r>
            <a:r>
              <a:rPr lang="es-ES" sz="1800" b="1" i="1" dirty="0">
                <a:solidFill>
                  <a:srgbClr val="0000FF"/>
                </a:solidFill>
                <a:latin typeface="Arial Narrow" panose="020B0606020202030204" pitchFamily="34" charset="0"/>
              </a:rPr>
              <a:t> </a:t>
            </a:r>
            <a:r>
              <a:rPr lang="es-ES" sz="1800" b="1" i="1" dirty="0" err="1">
                <a:solidFill>
                  <a:srgbClr val="0000FF"/>
                </a:solidFill>
                <a:latin typeface="Arial Narrow" panose="020B0606020202030204" pitchFamily="34" charset="0"/>
              </a:rPr>
              <a:t>Meyssignac</a:t>
            </a:r>
            <a:r>
              <a:rPr lang="es-ES" sz="1800" b="1" i="1" dirty="0">
                <a:solidFill>
                  <a:srgbClr val="0000FF"/>
                </a:solidFill>
                <a:latin typeface="Arial Narrow" panose="020B0606020202030204" pitchFamily="34" charset="0"/>
              </a:rPr>
              <a:t> (LEGOS)</a:t>
            </a:r>
            <a:endParaRPr lang="fr-FR" sz="1800" b="1" i="1" dirty="0">
              <a:solidFill>
                <a:srgbClr val="0000FF"/>
              </a:solidFill>
              <a:latin typeface="Arial Narrow" panose="020B0606020202030204" pitchFamily="34" charset="0"/>
            </a:endParaRPr>
          </a:p>
          <a:p>
            <a:pPr defTabSz="685800"/>
            <a:r>
              <a:rPr lang="es-ES" sz="1800" b="1" i="1" dirty="0" err="1">
                <a:solidFill>
                  <a:srgbClr val="0000FF"/>
                </a:solidFill>
                <a:latin typeface="Arial Narrow" panose="020B0606020202030204" pitchFamily="34" charset="0"/>
              </a:rPr>
              <a:t>Supporting</a:t>
            </a:r>
            <a:r>
              <a:rPr lang="es-ES" sz="1800" b="1" i="1" dirty="0">
                <a:solidFill>
                  <a:srgbClr val="0000FF"/>
                </a:solidFill>
                <a:latin typeface="Arial Narrow" panose="020B0606020202030204" pitchFamily="34" charset="0"/>
              </a:rPr>
              <a:t> </a:t>
            </a:r>
            <a:r>
              <a:rPr lang="es-ES" sz="1800" b="1" i="1" dirty="0" err="1">
                <a:solidFill>
                  <a:srgbClr val="0000FF"/>
                </a:solidFill>
                <a:latin typeface="Arial Narrow" panose="020B0606020202030204" pitchFamily="34" charset="0"/>
              </a:rPr>
              <a:t>team</a:t>
            </a:r>
            <a:r>
              <a:rPr lang="es-ES" sz="1800" b="1" i="1" dirty="0">
                <a:solidFill>
                  <a:srgbClr val="0000FF"/>
                </a:solidFill>
                <a:latin typeface="Arial Narrow" panose="020B0606020202030204" pitchFamily="34" charset="0"/>
              </a:rPr>
              <a:t>: &gt; 80 </a:t>
            </a:r>
            <a:r>
              <a:rPr lang="es-ES" sz="1800" b="1" i="1" dirty="0" err="1">
                <a:solidFill>
                  <a:srgbClr val="0000FF"/>
                </a:solidFill>
                <a:latin typeface="Arial Narrow" panose="020B0606020202030204" pitchFamily="34" charset="0"/>
              </a:rPr>
              <a:t>scientists</a:t>
            </a:r>
            <a:r>
              <a:rPr lang="es-ES" sz="1800" b="1" i="1" dirty="0">
                <a:solidFill>
                  <a:srgbClr val="0000FF"/>
                </a:solidFill>
                <a:latin typeface="Arial Narrow" panose="020B0606020202030204" pitchFamily="34" charset="0"/>
              </a:rPr>
              <a:t> </a:t>
            </a:r>
            <a:r>
              <a:rPr lang="es-ES" sz="1800" b="1" i="1" dirty="0" err="1">
                <a:solidFill>
                  <a:srgbClr val="0000FF"/>
                </a:solidFill>
                <a:latin typeface="Arial Narrow" panose="020B0606020202030204" pitchFamily="34" charset="0"/>
              </a:rPr>
              <a:t>from</a:t>
            </a:r>
            <a:r>
              <a:rPr lang="es-ES" sz="1800" b="1" i="1" dirty="0">
                <a:solidFill>
                  <a:srgbClr val="0000FF"/>
                </a:solidFill>
                <a:latin typeface="Arial Narrow" panose="020B0606020202030204" pitchFamily="34" charset="0"/>
              </a:rPr>
              <a:t> 60 </a:t>
            </a:r>
            <a:r>
              <a:rPr lang="es-ES" sz="1800" b="1" i="1" dirty="0" err="1">
                <a:solidFill>
                  <a:srgbClr val="0000FF"/>
                </a:solidFill>
                <a:latin typeface="Arial Narrow" panose="020B0606020202030204" pitchFamily="34" charset="0"/>
              </a:rPr>
              <a:t>institutions</a:t>
            </a:r>
            <a:r>
              <a:rPr lang="es-ES" sz="1800" b="1" i="1" dirty="0">
                <a:solidFill>
                  <a:srgbClr val="0000FF"/>
                </a:solidFill>
                <a:latin typeface="Arial Narrow" panose="020B0606020202030204" pitchFamily="34" charset="0"/>
              </a:rPr>
              <a:t> </a:t>
            </a:r>
            <a:r>
              <a:rPr lang="es-ES" sz="1800" b="1" i="1" dirty="0" err="1">
                <a:solidFill>
                  <a:srgbClr val="0000FF"/>
                </a:solidFill>
                <a:latin typeface="Arial Narrow" panose="020B0606020202030204" pitchFamily="34" charset="0"/>
              </a:rPr>
              <a:t>worldwide</a:t>
            </a:r>
            <a:endParaRPr lang="es-ES" sz="1800" b="1" i="1" dirty="0">
              <a:solidFill>
                <a:srgbClr val="0000FF"/>
              </a:solidFill>
              <a:latin typeface="Arial Narrow" panose="020B0606020202030204" pitchFamily="34" charset="0"/>
            </a:endParaRPr>
          </a:p>
          <a:p>
            <a:pPr defTabSz="685800"/>
            <a:endParaRPr lang="es-ES" sz="18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defTabSz="685800"/>
            <a:r>
              <a:rPr lang="es-ES" sz="1800" b="1" dirty="0" err="1">
                <a:solidFill>
                  <a:prstClr val="black"/>
                </a:solidFill>
                <a:latin typeface="Arial Narrow" panose="020B0606020202030204" pitchFamily="34" charset="0"/>
              </a:rPr>
              <a:t>Scientific</a:t>
            </a:r>
            <a:r>
              <a:rPr lang="es-ES" sz="1800" b="1" dirty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es-ES" sz="1800" b="1" dirty="0" err="1">
                <a:solidFill>
                  <a:prstClr val="black"/>
                </a:solidFill>
                <a:latin typeface="Arial Narrow" panose="020B0606020202030204" pitchFamily="34" charset="0"/>
              </a:rPr>
              <a:t>objective</a:t>
            </a:r>
            <a:r>
              <a:rPr lang="es-ES" sz="1800" b="1" dirty="0">
                <a:solidFill>
                  <a:prstClr val="black"/>
                </a:solidFill>
                <a:latin typeface="Arial Narrow" panose="020B0606020202030204" pitchFamily="34" charset="0"/>
              </a:rPr>
              <a:t>: </a:t>
            </a:r>
            <a:r>
              <a:rPr lang="en-US" sz="1800" b="1" dirty="0">
                <a:solidFill>
                  <a:prstClr val="black"/>
                </a:solidFill>
                <a:latin typeface="Arial Narrow" panose="020B0606020202030204" pitchFamily="34" charset="0"/>
              </a:rPr>
              <a:t> </a:t>
            </a:r>
            <a:r>
              <a:rPr lang="en-US" sz="1800" b="1" dirty="0">
                <a:solidFill>
                  <a:srgbClr val="C00000"/>
                </a:solidFill>
                <a:latin typeface="Arial Narrow" panose="020B0606020202030204" pitchFamily="34" charset="0"/>
              </a:rPr>
              <a:t>ASSESS</a:t>
            </a:r>
            <a:r>
              <a:rPr lang="en-US" sz="1800" b="1" dirty="0">
                <a:solidFill>
                  <a:prstClr val="black"/>
                </a:solidFill>
                <a:latin typeface="Arial Narrow" panose="020B0606020202030204" pitchFamily="34" charset="0"/>
              </a:rPr>
              <a:t> products used  in the sea level budget (sea level and components) provided by different groups worldwide and on-going international projects (e.g. the ESA Climate Change Initiative/Sea Level Budget Closure Project , NOAA annual sea level budget, IMBIE2, ….). </a:t>
            </a:r>
          </a:p>
          <a:p>
            <a:pPr defTabSz="685800"/>
            <a:r>
              <a:rPr lang="en-US" sz="1800" b="1" dirty="0">
                <a:solidFill>
                  <a:prstClr val="black"/>
                </a:solidFill>
                <a:latin typeface="Arial Narrow" panose="020B0606020202030204" pitchFamily="34" charset="0"/>
              </a:rPr>
              <a:t>	- Describe data sets used for the sea level budget</a:t>
            </a:r>
          </a:p>
          <a:p>
            <a:pPr defTabSz="685800"/>
            <a:r>
              <a:rPr lang="en-US" sz="1800" b="1" dirty="0">
                <a:solidFill>
                  <a:prstClr val="black"/>
                </a:solidFill>
                <a:latin typeface="Arial Narrow" panose="020B0606020202030204" pitchFamily="34" charset="0"/>
              </a:rPr>
              <a:t>	- Characterize uncertainties</a:t>
            </a:r>
          </a:p>
          <a:p>
            <a:pPr defTabSz="685800"/>
            <a:r>
              <a:rPr lang="en-US" sz="1800" b="1" dirty="0">
                <a:solidFill>
                  <a:prstClr val="black"/>
                </a:solidFill>
                <a:latin typeface="Arial Narrow" panose="020B0606020202030204" pitchFamily="34" charset="0"/>
              </a:rPr>
              <a:t>	- Examine closure of the sea level and mass  budgets</a:t>
            </a:r>
          </a:p>
          <a:p>
            <a:pPr defTabSz="685800"/>
            <a:endParaRPr lang="en-US" sz="18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defTabSz="685800"/>
            <a:r>
              <a:rPr lang="en-US" sz="1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1</a:t>
            </a:r>
            <a:r>
              <a:rPr lang="en-US" sz="1800" b="1" i="1" baseline="300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st</a:t>
            </a:r>
            <a:r>
              <a:rPr lang="en-US" sz="1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assessment completed; Article submitted to Earth System Science Data (April 2018)</a:t>
            </a:r>
            <a:endParaRPr lang="fr-FR" sz="1350" i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141315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Figures_Sea_level\201802_slb_sum_of_components_gmsl_cci_dienget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" y="0"/>
            <a:ext cx="914318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2339752" y="68287"/>
            <a:ext cx="3501280" cy="3847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0000FF"/>
                </a:solidFill>
                <a:latin typeface="Arial Narrow" panose="020B0606020202030204" pitchFamily="34" charset="0"/>
              </a:rPr>
              <a:t>The Global </a:t>
            </a:r>
            <a:r>
              <a:rPr lang="fr-FR" b="1" dirty="0" err="1">
                <a:solidFill>
                  <a:srgbClr val="0000FF"/>
                </a:solidFill>
                <a:latin typeface="Arial Narrow" panose="020B0606020202030204" pitchFamily="34" charset="0"/>
              </a:rPr>
              <a:t>Mean</a:t>
            </a:r>
            <a:r>
              <a:rPr lang="fr-FR" b="1" dirty="0">
                <a:solidFill>
                  <a:srgbClr val="0000FF"/>
                </a:solidFill>
                <a:latin typeface="Arial Narrow" panose="020B0606020202030204" pitchFamily="34" charset="0"/>
              </a:rPr>
              <a:t> </a:t>
            </a:r>
            <a:r>
              <a:rPr lang="fr-FR" b="1" dirty="0" err="1">
                <a:solidFill>
                  <a:srgbClr val="0000FF"/>
                </a:solidFill>
                <a:latin typeface="Arial Narrow" panose="020B0606020202030204" pitchFamily="34" charset="0"/>
              </a:rPr>
              <a:t>Sea</a:t>
            </a:r>
            <a:r>
              <a:rPr lang="fr-FR" b="1" dirty="0">
                <a:solidFill>
                  <a:srgbClr val="0000FF"/>
                </a:solidFill>
                <a:latin typeface="Arial Narrow" panose="020B0606020202030204" pitchFamily="34" charset="0"/>
              </a:rPr>
              <a:t> </a:t>
            </a:r>
            <a:r>
              <a:rPr lang="fr-FR" b="1" dirty="0" err="1">
                <a:solidFill>
                  <a:srgbClr val="0000FF"/>
                </a:solidFill>
                <a:latin typeface="Arial Narrow" panose="020B0606020202030204" pitchFamily="34" charset="0"/>
              </a:rPr>
              <a:t>Level</a:t>
            </a:r>
            <a:r>
              <a:rPr lang="fr-FR" b="1" dirty="0">
                <a:solidFill>
                  <a:srgbClr val="0000FF"/>
                </a:solidFill>
                <a:latin typeface="Arial Narrow" panose="020B0606020202030204" pitchFamily="34" charset="0"/>
              </a:rPr>
              <a:t> Budget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5436096" y="6562346"/>
            <a:ext cx="34824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i="1" dirty="0">
                <a:latin typeface="Arial Narrow" panose="020B0606020202030204" pitchFamily="34" charset="0"/>
              </a:rPr>
              <a:t>The</a:t>
            </a:r>
            <a:r>
              <a:rPr lang="fr-FR" sz="1200" dirty="0">
                <a:latin typeface="Arial Narrow" panose="020B0606020202030204" pitchFamily="34" charset="0"/>
              </a:rPr>
              <a:t> </a:t>
            </a:r>
            <a:r>
              <a:rPr lang="fr-FR" sz="1200" i="1" dirty="0">
                <a:latin typeface="Arial Narrow" panose="020B0606020202030204" pitchFamily="34" charset="0"/>
              </a:rPr>
              <a:t>WCRP Global </a:t>
            </a:r>
            <a:r>
              <a:rPr lang="fr-FR" sz="1200" i="1" dirty="0" err="1">
                <a:latin typeface="Arial Narrow" panose="020B0606020202030204" pitchFamily="34" charset="0"/>
              </a:rPr>
              <a:t>Sea</a:t>
            </a:r>
            <a:r>
              <a:rPr lang="fr-FR" sz="1200" i="1" dirty="0">
                <a:latin typeface="Arial Narrow" panose="020B0606020202030204" pitchFamily="34" charset="0"/>
              </a:rPr>
              <a:t> </a:t>
            </a:r>
            <a:r>
              <a:rPr lang="fr-FR" sz="1200" i="1" dirty="0" err="1">
                <a:latin typeface="Arial Narrow" panose="020B0606020202030204" pitchFamily="34" charset="0"/>
              </a:rPr>
              <a:t>Level</a:t>
            </a:r>
            <a:r>
              <a:rPr lang="fr-FR" sz="1200" i="1" dirty="0">
                <a:latin typeface="Arial Narrow" panose="020B0606020202030204" pitchFamily="34" charset="0"/>
              </a:rPr>
              <a:t> Budget Group, ESSD, 2018</a:t>
            </a:r>
          </a:p>
        </p:txBody>
      </p:sp>
    </p:spTree>
    <p:extLst>
      <p:ext uri="{BB962C8B-B14F-4D97-AF65-F5344CB8AC3E}">
        <p14:creationId xmlns:p14="http://schemas.microsoft.com/office/powerpoint/2010/main" val="42795867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656692"/>
            <a:ext cx="7416824" cy="5544616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5453856" y="6455821"/>
            <a:ext cx="319189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100" i="1" dirty="0">
                <a:latin typeface="Arial Narrow" panose="020B0606020202030204" pitchFamily="34" charset="0"/>
              </a:rPr>
              <a:t>The</a:t>
            </a:r>
            <a:r>
              <a:rPr lang="fr-FR" sz="1100" dirty="0">
                <a:latin typeface="Arial Narrow" panose="020B0606020202030204" pitchFamily="34" charset="0"/>
              </a:rPr>
              <a:t> </a:t>
            </a:r>
            <a:r>
              <a:rPr lang="fr-FR" sz="1100" i="1" dirty="0">
                <a:latin typeface="Arial Narrow" panose="020B0606020202030204" pitchFamily="34" charset="0"/>
              </a:rPr>
              <a:t>WCRP Global </a:t>
            </a:r>
            <a:r>
              <a:rPr lang="fr-FR" sz="1100" i="1" dirty="0" err="1">
                <a:latin typeface="Arial Narrow" panose="020B0606020202030204" pitchFamily="34" charset="0"/>
              </a:rPr>
              <a:t>Sea</a:t>
            </a:r>
            <a:r>
              <a:rPr lang="fr-FR" sz="1100" i="1" dirty="0">
                <a:latin typeface="Arial Narrow" panose="020B0606020202030204" pitchFamily="34" charset="0"/>
              </a:rPr>
              <a:t> </a:t>
            </a:r>
            <a:r>
              <a:rPr lang="fr-FR" sz="1100" i="1" dirty="0" err="1">
                <a:latin typeface="Arial Narrow" panose="020B0606020202030204" pitchFamily="34" charset="0"/>
              </a:rPr>
              <a:t>Level</a:t>
            </a:r>
            <a:r>
              <a:rPr lang="fr-FR" sz="1100" i="1" dirty="0">
                <a:latin typeface="Arial Narrow" panose="020B0606020202030204" pitchFamily="34" charset="0"/>
              </a:rPr>
              <a:t> Budget Group, ESSD, 2018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2854412" y="533942"/>
            <a:ext cx="32191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Annual</a:t>
            </a:r>
            <a:r>
              <a:rPr lang="fr-F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fr-F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Sea</a:t>
            </a:r>
            <a:r>
              <a:rPr lang="fr-F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fr-F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Level</a:t>
            </a:r>
            <a:r>
              <a:rPr lang="fr-F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Budget</a:t>
            </a:r>
          </a:p>
        </p:txBody>
      </p:sp>
      <p:cxnSp>
        <p:nvCxnSpPr>
          <p:cNvPr id="7" name="Connecteur droit avec flèche 6"/>
          <p:cNvCxnSpPr/>
          <p:nvPr/>
        </p:nvCxnSpPr>
        <p:spPr>
          <a:xfrm>
            <a:off x="4860032" y="2276872"/>
            <a:ext cx="504056" cy="21602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ZoneTexte 1"/>
          <p:cNvSpPr txBox="1"/>
          <p:nvPr/>
        </p:nvSpPr>
        <p:spPr>
          <a:xfrm>
            <a:off x="4283968" y="2060848"/>
            <a:ext cx="122982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00" b="1" dirty="0" err="1">
                <a:solidFill>
                  <a:srgbClr val="FF0000"/>
                </a:solidFill>
                <a:latin typeface="Arial Narrow" panose="020B0606020202030204" pitchFamily="34" charset="0"/>
              </a:rPr>
              <a:t>Observed</a:t>
            </a:r>
            <a:r>
              <a:rPr lang="fr-FR" sz="1100" b="1" dirty="0">
                <a:solidFill>
                  <a:srgbClr val="FF0000"/>
                </a:solidFill>
                <a:latin typeface="Arial Narrow" panose="020B0606020202030204" pitchFamily="34" charset="0"/>
              </a:rPr>
              <a:t> </a:t>
            </a:r>
            <a:r>
              <a:rPr lang="fr-FR" sz="1100" b="1" dirty="0" err="1">
                <a:solidFill>
                  <a:srgbClr val="FF0000"/>
                </a:solidFill>
                <a:latin typeface="Arial Narrow" panose="020B0606020202030204" pitchFamily="34" charset="0"/>
              </a:rPr>
              <a:t>sea</a:t>
            </a:r>
            <a:r>
              <a:rPr lang="fr-FR" sz="1100" b="1" dirty="0">
                <a:solidFill>
                  <a:srgbClr val="FF0000"/>
                </a:solidFill>
                <a:latin typeface="Arial Narrow" panose="020B0606020202030204" pitchFamily="34" charset="0"/>
              </a:rPr>
              <a:t> </a:t>
            </a:r>
            <a:r>
              <a:rPr lang="fr-FR" sz="1100" b="1" dirty="0" err="1">
                <a:solidFill>
                  <a:srgbClr val="FF0000"/>
                </a:solidFill>
                <a:latin typeface="Arial Narrow" panose="020B0606020202030204" pitchFamily="34" charset="0"/>
              </a:rPr>
              <a:t>level</a:t>
            </a:r>
            <a:endParaRPr lang="fr-FR" sz="11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3491880" y="2492896"/>
            <a:ext cx="134524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00" b="1" dirty="0" err="1">
                <a:solidFill>
                  <a:srgbClr val="0000FF"/>
                </a:solidFill>
                <a:latin typeface="Arial Narrow" panose="020B0606020202030204" pitchFamily="34" charset="0"/>
              </a:rPr>
              <a:t>Sum</a:t>
            </a:r>
            <a:r>
              <a:rPr lang="fr-FR" sz="1100" b="1" dirty="0">
                <a:solidFill>
                  <a:srgbClr val="0000FF"/>
                </a:solidFill>
                <a:latin typeface="Arial Narrow" panose="020B0606020202030204" pitchFamily="34" charset="0"/>
              </a:rPr>
              <a:t> of contributions</a:t>
            </a:r>
          </a:p>
        </p:txBody>
      </p:sp>
      <p:cxnSp>
        <p:nvCxnSpPr>
          <p:cNvPr id="8" name="Connecteur droit avec flèche 7"/>
          <p:cNvCxnSpPr/>
          <p:nvPr/>
        </p:nvCxnSpPr>
        <p:spPr>
          <a:xfrm>
            <a:off x="4508376" y="2754506"/>
            <a:ext cx="504056" cy="216024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05154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FF"/>
            </a:gs>
            <a:gs pos="17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827585" y="2060860"/>
            <a:ext cx="7772400" cy="1470025"/>
          </a:xfrm>
        </p:spPr>
        <p:txBody>
          <a:bodyPr>
            <a:noAutofit/>
          </a:bodyPr>
          <a:lstStyle/>
          <a:p>
            <a:br>
              <a:rPr lang="fr-FR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</a:br>
            <a:r>
              <a:rPr lang="fr-FR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endParaRPr lang="fr-FR" sz="3600" b="1" i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4" name="Rectangle à coins arrondis 3"/>
          <p:cNvSpPr/>
          <p:nvPr/>
        </p:nvSpPr>
        <p:spPr>
          <a:xfrm>
            <a:off x="251521" y="404664"/>
            <a:ext cx="8640960" cy="6264695"/>
          </a:xfrm>
          <a:prstGeom prst="roundRect">
            <a:avLst/>
          </a:prstGeom>
          <a:solidFill>
            <a:srgbClr val="33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defTabSz="91440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endParaRPr lang="fr-FR" sz="2400" b="1" dirty="0">
              <a:solidFill>
                <a:schemeClr val="bg1"/>
              </a:solidFill>
              <a:latin typeface="Arial Narrow" panose="020B0606020202030204" pitchFamily="34" charset="0"/>
              <a:cs typeface="Arial" charset="0"/>
              <a:sym typeface="Wingdings" panose="05000000000000000000" pitchFamily="2" charset="2"/>
            </a:endParaRPr>
          </a:p>
          <a:p>
            <a:pPr marL="285750" indent="-285750" defTabSz="91440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fr-FR" sz="2400" b="1" dirty="0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**More </a:t>
            </a:r>
            <a:r>
              <a:rPr lang="fr-FR" sz="2400" b="1" dirty="0" err="1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research</a:t>
            </a:r>
            <a:r>
              <a:rPr lang="fr-FR" sz="2400" b="1" dirty="0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 </a:t>
            </a:r>
            <a:r>
              <a:rPr lang="fr-FR" sz="2400" b="1" dirty="0" err="1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needed</a:t>
            </a:r>
            <a:r>
              <a:rPr lang="fr-FR" sz="2400" b="1" dirty="0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 to </a:t>
            </a:r>
            <a:r>
              <a:rPr lang="fr-FR" sz="2400" b="1" dirty="0" err="1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fully</a:t>
            </a:r>
            <a:r>
              <a:rPr lang="fr-FR" sz="2400" b="1" dirty="0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 </a:t>
            </a:r>
            <a:r>
              <a:rPr lang="fr-FR" sz="2400" b="1" dirty="0" err="1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reach</a:t>
            </a:r>
            <a:r>
              <a:rPr lang="fr-FR" sz="2400" b="1" dirty="0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 the GCOS </a:t>
            </a:r>
            <a:r>
              <a:rPr lang="fr-FR" sz="2400" b="1" dirty="0" err="1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requirements</a:t>
            </a:r>
            <a:endParaRPr lang="fr-FR" sz="2400" b="1" dirty="0">
              <a:solidFill>
                <a:schemeClr val="bg1"/>
              </a:solidFill>
              <a:latin typeface="Arial Narrow" panose="020B0606020202030204" pitchFamily="34" charset="0"/>
              <a:cs typeface="Arial" charset="0"/>
              <a:sym typeface="Wingdings" panose="05000000000000000000" pitchFamily="2" charset="2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fr-FR" sz="2400" b="1" dirty="0">
              <a:solidFill>
                <a:schemeClr val="bg1"/>
              </a:solidFill>
              <a:latin typeface="Arial Narrow" panose="020B0606020202030204" pitchFamily="34" charset="0"/>
              <a:cs typeface="Arial" charset="0"/>
              <a:sym typeface="Wingdings" panose="05000000000000000000" pitchFamily="2" charset="2"/>
            </a:endParaRPr>
          </a:p>
          <a:p>
            <a:pPr marL="285750" indent="-285750" defTabSz="91440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fr-FR" sz="2400" b="1" dirty="0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***</a:t>
            </a:r>
            <a:r>
              <a:rPr lang="fr-FR" sz="2400" b="1" dirty="0" err="1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Ensure</a:t>
            </a:r>
            <a:r>
              <a:rPr lang="fr-FR" sz="2400" b="1" dirty="0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 </a:t>
            </a:r>
            <a:r>
              <a:rPr lang="fr-FR" sz="2400" b="1" dirty="0" err="1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continuity</a:t>
            </a:r>
            <a:r>
              <a:rPr lang="fr-FR" sz="2400" b="1" dirty="0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 of the high-</a:t>
            </a:r>
            <a:r>
              <a:rPr lang="fr-FR" sz="2400" b="1" dirty="0" err="1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quality</a:t>
            </a:r>
            <a:r>
              <a:rPr lang="fr-FR" sz="2400" b="1" dirty="0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 </a:t>
            </a:r>
            <a:r>
              <a:rPr lang="fr-FR" sz="2400" b="1" dirty="0" err="1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sea</a:t>
            </a:r>
            <a:r>
              <a:rPr lang="fr-FR" sz="2400" b="1" dirty="0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 </a:t>
            </a:r>
            <a:r>
              <a:rPr lang="fr-FR" sz="2400" b="1" dirty="0" err="1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level</a:t>
            </a:r>
            <a:r>
              <a:rPr lang="fr-FR" sz="2400" b="1" dirty="0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 record for </a:t>
            </a:r>
            <a:r>
              <a:rPr lang="fr-FR" sz="2400" b="1" dirty="0" err="1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climate</a:t>
            </a:r>
            <a:r>
              <a:rPr lang="fr-FR" sz="2400" b="1" dirty="0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 </a:t>
            </a:r>
            <a:r>
              <a:rPr lang="fr-FR" sz="2400" b="1" dirty="0" err="1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research</a:t>
            </a:r>
            <a:r>
              <a:rPr lang="fr-FR" sz="2400" b="1" dirty="0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 and </a:t>
            </a:r>
            <a:r>
              <a:rPr lang="fr-FR" sz="2400" b="1" dirty="0" err="1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include</a:t>
            </a:r>
            <a:r>
              <a:rPr lang="fr-FR" sz="2400" b="1" dirty="0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 new satellites in </a:t>
            </a:r>
            <a:r>
              <a:rPr lang="fr-FR" sz="2400" b="1" dirty="0" err="1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orbit</a:t>
            </a:r>
            <a:r>
              <a:rPr lang="fr-FR" sz="2400" b="1" dirty="0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 (</a:t>
            </a:r>
            <a:r>
              <a:rPr lang="fr-FR" sz="2400" b="1" i="1" dirty="0" err="1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e.g</a:t>
            </a:r>
            <a:r>
              <a:rPr lang="fr-FR" sz="2400" b="1" i="1" dirty="0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., </a:t>
            </a:r>
            <a:r>
              <a:rPr lang="fr-FR" sz="2400" b="1" i="1" dirty="0" err="1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CryoSat</a:t>
            </a:r>
            <a:r>
              <a:rPr lang="fr-FR" sz="2400" b="1" i="1" dirty="0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, Sentinel-3, Jason-3, …</a:t>
            </a:r>
            <a:r>
              <a:rPr lang="fr-FR" sz="2400" b="1" dirty="0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)</a:t>
            </a:r>
          </a:p>
          <a:p>
            <a:pPr marL="285750" indent="-285750" defTabSz="91440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endParaRPr lang="fr-FR" sz="2400" b="1" dirty="0">
              <a:solidFill>
                <a:schemeClr val="bg1"/>
              </a:solidFill>
              <a:latin typeface="Arial Narrow" panose="020B0606020202030204" pitchFamily="34" charset="0"/>
              <a:cs typeface="Arial" charset="0"/>
              <a:sym typeface="Wingdings" panose="05000000000000000000" pitchFamily="2" charset="2"/>
            </a:endParaRPr>
          </a:p>
          <a:p>
            <a:pPr marL="285750" indent="-285750" defTabSz="91440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fr-FR" sz="2400" b="1" dirty="0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***</a:t>
            </a:r>
            <a:r>
              <a:rPr lang="fr-FR" sz="2400" b="1" dirty="0" err="1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Need</a:t>
            </a:r>
            <a:r>
              <a:rPr lang="fr-FR" sz="2400" b="1" dirty="0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 for </a:t>
            </a:r>
            <a:r>
              <a:rPr lang="fr-FR" sz="2400" b="1" dirty="0" err="1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continuing</a:t>
            </a:r>
            <a:r>
              <a:rPr lang="fr-FR" sz="2400" b="1" dirty="0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 </a:t>
            </a:r>
            <a:r>
              <a:rPr lang="fr-FR" sz="2400" b="1" dirty="0">
                <a:solidFill>
                  <a:srgbClr val="FFFF00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R&amp;D ACTIVITIES </a:t>
            </a:r>
            <a:r>
              <a:rPr lang="fr-FR" sz="2400" b="1" dirty="0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to </a:t>
            </a:r>
            <a:r>
              <a:rPr lang="fr-FR" sz="2400" b="1" dirty="0" err="1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feed</a:t>
            </a:r>
            <a:r>
              <a:rPr lang="fr-FR" sz="2400" b="1" dirty="0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 </a:t>
            </a:r>
            <a:r>
              <a:rPr lang="fr-FR" sz="2400" b="1" dirty="0" err="1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operational</a:t>
            </a:r>
            <a:r>
              <a:rPr lang="fr-FR" sz="2400" b="1" dirty="0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 production of </a:t>
            </a:r>
            <a:r>
              <a:rPr lang="fr-FR" sz="2400" b="1" dirty="0" err="1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sea</a:t>
            </a:r>
            <a:r>
              <a:rPr lang="fr-FR" sz="2400" b="1" dirty="0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 </a:t>
            </a:r>
            <a:r>
              <a:rPr lang="fr-FR" sz="2400" b="1" dirty="0" err="1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level</a:t>
            </a:r>
            <a:r>
              <a:rPr lang="fr-FR" sz="2400" b="1" dirty="0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 by C3S</a:t>
            </a:r>
          </a:p>
          <a:p>
            <a:pPr marL="285750" indent="-285750" defTabSz="91440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endParaRPr lang="fr-FR" sz="2400" b="1" dirty="0">
              <a:solidFill>
                <a:schemeClr val="bg1"/>
              </a:solidFill>
              <a:latin typeface="Arial Narrow" panose="020B0606020202030204" pitchFamily="34" charset="0"/>
              <a:cs typeface="Arial" charset="0"/>
              <a:sym typeface="Wingdings" panose="05000000000000000000" pitchFamily="2" charset="2"/>
            </a:endParaRPr>
          </a:p>
          <a:p>
            <a:pPr marL="285750" indent="-285750" defTabSz="91440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fr-FR" sz="2400" b="1" dirty="0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***</a:t>
            </a:r>
            <a:r>
              <a:rPr lang="fr-FR" sz="2400" b="1" dirty="0" err="1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Develop</a:t>
            </a:r>
            <a:r>
              <a:rPr lang="fr-FR" sz="2400" b="1" dirty="0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 multi-mission </a:t>
            </a:r>
            <a:r>
              <a:rPr lang="fr-FR" sz="2400" b="1" dirty="0">
                <a:solidFill>
                  <a:srgbClr val="FFFF00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COASTAL SEA LEVEL </a:t>
            </a:r>
            <a:r>
              <a:rPr lang="fr-FR" sz="2400" b="1" dirty="0" err="1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products</a:t>
            </a:r>
            <a:r>
              <a:rPr lang="fr-FR" sz="2400" b="1" dirty="0">
                <a:solidFill>
                  <a:schemeClr val="bg1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       			              </a:t>
            </a:r>
            <a:r>
              <a:rPr lang="fr-FR" sz="2400" b="1" dirty="0">
                <a:solidFill>
                  <a:srgbClr val="66FFFF"/>
                </a:solidFill>
                <a:latin typeface="Arial Narrow" panose="020B0606020202030204" pitchFamily="34" charset="0"/>
                <a:cs typeface="Arial" charset="0"/>
                <a:sym typeface="Wingdings" panose="05000000000000000000" pitchFamily="2" charset="2"/>
              </a:rPr>
              <a:t>GLOBALLY!!!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0" y="404664"/>
            <a:ext cx="870142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2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The </a:t>
            </a:r>
            <a:r>
              <a:rPr kumimoji="0" lang="fr-FR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Sea</a:t>
            </a:r>
            <a:r>
              <a:rPr kumimoji="0" lang="fr-FR" sz="32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 </a:t>
            </a:r>
            <a:r>
              <a:rPr kumimoji="0" lang="fr-FR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Level</a:t>
            </a:r>
            <a:r>
              <a:rPr kumimoji="0" lang="fr-FR" sz="32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 Record: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200" b="1" i="0" u="none" strike="noStrike" kern="1200" cap="none" spc="0" normalizeH="0" baseline="0" noProof="0" dirty="0">
                <a:ln>
                  <a:noFill/>
                </a:ln>
                <a:solidFill>
                  <a:srgbClr val="66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        </a:t>
            </a:r>
            <a:r>
              <a:rPr kumimoji="0" lang="fr-FR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66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What</a:t>
            </a:r>
            <a:r>
              <a:rPr kumimoji="0" lang="fr-FR" sz="3200" b="1" i="0" u="none" strike="noStrike" kern="1200" cap="none" spc="0" normalizeH="0" baseline="0" noProof="0" dirty="0">
                <a:ln>
                  <a:noFill/>
                </a:ln>
                <a:solidFill>
                  <a:srgbClr val="66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 has been </a:t>
            </a:r>
            <a:r>
              <a:rPr kumimoji="0" lang="fr-FR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66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done</a:t>
            </a:r>
            <a:r>
              <a:rPr kumimoji="0" lang="fr-FR" sz="3200" b="1" i="0" u="none" strike="noStrike" kern="1200" cap="none" spc="0" normalizeH="0" baseline="0" noProof="0" dirty="0">
                <a:ln>
                  <a:noFill/>
                </a:ln>
                <a:solidFill>
                  <a:srgbClr val="66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?</a:t>
            </a:r>
            <a:r>
              <a:rPr kumimoji="0" lang="fr-FR" sz="3200" b="1" i="0" u="none" strike="noStrike" kern="1200" cap="none" spc="0" normalizeH="0" noProof="0" dirty="0">
                <a:ln>
                  <a:noFill/>
                </a:ln>
                <a:solidFill>
                  <a:srgbClr val="66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 </a:t>
            </a:r>
            <a:r>
              <a:rPr kumimoji="0" lang="fr-FR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66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What</a:t>
            </a:r>
            <a:r>
              <a:rPr kumimoji="0" lang="fr-FR" sz="3200" b="1" i="0" u="none" strike="noStrike" kern="1200" cap="none" spc="0" normalizeH="0" baseline="0" noProof="0" dirty="0">
                <a:ln>
                  <a:noFill/>
                </a:ln>
                <a:solidFill>
                  <a:srgbClr val="66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 </a:t>
            </a:r>
            <a:r>
              <a:rPr kumimoji="0" lang="fr-FR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66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remains</a:t>
            </a:r>
            <a:r>
              <a:rPr kumimoji="0" lang="fr-FR" sz="3200" b="1" i="0" u="none" strike="noStrike" kern="1200" cap="none" spc="0" normalizeH="0" baseline="0" noProof="0" dirty="0">
                <a:ln>
                  <a:noFill/>
                </a:ln>
                <a:solidFill>
                  <a:srgbClr val="66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 to </a:t>
            </a:r>
            <a:r>
              <a:rPr kumimoji="0" lang="fr-FR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66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be</a:t>
            </a:r>
            <a:r>
              <a:rPr kumimoji="0" lang="fr-FR" sz="3200" b="1" i="0" u="none" strike="noStrike" kern="1200" cap="none" spc="0" normalizeH="0" baseline="0" noProof="0" dirty="0">
                <a:ln>
                  <a:noFill/>
                </a:ln>
                <a:solidFill>
                  <a:srgbClr val="66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 </a:t>
            </a:r>
            <a:r>
              <a:rPr kumimoji="0" lang="fr-FR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66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done</a:t>
            </a:r>
            <a:r>
              <a:rPr kumimoji="0" lang="fr-FR" sz="3200" b="1" i="0" u="none" strike="noStrike" kern="1200" cap="none" spc="0" normalizeH="0" baseline="0" noProof="0" dirty="0">
                <a:ln>
                  <a:noFill/>
                </a:ln>
                <a:solidFill>
                  <a:srgbClr val="66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2165706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4" descr="COASTALT_webstory_fig1.gi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856" y="2002971"/>
            <a:ext cx="3221656" cy="2718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 rot="21319681">
            <a:off x="119532" y="1781983"/>
            <a:ext cx="8904936" cy="1692771"/>
          </a:xfrm>
          <a:prstGeom prst="rect">
            <a:avLst/>
          </a:prstGeom>
          <a:solidFill>
            <a:schemeClr val="bg1"/>
          </a:solidFill>
          <a:ln w="38100"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400" b="1" dirty="0" err="1">
                <a:solidFill>
                  <a:prstClr val="black"/>
                </a:solidFill>
                <a:latin typeface="Arial Narrow" panose="020B0606020202030204" pitchFamily="34" charset="0"/>
              </a:rPr>
              <a:t>Need</a:t>
            </a:r>
            <a:r>
              <a:rPr lang="fr-FR" sz="2400" b="1" dirty="0">
                <a:solidFill>
                  <a:prstClr val="black"/>
                </a:solidFill>
                <a:latin typeface="Arial Narrow" panose="020B0606020202030204" pitchFamily="34" charset="0"/>
              </a:rPr>
              <a:t> for a global, </a:t>
            </a:r>
            <a:r>
              <a:rPr lang="fr-FR" sz="2400" b="1" dirty="0" err="1">
                <a:solidFill>
                  <a:prstClr val="black"/>
                </a:solidFill>
                <a:latin typeface="Arial Narrow" panose="020B0606020202030204" pitchFamily="34" charset="0"/>
              </a:rPr>
              <a:t>altimetry-based</a:t>
            </a:r>
            <a:r>
              <a:rPr lang="fr-FR" sz="2400" b="1" dirty="0">
                <a:solidFill>
                  <a:prstClr val="black"/>
                </a:solidFill>
                <a:latin typeface="Arial Narrow" panose="020B0606020202030204" pitchFamily="34" charset="0"/>
              </a:rPr>
              <a:t>, </a:t>
            </a:r>
            <a:r>
              <a:rPr lang="fr-FR" sz="2400" b="1" dirty="0" err="1">
                <a:solidFill>
                  <a:prstClr val="black"/>
                </a:solidFill>
                <a:latin typeface="Arial Narrow" panose="020B0606020202030204" pitchFamily="34" charset="0"/>
              </a:rPr>
              <a:t>coastal</a:t>
            </a:r>
            <a:r>
              <a:rPr lang="fr-FR" sz="2400" b="1" dirty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fr-FR" sz="2400" b="1" dirty="0" err="1">
                <a:solidFill>
                  <a:prstClr val="black"/>
                </a:solidFill>
                <a:latin typeface="Arial Narrow" panose="020B0606020202030204" pitchFamily="34" charset="0"/>
              </a:rPr>
              <a:t>sea</a:t>
            </a:r>
            <a:r>
              <a:rPr lang="fr-FR" sz="2400" b="1" dirty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fr-FR" sz="2400" b="1" dirty="0" err="1">
                <a:solidFill>
                  <a:prstClr val="black"/>
                </a:solidFill>
                <a:latin typeface="Arial Narrow" panose="020B0606020202030204" pitchFamily="34" charset="0"/>
              </a:rPr>
              <a:t>level</a:t>
            </a:r>
            <a:r>
              <a:rPr lang="fr-FR" sz="2400" b="1" dirty="0">
                <a:solidFill>
                  <a:prstClr val="black"/>
                </a:solidFill>
                <a:latin typeface="Arial Narrow" panose="020B0606020202030204" pitchFamily="34" charset="0"/>
              </a:rPr>
              <a:t> data set (</a:t>
            </a:r>
            <a:r>
              <a:rPr lang="fr-FR" sz="2000" b="1" i="1" dirty="0" err="1">
                <a:solidFill>
                  <a:prstClr val="black"/>
                </a:solidFill>
                <a:latin typeface="Arial Narrow" panose="020B0606020202030204" pitchFamily="34" charset="0"/>
              </a:rPr>
              <a:t>with</a:t>
            </a:r>
            <a:r>
              <a:rPr lang="fr-FR" sz="2000" b="1" i="1" dirty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fr-FR" sz="2000" b="1" i="1" dirty="0" err="1">
                <a:solidFill>
                  <a:prstClr val="black"/>
                </a:solidFill>
                <a:latin typeface="Arial Narrow" panose="020B0606020202030204" pitchFamily="34" charset="0"/>
              </a:rPr>
              <a:t>reprocessing</a:t>
            </a:r>
            <a:r>
              <a:rPr lang="fr-FR" sz="2000" b="1" i="1" dirty="0">
                <a:solidFill>
                  <a:prstClr val="black"/>
                </a:solidFill>
                <a:latin typeface="Arial Narrow" panose="020B0606020202030204" pitchFamily="34" charset="0"/>
              </a:rPr>
              <a:t> of radar </a:t>
            </a:r>
            <a:r>
              <a:rPr lang="fr-FR" sz="2000" b="1" i="1" dirty="0" err="1">
                <a:solidFill>
                  <a:prstClr val="black"/>
                </a:solidFill>
                <a:latin typeface="Arial Narrow" panose="020B0606020202030204" pitchFamily="34" charset="0"/>
              </a:rPr>
              <a:t>echoes</a:t>
            </a:r>
            <a:r>
              <a:rPr lang="fr-FR" sz="2000" b="1" i="1" dirty="0">
                <a:solidFill>
                  <a:prstClr val="black"/>
                </a:solidFill>
                <a:latin typeface="Arial Narrow" panose="020B0606020202030204" pitchFamily="34" charset="0"/>
              </a:rPr>
              <a:t>,  </a:t>
            </a:r>
            <a:r>
              <a:rPr lang="fr-FR" sz="2000" b="1" i="1" dirty="0" err="1">
                <a:solidFill>
                  <a:prstClr val="black"/>
                </a:solidFill>
                <a:latin typeface="Arial Narrow" panose="020B0606020202030204" pitchFamily="34" charset="0"/>
              </a:rPr>
              <a:t>improved</a:t>
            </a:r>
            <a:r>
              <a:rPr lang="fr-FR" sz="2000" b="1" i="1" dirty="0">
                <a:solidFill>
                  <a:prstClr val="black"/>
                </a:solidFill>
                <a:latin typeface="Arial Narrow" panose="020B0606020202030204" pitchFamily="34" charset="0"/>
              </a:rPr>
              <a:t> corrections,  </a:t>
            </a:r>
            <a:r>
              <a:rPr lang="fr-FR" sz="2000" b="1" i="1" dirty="0" err="1">
                <a:solidFill>
                  <a:prstClr val="black"/>
                </a:solidFill>
                <a:latin typeface="Arial Narrow" panose="020B0606020202030204" pitchFamily="34" charset="0"/>
              </a:rPr>
              <a:t>gridded</a:t>
            </a:r>
            <a:r>
              <a:rPr lang="fr-FR" sz="2000" b="1" i="1" dirty="0">
                <a:solidFill>
                  <a:prstClr val="black"/>
                </a:solidFill>
                <a:latin typeface="Arial Narrow" panose="020B0606020202030204" pitchFamily="34" charset="0"/>
              </a:rPr>
              <a:t> multi mission </a:t>
            </a:r>
            <a:r>
              <a:rPr lang="fr-FR" sz="2000" b="1" i="1" dirty="0" err="1">
                <a:solidFill>
                  <a:prstClr val="black"/>
                </a:solidFill>
                <a:latin typeface="Arial Narrow" panose="020B0606020202030204" pitchFamily="34" charset="0"/>
              </a:rPr>
              <a:t>products</a:t>
            </a:r>
            <a:r>
              <a:rPr lang="fr-FR" sz="2000" b="1" i="1" dirty="0">
                <a:solidFill>
                  <a:prstClr val="black"/>
                </a:solidFill>
                <a:latin typeface="Arial Narrow" panose="020B0606020202030204" pitchFamily="34" charset="0"/>
              </a:rPr>
              <a:t>, </a:t>
            </a: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000" b="1" i="1" dirty="0" err="1">
                <a:solidFill>
                  <a:prstClr val="black"/>
                </a:solidFill>
                <a:latin typeface="Arial Narrow" panose="020B0606020202030204" pitchFamily="34" charset="0"/>
              </a:rPr>
              <a:t>link</a:t>
            </a:r>
            <a:r>
              <a:rPr lang="fr-FR" sz="2000" b="1" i="1" dirty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fr-FR" sz="2000" b="1" i="1" dirty="0" err="1">
                <a:solidFill>
                  <a:prstClr val="black"/>
                </a:solidFill>
                <a:latin typeface="Arial Narrow" panose="020B0606020202030204" pitchFamily="34" charset="0"/>
              </a:rPr>
              <a:t>with</a:t>
            </a:r>
            <a:r>
              <a:rPr lang="fr-FR" sz="2000" b="1" i="1" dirty="0">
                <a:solidFill>
                  <a:prstClr val="black"/>
                </a:solidFill>
                <a:latin typeface="Arial Narrow" panose="020B0606020202030204" pitchFamily="34" charset="0"/>
              </a:rPr>
              <a:t> open </a:t>
            </a:r>
            <a:r>
              <a:rPr lang="fr-FR" sz="2000" b="1" i="1" dirty="0" err="1">
                <a:solidFill>
                  <a:prstClr val="black"/>
                </a:solidFill>
                <a:latin typeface="Arial Narrow" panose="020B0606020202030204" pitchFamily="34" charset="0"/>
              </a:rPr>
              <a:t>ocean</a:t>
            </a:r>
            <a:r>
              <a:rPr lang="fr-FR" sz="2000" b="1" i="1" dirty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fr-FR" sz="2000" b="1" i="1" dirty="0" err="1">
                <a:solidFill>
                  <a:prstClr val="black"/>
                </a:solidFill>
                <a:latin typeface="Arial Narrow" panose="020B0606020202030204" pitchFamily="34" charset="0"/>
              </a:rPr>
              <a:t>sea</a:t>
            </a:r>
            <a:r>
              <a:rPr lang="fr-FR" sz="2000" b="1" i="1" dirty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fr-FR" sz="2000" b="1" i="1" dirty="0" err="1">
                <a:solidFill>
                  <a:prstClr val="black"/>
                </a:solidFill>
                <a:latin typeface="Arial Narrow" panose="020B0606020202030204" pitchFamily="34" charset="0"/>
              </a:rPr>
              <a:t>level</a:t>
            </a:r>
            <a:r>
              <a:rPr lang="fr-FR" sz="2000" b="1" i="1" dirty="0">
                <a:solidFill>
                  <a:prstClr val="black"/>
                </a:solidFill>
                <a:latin typeface="Arial Narrow" panose="020B0606020202030204" pitchFamily="34" charset="0"/>
              </a:rPr>
              <a:t>, …</a:t>
            </a:r>
            <a:r>
              <a:rPr lang="fr-FR" sz="2000" b="1" dirty="0">
                <a:solidFill>
                  <a:prstClr val="black"/>
                </a:solidFill>
                <a:latin typeface="Arial Narrow" panose="020B0606020202030204" pitchFamily="34" charset="0"/>
              </a:rPr>
              <a:t>)</a:t>
            </a: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000" b="1" dirty="0">
                <a:solidFill>
                  <a:prstClr val="black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 </a:t>
            </a:r>
            <a:r>
              <a:rPr lang="fr-FR" sz="2000" b="1" dirty="0">
                <a:solidFill>
                  <a:srgbClr val="C000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 important for </a:t>
            </a:r>
            <a:r>
              <a:rPr lang="fr-FR" sz="2000" b="1" dirty="0" err="1">
                <a:solidFill>
                  <a:srgbClr val="C000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assessing</a:t>
            </a:r>
            <a:r>
              <a:rPr lang="fr-FR" sz="2000" b="1" dirty="0">
                <a:solidFill>
                  <a:srgbClr val="C000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 </a:t>
            </a:r>
            <a:r>
              <a:rPr lang="fr-FR" sz="2000" b="1" dirty="0" err="1">
                <a:solidFill>
                  <a:srgbClr val="C000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coastal</a:t>
            </a:r>
            <a:r>
              <a:rPr lang="fr-FR" sz="2000" b="1" dirty="0">
                <a:solidFill>
                  <a:srgbClr val="C000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 impacts of </a:t>
            </a:r>
            <a:r>
              <a:rPr lang="fr-FR" sz="2000" b="1" dirty="0" err="1">
                <a:solidFill>
                  <a:srgbClr val="C000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climate</a:t>
            </a:r>
            <a:r>
              <a:rPr lang="fr-FR" sz="2000" b="1" dirty="0">
                <a:solidFill>
                  <a:srgbClr val="C000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 change</a:t>
            </a: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000" b="1" dirty="0">
                <a:solidFill>
                  <a:srgbClr val="C000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 and </a:t>
            </a:r>
            <a:r>
              <a:rPr lang="fr-FR" sz="2000" b="1" dirty="0" err="1">
                <a:solidFill>
                  <a:srgbClr val="C000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develop</a:t>
            </a:r>
            <a:r>
              <a:rPr lang="fr-FR" sz="2000" b="1" dirty="0">
                <a:solidFill>
                  <a:srgbClr val="C000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 adaptation </a:t>
            </a:r>
            <a:r>
              <a:rPr lang="fr-FR" sz="2000" b="1" dirty="0" err="1">
                <a:solidFill>
                  <a:srgbClr val="C000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strategies</a:t>
            </a:r>
            <a:r>
              <a:rPr lang="fr-FR" sz="2000" b="1" dirty="0">
                <a:solidFill>
                  <a:srgbClr val="C000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 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1509" y="3723313"/>
            <a:ext cx="5445223" cy="2953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449269" y="260648"/>
            <a:ext cx="87232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>
              <a:defRPr/>
            </a:pPr>
            <a:r>
              <a:rPr lang="en-US" sz="2000" b="1" dirty="0">
                <a:solidFill>
                  <a:prstClr val="black"/>
                </a:solidFill>
                <a:latin typeface="Arial Narrow" charset="0"/>
                <a:ea typeface="MS PGothic" pitchFamily="34" charset="-128"/>
              </a:rPr>
              <a:t>The answer to the question: “is sea level at the coast rising at the same rate as in the open ocean?” is </a:t>
            </a:r>
            <a:r>
              <a:rPr lang="en-US" sz="2000" b="1" dirty="0">
                <a:solidFill>
                  <a:srgbClr val="C00000"/>
                </a:solidFill>
                <a:latin typeface="Arial Narrow" charset="0"/>
                <a:ea typeface="MS PGothic" pitchFamily="34" charset="-128"/>
              </a:rPr>
              <a:t>UNKNOWN</a:t>
            </a:r>
            <a:r>
              <a:rPr lang="en-US" sz="2000" b="1" dirty="0">
                <a:solidFill>
                  <a:prstClr val="black"/>
                </a:solidFill>
                <a:latin typeface="Arial Narrow" charset="0"/>
                <a:ea typeface="MS PGothic" pitchFamily="34" charset="-128"/>
              </a:rPr>
              <a:t> (</a:t>
            </a:r>
            <a:r>
              <a:rPr lang="en-US" sz="1800" b="1" i="1" dirty="0">
                <a:solidFill>
                  <a:prstClr val="black"/>
                </a:solidFill>
                <a:latin typeface="Arial Narrow" charset="0"/>
                <a:ea typeface="MS PGothic" pitchFamily="34" charset="-128"/>
                <a:sym typeface="Wingdings" panose="05000000000000000000" pitchFamily="2" charset="2"/>
              </a:rPr>
              <a:t> Yet, t</a:t>
            </a:r>
            <a:r>
              <a:rPr lang="en-US" sz="1800" b="1" i="1" dirty="0">
                <a:solidFill>
                  <a:prstClr val="black"/>
                </a:solidFill>
                <a:latin typeface="Arial Narrow" charset="0"/>
                <a:ea typeface="MS PGothic" pitchFamily="34" charset="-128"/>
              </a:rPr>
              <a:t>here are reasons to suspect that coastal sea level  differs from the open ocean because of many additional processes:  </a:t>
            </a:r>
            <a:r>
              <a:rPr lang="en-US" sz="1800" b="1" i="1" dirty="0">
                <a:solidFill>
                  <a:srgbClr val="0000FF"/>
                </a:solidFill>
                <a:latin typeface="Arial Narrow" charset="0"/>
                <a:ea typeface="MS PGothic" pitchFamily="34" charset="-128"/>
              </a:rPr>
              <a:t>shelf currents,</a:t>
            </a:r>
            <a:r>
              <a:rPr lang="fr-FR" sz="1800" b="1" i="1" dirty="0">
                <a:solidFill>
                  <a:srgbClr val="0000FF"/>
                </a:solidFill>
                <a:latin typeface="Arial Narrow" charset="0"/>
                <a:ea typeface="MS PGothic" pitchFamily="34" charset="-128"/>
              </a:rPr>
              <a:t> w</a:t>
            </a:r>
            <a:r>
              <a:rPr lang="is-IS" sz="1800" b="1" i="1" dirty="0">
                <a:solidFill>
                  <a:srgbClr val="0000FF"/>
                </a:solidFill>
                <a:latin typeface="Arial Narrow" charset="0"/>
                <a:ea typeface="MS PGothic" pitchFamily="34" charset="-128"/>
              </a:rPr>
              <a:t>aves, river runoff in deltas and estuaries</a:t>
            </a:r>
            <a:r>
              <a:rPr lang="en-US" sz="1800" b="1" i="1" dirty="0">
                <a:solidFill>
                  <a:srgbClr val="0000FF"/>
                </a:solidFill>
                <a:latin typeface="Arial Narrow" charset="0"/>
                <a:ea typeface="MS PGothic" pitchFamily="34" charset="-128"/>
              </a:rPr>
              <a:t>, etc</a:t>
            </a:r>
            <a:r>
              <a:rPr lang="en-US" sz="2000" b="1" i="1" dirty="0">
                <a:solidFill>
                  <a:srgbClr val="0000FF"/>
                </a:solidFill>
                <a:latin typeface="Arial Narrow" charset="0"/>
                <a:ea typeface="MS PGothic" pitchFamily="34" charset="-128"/>
              </a:rPr>
              <a:t>.)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81875" y="4472318"/>
            <a:ext cx="286168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fr-FR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Conventional satellite altimetry</a:t>
            </a:r>
          </a:p>
          <a:p>
            <a:pPr algn="ctr"/>
            <a:r>
              <a:rPr lang="en-US" altLang="fr-FR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does not work well within 20 km</a:t>
            </a:r>
          </a:p>
          <a:p>
            <a:pPr algn="ctr"/>
            <a:r>
              <a:rPr lang="en-US" altLang="fr-FR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 to the coast (perturbations from land)</a:t>
            </a:r>
          </a:p>
        </p:txBody>
      </p:sp>
    </p:spTree>
    <p:extLst>
      <p:ext uri="{BB962C8B-B14F-4D97-AF65-F5344CB8AC3E}">
        <p14:creationId xmlns:p14="http://schemas.microsoft.com/office/powerpoint/2010/main" val="2104053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77000">
              <a:srgbClr val="0000FF"/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827585" y="2060860"/>
            <a:ext cx="7772400" cy="1470025"/>
          </a:xfrm>
        </p:spPr>
        <p:txBody>
          <a:bodyPr>
            <a:noAutofit/>
          </a:bodyPr>
          <a:lstStyle/>
          <a:p>
            <a:br>
              <a:rPr lang="fr-FR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</a:br>
            <a:r>
              <a:rPr lang="fr-FR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endParaRPr lang="fr-FR" sz="3600" b="1" i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4" name="Rectangle à coins arrondis 3"/>
          <p:cNvSpPr/>
          <p:nvPr/>
        </p:nvSpPr>
        <p:spPr>
          <a:xfrm>
            <a:off x="107504" y="476672"/>
            <a:ext cx="8928992" cy="6192688"/>
          </a:xfrm>
          <a:prstGeom prst="roundRect">
            <a:avLst/>
          </a:prstGeom>
          <a:solidFill>
            <a:srgbClr val="33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800" b="1" dirty="0" err="1">
                <a:solidFill>
                  <a:srgbClr val="66FFFF"/>
                </a:solidFill>
                <a:latin typeface="Arial Narrow" panose="020B0606020202030204" pitchFamily="34" charset="0"/>
              </a:rPr>
              <a:t>What</a:t>
            </a:r>
            <a:r>
              <a:rPr lang="fr-FR" sz="2800" b="1" dirty="0">
                <a:solidFill>
                  <a:srgbClr val="66FFFF"/>
                </a:solidFill>
                <a:latin typeface="Arial Narrow" panose="020B0606020202030204" pitchFamily="34" charset="0"/>
              </a:rPr>
              <a:t> do </a:t>
            </a:r>
            <a:r>
              <a:rPr lang="fr-FR" sz="2800" b="1" dirty="0" err="1">
                <a:solidFill>
                  <a:srgbClr val="66FFFF"/>
                </a:solidFill>
                <a:latin typeface="Arial Narrow" panose="020B0606020202030204" pitchFamily="34" charset="0"/>
              </a:rPr>
              <a:t>we</a:t>
            </a:r>
            <a:r>
              <a:rPr lang="fr-FR" sz="2800" b="1" dirty="0">
                <a:solidFill>
                  <a:srgbClr val="66FFFF"/>
                </a:solidFill>
                <a:latin typeface="Arial Narrow" panose="020B0606020202030204" pitchFamily="34" charset="0"/>
              </a:rPr>
              <a:t>  </a:t>
            </a:r>
            <a:r>
              <a:rPr lang="fr-FR" sz="2800" b="1" dirty="0" err="1">
                <a:solidFill>
                  <a:srgbClr val="66FFFF"/>
                </a:solidFill>
                <a:latin typeface="Arial Narrow" panose="020B0606020202030204" pitchFamily="34" charset="0"/>
              </a:rPr>
              <a:t>need</a:t>
            </a:r>
            <a:r>
              <a:rPr lang="fr-FR" sz="2800" b="1" dirty="0">
                <a:solidFill>
                  <a:srgbClr val="66FFFF"/>
                </a:solidFill>
                <a:latin typeface="Arial Narrow" panose="020B0606020202030204" pitchFamily="34" charset="0"/>
              </a:rPr>
              <a:t> for science?</a:t>
            </a: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fr-FR" sz="24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  <a:p>
            <a:pPr marL="342900" indent="-342900" defTabSz="91440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fr-FR" sz="2400" b="1" dirty="0">
                <a:solidFill>
                  <a:schemeClr val="bg1"/>
                </a:solidFill>
                <a:latin typeface="Arial Narrow" panose="020B0606020202030204" pitchFamily="34" charset="0"/>
              </a:rPr>
              <a:t>A long and </a:t>
            </a:r>
            <a:r>
              <a:rPr lang="fr-FR" sz="2400" b="1" dirty="0" err="1">
                <a:solidFill>
                  <a:schemeClr val="bg1"/>
                </a:solidFill>
                <a:latin typeface="Arial Narrow" panose="020B0606020202030204" pitchFamily="34" charset="0"/>
              </a:rPr>
              <a:t>accurate</a:t>
            </a:r>
            <a:r>
              <a:rPr lang="fr-FR" sz="2400" b="1" dirty="0">
                <a:solidFill>
                  <a:schemeClr val="bg1"/>
                </a:solidFill>
                <a:latin typeface="Arial Narrow" panose="020B0606020202030204" pitchFamily="34" charset="0"/>
              </a:rPr>
              <a:t> global and </a:t>
            </a:r>
            <a:r>
              <a:rPr lang="fr-FR" sz="2400" b="1" dirty="0" err="1">
                <a:solidFill>
                  <a:schemeClr val="bg1"/>
                </a:solidFill>
                <a:latin typeface="Arial Narrow" panose="020B0606020202030204" pitchFamily="34" charset="0"/>
              </a:rPr>
              <a:t>regional</a:t>
            </a:r>
            <a:r>
              <a:rPr lang="fr-FR" sz="2400" b="1" dirty="0">
                <a:solidFill>
                  <a:schemeClr val="bg1"/>
                </a:solidFill>
                <a:latin typeface="Arial Narrow" panose="020B0606020202030204" pitchFamily="34" charset="0"/>
              </a:rPr>
              <a:t>  </a:t>
            </a:r>
            <a:r>
              <a:rPr lang="fr-FR" sz="2400" b="1" dirty="0" err="1">
                <a:solidFill>
                  <a:schemeClr val="bg1"/>
                </a:solidFill>
                <a:latin typeface="Arial Narrow" panose="020B0606020202030204" pitchFamily="34" charset="0"/>
              </a:rPr>
              <a:t>sea</a:t>
            </a:r>
            <a:r>
              <a:rPr lang="fr-FR" sz="2400" b="1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fr-FR" sz="2400" b="1" dirty="0" err="1">
                <a:solidFill>
                  <a:schemeClr val="bg1"/>
                </a:solidFill>
                <a:latin typeface="Arial Narrow" panose="020B0606020202030204" pitchFamily="34" charset="0"/>
              </a:rPr>
              <a:t>level</a:t>
            </a:r>
            <a:r>
              <a:rPr lang="fr-FR" sz="2400" b="1" dirty="0">
                <a:solidFill>
                  <a:schemeClr val="bg1"/>
                </a:solidFill>
                <a:latin typeface="Arial Narrow" panose="020B0606020202030204" pitchFamily="34" charset="0"/>
              </a:rPr>
              <a:t> record </a:t>
            </a:r>
            <a:r>
              <a:rPr lang="fr-FR" sz="2400" b="1" dirty="0">
                <a:solidFill>
                  <a:schemeClr val="bg1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 </a:t>
            </a:r>
            <a:r>
              <a:rPr lang="fr-FR" sz="2400" b="1" i="1" dirty="0" err="1">
                <a:solidFill>
                  <a:srgbClr val="FFFF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sustained</a:t>
            </a:r>
            <a:r>
              <a:rPr lang="fr-FR" sz="2400" b="1" i="1" dirty="0">
                <a:solidFill>
                  <a:srgbClr val="FFFF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 </a:t>
            </a:r>
            <a:r>
              <a:rPr lang="fr-FR" sz="2400" b="1" i="1" dirty="0" err="1">
                <a:solidFill>
                  <a:srgbClr val="FFFF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altimetry</a:t>
            </a:r>
            <a:r>
              <a:rPr lang="fr-FR" sz="2400" b="1" i="1" dirty="0">
                <a:solidFill>
                  <a:srgbClr val="FFFF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 missions</a:t>
            </a:r>
          </a:p>
          <a:p>
            <a:pPr marL="342900" indent="-342900" defTabSz="91440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endParaRPr lang="fr-FR" sz="2400" b="1" i="1" dirty="0">
              <a:solidFill>
                <a:srgbClr val="FFFF00"/>
              </a:solidFill>
              <a:latin typeface="Arial Narrow" panose="020B0606020202030204" pitchFamily="34" charset="0"/>
              <a:sym typeface="Wingdings" panose="05000000000000000000" pitchFamily="2" charset="2"/>
            </a:endParaRPr>
          </a:p>
          <a:p>
            <a:pPr marL="342900" indent="-342900" defTabSz="91440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fr-FR" sz="2400" b="1" dirty="0">
                <a:solidFill>
                  <a:schemeClr val="bg1"/>
                </a:solidFill>
                <a:latin typeface="Arial Narrow" panose="020B0606020202030204" pitchFamily="34" charset="0"/>
              </a:rPr>
              <a:t>Regular </a:t>
            </a:r>
            <a:r>
              <a:rPr lang="fr-FR" sz="2400" b="1" dirty="0" err="1">
                <a:solidFill>
                  <a:schemeClr val="bg1"/>
                </a:solidFill>
                <a:latin typeface="Arial Narrow" panose="020B0606020202030204" pitchFamily="34" charset="0"/>
              </a:rPr>
              <a:t>estimates</a:t>
            </a:r>
            <a:r>
              <a:rPr lang="fr-FR" sz="2400" b="1" dirty="0">
                <a:solidFill>
                  <a:schemeClr val="bg1"/>
                </a:solidFill>
                <a:latin typeface="Arial Narrow" panose="020B0606020202030204" pitchFamily="34" charset="0"/>
              </a:rPr>
              <a:t> of </a:t>
            </a:r>
            <a:r>
              <a:rPr lang="fr-FR" sz="2400" b="1" dirty="0" err="1">
                <a:solidFill>
                  <a:schemeClr val="bg1"/>
                </a:solidFill>
                <a:latin typeface="Arial Narrow" panose="020B0606020202030204" pitchFamily="34" charset="0"/>
              </a:rPr>
              <a:t>closure</a:t>
            </a:r>
            <a:r>
              <a:rPr lang="fr-FR" sz="2400" b="1" dirty="0">
                <a:solidFill>
                  <a:schemeClr val="bg1"/>
                </a:solidFill>
                <a:latin typeface="Arial Narrow" panose="020B0606020202030204" pitchFamily="34" charset="0"/>
              </a:rPr>
              <a:t> of the </a:t>
            </a:r>
            <a:r>
              <a:rPr lang="fr-FR" sz="2400" b="1" dirty="0" err="1">
                <a:solidFill>
                  <a:schemeClr val="bg1"/>
                </a:solidFill>
                <a:latin typeface="Arial Narrow" panose="020B0606020202030204" pitchFamily="34" charset="0"/>
              </a:rPr>
              <a:t>sea</a:t>
            </a:r>
            <a:r>
              <a:rPr lang="fr-FR" sz="2400" b="1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fr-FR" sz="2400" b="1" dirty="0" err="1">
                <a:solidFill>
                  <a:schemeClr val="bg1"/>
                </a:solidFill>
                <a:latin typeface="Arial Narrow" panose="020B0606020202030204" pitchFamily="34" charset="0"/>
              </a:rPr>
              <a:t>level</a:t>
            </a:r>
            <a:r>
              <a:rPr lang="fr-FR" sz="2400" b="1" dirty="0">
                <a:solidFill>
                  <a:schemeClr val="bg1"/>
                </a:solidFill>
                <a:latin typeface="Arial Narrow" panose="020B0606020202030204" pitchFamily="34" charset="0"/>
              </a:rPr>
              <a:t> budget at global </a:t>
            </a: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400" b="1" dirty="0">
                <a:solidFill>
                  <a:schemeClr val="bg1"/>
                </a:solidFill>
                <a:latin typeface="Arial Narrow" panose="020B0606020202030204" pitchFamily="34" charset="0"/>
              </a:rPr>
              <a:t>      and </a:t>
            </a:r>
            <a:r>
              <a:rPr lang="fr-FR" sz="2400" b="1" dirty="0" err="1">
                <a:solidFill>
                  <a:schemeClr val="bg1"/>
                </a:solidFill>
                <a:latin typeface="Arial Narrow" panose="020B0606020202030204" pitchFamily="34" charset="0"/>
              </a:rPr>
              <a:t>regional</a:t>
            </a:r>
            <a:r>
              <a:rPr lang="fr-FR" sz="2400" b="1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fr-FR" sz="2400" b="1" dirty="0" err="1">
                <a:solidFill>
                  <a:schemeClr val="bg1"/>
                </a:solidFill>
                <a:latin typeface="Arial Narrow" panose="020B0606020202030204" pitchFamily="34" charset="0"/>
              </a:rPr>
              <a:t>scales</a:t>
            </a:r>
            <a:r>
              <a:rPr lang="fr-FR" sz="2400" b="1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fr-FR" sz="2400" b="1" dirty="0">
                <a:solidFill>
                  <a:schemeClr val="bg1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  </a:t>
            </a:r>
            <a:r>
              <a:rPr lang="fr-FR" sz="2400" b="1" i="1" dirty="0" err="1">
                <a:solidFill>
                  <a:srgbClr val="FFFF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process</a:t>
            </a:r>
            <a:r>
              <a:rPr lang="fr-FR" sz="2400" b="1" i="1" dirty="0">
                <a:solidFill>
                  <a:srgbClr val="FFFF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 </a:t>
            </a:r>
            <a:r>
              <a:rPr lang="fr-FR" sz="2400" b="1" i="1" dirty="0" err="1">
                <a:solidFill>
                  <a:srgbClr val="FFFF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understanding</a:t>
            </a:r>
            <a:r>
              <a:rPr lang="fr-FR" sz="2400" b="1" i="1" dirty="0">
                <a:solidFill>
                  <a:srgbClr val="FFFF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,  </a:t>
            </a:r>
            <a:r>
              <a:rPr lang="fr-FR" sz="2400" b="1" i="1" dirty="0" err="1">
                <a:solidFill>
                  <a:srgbClr val="FFFF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constraints</a:t>
            </a:r>
            <a:r>
              <a:rPr lang="fr-FR" sz="2400" b="1" i="1" dirty="0">
                <a:solidFill>
                  <a:srgbClr val="FFFF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 on </a:t>
            </a:r>
            <a:r>
              <a:rPr lang="fr-FR" sz="2400" b="1" i="1" dirty="0" err="1">
                <a:solidFill>
                  <a:srgbClr val="FFFF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missing</a:t>
            </a:r>
            <a:r>
              <a:rPr lang="fr-FR" sz="2400" b="1" i="1" dirty="0">
                <a:solidFill>
                  <a:srgbClr val="FFFF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 contributions  and </a:t>
            </a:r>
            <a:r>
              <a:rPr lang="fr-FR" sz="2400" b="1" i="1" dirty="0" err="1">
                <a:solidFill>
                  <a:srgbClr val="FFFF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Earth’s</a:t>
            </a:r>
            <a:r>
              <a:rPr lang="fr-FR" sz="2400" b="1" i="1" dirty="0">
                <a:solidFill>
                  <a:srgbClr val="FFFF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 </a:t>
            </a:r>
            <a:r>
              <a:rPr lang="fr-FR" sz="2400" b="1" i="1" dirty="0" err="1">
                <a:solidFill>
                  <a:srgbClr val="FFFF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Energy</a:t>
            </a:r>
            <a:r>
              <a:rPr lang="fr-FR" sz="2400" b="1" i="1" dirty="0">
                <a:solidFill>
                  <a:srgbClr val="FFFF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 </a:t>
            </a:r>
            <a:r>
              <a:rPr lang="fr-FR" sz="2400" b="1" i="1" dirty="0" err="1">
                <a:solidFill>
                  <a:srgbClr val="FFFF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Imbalance</a:t>
            </a:r>
            <a:r>
              <a:rPr lang="fr-FR" sz="2400" b="1" dirty="0">
                <a:solidFill>
                  <a:srgbClr val="FFFF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, </a:t>
            </a:r>
            <a:r>
              <a:rPr lang="fr-FR" sz="2400" b="1" i="1" dirty="0" err="1">
                <a:solidFill>
                  <a:srgbClr val="FFFF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detection</a:t>
            </a:r>
            <a:r>
              <a:rPr lang="fr-FR" sz="2400" b="1" i="1" dirty="0">
                <a:solidFill>
                  <a:srgbClr val="FFFF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 &amp; attribution </a:t>
            </a:r>
            <a:r>
              <a:rPr lang="fr-FR" sz="2400" b="1" i="1" dirty="0" err="1">
                <a:solidFill>
                  <a:srgbClr val="FFFF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studies</a:t>
            </a:r>
            <a:r>
              <a:rPr lang="fr-FR" sz="2400" b="1" i="1" dirty="0">
                <a:solidFill>
                  <a:srgbClr val="FFFF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, validation of </a:t>
            </a:r>
            <a:r>
              <a:rPr lang="fr-FR" sz="2400" b="1" i="1" dirty="0" err="1">
                <a:solidFill>
                  <a:srgbClr val="FFFF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climate</a:t>
            </a:r>
            <a:r>
              <a:rPr lang="fr-FR" sz="2400" b="1" i="1" dirty="0">
                <a:solidFill>
                  <a:srgbClr val="FFFF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 </a:t>
            </a:r>
            <a:r>
              <a:rPr lang="fr-FR" sz="2400" b="1" i="1" dirty="0" err="1">
                <a:solidFill>
                  <a:srgbClr val="FFFF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models</a:t>
            </a:r>
            <a:r>
              <a:rPr lang="fr-FR" sz="2400" b="1" i="1" dirty="0">
                <a:solidFill>
                  <a:srgbClr val="FFFF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…</a:t>
            </a: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fr-FR" sz="2400" b="1" i="1" dirty="0">
              <a:solidFill>
                <a:srgbClr val="FFFF00"/>
              </a:solidFill>
              <a:latin typeface="Arial Narrow" panose="020B0606020202030204" pitchFamily="34" charset="0"/>
              <a:sym typeface="Wingdings" panose="05000000000000000000" pitchFamily="2" charset="2"/>
            </a:endParaRPr>
          </a:p>
          <a:p>
            <a:pPr marL="342900" indent="-342900" defTabSz="91440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fr-FR" sz="2400" b="1" dirty="0">
                <a:solidFill>
                  <a:schemeClr val="bg1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 A global, multi-mission </a:t>
            </a:r>
            <a:r>
              <a:rPr lang="fr-FR" sz="2400" b="1" dirty="0" err="1">
                <a:solidFill>
                  <a:srgbClr val="FF00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Coastal</a:t>
            </a:r>
            <a:r>
              <a:rPr lang="fr-FR" sz="2400" b="1" dirty="0">
                <a:solidFill>
                  <a:srgbClr val="FF00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 </a:t>
            </a:r>
            <a:r>
              <a:rPr lang="fr-FR" sz="2400" b="1" dirty="0" err="1">
                <a:solidFill>
                  <a:srgbClr val="FF00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Altimetry</a:t>
            </a:r>
            <a:r>
              <a:rPr lang="fr-FR" sz="2400" b="1" dirty="0">
                <a:solidFill>
                  <a:srgbClr val="FF00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 data set </a:t>
            </a:r>
            <a:r>
              <a:rPr lang="fr-FR" sz="2400" b="1" dirty="0">
                <a:solidFill>
                  <a:schemeClr val="bg1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 </a:t>
            </a:r>
            <a:r>
              <a:rPr lang="fr-FR" sz="2400" b="1" i="1" dirty="0">
                <a:solidFill>
                  <a:srgbClr val="FFFF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important for </a:t>
            </a:r>
            <a:r>
              <a:rPr lang="fr-FR" sz="2400" b="1" i="1" dirty="0" err="1">
                <a:solidFill>
                  <a:srgbClr val="FFFF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studying</a:t>
            </a:r>
            <a:r>
              <a:rPr lang="fr-FR" sz="2400" b="1" i="1" dirty="0">
                <a:solidFill>
                  <a:srgbClr val="FFFF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 </a:t>
            </a:r>
            <a:r>
              <a:rPr lang="fr-FR" sz="2400" b="1" i="1" dirty="0" err="1">
                <a:solidFill>
                  <a:srgbClr val="FFFF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coastal</a:t>
            </a:r>
            <a:r>
              <a:rPr lang="fr-FR" sz="2400" b="1" i="1" dirty="0">
                <a:solidFill>
                  <a:srgbClr val="FFFF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 impacts of global change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2699792" y="620688"/>
            <a:ext cx="28676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To </a:t>
            </a:r>
            <a:r>
              <a:rPr lang="fr-FR" sz="36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conclude</a:t>
            </a:r>
            <a:r>
              <a:rPr lang="fr-FR" sz="36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….</a:t>
            </a:r>
          </a:p>
        </p:txBody>
      </p:sp>
    </p:spTree>
    <p:extLst>
      <p:ext uri="{BB962C8B-B14F-4D97-AF65-F5344CB8AC3E}">
        <p14:creationId xmlns:p14="http://schemas.microsoft.com/office/powerpoint/2010/main" val="15574918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0" y="-113208"/>
            <a:ext cx="9144000" cy="7247130"/>
          </a:xfrm>
          <a:prstGeom prst="rect">
            <a:avLst/>
          </a:prstGeom>
          <a:gradFill flip="none" rotWithShape="1">
            <a:gsLst>
              <a:gs pos="54000">
                <a:srgbClr val="3333CC"/>
              </a:gs>
              <a:gs pos="81000">
                <a:srgbClr val="85C2FF"/>
              </a:gs>
              <a:gs pos="80000">
                <a:srgbClr val="C4D6EB"/>
              </a:gs>
              <a:gs pos="91000">
                <a:srgbClr val="FFEBFA"/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 wrap="square" lIns="120922" tIns="60461" rIns="120922" bIns="60461" rtlCol="0">
            <a:spAutoFit/>
          </a:bodyPr>
          <a:lstStyle/>
          <a:p>
            <a:pPr defTabSz="1206181"/>
            <a:endParaRPr lang="fr-FR" sz="37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  <a:p>
            <a:pPr algn="ctr" defTabSz="1206181"/>
            <a:endParaRPr lang="fr-F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  <a:p>
            <a:pPr algn="ctr" defTabSz="1206181"/>
            <a:endParaRPr lang="fr-F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  <a:p>
            <a:pPr algn="ctr" defTabSz="1206181"/>
            <a:endParaRPr lang="fr-F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  <a:p>
            <a:pPr algn="ctr" defTabSz="1206181"/>
            <a:r>
              <a:rPr lang="fr-FR" sz="3600" b="1" dirty="0" err="1">
                <a:solidFill>
                  <a:srgbClr val="FFFF00"/>
                </a:solidFill>
                <a:latin typeface="Arial Narrow" panose="020B0606020202030204" pitchFamily="34" charset="0"/>
              </a:rPr>
              <a:t>Thanks</a:t>
            </a:r>
            <a:r>
              <a:rPr lang="fr-FR" sz="3600" b="1" dirty="0">
                <a:solidFill>
                  <a:srgbClr val="FFFF00"/>
                </a:solidFill>
                <a:latin typeface="Arial Narrow" panose="020B0606020202030204" pitchFamily="34" charset="0"/>
              </a:rPr>
              <a:t> for </a:t>
            </a:r>
            <a:r>
              <a:rPr lang="fr-FR" sz="3600" b="1" dirty="0" err="1">
                <a:solidFill>
                  <a:srgbClr val="FFFF00"/>
                </a:solidFill>
                <a:latin typeface="Arial Narrow" panose="020B0606020202030204" pitchFamily="34" charset="0"/>
              </a:rPr>
              <a:t>your</a:t>
            </a:r>
            <a:r>
              <a:rPr lang="fr-FR" sz="3600" b="1" dirty="0">
                <a:solidFill>
                  <a:srgbClr val="FFFF00"/>
                </a:solidFill>
                <a:latin typeface="Arial Narrow" panose="020B0606020202030204" pitchFamily="34" charset="0"/>
              </a:rPr>
              <a:t> attention</a:t>
            </a:r>
          </a:p>
          <a:p>
            <a:pPr marL="377509" indent="-377509" defTabSz="1206181">
              <a:buFont typeface="Wingdings" panose="05000000000000000000" pitchFamily="2" charset="2"/>
              <a:buChar char="v"/>
            </a:pPr>
            <a:endParaRPr lang="fr-FR" sz="27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  <a:p>
            <a:pPr marL="377509" indent="-377509" defTabSz="1206181">
              <a:buFont typeface="Wingdings" panose="05000000000000000000" pitchFamily="2" charset="2"/>
              <a:buChar char="v"/>
            </a:pPr>
            <a:endParaRPr lang="fr-FR" sz="27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  <a:p>
            <a:pPr marL="377509" indent="-377509" defTabSz="1206181">
              <a:buFont typeface="Wingdings" panose="05000000000000000000" pitchFamily="2" charset="2"/>
              <a:buChar char="v"/>
            </a:pPr>
            <a:endParaRPr lang="fr-FR" sz="27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  <a:p>
            <a:pPr marL="377509" indent="-377509" defTabSz="1206181">
              <a:buFont typeface="Wingdings" panose="05000000000000000000" pitchFamily="2" charset="2"/>
              <a:buChar char="v"/>
            </a:pPr>
            <a:endParaRPr lang="fr-FR" sz="2700" dirty="0">
              <a:solidFill>
                <a:srgbClr val="000000"/>
              </a:solidFill>
            </a:endParaRPr>
          </a:p>
          <a:p>
            <a:pPr marL="377509" indent="-377509" defTabSz="1206181">
              <a:buFont typeface="Wingdings" panose="05000000000000000000" pitchFamily="2" charset="2"/>
              <a:buChar char="v"/>
            </a:pPr>
            <a:endParaRPr lang="fr-FR" sz="2700" dirty="0">
              <a:solidFill>
                <a:srgbClr val="000000"/>
              </a:solidFill>
            </a:endParaRPr>
          </a:p>
          <a:p>
            <a:pPr marL="377509" indent="-377509" defTabSz="1206181">
              <a:buFont typeface="Wingdings" panose="05000000000000000000" pitchFamily="2" charset="2"/>
              <a:buChar char="v"/>
            </a:pPr>
            <a:endParaRPr lang="fr-FR" sz="2700" dirty="0">
              <a:solidFill>
                <a:srgbClr val="000000"/>
              </a:solidFill>
            </a:endParaRPr>
          </a:p>
          <a:p>
            <a:pPr marL="377509" indent="-377509" defTabSz="1206181">
              <a:buFont typeface="Wingdings" panose="05000000000000000000" pitchFamily="2" charset="2"/>
              <a:buChar char="v"/>
            </a:pPr>
            <a:endParaRPr lang="fr-FR" sz="2700" dirty="0">
              <a:solidFill>
                <a:srgbClr val="000000"/>
              </a:solidFill>
            </a:endParaRPr>
          </a:p>
          <a:p>
            <a:pPr marL="377509" indent="-377509" defTabSz="1206181">
              <a:buFont typeface="Wingdings" panose="05000000000000000000" pitchFamily="2" charset="2"/>
              <a:buChar char="v"/>
            </a:pPr>
            <a:endParaRPr lang="fr-FR" sz="2700" dirty="0">
              <a:solidFill>
                <a:srgbClr val="000000"/>
              </a:solidFill>
            </a:endParaRPr>
          </a:p>
          <a:p>
            <a:pPr marL="377509" indent="-377509" defTabSz="1206181">
              <a:buFont typeface="Wingdings" panose="05000000000000000000" pitchFamily="2" charset="2"/>
              <a:buChar char="v"/>
            </a:pPr>
            <a:endParaRPr lang="fr-FR" sz="2700" dirty="0">
              <a:solidFill>
                <a:srgbClr val="000000"/>
              </a:solidFill>
            </a:endParaRPr>
          </a:p>
          <a:p>
            <a:pPr marL="377509" indent="-377509" defTabSz="1206181">
              <a:buFont typeface="Wingdings" panose="05000000000000000000" pitchFamily="2" charset="2"/>
              <a:buChar char="v"/>
            </a:pPr>
            <a:endParaRPr lang="fr-FR" sz="27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4489339"/>
      </p:ext>
    </p:extLst>
  </p:cSld>
  <p:clrMapOvr>
    <a:masterClrMapping/>
  </p:clrMapOvr>
</p:sld>
</file>

<file path=ppt/theme/theme1.xml><?xml version="1.0" encoding="utf-8"?>
<a:theme xmlns:a="http://schemas.openxmlformats.org/drawingml/2006/main" name="1_PresentationSlideMaster">
  <a:themeElements>
    <a:clrScheme name="IPCC_ColourPalette">
      <a:dk1>
        <a:srgbClr val="FFFFFF"/>
      </a:dk1>
      <a:lt1>
        <a:srgbClr val="000000"/>
      </a:lt1>
      <a:dk2>
        <a:srgbClr val="990002"/>
      </a:dk2>
      <a:lt2>
        <a:srgbClr val="5492CD"/>
      </a:lt2>
      <a:accent1>
        <a:srgbClr val="C8DEF4"/>
      </a:accent1>
      <a:accent2>
        <a:srgbClr val="E1C0BC"/>
      </a:accent2>
      <a:accent3>
        <a:srgbClr val="E8D4B2"/>
      </a:accent3>
      <a:accent4>
        <a:srgbClr val="C47900"/>
      </a:accent4>
      <a:accent5>
        <a:srgbClr val="EF550F"/>
      </a:accent5>
      <a:accent6>
        <a:srgbClr val="5492CD"/>
      </a:accent6>
      <a:hlink>
        <a:srgbClr val="0000FF"/>
      </a:hlink>
      <a:folHlink>
        <a:srgbClr val="800080"/>
      </a:folHlink>
    </a:clrScheme>
    <a:fontScheme name="IPCC_Fon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_PresentationSlideMaster">
  <a:themeElements>
    <a:clrScheme name="IPCC_ColourPalette">
      <a:dk1>
        <a:srgbClr val="FFFFFF"/>
      </a:dk1>
      <a:lt1>
        <a:srgbClr val="000000"/>
      </a:lt1>
      <a:dk2>
        <a:srgbClr val="990002"/>
      </a:dk2>
      <a:lt2>
        <a:srgbClr val="5492CD"/>
      </a:lt2>
      <a:accent1>
        <a:srgbClr val="C8DEF4"/>
      </a:accent1>
      <a:accent2>
        <a:srgbClr val="E1C0BC"/>
      </a:accent2>
      <a:accent3>
        <a:srgbClr val="E8D4B2"/>
      </a:accent3>
      <a:accent4>
        <a:srgbClr val="C47900"/>
      </a:accent4>
      <a:accent5>
        <a:srgbClr val="EF550F"/>
      </a:accent5>
      <a:accent6>
        <a:srgbClr val="5492CD"/>
      </a:accent6>
      <a:hlink>
        <a:srgbClr val="0000FF"/>
      </a:hlink>
      <a:folHlink>
        <a:srgbClr val="800080"/>
      </a:folHlink>
    </a:clrScheme>
    <a:fontScheme name="IPCC_Fon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0_PresentationSlideMaster">
  <a:themeElements>
    <a:clrScheme name="IPCC_ColourPalette">
      <a:dk1>
        <a:srgbClr val="FFFFFF"/>
      </a:dk1>
      <a:lt1>
        <a:srgbClr val="000000"/>
      </a:lt1>
      <a:dk2>
        <a:srgbClr val="990002"/>
      </a:dk2>
      <a:lt2>
        <a:srgbClr val="5492CD"/>
      </a:lt2>
      <a:accent1>
        <a:srgbClr val="C8DEF4"/>
      </a:accent1>
      <a:accent2>
        <a:srgbClr val="E1C0BC"/>
      </a:accent2>
      <a:accent3>
        <a:srgbClr val="E8D4B2"/>
      </a:accent3>
      <a:accent4>
        <a:srgbClr val="C47900"/>
      </a:accent4>
      <a:accent5>
        <a:srgbClr val="EF550F"/>
      </a:accent5>
      <a:accent6>
        <a:srgbClr val="5492CD"/>
      </a:accent6>
      <a:hlink>
        <a:srgbClr val="0000FF"/>
      </a:hlink>
      <a:folHlink>
        <a:srgbClr val="800080"/>
      </a:folHlink>
    </a:clrScheme>
    <a:fontScheme name="IPCC_Fon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Custom Design">
  <a:themeElements>
    <a:clrScheme name="1_Default Design 7">
      <a:dk1>
        <a:srgbClr val="000000"/>
      </a:dk1>
      <a:lt1>
        <a:srgbClr val="FFFFFF"/>
      </a:lt1>
      <a:dk2>
        <a:srgbClr val="747678"/>
      </a:dk2>
      <a:lt2>
        <a:srgbClr val="4D4F53"/>
      </a:lt2>
      <a:accent1>
        <a:srgbClr val="0098DB"/>
      </a:accent1>
      <a:accent2>
        <a:srgbClr val="D5D6D2"/>
      </a:accent2>
      <a:accent3>
        <a:srgbClr val="FFFFFF"/>
      </a:accent3>
      <a:accent4>
        <a:srgbClr val="000000"/>
      </a:accent4>
      <a:accent5>
        <a:srgbClr val="AACAEA"/>
      </a:accent5>
      <a:accent6>
        <a:srgbClr val="C1C2BE"/>
      </a:accent6>
      <a:hlink>
        <a:srgbClr val="8B8D8E"/>
      </a:hlink>
      <a:folHlink>
        <a:srgbClr val="9A9B9C"/>
      </a:folHlink>
    </a:clrScheme>
    <a:fontScheme name="2_Custom Desig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Custom Design 1">
        <a:dk1>
          <a:srgbClr val="4D4F53"/>
        </a:dk1>
        <a:lt1>
          <a:srgbClr val="FFFFFF"/>
        </a:lt1>
        <a:dk2>
          <a:srgbClr val="D0103A"/>
        </a:dk2>
        <a:lt2>
          <a:srgbClr val="000000"/>
        </a:lt2>
        <a:accent1>
          <a:srgbClr val="00338D"/>
        </a:accent1>
        <a:accent2>
          <a:srgbClr val="008542"/>
        </a:accent2>
        <a:accent3>
          <a:srgbClr val="FFFFFF"/>
        </a:accent3>
        <a:accent4>
          <a:srgbClr val="404246"/>
        </a:accent4>
        <a:accent5>
          <a:srgbClr val="AAADC5"/>
        </a:accent5>
        <a:accent6>
          <a:srgbClr val="00783B"/>
        </a:accent6>
        <a:hlink>
          <a:srgbClr val="E37222"/>
        </a:hlink>
        <a:folHlink>
          <a:srgbClr val="0098D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2">
        <a:dk1>
          <a:srgbClr val="4D4F53"/>
        </a:dk1>
        <a:lt1>
          <a:srgbClr val="FFFFFF"/>
        </a:lt1>
        <a:dk2>
          <a:srgbClr val="D0103A"/>
        </a:dk2>
        <a:lt2>
          <a:srgbClr val="000000"/>
        </a:lt2>
        <a:accent1>
          <a:srgbClr val="0098DB"/>
        </a:accent1>
        <a:accent2>
          <a:srgbClr val="008542"/>
        </a:accent2>
        <a:accent3>
          <a:srgbClr val="FFFFFF"/>
        </a:accent3>
        <a:accent4>
          <a:srgbClr val="404246"/>
        </a:accent4>
        <a:accent5>
          <a:srgbClr val="AACAEA"/>
        </a:accent5>
        <a:accent6>
          <a:srgbClr val="00783B"/>
        </a:accent6>
        <a:hlink>
          <a:srgbClr val="E37222"/>
        </a:hlink>
        <a:folHlink>
          <a:srgbClr val="00338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3">
        <a:dk1>
          <a:srgbClr val="4D4F53"/>
        </a:dk1>
        <a:lt1>
          <a:srgbClr val="FFFFFF"/>
        </a:lt1>
        <a:dk2>
          <a:srgbClr val="D0103A"/>
        </a:dk2>
        <a:lt2>
          <a:srgbClr val="000000"/>
        </a:lt2>
        <a:accent1>
          <a:srgbClr val="008542"/>
        </a:accent1>
        <a:accent2>
          <a:srgbClr val="003397"/>
        </a:accent2>
        <a:accent3>
          <a:srgbClr val="FFFFFF"/>
        </a:accent3>
        <a:accent4>
          <a:srgbClr val="404246"/>
        </a:accent4>
        <a:accent5>
          <a:srgbClr val="AAC2B0"/>
        </a:accent5>
        <a:accent6>
          <a:srgbClr val="002D88"/>
        </a:accent6>
        <a:hlink>
          <a:srgbClr val="E37222"/>
        </a:hlink>
        <a:folHlink>
          <a:srgbClr val="0098D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4">
        <a:dk1>
          <a:srgbClr val="4D4F53"/>
        </a:dk1>
        <a:lt1>
          <a:srgbClr val="FFFFFF"/>
        </a:lt1>
        <a:dk2>
          <a:srgbClr val="D0103A"/>
        </a:dk2>
        <a:lt2>
          <a:srgbClr val="000000"/>
        </a:lt2>
        <a:accent1>
          <a:srgbClr val="E37222"/>
        </a:accent1>
        <a:accent2>
          <a:srgbClr val="008542"/>
        </a:accent2>
        <a:accent3>
          <a:srgbClr val="FFFFFF"/>
        </a:accent3>
        <a:accent4>
          <a:srgbClr val="404246"/>
        </a:accent4>
        <a:accent5>
          <a:srgbClr val="EFBCAB"/>
        </a:accent5>
        <a:accent6>
          <a:srgbClr val="00783B"/>
        </a:accent6>
        <a:hlink>
          <a:srgbClr val="00338D"/>
        </a:hlink>
        <a:folHlink>
          <a:srgbClr val="0098D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5">
        <a:dk1>
          <a:srgbClr val="4D4F53"/>
        </a:dk1>
        <a:lt1>
          <a:srgbClr val="FFFFFF"/>
        </a:lt1>
        <a:dk2>
          <a:srgbClr val="00338D"/>
        </a:dk2>
        <a:lt2>
          <a:srgbClr val="000000"/>
        </a:lt2>
        <a:accent1>
          <a:srgbClr val="D0103A"/>
        </a:accent1>
        <a:accent2>
          <a:srgbClr val="008542"/>
        </a:accent2>
        <a:accent3>
          <a:srgbClr val="FFFFFF"/>
        </a:accent3>
        <a:accent4>
          <a:srgbClr val="404246"/>
        </a:accent4>
        <a:accent5>
          <a:srgbClr val="E4AAAE"/>
        </a:accent5>
        <a:accent6>
          <a:srgbClr val="00783B"/>
        </a:accent6>
        <a:hlink>
          <a:srgbClr val="E37222"/>
        </a:hlink>
        <a:folHlink>
          <a:srgbClr val="0098D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6">
        <a:dk1>
          <a:srgbClr val="000000"/>
        </a:dk1>
        <a:lt1>
          <a:srgbClr val="FFFFFF"/>
        </a:lt1>
        <a:dk2>
          <a:srgbClr val="747678"/>
        </a:dk2>
        <a:lt2>
          <a:srgbClr val="4D4F53"/>
        </a:lt2>
        <a:accent1>
          <a:srgbClr val="00338D"/>
        </a:accent1>
        <a:accent2>
          <a:srgbClr val="D5D6D2"/>
        </a:accent2>
        <a:accent3>
          <a:srgbClr val="FFFFFF"/>
        </a:accent3>
        <a:accent4>
          <a:srgbClr val="000000"/>
        </a:accent4>
        <a:accent5>
          <a:srgbClr val="AAADC5"/>
        </a:accent5>
        <a:accent6>
          <a:srgbClr val="C1C2BE"/>
        </a:accent6>
        <a:hlink>
          <a:srgbClr val="8B8D8E"/>
        </a:hlink>
        <a:folHlink>
          <a:srgbClr val="9A9B9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7">
        <a:dk1>
          <a:srgbClr val="000000"/>
        </a:dk1>
        <a:lt1>
          <a:srgbClr val="FFFFFF"/>
        </a:lt1>
        <a:dk2>
          <a:srgbClr val="747678"/>
        </a:dk2>
        <a:lt2>
          <a:srgbClr val="4D4F53"/>
        </a:lt2>
        <a:accent1>
          <a:srgbClr val="0098DB"/>
        </a:accent1>
        <a:accent2>
          <a:srgbClr val="D5D6D2"/>
        </a:accent2>
        <a:accent3>
          <a:srgbClr val="FFFFFF"/>
        </a:accent3>
        <a:accent4>
          <a:srgbClr val="000000"/>
        </a:accent4>
        <a:accent5>
          <a:srgbClr val="AACAEA"/>
        </a:accent5>
        <a:accent6>
          <a:srgbClr val="C1C2BE"/>
        </a:accent6>
        <a:hlink>
          <a:srgbClr val="8B8D8E"/>
        </a:hlink>
        <a:folHlink>
          <a:srgbClr val="9A9B9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8">
        <a:dk1>
          <a:srgbClr val="000000"/>
        </a:dk1>
        <a:lt1>
          <a:srgbClr val="FFFFFF"/>
        </a:lt1>
        <a:dk2>
          <a:srgbClr val="747678"/>
        </a:dk2>
        <a:lt2>
          <a:srgbClr val="4D4F53"/>
        </a:lt2>
        <a:accent1>
          <a:srgbClr val="008542"/>
        </a:accent1>
        <a:accent2>
          <a:srgbClr val="D5D6D2"/>
        </a:accent2>
        <a:accent3>
          <a:srgbClr val="FFFFFF"/>
        </a:accent3>
        <a:accent4>
          <a:srgbClr val="000000"/>
        </a:accent4>
        <a:accent5>
          <a:srgbClr val="AAC2B0"/>
        </a:accent5>
        <a:accent6>
          <a:srgbClr val="C1C2BE"/>
        </a:accent6>
        <a:hlink>
          <a:srgbClr val="8B8D8E"/>
        </a:hlink>
        <a:folHlink>
          <a:srgbClr val="9A9B9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9">
        <a:dk1>
          <a:srgbClr val="000000"/>
        </a:dk1>
        <a:lt1>
          <a:srgbClr val="FFFFFF"/>
        </a:lt1>
        <a:dk2>
          <a:srgbClr val="747678"/>
        </a:dk2>
        <a:lt2>
          <a:srgbClr val="4D4F53"/>
        </a:lt2>
        <a:accent1>
          <a:srgbClr val="E37222"/>
        </a:accent1>
        <a:accent2>
          <a:srgbClr val="D5D6D2"/>
        </a:accent2>
        <a:accent3>
          <a:srgbClr val="FFFFFF"/>
        </a:accent3>
        <a:accent4>
          <a:srgbClr val="000000"/>
        </a:accent4>
        <a:accent5>
          <a:srgbClr val="EFBCAB"/>
        </a:accent5>
        <a:accent6>
          <a:srgbClr val="C1C2BE"/>
        </a:accent6>
        <a:hlink>
          <a:srgbClr val="8B8D8E"/>
        </a:hlink>
        <a:folHlink>
          <a:srgbClr val="9A9B9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10">
        <a:dk1>
          <a:srgbClr val="000000"/>
        </a:dk1>
        <a:lt1>
          <a:srgbClr val="FFFFFF"/>
        </a:lt1>
        <a:dk2>
          <a:srgbClr val="747678"/>
        </a:dk2>
        <a:lt2>
          <a:srgbClr val="4D4F53"/>
        </a:lt2>
        <a:accent1>
          <a:srgbClr val="D0103A"/>
        </a:accent1>
        <a:accent2>
          <a:srgbClr val="D5D6D2"/>
        </a:accent2>
        <a:accent3>
          <a:srgbClr val="FFFFFF"/>
        </a:accent3>
        <a:accent4>
          <a:srgbClr val="000000"/>
        </a:accent4>
        <a:accent5>
          <a:srgbClr val="E4AAAE"/>
        </a:accent5>
        <a:accent6>
          <a:srgbClr val="C1C2BE"/>
        </a:accent6>
        <a:hlink>
          <a:srgbClr val="8B8D8E"/>
        </a:hlink>
        <a:folHlink>
          <a:srgbClr val="9A9B9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11">
        <a:dk1>
          <a:srgbClr val="000000"/>
        </a:dk1>
        <a:lt1>
          <a:srgbClr val="FFFFFF"/>
        </a:lt1>
        <a:dk2>
          <a:srgbClr val="747678"/>
        </a:dk2>
        <a:lt2>
          <a:srgbClr val="4D4F53"/>
        </a:lt2>
        <a:accent1>
          <a:srgbClr val="8B8D8E"/>
        </a:accent1>
        <a:accent2>
          <a:srgbClr val="D5D6D2"/>
        </a:accent2>
        <a:accent3>
          <a:srgbClr val="FFFFFF"/>
        </a:accent3>
        <a:accent4>
          <a:srgbClr val="000000"/>
        </a:accent4>
        <a:accent5>
          <a:srgbClr val="C4C5C6"/>
        </a:accent5>
        <a:accent6>
          <a:srgbClr val="C1C2BE"/>
        </a:accent6>
        <a:hlink>
          <a:srgbClr val="8B8D8E"/>
        </a:hlink>
        <a:folHlink>
          <a:srgbClr val="9A9B9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5_Custom Design">
  <a:themeElements>
    <a:clrScheme name="1_Default Design 7">
      <a:dk1>
        <a:srgbClr val="000000"/>
      </a:dk1>
      <a:lt1>
        <a:srgbClr val="FFFFFF"/>
      </a:lt1>
      <a:dk2>
        <a:srgbClr val="747678"/>
      </a:dk2>
      <a:lt2>
        <a:srgbClr val="4D4F53"/>
      </a:lt2>
      <a:accent1>
        <a:srgbClr val="0098DB"/>
      </a:accent1>
      <a:accent2>
        <a:srgbClr val="D5D6D2"/>
      </a:accent2>
      <a:accent3>
        <a:srgbClr val="FFFFFF"/>
      </a:accent3>
      <a:accent4>
        <a:srgbClr val="000000"/>
      </a:accent4>
      <a:accent5>
        <a:srgbClr val="AACAEA"/>
      </a:accent5>
      <a:accent6>
        <a:srgbClr val="C1C2BE"/>
      </a:accent6>
      <a:hlink>
        <a:srgbClr val="8B8D8E"/>
      </a:hlink>
      <a:folHlink>
        <a:srgbClr val="9A9B9C"/>
      </a:folHlink>
    </a:clrScheme>
    <a:fontScheme name="2_Custom Desig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Custom Design 1">
        <a:dk1>
          <a:srgbClr val="4D4F53"/>
        </a:dk1>
        <a:lt1>
          <a:srgbClr val="FFFFFF"/>
        </a:lt1>
        <a:dk2>
          <a:srgbClr val="D0103A"/>
        </a:dk2>
        <a:lt2>
          <a:srgbClr val="000000"/>
        </a:lt2>
        <a:accent1>
          <a:srgbClr val="00338D"/>
        </a:accent1>
        <a:accent2>
          <a:srgbClr val="008542"/>
        </a:accent2>
        <a:accent3>
          <a:srgbClr val="FFFFFF"/>
        </a:accent3>
        <a:accent4>
          <a:srgbClr val="404246"/>
        </a:accent4>
        <a:accent5>
          <a:srgbClr val="AAADC5"/>
        </a:accent5>
        <a:accent6>
          <a:srgbClr val="00783B"/>
        </a:accent6>
        <a:hlink>
          <a:srgbClr val="E37222"/>
        </a:hlink>
        <a:folHlink>
          <a:srgbClr val="0098D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2">
        <a:dk1>
          <a:srgbClr val="4D4F53"/>
        </a:dk1>
        <a:lt1>
          <a:srgbClr val="FFFFFF"/>
        </a:lt1>
        <a:dk2>
          <a:srgbClr val="D0103A"/>
        </a:dk2>
        <a:lt2>
          <a:srgbClr val="000000"/>
        </a:lt2>
        <a:accent1>
          <a:srgbClr val="0098DB"/>
        </a:accent1>
        <a:accent2>
          <a:srgbClr val="008542"/>
        </a:accent2>
        <a:accent3>
          <a:srgbClr val="FFFFFF"/>
        </a:accent3>
        <a:accent4>
          <a:srgbClr val="404246"/>
        </a:accent4>
        <a:accent5>
          <a:srgbClr val="AACAEA"/>
        </a:accent5>
        <a:accent6>
          <a:srgbClr val="00783B"/>
        </a:accent6>
        <a:hlink>
          <a:srgbClr val="E37222"/>
        </a:hlink>
        <a:folHlink>
          <a:srgbClr val="00338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3">
        <a:dk1>
          <a:srgbClr val="4D4F53"/>
        </a:dk1>
        <a:lt1>
          <a:srgbClr val="FFFFFF"/>
        </a:lt1>
        <a:dk2>
          <a:srgbClr val="D0103A"/>
        </a:dk2>
        <a:lt2>
          <a:srgbClr val="000000"/>
        </a:lt2>
        <a:accent1>
          <a:srgbClr val="008542"/>
        </a:accent1>
        <a:accent2>
          <a:srgbClr val="003397"/>
        </a:accent2>
        <a:accent3>
          <a:srgbClr val="FFFFFF"/>
        </a:accent3>
        <a:accent4>
          <a:srgbClr val="404246"/>
        </a:accent4>
        <a:accent5>
          <a:srgbClr val="AAC2B0"/>
        </a:accent5>
        <a:accent6>
          <a:srgbClr val="002D88"/>
        </a:accent6>
        <a:hlink>
          <a:srgbClr val="E37222"/>
        </a:hlink>
        <a:folHlink>
          <a:srgbClr val="0098D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4">
        <a:dk1>
          <a:srgbClr val="4D4F53"/>
        </a:dk1>
        <a:lt1>
          <a:srgbClr val="FFFFFF"/>
        </a:lt1>
        <a:dk2>
          <a:srgbClr val="D0103A"/>
        </a:dk2>
        <a:lt2>
          <a:srgbClr val="000000"/>
        </a:lt2>
        <a:accent1>
          <a:srgbClr val="E37222"/>
        </a:accent1>
        <a:accent2>
          <a:srgbClr val="008542"/>
        </a:accent2>
        <a:accent3>
          <a:srgbClr val="FFFFFF"/>
        </a:accent3>
        <a:accent4>
          <a:srgbClr val="404246"/>
        </a:accent4>
        <a:accent5>
          <a:srgbClr val="EFBCAB"/>
        </a:accent5>
        <a:accent6>
          <a:srgbClr val="00783B"/>
        </a:accent6>
        <a:hlink>
          <a:srgbClr val="00338D"/>
        </a:hlink>
        <a:folHlink>
          <a:srgbClr val="0098D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5">
        <a:dk1>
          <a:srgbClr val="4D4F53"/>
        </a:dk1>
        <a:lt1>
          <a:srgbClr val="FFFFFF"/>
        </a:lt1>
        <a:dk2>
          <a:srgbClr val="00338D"/>
        </a:dk2>
        <a:lt2>
          <a:srgbClr val="000000"/>
        </a:lt2>
        <a:accent1>
          <a:srgbClr val="D0103A"/>
        </a:accent1>
        <a:accent2>
          <a:srgbClr val="008542"/>
        </a:accent2>
        <a:accent3>
          <a:srgbClr val="FFFFFF"/>
        </a:accent3>
        <a:accent4>
          <a:srgbClr val="404246"/>
        </a:accent4>
        <a:accent5>
          <a:srgbClr val="E4AAAE"/>
        </a:accent5>
        <a:accent6>
          <a:srgbClr val="00783B"/>
        </a:accent6>
        <a:hlink>
          <a:srgbClr val="E37222"/>
        </a:hlink>
        <a:folHlink>
          <a:srgbClr val="0098D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6">
        <a:dk1>
          <a:srgbClr val="000000"/>
        </a:dk1>
        <a:lt1>
          <a:srgbClr val="FFFFFF"/>
        </a:lt1>
        <a:dk2>
          <a:srgbClr val="747678"/>
        </a:dk2>
        <a:lt2>
          <a:srgbClr val="4D4F53"/>
        </a:lt2>
        <a:accent1>
          <a:srgbClr val="00338D"/>
        </a:accent1>
        <a:accent2>
          <a:srgbClr val="D5D6D2"/>
        </a:accent2>
        <a:accent3>
          <a:srgbClr val="FFFFFF"/>
        </a:accent3>
        <a:accent4>
          <a:srgbClr val="000000"/>
        </a:accent4>
        <a:accent5>
          <a:srgbClr val="AAADC5"/>
        </a:accent5>
        <a:accent6>
          <a:srgbClr val="C1C2BE"/>
        </a:accent6>
        <a:hlink>
          <a:srgbClr val="8B8D8E"/>
        </a:hlink>
        <a:folHlink>
          <a:srgbClr val="9A9B9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7">
        <a:dk1>
          <a:srgbClr val="000000"/>
        </a:dk1>
        <a:lt1>
          <a:srgbClr val="FFFFFF"/>
        </a:lt1>
        <a:dk2>
          <a:srgbClr val="747678"/>
        </a:dk2>
        <a:lt2>
          <a:srgbClr val="4D4F53"/>
        </a:lt2>
        <a:accent1>
          <a:srgbClr val="0098DB"/>
        </a:accent1>
        <a:accent2>
          <a:srgbClr val="D5D6D2"/>
        </a:accent2>
        <a:accent3>
          <a:srgbClr val="FFFFFF"/>
        </a:accent3>
        <a:accent4>
          <a:srgbClr val="000000"/>
        </a:accent4>
        <a:accent5>
          <a:srgbClr val="AACAEA"/>
        </a:accent5>
        <a:accent6>
          <a:srgbClr val="C1C2BE"/>
        </a:accent6>
        <a:hlink>
          <a:srgbClr val="8B8D8E"/>
        </a:hlink>
        <a:folHlink>
          <a:srgbClr val="9A9B9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8">
        <a:dk1>
          <a:srgbClr val="000000"/>
        </a:dk1>
        <a:lt1>
          <a:srgbClr val="FFFFFF"/>
        </a:lt1>
        <a:dk2>
          <a:srgbClr val="747678"/>
        </a:dk2>
        <a:lt2>
          <a:srgbClr val="4D4F53"/>
        </a:lt2>
        <a:accent1>
          <a:srgbClr val="008542"/>
        </a:accent1>
        <a:accent2>
          <a:srgbClr val="D5D6D2"/>
        </a:accent2>
        <a:accent3>
          <a:srgbClr val="FFFFFF"/>
        </a:accent3>
        <a:accent4>
          <a:srgbClr val="000000"/>
        </a:accent4>
        <a:accent5>
          <a:srgbClr val="AAC2B0"/>
        </a:accent5>
        <a:accent6>
          <a:srgbClr val="C1C2BE"/>
        </a:accent6>
        <a:hlink>
          <a:srgbClr val="8B8D8E"/>
        </a:hlink>
        <a:folHlink>
          <a:srgbClr val="9A9B9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9">
        <a:dk1>
          <a:srgbClr val="000000"/>
        </a:dk1>
        <a:lt1>
          <a:srgbClr val="FFFFFF"/>
        </a:lt1>
        <a:dk2>
          <a:srgbClr val="747678"/>
        </a:dk2>
        <a:lt2>
          <a:srgbClr val="4D4F53"/>
        </a:lt2>
        <a:accent1>
          <a:srgbClr val="E37222"/>
        </a:accent1>
        <a:accent2>
          <a:srgbClr val="D5D6D2"/>
        </a:accent2>
        <a:accent3>
          <a:srgbClr val="FFFFFF"/>
        </a:accent3>
        <a:accent4>
          <a:srgbClr val="000000"/>
        </a:accent4>
        <a:accent5>
          <a:srgbClr val="EFBCAB"/>
        </a:accent5>
        <a:accent6>
          <a:srgbClr val="C1C2BE"/>
        </a:accent6>
        <a:hlink>
          <a:srgbClr val="8B8D8E"/>
        </a:hlink>
        <a:folHlink>
          <a:srgbClr val="9A9B9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10">
        <a:dk1>
          <a:srgbClr val="000000"/>
        </a:dk1>
        <a:lt1>
          <a:srgbClr val="FFFFFF"/>
        </a:lt1>
        <a:dk2>
          <a:srgbClr val="747678"/>
        </a:dk2>
        <a:lt2>
          <a:srgbClr val="4D4F53"/>
        </a:lt2>
        <a:accent1>
          <a:srgbClr val="D0103A"/>
        </a:accent1>
        <a:accent2>
          <a:srgbClr val="D5D6D2"/>
        </a:accent2>
        <a:accent3>
          <a:srgbClr val="FFFFFF"/>
        </a:accent3>
        <a:accent4>
          <a:srgbClr val="000000"/>
        </a:accent4>
        <a:accent5>
          <a:srgbClr val="E4AAAE"/>
        </a:accent5>
        <a:accent6>
          <a:srgbClr val="C1C2BE"/>
        </a:accent6>
        <a:hlink>
          <a:srgbClr val="8B8D8E"/>
        </a:hlink>
        <a:folHlink>
          <a:srgbClr val="9A9B9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11">
        <a:dk1>
          <a:srgbClr val="000000"/>
        </a:dk1>
        <a:lt1>
          <a:srgbClr val="FFFFFF"/>
        </a:lt1>
        <a:dk2>
          <a:srgbClr val="747678"/>
        </a:dk2>
        <a:lt2>
          <a:srgbClr val="4D4F53"/>
        </a:lt2>
        <a:accent1>
          <a:srgbClr val="8B8D8E"/>
        </a:accent1>
        <a:accent2>
          <a:srgbClr val="D5D6D2"/>
        </a:accent2>
        <a:accent3>
          <a:srgbClr val="FFFFFF"/>
        </a:accent3>
        <a:accent4>
          <a:srgbClr val="000000"/>
        </a:accent4>
        <a:accent5>
          <a:srgbClr val="C4C5C6"/>
        </a:accent5>
        <a:accent6>
          <a:srgbClr val="C1C2BE"/>
        </a:accent6>
        <a:hlink>
          <a:srgbClr val="8B8D8E"/>
        </a:hlink>
        <a:folHlink>
          <a:srgbClr val="9A9B9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2_PresentationSlideMaster">
  <a:themeElements>
    <a:clrScheme name="IPCC_ColourPalette">
      <a:dk1>
        <a:srgbClr val="FFFFFF"/>
      </a:dk1>
      <a:lt1>
        <a:srgbClr val="000000"/>
      </a:lt1>
      <a:dk2>
        <a:srgbClr val="990002"/>
      </a:dk2>
      <a:lt2>
        <a:srgbClr val="5492CD"/>
      </a:lt2>
      <a:accent1>
        <a:srgbClr val="C8DEF4"/>
      </a:accent1>
      <a:accent2>
        <a:srgbClr val="E1C0BC"/>
      </a:accent2>
      <a:accent3>
        <a:srgbClr val="E8D4B2"/>
      </a:accent3>
      <a:accent4>
        <a:srgbClr val="C47900"/>
      </a:accent4>
      <a:accent5>
        <a:srgbClr val="EF550F"/>
      </a:accent5>
      <a:accent6>
        <a:srgbClr val="5492CD"/>
      </a:accent6>
      <a:hlink>
        <a:srgbClr val="0000FF"/>
      </a:hlink>
      <a:folHlink>
        <a:srgbClr val="800080"/>
      </a:folHlink>
    </a:clrScheme>
    <a:fontScheme name="IPCC_Fon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3_PresentationSlideMaster">
  <a:themeElements>
    <a:clrScheme name="IPCC_ColourPalette">
      <a:dk1>
        <a:srgbClr val="FFFFFF"/>
      </a:dk1>
      <a:lt1>
        <a:srgbClr val="000000"/>
      </a:lt1>
      <a:dk2>
        <a:srgbClr val="990002"/>
      </a:dk2>
      <a:lt2>
        <a:srgbClr val="5492CD"/>
      </a:lt2>
      <a:accent1>
        <a:srgbClr val="C8DEF4"/>
      </a:accent1>
      <a:accent2>
        <a:srgbClr val="E1C0BC"/>
      </a:accent2>
      <a:accent3>
        <a:srgbClr val="E8D4B2"/>
      </a:accent3>
      <a:accent4>
        <a:srgbClr val="C47900"/>
      </a:accent4>
      <a:accent5>
        <a:srgbClr val="EF550F"/>
      </a:accent5>
      <a:accent6>
        <a:srgbClr val="5492CD"/>
      </a:accent6>
      <a:hlink>
        <a:srgbClr val="0000FF"/>
      </a:hlink>
      <a:folHlink>
        <a:srgbClr val="800080"/>
      </a:folHlink>
    </a:clrScheme>
    <a:fontScheme name="IPCC_Fon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5_PresentationSlideMaster">
  <a:themeElements>
    <a:clrScheme name="IPCC_ColourPalette">
      <a:dk1>
        <a:srgbClr val="FFFFFF"/>
      </a:dk1>
      <a:lt1>
        <a:srgbClr val="000000"/>
      </a:lt1>
      <a:dk2>
        <a:srgbClr val="990002"/>
      </a:dk2>
      <a:lt2>
        <a:srgbClr val="5492CD"/>
      </a:lt2>
      <a:accent1>
        <a:srgbClr val="C8DEF4"/>
      </a:accent1>
      <a:accent2>
        <a:srgbClr val="E1C0BC"/>
      </a:accent2>
      <a:accent3>
        <a:srgbClr val="E8D4B2"/>
      </a:accent3>
      <a:accent4>
        <a:srgbClr val="C47900"/>
      </a:accent4>
      <a:accent5>
        <a:srgbClr val="EF550F"/>
      </a:accent5>
      <a:accent6>
        <a:srgbClr val="5492CD"/>
      </a:accent6>
      <a:hlink>
        <a:srgbClr val="0000FF"/>
      </a:hlink>
      <a:folHlink>
        <a:srgbClr val="800080"/>
      </a:folHlink>
    </a:clrScheme>
    <a:fontScheme name="IPCC_Fon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6_PresentationSlideMaster">
  <a:themeElements>
    <a:clrScheme name="IPCC_ColourPalette">
      <a:dk1>
        <a:srgbClr val="FFFFFF"/>
      </a:dk1>
      <a:lt1>
        <a:srgbClr val="000000"/>
      </a:lt1>
      <a:dk2>
        <a:srgbClr val="990002"/>
      </a:dk2>
      <a:lt2>
        <a:srgbClr val="5492CD"/>
      </a:lt2>
      <a:accent1>
        <a:srgbClr val="C8DEF4"/>
      </a:accent1>
      <a:accent2>
        <a:srgbClr val="E1C0BC"/>
      </a:accent2>
      <a:accent3>
        <a:srgbClr val="E8D4B2"/>
      </a:accent3>
      <a:accent4>
        <a:srgbClr val="C47900"/>
      </a:accent4>
      <a:accent5>
        <a:srgbClr val="EF550F"/>
      </a:accent5>
      <a:accent6>
        <a:srgbClr val="5492CD"/>
      </a:accent6>
      <a:hlink>
        <a:srgbClr val="0000FF"/>
      </a:hlink>
      <a:folHlink>
        <a:srgbClr val="800080"/>
      </a:folHlink>
    </a:clrScheme>
    <a:fontScheme name="IPCC_Fon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19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29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101_Modèle par défaut">
  <a:themeElements>
    <a:clrScheme name="101_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01_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01_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1_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1_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1_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1_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1_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1_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1_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1_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1_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1_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1_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9.xml><?xml version="1.0" encoding="utf-8"?>
<a:theme xmlns:a="http://schemas.openxmlformats.org/drawingml/2006/main" name="Viewgraph Landscape Template 2016">
  <a:themeElements>
    <a:clrScheme name="Custom 2">
      <a:dk1>
        <a:srgbClr val="002569"/>
      </a:dk1>
      <a:lt1>
        <a:srgbClr val="FFFFFF"/>
      </a:lt1>
      <a:dk2>
        <a:srgbClr val="002569"/>
      </a:dk2>
      <a:lt2>
        <a:srgbClr val="5F758D"/>
      </a:lt2>
      <a:accent1>
        <a:srgbClr val="FF9A00"/>
      </a:accent1>
      <a:accent2>
        <a:srgbClr val="279989"/>
      </a:accent2>
      <a:accent3>
        <a:srgbClr val="FFFFFF"/>
      </a:accent3>
      <a:accent4>
        <a:srgbClr val="001E59"/>
      </a:accent4>
      <a:accent5>
        <a:srgbClr val="FFCAAA"/>
      </a:accent5>
      <a:accent6>
        <a:srgbClr val="90281C"/>
      </a:accent6>
      <a:hlink>
        <a:srgbClr val="7498C0"/>
      </a:hlink>
      <a:folHlink>
        <a:srgbClr val="929497"/>
      </a:folHlink>
    </a:clrScheme>
    <a:fontScheme name="1_EUM_template_v03">
      <a:majorFont>
        <a:latin typeface="Century Gothic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2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36000" tIns="36000" rIns="36000" bIns="3600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sz="9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2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36000" tIns="36000" rIns="36000" bIns="3600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sz="9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pitchFamily="34" charset="0"/>
          </a:defRPr>
        </a:defPPr>
      </a:lstStyle>
    </a:lnDef>
    <a:txDef>
      <a:spPr>
        <a:noFill/>
      </a:spPr>
      <a:bodyPr wrap="none" rtlCol="0">
        <a:spAutoFit/>
      </a:bodyPr>
      <a:lstStyle>
        <a:defPPr>
          <a:defRPr sz="1600" dirty="0" smtClean="0">
            <a:solidFill>
              <a:schemeClr val="tx2"/>
            </a:solidFill>
          </a:defRPr>
        </a:defPPr>
      </a:lstStyle>
    </a:txDef>
  </a:objectDefaults>
  <a:extraClrSchemeLst>
    <a:extraClrScheme>
      <a:clrScheme name="1_EUM_template_v03 1">
        <a:dk1>
          <a:srgbClr val="002569"/>
        </a:dk1>
        <a:lt1>
          <a:srgbClr val="FFFFFF"/>
        </a:lt1>
        <a:dk2>
          <a:srgbClr val="002569"/>
        </a:dk2>
        <a:lt2>
          <a:srgbClr val="5F758D"/>
        </a:lt2>
        <a:accent1>
          <a:srgbClr val="FF9A00"/>
        </a:accent1>
        <a:accent2>
          <a:srgbClr val="9F2D20"/>
        </a:accent2>
        <a:accent3>
          <a:srgbClr val="FFFFFF"/>
        </a:accent3>
        <a:accent4>
          <a:srgbClr val="001E59"/>
        </a:accent4>
        <a:accent5>
          <a:srgbClr val="FFCAAA"/>
        </a:accent5>
        <a:accent6>
          <a:srgbClr val="90281C"/>
        </a:accent6>
        <a:hlink>
          <a:srgbClr val="7498C0"/>
        </a:hlink>
        <a:folHlink>
          <a:srgbClr val="9294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EUM_template_v03 2">
        <a:dk1>
          <a:srgbClr val="002569"/>
        </a:dk1>
        <a:lt1>
          <a:srgbClr val="FFFFFF"/>
        </a:lt1>
        <a:dk2>
          <a:srgbClr val="002569"/>
        </a:dk2>
        <a:lt2>
          <a:srgbClr val="5F758D"/>
        </a:lt2>
        <a:accent1>
          <a:srgbClr val="F6D0A9"/>
        </a:accent1>
        <a:accent2>
          <a:srgbClr val="EBCAE3"/>
        </a:accent2>
        <a:accent3>
          <a:srgbClr val="FFFFFF"/>
        </a:accent3>
        <a:accent4>
          <a:srgbClr val="001E59"/>
        </a:accent4>
        <a:accent5>
          <a:srgbClr val="FAE4D1"/>
        </a:accent5>
        <a:accent6>
          <a:srgbClr val="D5B7CE"/>
        </a:accent6>
        <a:hlink>
          <a:srgbClr val="4E2029"/>
        </a:hlink>
        <a:folHlink>
          <a:srgbClr val="423B6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EUM_template_v03 3">
        <a:dk1>
          <a:srgbClr val="002569"/>
        </a:dk1>
        <a:lt1>
          <a:srgbClr val="FFFFFF"/>
        </a:lt1>
        <a:dk2>
          <a:srgbClr val="002569"/>
        </a:dk2>
        <a:lt2>
          <a:srgbClr val="5F758D"/>
        </a:lt2>
        <a:accent1>
          <a:srgbClr val="5B97B1"/>
        </a:accent1>
        <a:accent2>
          <a:srgbClr val="F39600"/>
        </a:accent2>
        <a:accent3>
          <a:srgbClr val="FFFFFF"/>
        </a:accent3>
        <a:accent4>
          <a:srgbClr val="001E59"/>
        </a:accent4>
        <a:accent5>
          <a:srgbClr val="B5C9D5"/>
        </a:accent5>
        <a:accent6>
          <a:srgbClr val="DC8700"/>
        </a:accent6>
        <a:hlink>
          <a:srgbClr val="FFE4AE"/>
        </a:hlink>
        <a:folHlink>
          <a:srgbClr val="002A3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EUM_template_v03 4">
        <a:dk1>
          <a:srgbClr val="002569"/>
        </a:dk1>
        <a:lt1>
          <a:srgbClr val="FFFFFF"/>
        </a:lt1>
        <a:dk2>
          <a:srgbClr val="002569"/>
        </a:dk2>
        <a:lt2>
          <a:srgbClr val="5F758D"/>
        </a:lt2>
        <a:accent1>
          <a:srgbClr val="003F80"/>
        </a:accent1>
        <a:accent2>
          <a:srgbClr val="BDD7EE"/>
        </a:accent2>
        <a:accent3>
          <a:srgbClr val="FFFFFF"/>
        </a:accent3>
        <a:accent4>
          <a:srgbClr val="001E59"/>
        </a:accent4>
        <a:accent5>
          <a:srgbClr val="AAAFC0"/>
        </a:accent5>
        <a:accent6>
          <a:srgbClr val="ABC3D8"/>
        </a:accent6>
        <a:hlink>
          <a:srgbClr val="FFD350"/>
        </a:hlink>
        <a:folHlink>
          <a:srgbClr val="EB6F3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EUM_template_v03 5">
        <a:dk1>
          <a:srgbClr val="002569"/>
        </a:dk1>
        <a:lt1>
          <a:srgbClr val="FFFFFF"/>
        </a:lt1>
        <a:dk2>
          <a:srgbClr val="002569"/>
        </a:dk2>
        <a:lt2>
          <a:srgbClr val="5F758D"/>
        </a:lt2>
        <a:accent1>
          <a:srgbClr val="C75B12"/>
        </a:accent1>
        <a:accent2>
          <a:srgbClr val="003359"/>
        </a:accent2>
        <a:accent3>
          <a:srgbClr val="FFFFFF"/>
        </a:accent3>
        <a:accent4>
          <a:srgbClr val="001E59"/>
        </a:accent4>
        <a:accent5>
          <a:srgbClr val="E0B5AA"/>
        </a:accent5>
        <a:accent6>
          <a:srgbClr val="002D50"/>
        </a:accent6>
        <a:hlink>
          <a:srgbClr val="92A2BD"/>
        </a:hlink>
        <a:folHlink>
          <a:srgbClr val="C7B37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1_Viewgraph Landscape Template 2016">
  <a:themeElements>
    <a:clrScheme name="Custom 2">
      <a:dk1>
        <a:srgbClr val="002569"/>
      </a:dk1>
      <a:lt1>
        <a:srgbClr val="FFFFFF"/>
      </a:lt1>
      <a:dk2>
        <a:srgbClr val="002569"/>
      </a:dk2>
      <a:lt2>
        <a:srgbClr val="5F758D"/>
      </a:lt2>
      <a:accent1>
        <a:srgbClr val="FF9A00"/>
      </a:accent1>
      <a:accent2>
        <a:srgbClr val="279989"/>
      </a:accent2>
      <a:accent3>
        <a:srgbClr val="FFFFFF"/>
      </a:accent3>
      <a:accent4>
        <a:srgbClr val="001E59"/>
      </a:accent4>
      <a:accent5>
        <a:srgbClr val="FFCAAA"/>
      </a:accent5>
      <a:accent6>
        <a:srgbClr val="90281C"/>
      </a:accent6>
      <a:hlink>
        <a:srgbClr val="7498C0"/>
      </a:hlink>
      <a:folHlink>
        <a:srgbClr val="929497"/>
      </a:folHlink>
    </a:clrScheme>
    <a:fontScheme name="1_EUM_template_v03">
      <a:majorFont>
        <a:latin typeface="Century Gothic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2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36000" tIns="36000" rIns="36000" bIns="3600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sz="9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2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36000" tIns="36000" rIns="36000" bIns="3600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sz="9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pitchFamily="34" charset="0"/>
          </a:defRPr>
        </a:defPPr>
      </a:lstStyle>
    </a:lnDef>
    <a:txDef>
      <a:spPr>
        <a:noFill/>
      </a:spPr>
      <a:bodyPr wrap="none" rtlCol="0">
        <a:spAutoFit/>
      </a:bodyPr>
      <a:lstStyle>
        <a:defPPr>
          <a:defRPr sz="1600" dirty="0" smtClean="0">
            <a:solidFill>
              <a:schemeClr val="tx2"/>
            </a:solidFill>
          </a:defRPr>
        </a:defPPr>
      </a:lstStyle>
    </a:txDef>
  </a:objectDefaults>
  <a:extraClrSchemeLst>
    <a:extraClrScheme>
      <a:clrScheme name="1_EUM_template_v03 1">
        <a:dk1>
          <a:srgbClr val="002569"/>
        </a:dk1>
        <a:lt1>
          <a:srgbClr val="FFFFFF"/>
        </a:lt1>
        <a:dk2>
          <a:srgbClr val="002569"/>
        </a:dk2>
        <a:lt2>
          <a:srgbClr val="5F758D"/>
        </a:lt2>
        <a:accent1>
          <a:srgbClr val="FF9A00"/>
        </a:accent1>
        <a:accent2>
          <a:srgbClr val="9F2D20"/>
        </a:accent2>
        <a:accent3>
          <a:srgbClr val="FFFFFF"/>
        </a:accent3>
        <a:accent4>
          <a:srgbClr val="001E59"/>
        </a:accent4>
        <a:accent5>
          <a:srgbClr val="FFCAAA"/>
        </a:accent5>
        <a:accent6>
          <a:srgbClr val="90281C"/>
        </a:accent6>
        <a:hlink>
          <a:srgbClr val="7498C0"/>
        </a:hlink>
        <a:folHlink>
          <a:srgbClr val="9294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EUM_template_v03 2">
        <a:dk1>
          <a:srgbClr val="002569"/>
        </a:dk1>
        <a:lt1>
          <a:srgbClr val="FFFFFF"/>
        </a:lt1>
        <a:dk2>
          <a:srgbClr val="002569"/>
        </a:dk2>
        <a:lt2>
          <a:srgbClr val="5F758D"/>
        </a:lt2>
        <a:accent1>
          <a:srgbClr val="F6D0A9"/>
        </a:accent1>
        <a:accent2>
          <a:srgbClr val="EBCAE3"/>
        </a:accent2>
        <a:accent3>
          <a:srgbClr val="FFFFFF"/>
        </a:accent3>
        <a:accent4>
          <a:srgbClr val="001E59"/>
        </a:accent4>
        <a:accent5>
          <a:srgbClr val="FAE4D1"/>
        </a:accent5>
        <a:accent6>
          <a:srgbClr val="D5B7CE"/>
        </a:accent6>
        <a:hlink>
          <a:srgbClr val="4E2029"/>
        </a:hlink>
        <a:folHlink>
          <a:srgbClr val="423B6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EUM_template_v03 3">
        <a:dk1>
          <a:srgbClr val="002569"/>
        </a:dk1>
        <a:lt1>
          <a:srgbClr val="FFFFFF"/>
        </a:lt1>
        <a:dk2>
          <a:srgbClr val="002569"/>
        </a:dk2>
        <a:lt2>
          <a:srgbClr val="5F758D"/>
        </a:lt2>
        <a:accent1>
          <a:srgbClr val="5B97B1"/>
        </a:accent1>
        <a:accent2>
          <a:srgbClr val="F39600"/>
        </a:accent2>
        <a:accent3>
          <a:srgbClr val="FFFFFF"/>
        </a:accent3>
        <a:accent4>
          <a:srgbClr val="001E59"/>
        </a:accent4>
        <a:accent5>
          <a:srgbClr val="B5C9D5"/>
        </a:accent5>
        <a:accent6>
          <a:srgbClr val="DC8700"/>
        </a:accent6>
        <a:hlink>
          <a:srgbClr val="FFE4AE"/>
        </a:hlink>
        <a:folHlink>
          <a:srgbClr val="002A3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EUM_template_v03 4">
        <a:dk1>
          <a:srgbClr val="002569"/>
        </a:dk1>
        <a:lt1>
          <a:srgbClr val="FFFFFF"/>
        </a:lt1>
        <a:dk2>
          <a:srgbClr val="002569"/>
        </a:dk2>
        <a:lt2>
          <a:srgbClr val="5F758D"/>
        </a:lt2>
        <a:accent1>
          <a:srgbClr val="003F80"/>
        </a:accent1>
        <a:accent2>
          <a:srgbClr val="BDD7EE"/>
        </a:accent2>
        <a:accent3>
          <a:srgbClr val="FFFFFF"/>
        </a:accent3>
        <a:accent4>
          <a:srgbClr val="001E59"/>
        </a:accent4>
        <a:accent5>
          <a:srgbClr val="AAAFC0"/>
        </a:accent5>
        <a:accent6>
          <a:srgbClr val="ABC3D8"/>
        </a:accent6>
        <a:hlink>
          <a:srgbClr val="FFD350"/>
        </a:hlink>
        <a:folHlink>
          <a:srgbClr val="EB6F3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EUM_template_v03 5">
        <a:dk1>
          <a:srgbClr val="002569"/>
        </a:dk1>
        <a:lt1>
          <a:srgbClr val="FFFFFF"/>
        </a:lt1>
        <a:dk2>
          <a:srgbClr val="002569"/>
        </a:dk2>
        <a:lt2>
          <a:srgbClr val="5F758D"/>
        </a:lt2>
        <a:accent1>
          <a:srgbClr val="C75B12"/>
        </a:accent1>
        <a:accent2>
          <a:srgbClr val="003359"/>
        </a:accent2>
        <a:accent3>
          <a:srgbClr val="FFFFFF"/>
        </a:accent3>
        <a:accent4>
          <a:srgbClr val="001E59"/>
        </a:accent4>
        <a:accent5>
          <a:srgbClr val="E0B5AA"/>
        </a:accent5>
        <a:accent6>
          <a:srgbClr val="002D50"/>
        </a:accent6>
        <a:hlink>
          <a:srgbClr val="92A2BD"/>
        </a:hlink>
        <a:folHlink>
          <a:srgbClr val="C7B37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2.xml><?xml version="1.0" encoding="utf-8"?>
<a:theme xmlns:a="http://schemas.openxmlformats.org/drawingml/2006/main" name="7_Thème Office">
  <a:themeElements>
    <a:clrScheme name="Débit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3.xml><?xml version="1.0" encoding="utf-8"?>
<a:theme xmlns:a="http://schemas.openxmlformats.org/drawingml/2006/main" name="47_Modèle par défaut">
  <a:themeElements>
    <a:clrScheme name="1_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5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5274</TotalTime>
  <Words>875</Words>
  <Application>Microsoft Office PowerPoint</Application>
  <PresentationFormat>On-screen Show (4:3)</PresentationFormat>
  <Paragraphs>165</Paragraphs>
  <Slides>16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23</vt:i4>
      </vt:variant>
      <vt:variant>
        <vt:lpstr>Slide Titles</vt:lpstr>
      </vt:variant>
      <vt:variant>
        <vt:i4>16</vt:i4>
      </vt:variant>
    </vt:vector>
  </HeadingPairs>
  <TitlesOfParts>
    <vt:vector size="51" baseType="lpstr">
      <vt:lpstr>MS PGothic</vt:lpstr>
      <vt:lpstr>Arial</vt:lpstr>
      <vt:lpstr>Arial Narrow</vt:lpstr>
      <vt:lpstr>Calibri</vt:lpstr>
      <vt:lpstr>Calibri Light</vt:lpstr>
      <vt:lpstr>Century Gothic</vt:lpstr>
      <vt:lpstr>Courier New</vt:lpstr>
      <vt:lpstr>NotesSoft-Bold</vt:lpstr>
      <vt:lpstr>Tahoma</vt:lpstr>
      <vt:lpstr>Times New Roman</vt:lpstr>
      <vt:lpstr>Verdana</vt:lpstr>
      <vt:lpstr>Wingdings</vt:lpstr>
      <vt:lpstr>1_PresentationSlideMaster</vt:lpstr>
      <vt:lpstr>4_PresentationSlideMaster</vt:lpstr>
      <vt:lpstr>10_PresentationSlideMaster</vt:lpstr>
      <vt:lpstr>2_Custom Design</vt:lpstr>
      <vt:lpstr>5_Custom Design</vt:lpstr>
      <vt:lpstr>2_PresentationSlideMaster</vt:lpstr>
      <vt:lpstr>3_PresentationSlideMaster</vt:lpstr>
      <vt:lpstr>5_PresentationSlideMaster</vt:lpstr>
      <vt:lpstr>6_PresentationSlideMaster</vt:lpstr>
      <vt:lpstr>19_Thème Office</vt:lpstr>
      <vt:lpstr>1_Office Theme</vt:lpstr>
      <vt:lpstr>29_Modèle par défaut</vt:lpstr>
      <vt:lpstr>Thème Office</vt:lpstr>
      <vt:lpstr>1_Thème Office</vt:lpstr>
      <vt:lpstr>2_Thème Office</vt:lpstr>
      <vt:lpstr>3_Thème Office</vt:lpstr>
      <vt:lpstr>4_Thème Office</vt:lpstr>
      <vt:lpstr>101_Modèle par défaut</vt:lpstr>
      <vt:lpstr>Viewgraph Landscape Template 2016</vt:lpstr>
      <vt:lpstr>Office Theme</vt:lpstr>
      <vt:lpstr>1_Viewgraph Landscape Template 2016</vt:lpstr>
      <vt:lpstr>7_Thème Office</vt:lpstr>
      <vt:lpstr>47_Modèle par défaut</vt:lpstr>
      <vt:lpstr>PowerPoint Presentation</vt:lpstr>
      <vt:lpstr>  </vt:lpstr>
      <vt:lpstr>Sea Level observed from space at global and regional scales since 25 years</vt:lpstr>
      <vt:lpstr>PowerPoint Presentation</vt:lpstr>
      <vt:lpstr>PowerPoint Presentation</vt:lpstr>
      <vt:lpstr> “Climate Change Initiative” Project from ESA  Reprocessing of 13 Essential Climate Variables  among the 26 ECVs observable from space as identified by GCOS to monitor climate change</vt:lpstr>
      <vt:lpstr>PowerPoint Presentation</vt:lpstr>
      <vt:lpstr>PowerPoint Presentation</vt:lpstr>
      <vt:lpstr>PowerPoint Presentation</vt:lpstr>
      <vt:lpstr>World Climate Reserach Programme Grand Challenge  « Regional Sea Level and Coastal Impacts »</vt:lpstr>
      <vt:lpstr>PowerPoint Presentation</vt:lpstr>
      <vt:lpstr>PowerPoint Presentation</vt:lpstr>
      <vt:lpstr>  </vt:lpstr>
      <vt:lpstr>PowerPoint Presentation</vt:lpstr>
      <vt:lpstr>  </vt:lpstr>
      <vt:lpstr>PowerPoint Presentation</vt:lpstr>
    </vt:vector>
  </TitlesOfParts>
  <Company>LEGOS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Sea Level: An Essential Climate Variable and an Integrator of Climate Change</dc:title>
  <dc:creator>Anny Cazenave</dc:creator>
  <cp:lastModifiedBy>Christina Lief</cp:lastModifiedBy>
  <cp:revision>342</cp:revision>
  <cp:lastPrinted>2018-04-04T10:13:57Z</cp:lastPrinted>
  <dcterms:created xsi:type="dcterms:W3CDTF">2015-06-23T12:27:01Z</dcterms:created>
  <dcterms:modified xsi:type="dcterms:W3CDTF">2018-04-09T15:41:49Z</dcterms:modified>
</cp:coreProperties>
</file>