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07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043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66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27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66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288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0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77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29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17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6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D2CD-424B-4029-ACDA-F2620C97DE3F}" type="datetimeFigureOut">
              <a:rPr lang="en-US" smtClean="0"/>
              <a:t>29/03/2018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1761B-0FAB-4323-AEFF-65A1F6EF3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43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564904"/>
            <a:ext cx="8229600" cy="1143000"/>
          </a:xfrm>
        </p:spPr>
        <p:txBody>
          <a:bodyPr>
            <a:noAutofit/>
          </a:bodyPr>
          <a:lstStyle/>
          <a:p>
            <a:r>
              <a:rPr lang="fr-CH" sz="11500" b="1" dirty="0" smtClean="0"/>
              <a:t>OPAG DPFS </a:t>
            </a:r>
            <a:endParaRPr lang="en-US" sz="11500" b="1" dirty="0"/>
          </a:p>
        </p:txBody>
      </p:sp>
    </p:spTree>
    <p:extLst>
      <p:ext uri="{BB962C8B-B14F-4D97-AF65-F5344CB8AC3E}">
        <p14:creationId xmlns:p14="http://schemas.microsoft.com/office/powerpoint/2010/main" val="426347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143000"/>
          </a:xfrm>
        </p:spPr>
        <p:txBody>
          <a:bodyPr>
            <a:normAutofit/>
          </a:bodyPr>
          <a:lstStyle/>
          <a:p>
            <a:r>
              <a:rPr lang="fr-CH" sz="3600" dirty="0" smtClean="0"/>
              <a:t>DPFS </a:t>
            </a:r>
            <a:r>
              <a:rPr lang="fr-CH" sz="3600" dirty="0" err="1" smtClean="0"/>
              <a:t>Recommended</a:t>
            </a:r>
            <a:r>
              <a:rPr lang="fr-CH" sz="3600" dirty="0" smtClean="0"/>
              <a:t> </a:t>
            </a:r>
            <a:r>
              <a:rPr lang="fr-CH" sz="3600" dirty="0" err="1" smtClean="0"/>
              <a:t>Decisions</a:t>
            </a:r>
            <a:r>
              <a:rPr lang="fr-CH" sz="3600" dirty="0" smtClean="0"/>
              <a:t> to EC-70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6712"/>
            <a:ext cx="8280920" cy="4896544"/>
          </a:xfrm>
        </p:spPr>
        <p:txBody>
          <a:bodyPr>
            <a:noAutofit/>
          </a:bodyPr>
          <a:lstStyle/>
          <a:p>
            <a:r>
              <a:rPr lang="fr-CH" sz="2400" dirty="0" err="1" smtClean="0"/>
              <a:t>Endorsement</a:t>
            </a:r>
            <a:r>
              <a:rPr lang="fr-CH" sz="2400" dirty="0" smtClean="0"/>
              <a:t> of S-GDPFS IP </a:t>
            </a:r>
            <a:r>
              <a:rPr lang="fr-CH" sz="2400" dirty="0" err="1" smtClean="0"/>
              <a:t>Incl</a:t>
            </a:r>
            <a:r>
              <a:rPr lang="fr-CH" sz="2400" dirty="0" smtClean="0"/>
              <a:t> </a:t>
            </a:r>
            <a:r>
              <a:rPr lang="fr-CH" sz="2400" dirty="0" err="1" smtClean="0"/>
              <a:t>establishing</a:t>
            </a:r>
            <a:r>
              <a:rPr lang="fr-CH" sz="2400" dirty="0" smtClean="0"/>
              <a:t> the Project Office </a:t>
            </a:r>
          </a:p>
          <a:p>
            <a:r>
              <a:rPr lang="fr-CH" sz="2400" dirty="0" smtClean="0"/>
              <a:t>SWFDP</a:t>
            </a:r>
          </a:p>
          <a:p>
            <a:pPr lvl="1"/>
            <a:r>
              <a:rPr lang="fr-CH" sz="2400" dirty="0" err="1" smtClean="0"/>
              <a:t>Accelerate</a:t>
            </a:r>
            <a:r>
              <a:rPr lang="fr-CH" sz="2400" dirty="0" smtClean="0"/>
              <a:t> </a:t>
            </a:r>
            <a:r>
              <a:rPr lang="fr-CH" sz="2400" dirty="0" err="1" smtClean="0"/>
              <a:t>Res</a:t>
            </a:r>
            <a:r>
              <a:rPr lang="fr-CH" sz="2400" dirty="0" smtClean="0"/>
              <a:t> 13 Cg-17 </a:t>
            </a:r>
            <a:r>
              <a:rPr lang="fr-CH" sz="2400" dirty="0" err="1" smtClean="0"/>
              <a:t>implementation</a:t>
            </a:r>
            <a:endParaRPr lang="fr-CH" sz="2400" dirty="0" smtClean="0"/>
          </a:p>
          <a:p>
            <a:pPr lvl="1"/>
            <a:r>
              <a:rPr lang="fr-CH" sz="2400" dirty="0" smtClean="0"/>
              <a:t>Establishment of a Trust Funds</a:t>
            </a:r>
          </a:p>
          <a:p>
            <a:pPr lvl="1"/>
            <a:r>
              <a:rPr lang="fr-CH" sz="2400" dirty="0" smtClean="0"/>
              <a:t>Future </a:t>
            </a:r>
            <a:r>
              <a:rPr lang="fr-CH" sz="2400" dirty="0" err="1" smtClean="0"/>
              <a:t>Strategy</a:t>
            </a:r>
            <a:r>
              <a:rPr lang="fr-CH" sz="2400" dirty="0" smtClean="0"/>
              <a:t> for SWFDP </a:t>
            </a:r>
            <a:r>
              <a:rPr lang="fr-CH" sz="2400" dirty="0" err="1" smtClean="0"/>
              <a:t>based</a:t>
            </a:r>
            <a:r>
              <a:rPr lang="fr-CH" sz="2400" dirty="0" smtClean="0"/>
              <a:t> on </a:t>
            </a:r>
            <a:r>
              <a:rPr lang="fr-CH" sz="2400" dirty="0" err="1" smtClean="0"/>
              <a:t>overall</a:t>
            </a:r>
            <a:r>
              <a:rPr lang="fr-CH" sz="2400" dirty="0" smtClean="0"/>
              <a:t> </a:t>
            </a:r>
            <a:r>
              <a:rPr lang="fr-CH" sz="2400" dirty="0" err="1" smtClean="0"/>
              <a:t>assessment</a:t>
            </a:r>
            <a:endParaRPr lang="fr-CH" sz="2400" dirty="0" smtClean="0"/>
          </a:p>
          <a:p>
            <a:r>
              <a:rPr lang="fr-CH" sz="2400" dirty="0" smtClean="0"/>
              <a:t>Guide to GDPFS (WMO-No. 305) </a:t>
            </a:r>
            <a:r>
              <a:rPr lang="fr-CH" sz="2400" dirty="0" err="1" smtClean="0"/>
              <a:t>Outlines</a:t>
            </a:r>
            <a:endParaRPr lang="fr-CH" sz="2400" dirty="0" smtClean="0"/>
          </a:p>
          <a:p>
            <a:r>
              <a:rPr lang="fr-CH" sz="2400" dirty="0" err="1" smtClean="0"/>
              <a:t>Amendments</a:t>
            </a:r>
            <a:r>
              <a:rPr lang="fr-CH" sz="2400" dirty="0" smtClean="0"/>
              <a:t> to Tech Regs </a:t>
            </a:r>
          </a:p>
          <a:p>
            <a:pPr lvl="1"/>
            <a:r>
              <a:rPr lang="fr-CH" sz="2400" dirty="0" smtClean="0"/>
              <a:t>JCOMM</a:t>
            </a:r>
          </a:p>
          <a:p>
            <a:pPr lvl="1"/>
            <a:r>
              <a:rPr lang="fr-CH" sz="2400" dirty="0" err="1" smtClean="0"/>
              <a:t>Designation</a:t>
            </a:r>
            <a:r>
              <a:rPr lang="fr-CH" sz="2400" dirty="0" smtClean="0"/>
              <a:t> of New Centres (Nowcasting, WMCS, </a:t>
            </a:r>
            <a:r>
              <a:rPr lang="fr-CH" sz="2400" dirty="0" err="1" smtClean="0"/>
              <a:t>Svr</a:t>
            </a:r>
            <a:r>
              <a:rPr lang="fr-CH" sz="2400" dirty="0" smtClean="0"/>
              <a:t> </a:t>
            </a:r>
            <a:r>
              <a:rPr lang="fr-CH" sz="2400" dirty="0" err="1" smtClean="0"/>
              <a:t>Wx</a:t>
            </a:r>
            <a:r>
              <a:rPr lang="fr-CH" sz="2400" dirty="0" smtClean="0"/>
              <a:t>)</a:t>
            </a:r>
          </a:p>
          <a:p>
            <a:pPr lvl="1"/>
            <a:r>
              <a:rPr lang="fr-CH" sz="2400" dirty="0" err="1" smtClean="0"/>
              <a:t>CHy</a:t>
            </a:r>
            <a:r>
              <a:rPr lang="fr-CH" sz="2400" dirty="0" smtClean="0"/>
              <a:t>*</a:t>
            </a:r>
          </a:p>
          <a:p>
            <a:r>
              <a:rPr lang="fr-CH" sz="2400" dirty="0" err="1" smtClean="0"/>
              <a:t>Inf</a:t>
            </a:r>
            <a:r>
              <a:rPr lang="fr-CH" sz="2400" dirty="0" smtClean="0"/>
              <a:t> doc – GDPFS/CSIS </a:t>
            </a:r>
            <a:r>
              <a:rPr lang="fr-CH" sz="2400" dirty="0" err="1" smtClean="0"/>
              <a:t>Integration</a:t>
            </a:r>
            <a:r>
              <a:rPr lang="fr-CH" sz="2400" dirty="0" smtClean="0"/>
              <a:t> (</a:t>
            </a:r>
            <a:r>
              <a:rPr lang="fr-CH" sz="2400" dirty="0" err="1" smtClean="0"/>
              <a:t>provided</a:t>
            </a:r>
            <a:r>
              <a:rPr lang="fr-CH" sz="2400" dirty="0" smtClean="0"/>
              <a:t> CBS-MG </a:t>
            </a:r>
            <a:r>
              <a:rPr lang="fr-CH" sz="2400" dirty="0" err="1" smtClean="0"/>
              <a:t>approval</a:t>
            </a:r>
            <a:r>
              <a:rPr lang="fr-CH" sz="2400" dirty="0" smtClean="0"/>
              <a:t>)</a:t>
            </a:r>
          </a:p>
          <a:p>
            <a:r>
              <a:rPr lang="fr-CH" sz="2400" dirty="0" smtClean="0"/>
              <a:t>GMAS  … </a:t>
            </a:r>
            <a:r>
              <a:rPr lang="fr-CH" sz="2400" dirty="0"/>
              <a:t>F</a:t>
            </a:r>
            <a:r>
              <a:rPr lang="fr-CH" sz="2400" dirty="0" smtClean="0"/>
              <a:t>red?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8152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433678"/>
              </p:ext>
            </p:extLst>
          </p:nvPr>
        </p:nvGraphicFramePr>
        <p:xfrm>
          <a:off x="395536" y="1052739"/>
          <a:ext cx="8352928" cy="5328588"/>
        </p:xfrm>
        <a:graphic>
          <a:graphicData uri="http://schemas.openxmlformats.org/drawingml/2006/table">
            <a:tbl>
              <a:tblPr firstRow="1" firstCol="1" bandRow="1"/>
              <a:tblGrid>
                <a:gridCol w="1598643"/>
                <a:gridCol w="3840104"/>
                <a:gridCol w="2914181"/>
              </a:tblGrid>
              <a:tr h="2804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SimSun"/>
                          <a:cs typeface="Arial"/>
                        </a:rPr>
                        <a:t>March 2018</a:t>
                      </a:r>
                      <a:endParaRPr lang="en-US" sz="16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</a:tr>
              <a:tr h="8413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9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Draft v1.0 of the IP ready and distributed to EC SG on S/GDPFS and setting up of a teleconference to obtain their feedback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Done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9-26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Preparation for TECO/CBS MG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Done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26-29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Discussion at TECO/CBS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Done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April 2018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90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13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Feedback from TECO participants and SG on S-GDPFS and others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25 April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Draft2 of IP  completed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May 2018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5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Submission of EC-70 Doc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June 2018 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20-29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Executive Council 70  - Incl Side event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29 -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Lobbying for and securing pilot projects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Assessment of pilots projects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Update of IP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June 2019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SimSun"/>
                          <a:cs typeface="Arial"/>
                        </a:rPr>
                        <a:t>Congress</a:t>
                      </a:r>
                      <a:endParaRPr lang="en-US" sz="16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SimSun"/>
                          <a:cs typeface="Arial"/>
                        </a:rPr>
                        <a:t>Submission for  Congress 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SimSun"/>
                          <a:cs typeface="Arial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021218" y="474440"/>
            <a:ext cx="31189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Arial" pitchFamily="34" charset="0"/>
              </a:rPr>
              <a:t> Timeline  - S-GDPFS IP 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79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178</Words>
  <Application>Microsoft Office PowerPoint</Application>
  <PresentationFormat>On-screen Show (4:3)</PresentationFormat>
  <Paragraphs>63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OPAG DPFS </vt:lpstr>
      <vt:lpstr>DPFS Recommended Decisions to EC-70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Abdoulaye Harou</dc:creator>
  <cp:lastModifiedBy>Abdoulaye Harou</cp:lastModifiedBy>
  <cp:revision>6</cp:revision>
  <dcterms:created xsi:type="dcterms:W3CDTF">2018-03-29T11:05:19Z</dcterms:created>
  <dcterms:modified xsi:type="dcterms:W3CDTF">2018-03-29T12:07:06Z</dcterms:modified>
</cp:coreProperties>
</file>