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64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2862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Presentation Title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Your name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</Words>
  <Application>Microsoft Office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TT-GISC2017-presentationXX-template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Tandy</dc:creator>
  <cp:lastModifiedBy>Jeremy Tandy</cp:lastModifiedBy>
  <cp:revision>1</cp:revision>
  <dcterms:created xsi:type="dcterms:W3CDTF">2017-11-01T08:42:08Z</dcterms:created>
  <dcterms:modified xsi:type="dcterms:W3CDTF">2017-11-01T08:42:37Z</dcterms:modified>
</cp:coreProperties>
</file>