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64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2862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Presentation Title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Your name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WIS </a:t>
            </a:r>
            <a:r>
              <a:rPr lang="en-US" sz="2400" dirty="0" err="1" smtClean="0">
                <a:solidFill>
                  <a:srgbClr val="000090"/>
                </a:solidFill>
              </a:rPr>
              <a:t>Centres</a:t>
            </a:r>
            <a:endParaRPr lang="en-US" sz="24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</Words>
  <Application>Microsoft Office PowerPoint</Application>
  <PresentationFormat>On-screen Show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ET-WISC2017-presentationXX-template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Tandy</dc:creator>
  <cp:lastModifiedBy>Jeremy Tandy</cp:lastModifiedBy>
  <cp:revision>1</cp:revision>
  <dcterms:created xsi:type="dcterms:W3CDTF">2017-11-01T08:41:10Z</dcterms:created>
  <dcterms:modified xsi:type="dcterms:W3CDTF">2017-11-01T08:41:52Z</dcterms:modified>
</cp:coreProperties>
</file>