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sldIdLst>
    <p:sldId id="256" r:id="rId2"/>
    <p:sldId id="264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70" d="100"/>
          <a:sy n="70" d="100"/>
        </p:scale>
        <p:origin x="-2862" y="-10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01/11/2017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Presentation Title</a:t>
            </a:r>
          </a:p>
          <a:p>
            <a:r>
              <a:rPr lang="en-US" sz="4800" i="1" dirty="0" smtClean="0">
                <a:solidFill>
                  <a:srgbClr val="000090"/>
                </a:solidFill>
              </a:rPr>
              <a:t>Your </a:t>
            </a:r>
            <a:r>
              <a:rPr lang="en-US" sz="4800" i="1" dirty="0" smtClean="0">
                <a:solidFill>
                  <a:srgbClr val="000090"/>
                </a:solidFill>
              </a:rPr>
              <a:t>name</a:t>
            </a:r>
          </a:p>
          <a:p>
            <a:r>
              <a:rPr lang="en-US" sz="3000" dirty="0" smtClean="0">
                <a:solidFill>
                  <a:srgbClr val="000090"/>
                </a:solidFill>
              </a:rPr>
              <a:t>Agenda item number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Expert</a:t>
            </a:r>
            <a:r>
              <a:rPr lang="en-US" sz="2400" dirty="0" smtClean="0">
                <a:solidFill>
                  <a:srgbClr val="000090"/>
                </a:solidFill>
              </a:rPr>
              <a:t> Team on Communication Techniques and Systems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ET-CTS2017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13-17 </a:t>
            </a:r>
            <a:r>
              <a:rPr lang="fr-CH" sz="1600" dirty="0" err="1" smtClean="0">
                <a:solidFill>
                  <a:srgbClr val="000090"/>
                </a:solidFill>
              </a:rPr>
              <a:t>November</a:t>
            </a:r>
            <a:r>
              <a:rPr lang="fr-CH" sz="1600" dirty="0" smtClean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ET-CTS2017 pp</a:t>
            </a:r>
            <a:fld id="{9259AF2F-52C6-9B46-B8B2-0579234AE62E}" type="slidenum">
              <a:rPr lang="en-US" smtClean="0"/>
              <a:pPr/>
              <a:t>2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421966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</TotalTime>
  <Words>27</Words>
  <Application>Microsoft Office PowerPoint</Application>
  <PresentationFormat>On-screen Show (4:3)</PresentationFormat>
  <Paragraphs>11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blank</vt:lpstr>
      <vt:lpstr>PowerPoint Presentation</vt:lpstr>
      <vt:lpstr>PowerPoint Presentation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Jeremy Tandy</cp:lastModifiedBy>
  <cp:revision>11</cp:revision>
  <dcterms:created xsi:type="dcterms:W3CDTF">2017-08-23T09:47:05Z</dcterms:created>
  <dcterms:modified xsi:type="dcterms:W3CDTF">2017-11-01T08:41:03Z</dcterms:modified>
</cp:coreProperties>
</file>