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theme/theme2.xml" ContentType="application/vnd.openxmlformats-officedocument.theme+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theme/theme3.xml" ContentType="application/vnd.openxmlformats-officedocument.theme+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theme/theme4.xml" ContentType="application/vnd.openxmlformats-officedocument.theme+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theme/theme5.xml" ContentType="application/vnd.openxmlformats-officedocument.theme+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theme/theme6.xml" ContentType="application/vnd.openxmlformats-officedocument.theme+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theme/theme7.xml" ContentType="application/vnd.openxmlformats-officedocument.theme+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theme/theme8.xml" ContentType="application/vnd.openxmlformats-officedocument.theme+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theme/theme9.xml" ContentType="application/vnd.openxmlformats-officedocument.theme+xml"/>
  <Override PartName="/ppt/theme/theme10.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 id="2147483658" r:id="rId2"/>
    <p:sldMasterId id="2147483670" r:id="rId3"/>
    <p:sldMasterId id="2147483682" r:id="rId4"/>
    <p:sldMasterId id="2147483694" r:id="rId5"/>
    <p:sldMasterId id="2147483704" r:id="rId6"/>
    <p:sldMasterId id="2147483714" r:id="rId7"/>
    <p:sldMasterId id="2147483725" r:id="rId8"/>
    <p:sldMasterId id="2147483736" r:id="rId9"/>
  </p:sldMasterIdLst>
  <p:notesMasterIdLst>
    <p:notesMasterId r:id="rId22"/>
  </p:notesMasterIdLst>
  <p:sldIdLst>
    <p:sldId id="256" r:id="rId10"/>
    <p:sldId id="263" r:id="rId11"/>
    <p:sldId id="264" r:id="rId12"/>
    <p:sldId id="261" r:id="rId13"/>
    <p:sldId id="267" r:id="rId14"/>
    <p:sldId id="265" r:id="rId15"/>
    <p:sldId id="268" r:id="rId16"/>
    <p:sldId id="266" r:id="rId17"/>
    <p:sldId id="259" r:id="rId18"/>
    <p:sldId id="270" r:id="rId19"/>
    <p:sldId id="258" r:id="rId20"/>
    <p:sldId id="262" r:id="rId21"/>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660"/>
  </p:normalViewPr>
  <p:slideViewPr>
    <p:cSldViewPr snapToGrid="0" snapToObjects="1">
      <p:cViewPr>
        <p:scale>
          <a:sx n="119" d="100"/>
          <a:sy n="119" d="100"/>
        </p:scale>
        <p:origin x="-72" y="504"/>
      </p:cViewPr>
      <p:guideLst>
        <p:guide orient="horz" pos="2160"/>
        <p:guide pos="2880"/>
      </p:guideLst>
    </p:cSldViewPr>
  </p:slideViewPr>
  <p:notesTextViewPr>
    <p:cViewPr>
      <p:scale>
        <a:sx n="100" d="100"/>
        <a:sy n="100" d="100"/>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Master" Target="slideMasters/slideMaster8.xml"/><Relationship Id="rId13" Type="http://schemas.openxmlformats.org/officeDocument/2006/relationships/slide" Target="slides/slide4.xml"/><Relationship Id="rId18" Type="http://schemas.openxmlformats.org/officeDocument/2006/relationships/slide" Target="slides/slide9.xml"/><Relationship Id="rId26" Type="http://schemas.openxmlformats.org/officeDocument/2006/relationships/tableStyles" Target="tableStyles.xml"/><Relationship Id="rId3" Type="http://schemas.openxmlformats.org/officeDocument/2006/relationships/slideMaster" Target="slideMasters/slideMaster3.xml"/><Relationship Id="rId21" Type="http://schemas.openxmlformats.org/officeDocument/2006/relationships/slide" Target="slides/slide12.xml"/><Relationship Id="rId7" Type="http://schemas.openxmlformats.org/officeDocument/2006/relationships/slideMaster" Target="slideMasters/slideMaster7.xml"/><Relationship Id="rId12" Type="http://schemas.openxmlformats.org/officeDocument/2006/relationships/slide" Target="slides/slide3.xml"/><Relationship Id="rId17" Type="http://schemas.openxmlformats.org/officeDocument/2006/relationships/slide" Target="slides/slide8.xml"/><Relationship Id="rId25"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7.xml"/><Relationship Id="rId20" Type="http://schemas.openxmlformats.org/officeDocument/2006/relationships/slide" Target="slides/slide11.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2.xml"/><Relationship Id="rId24" Type="http://schemas.openxmlformats.org/officeDocument/2006/relationships/viewProps" Target="viewProps.xml"/><Relationship Id="rId5" Type="http://schemas.openxmlformats.org/officeDocument/2006/relationships/slideMaster" Target="slideMasters/slideMaster5.xml"/><Relationship Id="rId15" Type="http://schemas.openxmlformats.org/officeDocument/2006/relationships/slide" Target="slides/slide6.xml"/><Relationship Id="rId23" Type="http://schemas.openxmlformats.org/officeDocument/2006/relationships/presProps" Target="presProps.xml"/><Relationship Id="rId10" Type="http://schemas.openxmlformats.org/officeDocument/2006/relationships/slide" Target="slides/slide1.xml"/><Relationship Id="rId19" Type="http://schemas.openxmlformats.org/officeDocument/2006/relationships/slide" Target="slides/slide10.xml"/><Relationship Id="rId4" Type="http://schemas.openxmlformats.org/officeDocument/2006/relationships/slideMaster" Target="slideMasters/slideMaster4.xml"/><Relationship Id="rId9" Type="http://schemas.openxmlformats.org/officeDocument/2006/relationships/slideMaster" Target="slideMasters/slideMaster9.xml"/><Relationship Id="rId14" Type="http://schemas.openxmlformats.org/officeDocument/2006/relationships/slide" Target="slides/slide5.xml"/><Relationship Id="rId22" Type="http://schemas.openxmlformats.org/officeDocument/2006/relationships/notesMaster" Target="notesMasters/notesMaster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BEC8A90-6824-47DD-9FA5-BBDAC7860C27}"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66A22AC4-C636-42A8-B51A-4270C91D6B80}">
      <dgm:prSet phldrT="[Text]"/>
      <dgm:spPr>
        <a:solidFill>
          <a:srgbClr val="FFC000"/>
        </a:solidFill>
      </dgm:spPr>
      <dgm:t>
        <a:bodyPr/>
        <a:lstStyle/>
        <a:p>
          <a:r>
            <a:rPr lang="fr-CH" b="1" dirty="0" smtClean="0">
              <a:solidFill>
                <a:schemeClr val="tx1"/>
              </a:solidFill>
            </a:rPr>
            <a:t>OPAG &amp; ICT DPFS</a:t>
          </a:r>
        </a:p>
        <a:p>
          <a:r>
            <a:rPr lang="fr-CH" b="1" dirty="0" smtClean="0">
              <a:solidFill>
                <a:schemeClr val="tx1"/>
              </a:solidFill>
            </a:rPr>
            <a:t> </a:t>
          </a:r>
          <a:endParaRPr lang="en-US" b="1" dirty="0">
            <a:solidFill>
              <a:schemeClr val="tx1"/>
            </a:solidFill>
          </a:endParaRPr>
        </a:p>
      </dgm:t>
    </dgm:pt>
    <dgm:pt modelId="{47782A8F-2890-4F48-8139-8632AD0F86BC}" type="parTrans" cxnId="{963141F5-241C-45E6-AB18-72CE97950A3E}">
      <dgm:prSet/>
      <dgm:spPr/>
      <dgm:t>
        <a:bodyPr/>
        <a:lstStyle/>
        <a:p>
          <a:endParaRPr lang="en-US"/>
        </a:p>
      </dgm:t>
    </dgm:pt>
    <dgm:pt modelId="{9D192211-3ED6-4710-B290-0294635AFA31}" type="sibTrans" cxnId="{963141F5-241C-45E6-AB18-72CE97950A3E}">
      <dgm:prSet/>
      <dgm:spPr/>
      <dgm:t>
        <a:bodyPr/>
        <a:lstStyle/>
        <a:p>
          <a:endParaRPr lang="en-US"/>
        </a:p>
      </dgm:t>
    </dgm:pt>
    <dgm:pt modelId="{73757477-3D11-4F9C-A3E9-C3EF36881221}" type="asst">
      <dgm:prSet phldrT="[Text]"/>
      <dgm:spPr>
        <a:solidFill>
          <a:srgbClr val="FFFF00"/>
        </a:solidFill>
      </dgm:spPr>
      <dgm:t>
        <a:bodyPr/>
        <a:lstStyle/>
        <a:p>
          <a:r>
            <a:rPr lang="fr-CH" b="1" dirty="0" smtClean="0">
              <a:solidFill>
                <a:schemeClr val="tx1"/>
              </a:solidFill>
            </a:rPr>
            <a:t>SG SWFDP</a:t>
          </a:r>
        </a:p>
        <a:p>
          <a:r>
            <a:rPr lang="fr-CH" b="1" dirty="0" smtClean="0">
              <a:solidFill>
                <a:schemeClr val="tx1"/>
              </a:solidFill>
            </a:rPr>
            <a:t> </a:t>
          </a:r>
          <a:endParaRPr lang="en-US" b="1" dirty="0">
            <a:solidFill>
              <a:schemeClr val="tx1"/>
            </a:solidFill>
          </a:endParaRPr>
        </a:p>
      </dgm:t>
    </dgm:pt>
    <dgm:pt modelId="{553923A5-90BB-40EB-AB38-9D6DF812CF45}" type="parTrans" cxnId="{5D32ED84-2387-4A70-B3D9-A44930A16565}">
      <dgm:prSet/>
      <dgm:spPr/>
      <dgm:t>
        <a:bodyPr/>
        <a:lstStyle/>
        <a:p>
          <a:endParaRPr lang="en-US"/>
        </a:p>
      </dgm:t>
    </dgm:pt>
    <dgm:pt modelId="{F325643E-0BAD-438A-968A-9831D5E6CFC5}" type="sibTrans" cxnId="{5D32ED84-2387-4A70-B3D9-A44930A16565}">
      <dgm:prSet/>
      <dgm:spPr/>
      <dgm:t>
        <a:bodyPr/>
        <a:lstStyle/>
        <a:p>
          <a:endParaRPr lang="en-US"/>
        </a:p>
      </dgm:t>
    </dgm:pt>
    <dgm:pt modelId="{B6390EB0-5934-4D17-9C06-3A977FB5DC9B}">
      <dgm:prSet phldrT="[Text]"/>
      <dgm:spPr>
        <a:solidFill>
          <a:srgbClr val="B5F4FD"/>
        </a:solidFill>
      </dgm:spPr>
      <dgm:t>
        <a:bodyPr/>
        <a:lstStyle/>
        <a:p>
          <a:pPr algn="ctr"/>
          <a:r>
            <a:rPr lang="fr-CH" b="1" dirty="0" smtClean="0">
              <a:solidFill>
                <a:schemeClr val="tx1"/>
              </a:solidFill>
            </a:rPr>
            <a:t>Expert Team on  </a:t>
          </a:r>
          <a:r>
            <a:rPr lang="fr-CH" b="1" dirty="0" err="1" smtClean="0">
              <a:solidFill>
                <a:schemeClr val="tx1"/>
              </a:solidFill>
            </a:rPr>
            <a:t>Operational</a:t>
          </a:r>
          <a:r>
            <a:rPr lang="fr-CH" b="1" dirty="0" smtClean="0">
              <a:solidFill>
                <a:schemeClr val="tx1"/>
              </a:solidFill>
            </a:rPr>
            <a:t> </a:t>
          </a:r>
          <a:r>
            <a:rPr lang="fr-CH" b="1" dirty="0" err="1" smtClean="0">
              <a:solidFill>
                <a:schemeClr val="tx1"/>
              </a:solidFill>
            </a:rPr>
            <a:t>Weather</a:t>
          </a:r>
          <a:r>
            <a:rPr lang="fr-CH" b="1" dirty="0" smtClean="0">
              <a:solidFill>
                <a:schemeClr val="tx1"/>
              </a:solidFill>
            </a:rPr>
            <a:t> </a:t>
          </a:r>
          <a:r>
            <a:rPr lang="fr-CH" b="1" dirty="0" err="1" smtClean="0">
              <a:solidFill>
                <a:schemeClr val="tx1"/>
              </a:solidFill>
            </a:rPr>
            <a:t>Forecast</a:t>
          </a:r>
          <a:r>
            <a:rPr lang="fr-CH" b="1" dirty="0" smtClean="0">
              <a:solidFill>
                <a:schemeClr val="tx1"/>
              </a:solidFill>
            </a:rPr>
            <a:t> </a:t>
          </a:r>
          <a:r>
            <a:rPr lang="fr-CH" b="1" dirty="0" err="1" smtClean="0">
              <a:solidFill>
                <a:schemeClr val="tx1"/>
              </a:solidFill>
            </a:rPr>
            <a:t>Processes</a:t>
          </a:r>
          <a:r>
            <a:rPr lang="fr-CH" b="1" dirty="0" smtClean="0">
              <a:solidFill>
                <a:schemeClr val="tx1"/>
              </a:solidFill>
            </a:rPr>
            <a:t> and </a:t>
          </a:r>
          <a:r>
            <a:rPr lang="fr-CH" b="1" dirty="0" err="1" smtClean="0">
              <a:solidFill>
                <a:schemeClr val="tx1"/>
              </a:solidFill>
            </a:rPr>
            <a:t>Systems</a:t>
          </a:r>
          <a:r>
            <a:rPr lang="fr-CH" b="1" dirty="0" smtClean="0">
              <a:solidFill>
                <a:schemeClr val="tx1"/>
              </a:solidFill>
            </a:rPr>
            <a:t> (ET-OWFPS)</a:t>
          </a:r>
        </a:p>
        <a:p>
          <a:pPr algn="ctr"/>
          <a:r>
            <a:rPr lang="fr-CH" b="1" dirty="0" smtClean="0">
              <a:solidFill>
                <a:schemeClr val="tx1"/>
              </a:solidFill>
            </a:rPr>
            <a:t> </a:t>
          </a:r>
        </a:p>
        <a:p>
          <a:pPr algn="ctr"/>
          <a:r>
            <a:rPr lang="fr-CH" b="1" dirty="0" smtClean="0">
              <a:solidFill>
                <a:schemeClr val="tx1"/>
              </a:solidFill>
            </a:rPr>
            <a:t> </a:t>
          </a:r>
          <a:endParaRPr lang="en-US" b="1" dirty="0">
            <a:solidFill>
              <a:schemeClr val="tx1"/>
            </a:solidFill>
          </a:endParaRPr>
        </a:p>
      </dgm:t>
    </dgm:pt>
    <dgm:pt modelId="{CA5478CD-A35F-438C-88F4-EA4F936F8877}" type="parTrans" cxnId="{72665910-AB0A-4711-A6ED-0522C9D26930}">
      <dgm:prSet/>
      <dgm:spPr/>
      <dgm:t>
        <a:bodyPr/>
        <a:lstStyle/>
        <a:p>
          <a:endParaRPr lang="en-US"/>
        </a:p>
      </dgm:t>
    </dgm:pt>
    <dgm:pt modelId="{5DEA2185-F940-449C-BF8F-10C34496CB65}" type="sibTrans" cxnId="{72665910-AB0A-4711-A6ED-0522C9D26930}">
      <dgm:prSet/>
      <dgm:spPr/>
      <dgm:t>
        <a:bodyPr/>
        <a:lstStyle/>
        <a:p>
          <a:endParaRPr lang="en-US"/>
        </a:p>
      </dgm:t>
    </dgm:pt>
    <dgm:pt modelId="{21E52F20-7B53-48B7-830B-5FBCE635F89D}">
      <dgm:prSet phldrT="[Text]"/>
      <dgm:spPr>
        <a:solidFill>
          <a:srgbClr val="B5F4FD"/>
        </a:solidFill>
      </dgm:spPr>
      <dgm:t>
        <a:bodyPr/>
        <a:lstStyle/>
        <a:p>
          <a:r>
            <a:rPr lang="fr-CH" b="1" dirty="0" smtClean="0">
              <a:solidFill>
                <a:schemeClr val="tx1"/>
              </a:solidFill>
            </a:rPr>
            <a:t>Inter-Programme Expert Team on </a:t>
          </a:r>
          <a:r>
            <a:rPr lang="fr-CH" b="1" dirty="0" err="1" smtClean="0">
              <a:solidFill>
                <a:schemeClr val="tx1"/>
              </a:solidFill>
            </a:rPr>
            <a:t>Operational</a:t>
          </a:r>
          <a:r>
            <a:rPr lang="fr-CH" b="1" dirty="0" smtClean="0">
              <a:solidFill>
                <a:schemeClr val="tx1"/>
              </a:solidFill>
            </a:rPr>
            <a:t> </a:t>
          </a:r>
          <a:r>
            <a:rPr lang="fr-CH" b="1" dirty="0" err="1" smtClean="0">
              <a:solidFill>
                <a:schemeClr val="tx1"/>
              </a:solidFill>
            </a:rPr>
            <a:t>prediction</a:t>
          </a:r>
          <a:r>
            <a:rPr lang="fr-CH" b="1" dirty="0" smtClean="0">
              <a:solidFill>
                <a:schemeClr val="tx1"/>
              </a:solidFill>
            </a:rPr>
            <a:t> </a:t>
          </a:r>
          <a:r>
            <a:rPr lang="fr-CH" b="1" dirty="0" err="1" smtClean="0">
              <a:solidFill>
                <a:schemeClr val="tx1"/>
              </a:solidFill>
            </a:rPr>
            <a:t>from</a:t>
          </a:r>
          <a:r>
            <a:rPr lang="fr-CH" b="1" dirty="0" smtClean="0">
              <a:solidFill>
                <a:schemeClr val="tx1"/>
              </a:solidFill>
            </a:rPr>
            <a:t> </a:t>
          </a:r>
          <a:r>
            <a:rPr lang="fr-CH" b="1" dirty="0" err="1" smtClean="0">
              <a:solidFill>
                <a:schemeClr val="tx1"/>
              </a:solidFill>
            </a:rPr>
            <a:t>subseasonal</a:t>
          </a:r>
          <a:r>
            <a:rPr lang="fr-CH" b="1" dirty="0" smtClean="0">
              <a:solidFill>
                <a:schemeClr val="tx1"/>
              </a:solidFill>
            </a:rPr>
            <a:t> to longer time </a:t>
          </a:r>
          <a:r>
            <a:rPr lang="fr-CH" b="1" dirty="0" err="1" smtClean="0">
              <a:solidFill>
                <a:schemeClr val="tx1"/>
              </a:solidFill>
            </a:rPr>
            <a:t>scale</a:t>
          </a:r>
          <a:r>
            <a:rPr lang="fr-CH" b="1" dirty="0" smtClean="0">
              <a:solidFill>
                <a:schemeClr val="tx1"/>
              </a:solidFill>
            </a:rPr>
            <a:t>  (IPET-OPSLS)</a:t>
          </a:r>
        </a:p>
        <a:p>
          <a:r>
            <a:rPr lang="fr-CH" b="1" dirty="0" smtClean="0">
              <a:solidFill>
                <a:schemeClr val="tx1"/>
              </a:solidFill>
            </a:rPr>
            <a:t>  (joint  CBS/CCL)</a:t>
          </a:r>
        </a:p>
        <a:p>
          <a:r>
            <a:rPr lang="fr-CH" b="1" dirty="0" smtClean="0">
              <a:solidFill>
                <a:schemeClr val="tx1"/>
              </a:solidFill>
            </a:rPr>
            <a:t> </a:t>
          </a:r>
          <a:endParaRPr lang="en-US" dirty="0"/>
        </a:p>
      </dgm:t>
    </dgm:pt>
    <dgm:pt modelId="{639A0DB5-16B0-49AE-BC65-5840C5B955E1}" type="parTrans" cxnId="{1A36E5C7-210A-4AA5-931E-5F107251A2C4}">
      <dgm:prSet/>
      <dgm:spPr/>
      <dgm:t>
        <a:bodyPr/>
        <a:lstStyle/>
        <a:p>
          <a:endParaRPr lang="en-US"/>
        </a:p>
      </dgm:t>
    </dgm:pt>
    <dgm:pt modelId="{E406CDC9-D05F-4B72-9B66-C0D5FCC03712}" type="sibTrans" cxnId="{1A36E5C7-210A-4AA5-931E-5F107251A2C4}">
      <dgm:prSet/>
      <dgm:spPr/>
      <dgm:t>
        <a:bodyPr/>
        <a:lstStyle/>
        <a:p>
          <a:endParaRPr lang="en-US"/>
        </a:p>
      </dgm:t>
    </dgm:pt>
    <dgm:pt modelId="{7FA107A3-545E-4D0C-AC8A-958F3923680E}">
      <dgm:prSet phldrT="[Text]"/>
      <dgm:spPr>
        <a:solidFill>
          <a:srgbClr val="B5F4FD"/>
        </a:solidFill>
      </dgm:spPr>
      <dgm:t>
        <a:bodyPr/>
        <a:lstStyle/>
        <a:p>
          <a:r>
            <a:rPr lang="fr-CH" b="1" dirty="0" smtClean="0">
              <a:solidFill>
                <a:schemeClr val="tx1"/>
              </a:solidFill>
            </a:rPr>
            <a:t>Expert Team on Emergency  </a:t>
          </a:r>
          <a:r>
            <a:rPr lang="fr-CH" b="1" dirty="0" err="1" smtClean="0">
              <a:solidFill>
                <a:schemeClr val="tx1"/>
              </a:solidFill>
            </a:rPr>
            <a:t>Response</a:t>
          </a:r>
          <a:r>
            <a:rPr lang="fr-CH" b="1" dirty="0" smtClean="0">
              <a:solidFill>
                <a:schemeClr val="tx1"/>
              </a:solidFill>
            </a:rPr>
            <a:t> </a:t>
          </a:r>
          <a:r>
            <a:rPr lang="fr-CH" b="1" dirty="0" err="1" smtClean="0">
              <a:solidFill>
                <a:schemeClr val="tx1"/>
              </a:solidFill>
            </a:rPr>
            <a:t>Activities</a:t>
          </a:r>
          <a:r>
            <a:rPr lang="fr-CH" b="1" dirty="0" smtClean="0">
              <a:solidFill>
                <a:schemeClr val="tx1"/>
              </a:solidFill>
            </a:rPr>
            <a:t> (ET-ERA)</a:t>
          </a:r>
        </a:p>
        <a:p>
          <a:r>
            <a:rPr lang="fr-CH" b="1" dirty="0" smtClean="0">
              <a:solidFill>
                <a:schemeClr val="tx1"/>
              </a:solidFill>
            </a:rPr>
            <a:t> </a:t>
          </a:r>
        </a:p>
      </dgm:t>
    </dgm:pt>
    <dgm:pt modelId="{E14633BC-093D-42CE-9226-4BF44BB2A45A}" type="parTrans" cxnId="{7AFF5683-6021-4582-8F31-C0CF7DFCECB9}">
      <dgm:prSet/>
      <dgm:spPr/>
      <dgm:t>
        <a:bodyPr/>
        <a:lstStyle/>
        <a:p>
          <a:endParaRPr lang="en-US"/>
        </a:p>
      </dgm:t>
    </dgm:pt>
    <dgm:pt modelId="{BF6AB697-BED5-4CCA-BF25-2F1B847408D0}" type="sibTrans" cxnId="{7AFF5683-6021-4582-8F31-C0CF7DFCECB9}">
      <dgm:prSet/>
      <dgm:spPr/>
      <dgm:t>
        <a:bodyPr/>
        <a:lstStyle/>
        <a:p>
          <a:endParaRPr lang="en-US"/>
        </a:p>
      </dgm:t>
    </dgm:pt>
    <dgm:pt modelId="{FA1FE1AB-F9CB-402A-9F6D-9452DCB2E5F0}" type="pres">
      <dgm:prSet presAssocID="{4BEC8A90-6824-47DD-9FA5-BBDAC7860C27}" presName="hierChild1" presStyleCnt="0">
        <dgm:presLayoutVars>
          <dgm:orgChart val="1"/>
          <dgm:chPref val="1"/>
          <dgm:dir/>
          <dgm:animOne val="branch"/>
          <dgm:animLvl val="lvl"/>
          <dgm:resizeHandles/>
        </dgm:presLayoutVars>
      </dgm:prSet>
      <dgm:spPr/>
      <dgm:t>
        <a:bodyPr/>
        <a:lstStyle/>
        <a:p>
          <a:endParaRPr lang="en-US"/>
        </a:p>
      </dgm:t>
    </dgm:pt>
    <dgm:pt modelId="{FBF38CA5-4662-44A5-B0C3-ECF0484872C6}" type="pres">
      <dgm:prSet presAssocID="{66A22AC4-C636-42A8-B51A-4270C91D6B80}" presName="hierRoot1" presStyleCnt="0">
        <dgm:presLayoutVars>
          <dgm:hierBranch val="init"/>
        </dgm:presLayoutVars>
      </dgm:prSet>
      <dgm:spPr/>
    </dgm:pt>
    <dgm:pt modelId="{E77141D1-C686-408C-A491-FAB239648D2C}" type="pres">
      <dgm:prSet presAssocID="{66A22AC4-C636-42A8-B51A-4270C91D6B80}" presName="rootComposite1" presStyleCnt="0"/>
      <dgm:spPr/>
    </dgm:pt>
    <dgm:pt modelId="{9C2FE46B-F585-4365-9658-B164827359D8}" type="pres">
      <dgm:prSet presAssocID="{66A22AC4-C636-42A8-B51A-4270C91D6B80}" presName="rootText1" presStyleLbl="node0" presStyleIdx="0" presStyleCnt="1" custLinFactNeighborX="-30643" custLinFactNeighborY="-10999">
        <dgm:presLayoutVars>
          <dgm:chPref val="3"/>
        </dgm:presLayoutVars>
      </dgm:prSet>
      <dgm:spPr/>
      <dgm:t>
        <a:bodyPr/>
        <a:lstStyle/>
        <a:p>
          <a:endParaRPr lang="en-US"/>
        </a:p>
      </dgm:t>
    </dgm:pt>
    <dgm:pt modelId="{1B5B0833-A968-47F7-8DB5-3207F1828102}" type="pres">
      <dgm:prSet presAssocID="{66A22AC4-C636-42A8-B51A-4270C91D6B80}" presName="rootConnector1" presStyleLbl="node1" presStyleIdx="0" presStyleCnt="0"/>
      <dgm:spPr/>
      <dgm:t>
        <a:bodyPr/>
        <a:lstStyle/>
        <a:p>
          <a:endParaRPr lang="en-US"/>
        </a:p>
      </dgm:t>
    </dgm:pt>
    <dgm:pt modelId="{62CF935D-BD4E-4A1D-901F-023049F33833}" type="pres">
      <dgm:prSet presAssocID="{66A22AC4-C636-42A8-B51A-4270C91D6B80}" presName="hierChild2" presStyleCnt="0"/>
      <dgm:spPr/>
    </dgm:pt>
    <dgm:pt modelId="{E0976232-56D8-401E-B9B5-990DCC93D2B5}" type="pres">
      <dgm:prSet presAssocID="{CA5478CD-A35F-438C-88F4-EA4F936F8877}" presName="Name37" presStyleLbl="parChTrans1D2" presStyleIdx="0" presStyleCnt="4"/>
      <dgm:spPr/>
      <dgm:t>
        <a:bodyPr/>
        <a:lstStyle/>
        <a:p>
          <a:endParaRPr lang="en-US"/>
        </a:p>
      </dgm:t>
    </dgm:pt>
    <dgm:pt modelId="{E59C36F3-FA3C-4824-BF6C-9580D7857C36}" type="pres">
      <dgm:prSet presAssocID="{B6390EB0-5934-4D17-9C06-3A977FB5DC9B}" presName="hierRoot2" presStyleCnt="0">
        <dgm:presLayoutVars>
          <dgm:hierBranch val="init"/>
        </dgm:presLayoutVars>
      </dgm:prSet>
      <dgm:spPr/>
    </dgm:pt>
    <dgm:pt modelId="{0F30A32B-D4D2-4518-8C28-86FD4180177D}" type="pres">
      <dgm:prSet presAssocID="{B6390EB0-5934-4D17-9C06-3A977FB5DC9B}" presName="rootComposite" presStyleCnt="0"/>
      <dgm:spPr/>
    </dgm:pt>
    <dgm:pt modelId="{3E57FEF8-449A-41F7-A9A6-523BE28EA8FF}" type="pres">
      <dgm:prSet presAssocID="{B6390EB0-5934-4D17-9C06-3A977FB5DC9B}" presName="rootText" presStyleLbl="node2" presStyleIdx="0" presStyleCnt="3" custLinFactNeighborX="-23" custLinFactNeighborY="-27072">
        <dgm:presLayoutVars>
          <dgm:chPref val="3"/>
        </dgm:presLayoutVars>
      </dgm:prSet>
      <dgm:spPr/>
      <dgm:t>
        <a:bodyPr/>
        <a:lstStyle/>
        <a:p>
          <a:endParaRPr lang="en-US"/>
        </a:p>
      </dgm:t>
    </dgm:pt>
    <dgm:pt modelId="{5D0F0147-DC10-4684-8E24-5D459755085C}" type="pres">
      <dgm:prSet presAssocID="{B6390EB0-5934-4D17-9C06-3A977FB5DC9B}" presName="rootConnector" presStyleLbl="node2" presStyleIdx="0" presStyleCnt="3"/>
      <dgm:spPr/>
      <dgm:t>
        <a:bodyPr/>
        <a:lstStyle/>
        <a:p>
          <a:endParaRPr lang="en-US"/>
        </a:p>
      </dgm:t>
    </dgm:pt>
    <dgm:pt modelId="{ECB124AE-B98A-42AC-8147-C8C4C0A720B3}" type="pres">
      <dgm:prSet presAssocID="{B6390EB0-5934-4D17-9C06-3A977FB5DC9B}" presName="hierChild4" presStyleCnt="0"/>
      <dgm:spPr/>
    </dgm:pt>
    <dgm:pt modelId="{3EABC8F2-174E-45B4-A4F7-E5BA362EB089}" type="pres">
      <dgm:prSet presAssocID="{B6390EB0-5934-4D17-9C06-3A977FB5DC9B}" presName="hierChild5" presStyleCnt="0"/>
      <dgm:spPr/>
    </dgm:pt>
    <dgm:pt modelId="{73DDF485-7778-442B-8979-0170898C206E}" type="pres">
      <dgm:prSet presAssocID="{639A0DB5-16B0-49AE-BC65-5840C5B955E1}" presName="Name37" presStyleLbl="parChTrans1D2" presStyleIdx="1" presStyleCnt="4"/>
      <dgm:spPr/>
      <dgm:t>
        <a:bodyPr/>
        <a:lstStyle/>
        <a:p>
          <a:endParaRPr lang="en-US"/>
        </a:p>
      </dgm:t>
    </dgm:pt>
    <dgm:pt modelId="{72D8E357-EC3D-4381-843D-F5930CF432CF}" type="pres">
      <dgm:prSet presAssocID="{21E52F20-7B53-48B7-830B-5FBCE635F89D}" presName="hierRoot2" presStyleCnt="0">
        <dgm:presLayoutVars>
          <dgm:hierBranch val="init"/>
        </dgm:presLayoutVars>
      </dgm:prSet>
      <dgm:spPr/>
    </dgm:pt>
    <dgm:pt modelId="{C12A362E-C10C-4E25-84A2-6A4062DFE9BD}" type="pres">
      <dgm:prSet presAssocID="{21E52F20-7B53-48B7-830B-5FBCE635F89D}" presName="rootComposite" presStyleCnt="0"/>
      <dgm:spPr/>
    </dgm:pt>
    <dgm:pt modelId="{9FD8585B-B594-4CB2-952C-1BD2977726B3}" type="pres">
      <dgm:prSet presAssocID="{21E52F20-7B53-48B7-830B-5FBCE635F89D}" presName="rootText" presStyleLbl="node2" presStyleIdx="1" presStyleCnt="3" custLinFactNeighborX="5085" custLinFactNeighborY="-26039">
        <dgm:presLayoutVars>
          <dgm:chPref val="3"/>
        </dgm:presLayoutVars>
      </dgm:prSet>
      <dgm:spPr/>
      <dgm:t>
        <a:bodyPr/>
        <a:lstStyle/>
        <a:p>
          <a:endParaRPr lang="en-US"/>
        </a:p>
      </dgm:t>
    </dgm:pt>
    <dgm:pt modelId="{931ED851-56BA-4013-A8FF-62A509F4B74C}" type="pres">
      <dgm:prSet presAssocID="{21E52F20-7B53-48B7-830B-5FBCE635F89D}" presName="rootConnector" presStyleLbl="node2" presStyleIdx="1" presStyleCnt="3"/>
      <dgm:spPr/>
      <dgm:t>
        <a:bodyPr/>
        <a:lstStyle/>
        <a:p>
          <a:endParaRPr lang="en-US"/>
        </a:p>
      </dgm:t>
    </dgm:pt>
    <dgm:pt modelId="{9A069218-FAA8-471F-9A4C-220C01C9AEC4}" type="pres">
      <dgm:prSet presAssocID="{21E52F20-7B53-48B7-830B-5FBCE635F89D}" presName="hierChild4" presStyleCnt="0"/>
      <dgm:spPr/>
    </dgm:pt>
    <dgm:pt modelId="{53412908-430C-4B86-AD3E-0B8753C126FC}" type="pres">
      <dgm:prSet presAssocID="{21E52F20-7B53-48B7-830B-5FBCE635F89D}" presName="hierChild5" presStyleCnt="0"/>
      <dgm:spPr/>
    </dgm:pt>
    <dgm:pt modelId="{BD536D50-9394-4347-9375-AF7D3FB58F35}" type="pres">
      <dgm:prSet presAssocID="{E14633BC-093D-42CE-9226-4BF44BB2A45A}" presName="Name37" presStyleLbl="parChTrans1D2" presStyleIdx="2" presStyleCnt="4"/>
      <dgm:spPr/>
      <dgm:t>
        <a:bodyPr/>
        <a:lstStyle/>
        <a:p>
          <a:endParaRPr lang="en-US"/>
        </a:p>
      </dgm:t>
    </dgm:pt>
    <dgm:pt modelId="{751DABD9-5437-40BE-A1E5-0420ECC49E14}" type="pres">
      <dgm:prSet presAssocID="{7FA107A3-545E-4D0C-AC8A-958F3923680E}" presName="hierRoot2" presStyleCnt="0">
        <dgm:presLayoutVars>
          <dgm:hierBranch val="init"/>
        </dgm:presLayoutVars>
      </dgm:prSet>
      <dgm:spPr/>
    </dgm:pt>
    <dgm:pt modelId="{FA6DED05-54BE-4740-A5F9-8CB116738827}" type="pres">
      <dgm:prSet presAssocID="{7FA107A3-545E-4D0C-AC8A-958F3923680E}" presName="rootComposite" presStyleCnt="0"/>
      <dgm:spPr/>
    </dgm:pt>
    <dgm:pt modelId="{4BC36DE9-4045-43D0-AF48-0FC37C351DD6}" type="pres">
      <dgm:prSet presAssocID="{7FA107A3-545E-4D0C-AC8A-958F3923680E}" presName="rootText" presStyleLbl="node2" presStyleIdx="2" presStyleCnt="3" custScaleY="106232" custLinFactNeighborX="23" custLinFactNeighborY="-25793">
        <dgm:presLayoutVars>
          <dgm:chPref val="3"/>
        </dgm:presLayoutVars>
      </dgm:prSet>
      <dgm:spPr/>
      <dgm:t>
        <a:bodyPr/>
        <a:lstStyle/>
        <a:p>
          <a:endParaRPr lang="en-US"/>
        </a:p>
      </dgm:t>
    </dgm:pt>
    <dgm:pt modelId="{EFCA4434-E706-4FBC-AB5D-3A1D9FE55893}" type="pres">
      <dgm:prSet presAssocID="{7FA107A3-545E-4D0C-AC8A-958F3923680E}" presName="rootConnector" presStyleLbl="node2" presStyleIdx="2" presStyleCnt="3"/>
      <dgm:spPr/>
      <dgm:t>
        <a:bodyPr/>
        <a:lstStyle/>
        <a:p>
          <a:endParaRPr lang="en-US"/>
        </a:p>
      </dgm:t>
    </dgm:pt>
    <dgm:pt modelId="{F9B400AD-00D0-475A-AA39-ABC808AB4B09}" type="pres">
      <dgm:prSet presAssocID="{7FA107A3-545E-4D0C-AC8A-958F3923680E}" presName="hierChild4" presStyleCnt="0"/>
      <dgm:spPr/>
    </dgm:pt>
    <dgm:pt modelId="{70676F87-6189-465D-98A0-00BBEAA1571D}" type="pres">
      <dgm:prSet presAssocID="{7FA107A3-545E-4D0C-AC8A-958F3923680E}" presName="hierChild5" presStyleCnt="0"/>
      <dgm:spPr/>
    </dgm:pt>
    <dgm:pt modelId="{D9C2AF85-BA4A-4B46-91BA-2201900084A0}" type="pres">
      <dgm:prSet presAssocID="{66A22AC4-C636-42A8-B51A-4270C91D6B80}" presName="hierChild3" presStyleCnt="0"/>
      <dgm:spPr/>
    </dgm:pt>
    <dgm:pt modelId="{899A40FA-6F32-4C23-A1E9-1FFA0D1A6D34}" type="pres">
      <dgm:prSet presAssocID="{553923A5-90BB-40EB-AB38-9D6DF812CF45}" presName="Name111" presStyleLbl="parChTrans1D2" presStyleIdx="3" presStyleCnt="4"/>
      <dgm:spPr/>
      <dgm:t>
        <a:bodyPr/>
        <a:lstStyle/>
        <a:p>
          <a:endParaRPr lang="en-US"/>
        </a:p>
      </dgm:t>
    </dgm:pt>
    <dgm:pt modelId="{24016AD1-6677-4F76-A016-0BEF4B6A5262}" type="pres">
      <dgm:prSet presAssocID="{73757477-3D11-4F9C-A3E9-C3EF36881221}" presName="hierRoot3" presStyleCnt="0">
        <dgm:presLayoutVars>
          <dgm:hierBranch val="init"/>
        </dgm:presLayoutVars>
      </dgm:prSet>
      <dgm:spPr/>
    </dgm:pt>
    <dgm:pt modelId="{4F38308B-E178-4956-8F8F-2DBE2EA69925}" type="pres">
      <dgm:prSet presAssocID="{73757477-3D11-4F9C-A3E9-C3EF36881221}" presName="rootComposite3" presStyleCnt="0"/>
      <dgm:spPr/>
    </dgm:pt>
    <dgm:pt modelId="{A6450ACE-70AB-418D-B6D2-48DE51B7CE6D}" type="pres">
      <dgm:prSet presAssocID="{73757477-3D11-4F9C-A3E9-C3EF36881221}" presName="rootText3" presStyleLbl="asst1" presStyleIdx="0" presStyleCnt="1" custLinFactNeighborX="-25966" custLinFactNeighborY="-30188">
        <dgm:presLayoutVars>
          <dgm:chPref val="3"/>
        </dgm:presLayoutVars>
      </dgm:prSet>
      <dgm:spPr/>
      <dgm:t>
        <a:bodyPr/>
        <a:lstStyle/>
        <a:p>
          <a:endParaRPr lang="en-US"/>
        </a:p>
      </dgm:t>
    </dgm:pt>
    <dgm:pt modelId="{035A8EFE-E09B-443C-865F-00CB41FED923}" type="pres">
      <dgm:prSet presAssocID="{73757477-3D11-4F9C-A3E9-C3EF36881221}" presName="rootConnector3" presStyleLbl="asst1" presStyleIdx="0" presStyleCnt="1"/>
      <dgm:spPr/>
      <dgm:t>
        <a:bodyPr/>
        <a:lstStyle/>
        <a:p>
          <a:endParaRPr lang="en-US"/>
        </a:p>
      </dgm:t>
    </dgm:pt>
    <dgm:pt modelId="{1BC927D9-1D3D-4A58-9F10-67B5E45483C8}" type="pres">
      <dgm:prSet presAssocID="{73757477-3D11-4F9C-A3E9-C3EF36881221}" presName="hierChild6" presStyleCnt="0"/>
      <dgm:spPr/>
    </dgm:pt>
    <dgm:pt modelId="{4C49F1C7-3DE6-40E3-8405-A7B576F41FBC}" type="pres">
      <dgm:prSet presAssocID="{73757477-3D11-4F9C-A3E9-C3EF36881221}" presName="hierChild7" presStyleCnt="0"/>
      <dgm:spPr/>
    </dgm:pt>
  </dgm:ptLst>
  <dgm:cxnLst>
    <dgm:cxn modelId="{93DA7CB9-C341-4965-B4FF-B0F1F8234B00}" type="presOf" srcId="{7FA107A3-545E-4D0C-AC8A-958F3923680E}" destId="{EFCA4434-E706-4FBC-AB5D-3A1D9FE55893}" srcOrd="1" destOrd="0" presId="urn:microsoft.com/office/officeart/2005/8/layout/orgChart1"/>
    <dgm:cxn modelId="{1A36E5C7-210A-4AA5-931E-5F107251A2C4}" srcId="{66A22AC4-C636-42A8-B51A-4270C91D6B80}" destId="{21E52F20-7B53-48B7-830B-5FBCE635F89D}" srcOrd="2" destOrd="0" parTransId="{639A0DB5-16B0-49AE-BC65-5840C5B955E1}" sibTransId="{E406CDC9-D05F-4B72-9B66-C0D5FCC03712}"/>
    <dgm:cxn modelId="{10615D26-BC91-4577-A281-79CCF9242508}" type="presOf" srcId="{21E52F20-7B53-48B7-830B-5FBCE635F89D}" destId="{931ED851-56BA-4013-A8FF-62A509F4B74C}" srcOrd="1" destOrd="0" presId="urn:microsoft.com/office/officeart/2005/8/layout/orgChart1"/>
    <dgm:cxn modelId="{AC458A53-BFDE-4C1D-B60C-7C4579EEF656}" type="presOf" srcId="{73757477-3D11-4F9C-A3E9-C3EF36881221}" destId="{035A8EFE-E09B-443C-865F-00CB41FED923}" srcOrd="1" destOrd="0" presId="urn:microsoft.com/office/officeart/2005/8/layout/orgChart1"/>
    <dgm:cxn modelId="{00029087-D3DD-4E5C-AC9E-E75B40BB9FC1}" type="presOf" srcId="{639A0DB5-16B0-49AE-BC65-5840C5B955E1}" destId="{73DDF485-7778-442B-8979-0170898C206E}" srcOrd="0" destOrd="0" presId="urn:microsoft.com/office/officeart/2005/8/layout/orgChart1"/>
    <dgm:cxn modelId="{95F42ACB-62D1-4249-9AAC-5AAC3F958419}" type="presOf" srcId="{B6390EB0-5934-4D17-9C06-3A977FB5DC9B}" destId="{3E57FEF8-449A-41F7-A9A6-523BE28EA8FF}" srcOrd="0" destOrd="0" presId="urn:microsoft.com/office/officeart/2005/8/layout/orgChart1"/>
    <dgm:cxn modelId="{41CB4F3B-5A4B-4057-BF36-CD2AD537A87E}" type="presOf" srcId="{73757477-3D11-4F9C-A3E9-C3EF36881221}" destId="{A6450ACE-70AB-418D-B6D2-48DE51B7CE6D}" srcOrd="0" destOrd="0" presId="urn:microsoft.com/office/officeart/2005/8/layout/orgChart1"/>
    <dgm:cxn modelId="{7AFF5683-6021-4582-8F31-C0CF7DFCECB9}" srcId="{66A22AC4-C636-42A8-B51A-4270C91D6B80}" destId="{7FA107A3-545E-4D0C-AC8A-958F3923680E}" srcOrd="3" destOrd="0" parTransId="{E14633BC-093D-42CE-9226-4BF44BB2A45A}" sibTransId="{BF6AB697-BED5-4CCA-BF25-2F1B847408D0}"/>
    <dgm:cxn modelId="{77345AAE-1B4D-4C0F-B031-C55FA1647AD4}" type="presOf" srcId="{B6390EB0-5934-4D17-9C06-3A977FB5DC9B}" destId="{5D0F0147-DC10-4684-8E24-5D459755085C}" srcOrd="1" destOrd="0" presId="urn:microsoft.com/office/officeart/2005/8/layout/orgChart1"/>
    <dgm:cxn modelId="{24D4D80E-EE1C-4AE1-9084-6900512E335C}" type="presOf" srcId="{21E52F20-7B53-48B7-830B-5FBCE635F89D}" destId="{9FD8585B-B594-4CB2-952C-1BD2977726B3}" srcOrd="0" destOrd="0" presId="urn:microsoft.com/office/officeart/2005/8/layout/orgChart1"/>
    <dgm:cxn modelId="{963141F5-241C-45E6-AB18-72CE97950A3E}" srcId="{4BEC8A90-6824-47DD-9FA5-BBDAC7860C27}" destId="{66A22AC4-C636-42A8-B51A-4270C91D6B80}" srcOrd="0" destOrd="0" parTransId="{47782A8F-2890-4F48-8139-8632AD0F86BC}" sibTransId="{9D192211-3ED6-4710-B290-0294635AFA31}"/>
    <dgm:cxn modelId="{1C2F4B0E-3CEB-49BA-8947-B4F056B0AA40}" type="presOf" srcId="{4BEC8A90-6824-47DD-9FA5-BBDAC7860C27}" destId="{FA1FE1AB-F9CB-402A-9F6D-9452DCB2E5F0}" srcOrd="0" destOrd="0" presId="urn:microsoft.com/office/officeart/2005/8/layout/orgChart1"/>
    <dgm:cxn modelId="{5D32ED84-2387-4A70-B3D9-A44930A16565}" srcId="{66A22AC4-C636-42A8-B51A-4270C91D6B80}" destId="{73757477-3D11-4F9C-A3E9-C3EF36881221}" srcOrd="0" destOrd="0" parTransId="{553923A5-90BB-40EB-AB38-9D6DF812CF45}" sibTransId="{F325643E-0BAD-438A-968A-9831D5E6CFC5}"/>
    <dgm:cxn modelId="{D3065021-6BA2-4B1F-9705-BC16432140F2}" type="presOf" srcId="{7FA107A3-545E-4D0C-AC8A-958F3923680E}" destId="{4BC36DE9-4045-43D0-AF48-0FC37C351DD6}" srcOrd="0" destOrd="0" presId="urn:microsoft.com/office/officeart/2005/8/layout/orgChart1"/>
    <dgm:cxn modelId="{2B375E52-0114-4ACA-A6F3-0735EE1541A7}" type="presOf" srcId="{E14633BC-093D-42CE-9226-4BF44BB2A45A}" destId="{BD536D50-9394-4347-9375-AF7D3FB58F35}" srcOrd="0" destOrd="0" presId="urn:microsoft.com/office/officeart/2005/8/layout/orgChart1"/>
    <dgm:cxn modelId="{72665910-AB0A-4711-A6ED-0522C9D26930}" srcId="{66A22AC4-C636-42A8-B51A-4270C91D6B80}" destId="{B6390EB0-5934-4D17-9C06-3A977FB5DC9B}" srcOrd="1" destOrd="0" parTransId="{CA5478CD-A35F-438C-88F4-EA4F936F8877}" sibTransId="{5DEA2185-F940-449C-BF8F-10C34496CB65}"/>
    <dgm:cxn modelId="{FC8ED653-DF42-4F11-9977-98D910BC43D8}" type="presOf" srcId="{CA5478CD-A35F-438C-88F4-EA4F936F8877}" destId="{E0976232-56D8-401E-B9B5-990DCC93D2B5}" srcOrd="0" destOrd="0" presId="urn:microsoft.com/office/officeart/2005/8/layout/orgChart1"/>
    <dgm:cxn modelId="{C47B8730-18F3-49C7-8B0F-02AE6443532E}" type="presOf" srcId="{66A22AC4-C636-42A8-B51A-4270C91D6B80}" destId="{1B5B0833-A968-47F7-8DB5-3207F1828102}" srcOrd="1" destOrd="0" presId="urn:microsoft.com/office/officeart/2005/8/layout/orgChart1"/>
    <dgm:cxn modelId="{76C1B7F4-C34B-4538-91EE-20BE5EFB2F63}" type="presOf" srcId="{66A22AC4-C636-42A8-B51A-4270C91D6B80}" destId="{9C2FE46B-F585-4365-9658-B164827359D8}" srcOrd="0" destOrd="0" presId="urn:microsoft.com/office/officeart/2005/8/layout/orgChart1"/>
    <dgm:cxn modelId="{1909825E-FF88-49BE-B61E-37371F7DC224}" type="presOf" srcId="{553923A5-90BB-40EB-AB38-9D6DF812CF45}" destId="{899A40FA-6F32-4C23-A1E9-1FFA0D1A6D34}" srcOrd="0" destOrd="0" presId="urn:microsoft.com/office/officeart/2005/8/layout/orgChart1"/>
    <dgm:cxn modelId="{698A1D3B-5F0F-4AB0-A028-5474EE803678}" type="presParOf" srcId="{FA1FE1AB-F9CB-402A-9F6D-9452DCB2E5F0}" destId="{FBF38CA5-4662-44A5-B0C3-ECF0484872C6}" srcOrd="0" destOrd="0" presId="urn:microsoft.com/office/officeart/2005/8/layout/orgChart1"/>
    <dgm:cxn modelId="{E92A8897-8141-4B67-87F5-ABB64FDF5B38}" type="presParOf" srcId="{FBF38CA5-4662-44A5-B0C3-ECF0484872C6}" destId="{E77141D1-C686-408C-A491-FAB239648D2C}" srcOrd="0" destOrd="0" presId="urn:microsoft.com/office/officeart/2005/8/layout/orgChart1"/>
    <dgm:cxn modelId="{B6B68FF0-25B9-46D3-BDD2-ED51F1C1DE06}" type="presParOf" srcId="{E77141D1-C686-408C-A491-FAB239648D2C}" destId="{9C2FE46B-F585-4365-9658-B164827359D8}" srcOrd="0" destOrd="0" presId="urn:microsoft.com/office/officeart/2005/8/layout/orgChart1"/>
    <dgm:cxn modelId="{17DC741F-A912-43F9-8EA4-D2616FC658EB}" type="presParOf" srcId="{E77141D1-C686-408C-A491-FAB239648D2C}" destId="{1B5B0833-A968-47F7-8DB5-3207F1828102}" srcOrd="1" destOrd="0" presId="urn:microsoft.com/office/officeart/2005/8/layout/orgChart1"/>
    <dgm:cxn modelId="{17F14F71-8561-4948-ABF8-5B8AC392BF79}" type="presParOf" srcId="{FBF38CA5-4662-44A5-B0C3-ECF0484872C6}" destId="{62CF935D-BD4E-4A1D-901F-023049F33833}" srcOrd="1" destOrd="0" presId="urn:microsoft.com/office/officeart/2005/8/layout/orgChart1"/>
    <dgm:cxn modelId="{01774158-8165-40EF-AA16-7897ECD187AA}" type="presParOf" srcId="{62CF935D-BD4E-4A1D-901F-023049F33833}" destId="{E0976232-56D8-401E-B9B5-990DCC93D2B5}" srcOrd="0" destOrd="0" presId="urn:microsoft.com/office/officeart/2005/8/layout/orgChart1"/>
    <dgm:cxn modelId="{EC60DC6F-35B6-4B88-8C30-5BE8048FE649}" type="presParOf" srcId="{62CF935D-BD4E-4A1D-901F-023049F33833}" destId="{E59C36F3-FA3C-4824-BF6C-9580D7857C36}" srcOrd="1" destOrd="0" presId="urn:microsoft.com/office/officeart/2005/8/layout/orgChart1"/>
    <dgm:cxn modelId="{13378429-8259-45D7-80FC-D31780166549}" type="presParOf" srcId="{E59C36F3-FA3C-4824-BF6C-9580D7857C36}" destId="{0F30A32B-D4D2-4518-8C28-86FD4180177D}" srcOrd="0" destOrd="0" presId="urn:microsoft.com/office/officeart/2005/8/layout/orgChart1"/>
    <dgm:cxn modelId="{0BB111D7-96B0-47FA-AD3C-477B8BBE2939}" type="presParOf" srcId="{0F30A32B-D4D2-4518-8C28-86FD4180177D}" destId="{3E57FEF8-449A-41F7-A9A6-523BE28EA8FF}" srcOrd="0" destOrd="0" presId="urn:microsoft.com/office/officeart/2005/8/layout/orgChart1"/>
    <dgm:cxn modelId="{6020924B-E6D3-4BD6-8FFF-747764C01E0C}" type="presParOf" srcId="{0F30A32B-D4D2-4518-8C28-86FD4180177D}" destId="{5D0F0147-DC10-4684-8E24-5D459755085C}" srcOrd="1" destOrd="0" presId="urn:microsoft.com/office/officeart/2005/8/layout/orgChart1"/>
    <dgm:cxn modelId="{7D05959A-A4E7-4149-A84F-3EADDE6F9F06}" type="presParOf" srcId="{E59C36F3-FA3C-4824-BF6C-9580D7857C36}" destId="{ECB124AE-B98A-42AC-8147-C8C4C0A720B3}" srcOrd="1" destOrd="0" presId="urn:microsoft.com/office/officeart/2005/8/layout/orgChart1"/>
    <dgm:cxn modelId="{340ED044-1FEA-485C-81A4-90AF813E0BBD}" type="presParOf" srcId="{E59C36F3-FA3C-4824-BF6C-9580D7857C36}" destId="{3EABC8F2-174E-45B4-A4F7-E5BA362EB089}" srcOrd="2" destOrd="0" presId="urn:microsoft.com/office/officeart/2005/8/layout/orgChart1"/>
    <dgm:cxn modelId="{5448F92C-3F4C-41B0-8C4A-EA2ADD595897}" type="presParOf" srcId="{62CF935D-BD4E-4A1D-901F-023049F33833}" destId="{73DDF485-7778-442B-8979-0170898C206E}" srcOrd="2" destOrd="0" presId="urn:microsoft.com/office/officeart/2005/8/layout/orgChart1"/>
    <dgm:cxn modelId="{721F8873-13DA-4142-8E42-7F6F47290B82}" type="presParOf" srcId="{62CF935D-BD4E-4A1D-901F-023049F33833}" destId="{72D8E357-EC3D-4381-843D-F5930CF432CF}" srcOrd="3" destOrd="0" presId="urn:microsoft.com/office/officeart/2005/8/layout/orgChart1"/>
    <dgm:cxn modelId="{D56A0066-26BB-4E20-94A4-50412460CBA2}" type="presParOf" srcId="{72D8E357-EC3D-4381-843D-F5930CF432CF}" destId="{C12A362E-C10C-4E25-84A2-6A4062DFE9BD}" srcOrd="0" destOrd="0" presId="urn:microsoft.com/office/officeart/2005/8/layout/orgChart1"/>
    <dgm:cxn modelId="{14B62897-A573-4AA5-B447-A929E3B7B2DE}" type="presParOf" srcId="{C12A362E-C10C-4E25-84A2-6A4062DFE9BD}" destId="{9FD8585B-B594-4CB2-952C-1BD2977726B3}" srcOrd="0" destOrd="0" presId="urn:microsoft.com/office/officeart/2005/8/layout/orgChart1"/>
    <dgm:cxn modelId="{5C5E36F2-41A2-488C-A8EA-B1CBD17595B5}" type="presParOf" srcId="{C12A362E-C10C-4E25-84A2-6A4062DFE9BD}" destId="{931ED851-56BA-4013-A8FF-62A509F4B74C}" srcOrd="1" destOrd="0" presId="urn:microsoft.com/office/officeart/2005/8/layout/orgChart1"/>
    <dgm:cxn modelId="{1850AE05-A98D-4F24-8DDB-560878794AC6}" type="presParOf" srcId="{72D8E357-EC3D-4381-843D-F5930CF432CF}" destId="{9A069218-FAA8-471F-9A4C-220C01C9AEC4}" srcOrd="1" destOrd="0" presId="urn:microsoft.com/office/officeart/2005/8/layout/orgChart1"/>
    <dgm:cxn modelId="{83061E1A-E06C-44D1-A84D-7094A771CC70}" type="presParOf" srcId="{72D8E357-EC3D-4381-843D-F5930CF432CF}" destId="{53412908-430C-4B86-AD3E-0B8753C126FC}" srcOrd="2" destOrd="0" presId="urn:microsoft.com/office/officeart/2005/8/layout/orgChart1"/>
    <dgm:cxn modelId="{8E8E4978-80CD-4D93-B061-B07FE99B422F}" type="presParOf" srcId="{62CF935D-BD4E-4A1D-901F-023049F33833}" destId="{BD536D50-9394-4347-9375-AF7D3FB58F35}" srcOrd="4" destOrd="0" presId="urn:microsoft.com/office/officeart/2005/8/layout/orgChart1"/>
    <dgm:cxn modelId="{727584AD-A0ED-43B4-9F65-3313A43732D4}" type="presParOf" srcId="{62CF935D-BD4E-4A1D-901F-023049F33833}" destId="{751DABD9-5437-40BE-A1E5-0420ECC49E14}" srcOrd="5" destOrd="0" presId="urn:microsoft.com/office/officeart/2005/8/layout/orgChart1"/>
    <dgm:cxn modelId="{2C6DD4FC-302B-4599-97B4-DB73CC779671}" type="presParOf" srcId="{751DABD9-5437-40BE-A1E5-0420ECC49E14}" destId="{FA6DED05-54BE-4740-A5F9-8CB116738827}" srcOrd="0" destOrd="0" presId="urn:microsoft.com/office/officeart/2005/8/layout/orgChart1"/>
    <dgm:cxn modelId="{D41858D3-84E0-4BA3-A46B-0D7ED8A2B841}" type="presParOf" srcId="{FA6DED05-54BE-4740-A5F9-8CB116738827}" destId="{4BC36DE9-4045-43D0-AF48-0FC37C351DD6}" srcOrd="0" destOrd="0" presId="urn:microsoft.com/office/officeart/2005/8/layout/orgChart1"/>
    <dgm:cxn modelId="{3ADC1C96-863F-4445-9BF8-5C2803B1D52E}" type="presParOf" srcId="{FA6DED05-54BE-4740-A5F9-8CB116738827}" destId="{EFCA4434-E706-4FBC-AB5D-3A1D9FE55893}" srcOrd="1" destOrd="0" presId="urn:microsoft.com/office/officeart/2005/8/layout/orgChart1"/>
    <dgm:cxn modelId="{6237EEE2-3023-4269-B076-E186E4D19EB4}" type="presParOf" srcId="{751DABD9-5437-40BE-A1E5-0420ECC49E14}" destId="{F9B400AD-00D0-475A-AA39-ABC808AB4B09}" srcOrd="1" destOrd="0" presId="urn:microsoft.com/office/officeart/2005/8/layout/orgChart1"/>
    <dgm:cxn modelId="{88730722-E743-4040-8C5D-2B2734E705D6}" type="presParOf" srcId="{751DABD9-5437-40BE-A1E5-0420ECC49E14}" destId="{70676F87-6189-465D-98A0-00BBEAA1571D}" srcOrd="2" destOrd="0" presId="urn:microsoft.com/office/officeart/2005/8/layout/orgChart1"/>
    <dgm:cxn modelId="{E4ED69AC-5048-43FA-A238-50428E316C4A}" type="presParOf" srcId="{FBF38CA5-4662-44A5-B0C3-ECF0484872C6}" destId="{D9C2AF85-BA4A-4B46-91BA-2201900084A0}" srcOrd="2" destOrd="0" presId="urn:microsoft.com/office/officeart/2005/8/layout/orgChart1"/>
    <dgm:cxn modelId="{FA3A97C4-25FF-4C7A-8534-5BA1785D2229}" type="presParOf" srcId="{D9C2AF85-BA4A-4B46-91BA-2201900084A0}" destId="{899A40FA-6F32-4C23-A1E9-1FFA0D1A6D34}" srcOrd="0" destOrd="0" presId="urn:microsoft.com/office/officeart/2005/8/layout/orgChart1"/>
    <dgm:cxn modelId="{71335C2E-6297-43F4-B9A8-1ED8A4F3EBBC}" type="presParOf" srcId="{D9C2AF85-BA4A-4B46-91BA-2201900084A0}" destId="{24016AD1-6677-4F76-A016-0BEF4B6A5262}" srcOrd="1" destOrd="0" presId="urn:microsoft.com/office/officeart/2005/8/layout/orgChart1"/>
    <dgm:cxn modelId="{A0844FF1-89ED-40E4-BC22-4C0D580C2844}" type="presParOf" srcId="{24016AD1-6677-4F76-A016-0BEF4B6A5262}" destId="{4F38308B-E178-4956-8F8F-2DBE2EA69925}" srcOrd="0" destOrd="0" presId="urn:microsoft.com/office/officeart/2005/8/layout/orgChart1"/>
    <dgm:cxn modelId="{426B5FAF-6BF1-4702-91BF-6E0D977BD867}" type="presParOf" srcId="{4F38308B-E178-4956-8F8F-2DBE2EA69925}" destId="{A6450ACE-70AB-418D-B6D2-48DE51B7CE6D}" srcOrd="0" destOrd="0" presId="urn:microsoft.com/office/officeart/2005/8/layout/orgChart1"/>
    <dgm:cxn modelId="{A3F5A37B-9B2F-406D-9523-31C1B318C44C}" type="presParOf" srcId="{4F38308B-E178-4956-8F8F-2DBE2EA69925}" destId="{035A8EFE-E09B-443C-865F-00CB41FED923}" srcOrd="1" destOrd="0" presId="urn:microsoft.com/office/officeart/2005/8/layout/orgChart1"/>
    <dgm:cxn modelId="{014A57EB-2994-4B84-B474-884E5B318E69}" type="presParOf" srcId="{24016AD1-6677-4F76-A016-0BEF4B6A5262}" destId="{1BC927D9-1D3D-4A58-9F10-67B5E45483C8}" srcOrd="1" destOrd="0" presId="urn:microsoft.com/office/officeart/2005/8/layout/orgChart1"/>
    <dgm:cxn modelId="{F82A504A-46BE-420F-981B-877DDBED9237}" type="presParOf" srcId="{24016AD1-6677-4F76-A016-0BEF4B6A5262}" destId="{4C49F1C7-3DE6-40E3-8405-A7B576F41FBC}"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99A40FA-6F32-4C23-A1E9-1FFA0D1A6D34}">
      <dsp:nvSpPr>
        <dsp:cNvPr id="0" name=""/>
        <dsp:cNvSpPr/>
      </dsp:nvSpPr>
      <dsp:spPr>
        <a:xfrm>
          <a:off x="3245232" y="1374315"/>
          <a:ext cx="140438" cy="878024"/>
        </a:xfrm>
        <a:custGeom>
          <a:avLst/>
          <a:gdLst/>
          <a:ahLst/>
          <a:cxnLst/>
          <a:rect l="0" t="0" r="0" b="0"/>
          <a:pathLst>
            <a:path>
              <a:moveTo>
                <a:pt x="140438" y="0"/>
              </a:moveTo>
              <a:lnTo>
                <a:pt x="140438" y="878024"/>
              </a:lnTo>
              <a:lnTo>
                <a:pt x="0" y="878024"/>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BD536D50-9394-4347-9375-AF7D3FB58F35}">
      <dsp:nvSpPr>
        <dsp:cNvPr id="0" name=""/>
        <dsp:cNvSpPr/>
      </dsp:nvSpPr>
      <dsp:spPr>
        <a:xfrm>
          <a:off x="3385671" y="1374315"/>
          <a:ext cx="3657866" cy="2040447"/>
        </a:xfrm>
        <a:custGeom>
          <a:avLst/>
          <a:gdLst/>
          <a:ahLst/>
          <a:cxnLst/>
          <a:rect l="0" t="0" r="0" b="0"/>
          <a:pathLst>
            <a:path>
              <a:moveTo>
                <a:pt x="0" y="0"/>
              </a:moveTo>
              <a:lnTo>
                <a:pt x="0" y="1787209"/>
              </a:lnTo>
              <a:lnTo>
                <a:pt x="3657866" y="1787209"/>
              </a:lnTo>
              <a:lnTo>
                <a:pt x="3657866" y="2040447"/>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73DDF485-7778-442B-8979-0170898C206E}">
      <dsp:nvSpPr>
        <dsp:cNvPr id="0" name=""/>
        <dsp:cNvSpPr/>
      </dsp:nvSpPr>
      <dsp:spPr>
        <a:xfrm>
          <a:off x="3385671" y="1374315"/>
          <a:ext cx="861684" cy="2037481"/>
        </a:xfrm>
        <a:custGeom>
          <a:avLst/>
          <a:gdLst/>
          <a:ahLst/>
          <a:cxnLst/>
          <a:rect l="0" t="0" r="0" b="0"/>
          <a:pathLst>
            <a:path>
              <a:moveTo>
                <a:pt x="0" y="0"/>
              </a:moveTo>
              <a:lnTo>
                <a:pt x="0" y="1784242"/>
              </a:lnTo>
              <a:lnTo>
                <a:pt x="861684" y="1784242"/>
              </a:lnTo>
              <a:lnTo>
                <a:pt x="861684" y="2037481"/>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E0976232-56D8-401E-B9B5-990DCC93D2B5}">
      <dsp:nvSpPr>
        <dsp:cNvPr id="0" name=""/>
        <dsp:cNvSpPr/>
      </dsp:nvSpPr>
      <dsp:spPr>
        <a:xfrm>
          <a:off x="1205895" y="1374315"/>
          <a:ext cx="2179775" cy="2025024"/>
        </a:xfrm>
        <a:custGeom>
          <a:avLst/>
          <a:gdLst/>
          <a:ahLst/>
          <a:cxnLst/>
          <a:rect l="0" t="0" r="0" b="0"/>
          <a:pathLst>
            <a:path>
              <a:moveTo>
                <a:pt x="2179775" y="0"/>
              </a:moveTo>
              <a:lnTo>
                <a:pt x="2179775" y="1771786"/>
              </a:lnTo>
              <a:lnTo>
                <a:pt x="0" y="1771786"/>
              </a:lnTo>
              <a:lnTo>
                <a:pt x="0" y="2025024"/>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C2FE46B-F585-4365-9658-B164827359D8}">
      <dsp:nvSpPr>
        <dsp:cNvPr id="0" name=""/>
        <dsp:cNvSpPr/>
      </dsp:nvSpPr>
      <dsp:spPr>
        <a:xfrm>
          <a:off x="2179775" y="168420"/>
          <a:ext cx="2411791" cy="1205895"/>
        </a:xfrm>
        <a:prstGeom prst="rect">
          <a:avLst/>
        </a:prstGeom>
        <a:solidFill>
          <a:srgbClr val="FFC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lang="fr-CH" sz="1200" b="1" kern="1200" dirty="0" smtClean="0">
              <a:solidFill>
                <a:schemeClr val="tx1"/>
              </a:solidFill>
            </a:rPr>
            <a:t>OPAG &amp; ICT DPFS</a:t>
          </a:r>
        </a:p>
        <a:p>
          <a:pPr lvl="0" algn="ctr" defTabSz="533400">
            <a:lnSpc>
              <a:spcPct val="90000"/>
            </a:lnSpc>
            <a:spcBef>
              <a:spcPct val="0"/>
            </a:spcBef>
            <a:spcAft>
              <a:spcPct val="35000"/>
            </a:spcAft>
          </a:pPr>
          <a:r>
            <a:rPr lang="fr-CH" sz="1200" b="1" kern="1200" dirty="0" smtClean="0">
              <a:solidFill>
                <a:schemeClr val="tx1"/>
              </a:solidFill>
            </a:rPr>
            <a:t> </a:t>
          </a:r>
          <a:endParaRPr lang="en-US" sz="1200" b="1" kern="1200" dirty="0">
            <a:solidFill>
              <a:schemeClr val="tx1"/>
            </a:solidFill>
          </a:endParaRPr>
        </a:p>
      </dsp:txBody>
      <dsp:txXfrm>
        <a:off x="2179775" y="168420"/>
        <a:ext cx="2411791" cy="1205895"/>
      </dsp:txXfrm>
    </dsp:sp>
    <dsp:sp modelId="{3E57FEF8-449A-41F7-A9A6-523BE28EA8FF}">
      <dsp:nvSpPr>
        <dsp:cNvPr id="0" name=""/>
        <dsp:cNvSpPr/>
      </dsp:nvSpPr>
      <dsp:spPr>
        <a:xfrm>
          <a:off x="0" y="3399340"/>
          <a:ext cx="2411791" cy="1205895"/>
        </a:xfrm>
        <a:prstGeom prst="rect">
          <a:avLst/>
        </a:prstGeom>
        <a:solidFill>
          <a:srgbClr val="B5F4FD"/>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lang="fr-CH" sz="1200" b="1" kern="1200" dirty="0" smtClean="0">
              <a:solidFill>
                <a:schemeClr val="tx1"/>
              </a:solidFill>
            </a:rPr>
            <a:t>Expert Team on  </a:t>
          </a:r>
          <a:r>
            <a:rPr lang="fr-CH" sz="1200" b="1" kern="1200" dirty="0" err="1" smtClean="0">
              <a:solidFill>
                <a:schemeClr val="tx1"/>
              </a:solidFill>
            </a:rPr>
            <a:t>Operational</a:t>
          </a:r>
          <a:r>
            <a:rPr lang="fr-CH" sz="1200" b="1" kern="1200" dirty="0" smtClean="0">
              <a:solidFill>
                <a:schemeClr val="tx1"/>
              </a:solidFill>
            </a:rPr>
            <a:t> </a:t>
          </a:r>
          <a:r>
            <a:rPr lang="fr-CH" sz="1200" b="1" kern="1200" dirty="0" err="1" smtClean="0">
              <a:solidFill>
                <a:schemeClr val="tx1"/>
              </a:solidFill>
            </a:rPr>
            <a:t>Weather</a:t>
          </a:r>
          <a:r>
            <a:rPr lang="fr-CH" sz="1200" b="1" kern="1200" dirty="0" smtClean="0">
              <a:solidFill>
                <a:schemeClr val="tx1"/>
              </a:solidFill>
            </a:rPr>
            <a:t> </a:t>
          </a:r>
          <a:r>
            <a:rPr lang="fr-CH" sz="1200" b="1" kern="1200" dirty="0" err="1" smtClean="0">
              <a:solidFill>
                <a:schemeClr val="tx1"/>
              </a:solidFill>
            </a:rPr>
            <a:t>Forecast</a:t>
          </a:r>
          <a:r>
            <a:rPr lang="fr-CH" sz="1200" b="1" kern="1200" dirty="0" smtClean="0">
              <a:solidFill>
                <a:schemeClr val="tx1"/>
              </a:solidFill>
            </a:rPr>
            <a:t> </a:t>
          </a:r>
          <a:r>
            <a:rPr lang="fr-CH" sz="1200" b="1" kern="1200" dirty="0" err="1" smtClean="0">
              <a:solidFill>
                <a:schemeClr val="tx1"/>
              </a:solidFill>
            </a:rPr>
            <a:t>Processes</a:t>
          </a:r>
          <a:r>
            <a:rPr lang="fr-CH" sz="1200" b="1" kern="1200" dirty="0" smtClean="0">
              <a:solidFill>
                <a:schemeClr val="tx1"/>
              </a:solidFill>
            </a:rPr>
            <a:t> and </a:t>
          </a:r>
          <a:r>
            <a:rPr lang="fr-CH" sz="1200" b="1" kern="1200" dirty="0" err="1" smtClean="0">
              <a:solidFill>
                <a:schemeClr val="tx1"/>
              </a:solidFill>
            </a:rPr>
            <a:t>Systems</a:t>
          </a:r>
          <a:r>
            <a:rPr lang="fr-CH" sz="1200" b="1" kern="1200" dirty="0" smtClean="0">
              <a:solidFill>
                <a:schemeClr val="tx1"/>
              </a:solidFill>
            </a:rPr>
            <a:t> (ET-OWFPS)</a:t>
          </a:r>
        </a:p>
        <a:p>
          <a:pPr lvl="0" algn="ctr" defTabSz="533400">
            <a:lnSpc>
              <a:spcPct val="90000"/>
            </a:lnSpc>
            <a:spcBef>
              <a:spcPct val="0"/>
            </a:spcBef>
            <a:spcAft>
              <a:spcPct val="35000"/>
            </a:spcAft>
          </a:pPr>
          <a:r>
            <a:rPr lang="fr-CH" sz="1200" b="1" kern="1200" dirty="0" smtClean="0">
              <a:solidFill>
                <a:schemeClr val="tx1"/>
              </a:solidFill>
            </a:rPr>
            <a:t> </a:t>
          </a:r>
        </a:p>
        <a:p>
          <a:pPr lvl="0" algn="ctr" defTabSz="533400">
            <a:lnSpc>
              <a:spcPct val="90000"/>
            </a:lnSpc>
            <a:spcBef>
              <a:spcPct val="0"/>
            </a:spcBef>
            <a:spcAft>
              <a:spcPct val="35000"/>
            </a:spcAft>
          </a:pPr>
          <a:r>
            <a:rPr lang="fr-CH" sz="1200" b="1" kern="1200" dirty="0" smtClean="0">
              <a:solidFill>
                <a:schemeClr val="tx1"/>
              </a:solidFill>
            </a:rPr>
            <a:t> </a:t>
          </a:r>
          <a:endParaRPr lang="en-US" sz="1200" b="1" kern="1200" dirty="0">
            <a:solidFill>
              <a:schemeClr val="tx1"/>
            </a:solidFill>
          </a:endParaRPr>
        </a:p>
      </dsp:txBody>
      <dsp:txXfrm>
        <a:off x="0" y="3399340"/>
        <a:ext cx="2411791" cy="1205895"/>
      </dsp:txXfrm>
    </dsp:sp>
    <dsp:sp modelId="{9FD8585B-B594-4CB2-952C-1BD2977726B3}">
      <dsp:nvSpPr>
        <dsp:cNvPr id="0" name=""/>
        <dsp:cNvSpPr/>
      </dsp:nvSpPr>
      <dsp:spPr>
        <a:xfrm>
          <a:off x="3041460" y="3411797"/>
          <a:ext cx="2411791" cy="1205895"/>
        </a:xfrm>
        <a:prstGeom prst="rect">
          <a:avLst/>
        </a:prstGeom>
        <a:solidFill>
          <a:srgbClr val="B5F4FD"/>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lang="fr-CH" sz="1200" b="1" kern="1200" dirty="0" smtClean="0">
              <a:solidFill>
                <a:schemeClr val="tx1"/>
              </a:solidFill>
            </a:rPr>
            <a:t>Inter-Programme Expert Team on </a:t>
          </a:r>
          <a:r>
            <a:rPr lang="fr-CH" sz="1200" b="1" kern="1200" dirty="0" err="1" smtClean="0">
              <a:solidFill>
                <a:schemeClr val="tx1"/>
              </a:solidFill>
            </a:rPr>
            <a:t>Operational</a:t>
          </a:r>
          <a:r>
            <a:rPr lang="fr-CH" sz="1200" b="1" kern="1200" dirty="0" smtClean="0">
              <a:solidFill>
                <a:schemeClr val="tx1"/>
              </a:solidFill>
            </a:rPr>
            <a:t> </a:t>
          </a:r>
          <a:r>
            <a:rPr lang="fr-CH" sz="1200" b="1" kern="1200" dirty="0" err="1" smtClean="0">
              <a:solidFill>
                <a:schemeClr val="tx1"/>
              </a:solidFill>
            </a:rPr>
            <a:t>prediction</a:t>
          </a:r>
          <a:r>
            <a:rPr lang="fr-CH" sz="1200" b="1" kern="1200" dirty="0" smtClean="0">
              <a:solidFill>
                <a:schemeClr val="tx1"/>
              </a:solidFill>
            </a:rPr>
            <a:t> </a:t>
          </a:r>
          <a:r>
            <a:rPr lang="fr-CH" sz="1200" b="1" kern="1200" dirty="0" err="1" smtClean="0">
              <a:solidFill>
                <a:schemeClr val="tx1"/>
              </a:solidFill>
            </a:rPr>
            <a:t>from</a:t>
          </a:r>
          <a:r>
            <a:rPr lang="fr-CH" sz="1200" b="1" kern="1200" dirty="0" smtClean="0">
              <a:solidFill>
                <a:schemeClr val="tx1"/>
              </a:solidFill>
            </a:rPr>
            <a:t> </a:t>
          </a:r>
          <a:r>
            <a:rPr lang="fr-CH" sz="1200" b="1" kern="1200" dirty="0" err="1" smtClean="0">
              <a:solidFill>
                <a:schemeClr val="tx1"/>
              </a:solidFill>
            </a:rPr>
            <a:t>subseasonal</a:t>
          </a:r>
          <a:r>
            <a:rPr lang="fr-CH" sz="1200" b="1" kern="1200" dirty="0" smtClean="0">
              <a:solidFill>
                <a:schemeClr val="tx1"/>
              </a:solidFill>
            </a:rPr>
            <a:t> to longer time </a:t>
          </a:r>
          <a:r>
            <a:rPr lang="fr-CH" sz="1200" b="1" kern="1200" dirty="0" err="1" smtClean="0">
              <a:solidFill>
                <a:schemeClr val="tx1"/>
              </a:solidFill>
            </a:rPr>
            <a:t>scale</a:t>
          </a:r>
          <a:r>
            <a:rPr lang="fr-CH" sz="1200" b="1" kern="1200" dirty="0" smtClean="0">
              <a:solidFill>
                <a:schemeClr val="tx1"/>
              </a:solidFill>
            </a:rPr>
            <a:t>  (IPET-OPSLS)</a:t>
          </a:r>
        </a:p>
        <a:p>
          <a:pPr lvl="0" algn="ctr" defTabSz="533400">
            <a:lnSpc>
              <a:spcPct val="90000"/>
            </a:lnSpc>
            <a:spcBef>
              <a:spcPct val="0"/>
            </a:spcBef>
            <a:spcAft>
              <a:spcPct val="35000"/>
            </a:spcAft>
          </a:pPr>
          <a:r>
            <a:rPr lang="fr-CH" sz="1200" b="1" kern="1200" dirty="0" smtClean="0">
              <a:solidFill>
                <a:schemeClr val="tx1"/>
              </a:solidFill>
            </a:rPr>
            <a:t>  (joint  CBS/CCL)</a:t>
          </a:r>
        </a:p>
        <a:p>
          <a:pPr lvl="0" algn="ctr" defTabSz="533400">
            <a:lnSpc>
              <a:spcPct val="90000"/>
            </a:lnSpc>
            <a:spcBef>
              <a:spcPct val="0"/>
            </a:spcBef>
            <a:spcAft>
              <a:spcPct val="35000"/>
            </a:spcAft>
          </a:pPr>
          <a:r>
            <a:rPr lang="fr-CH" sz="1200" b="1" kern="1200" dirty="0" smtClean="0">
              <a:solidFill>
                <a:schemeClr val="tx1"/>
              </a:solidFill>
            </a:rPr>
            <a:t> </a:t>
          </a:r>
          <a:endParaRPr lang="en-US" sz="1200" kern="1200" dirty="0"/>
        </a:p>
      </dsp:txBody>
      <dsp:txXfrm>
        <a:off x="3041460" y="3411797"/>
        <a:ext cx="2411791" cy="1205895"/>
      </dsp:txXfrm>
    </dsp:sp>
    <dsp:sp modelId="{4BC36DE9-4045-43D0-AF48-0FC37C351DD6}">
      <dsp:nvSpPr>
        <dsp:cNvPr id="0" name=""/>
        <dsp:cNvSpPr/>
      </dsp:nvSpPr>
      <dsp:spPr>
        <a:xfrm>
          <a:off x="5837641" y="3414763"/>
          <a:ext cx="2411791" cy="1281046"/>
        </a:xfrm>
        <a:prstGeom prst="rect">
          <a:avLst/>
        </a:prstGeom>
        <a:solidFill>
          <a:srgbClr val="B5F4FD"/>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lang="fr-CH" sz="1200" b="1" kern="1200" dirty="0" smtClean="0">
              <a:solidFill>
                <a:schemeClr val="tx1"/>
              </a:solidFill>
            </a:rPr>
            <a:t>Expert Team on Emergency  </a:t>
          </a:r>
          <a:r>
            <a:rPr lang="fr-CH" sz="1200" b="1" kern="1200" dirty="0" err="1" smtClean="0">
              <a:solidFill>
                <a:schemeClr val="tx1"/>
              </a:solidFill>
            </a:rPr>
            <a:t>Response</a:t>
          </a:r>
          <a:r>
            <a:rPr lang="fr-CH" sz="1200" b="1" kern="1200" dirty="0" smtClean="0">
              <a:solidFill>
                <a:schemeClr val="tx1"/>
              </a:solidFill>
            </a:rPr>
            <a:t> </a:t>
          </a:r>
          <a:r>
            <a:rPr lang="fr-CH" sz="1200" b="1" kern="1200" dirty="0" err="1" smtClean="0">
              <a:solidFill>
                <a:schemeClr val="tx1"/>
              </a:solidFill>
            </a:rPr>
            <a:t>Activities</a:t>
          </a:r>
          <a:r>
            <a:rPr lang="fr-CH" sz="1200" b="1" kern="1200" dirty="0" smtClean="0">
              <a:solidFill>
                <a:schemeClr val="tx1"/>
              </a:solidFill>
            </a:rPr>
            <a:t> (ET-ERA)</a:t>
          </a:r>
        </a:p>
        <a:p>
          <a:pPr lvl="0" algn="ctr" defTabSz="533400">
            <a:lnSpc>
              <a:spcPct val="90000"/>
            </a:lnSpc>
            <a:spcBef>
              <a:spcPct val="0"/>
            </a:spcBef>
            <a:spcAft>
              <a:spcPct val="35000"/>
            </a:spcAft>
          </a:pPr>
          <a:r>
            <a:rPr lang="fr-CH" sz="1200" b="1" kern="1200" dirty="0" smtClean="0">
              <a:solidFill>
                <a:schemeClr val="tx1"/>
              </a:solidFill>
            </a:rPr>
            <a:t> </a:t>
          </a:r>
        </a:p>
      </dsp:txBody>
      <dsp:txXfrm>
        <a:off x="5837641" y="3414763"/>
        <a:ext cx="2411791" cy="1281046"/>
      </dsp:txXfrm>
    </dsp:sp>
    <dsp:sp modelId="{A6450ACE-70AB-418D-B6D2-48DE51B7CE6D}">
      <dsp:nvSpPr>
        <dsp:cNvPr id="0" name=""/>
        <dsp:cNvSpPr/>
      </dsp:nvSpPr>
      <dsp:spPr>
        <a:xfrm>
          <a:off x="833441" y="1649392"/>
          <a:ext cx="2411791" cy="1205895"/>
        </a:xfrm>
        <a:prstGeom prst="rect">
          <a:avLst/>
        </a:prstGeom>
        <a:solidFill>
          <a:srgbClr val="FFFF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lang="fr-CH" sz="1200" b="1" kern="1200" dirty="0" smtClean="0">
              <a:solidFill>
                <a:schemeClr val="tx1"/>
              </a:solidFill>
            </a:rPr>
            <a:t>SG SWFDP</a:t>
          </a:r>
        </a:p>
        <a:p>
          <a:pPr lvl="0" algn="ctr" defTabSz="533400">
            <a:lnSpc>
              <a:spcPct val="90000"/>
            </a:lnSpc>
            <a:spcBef>
              <a:spcPct val="0"/>
            </a:spcBef>
            <a:spcAft>
              <a:spcPct val="35000"/>
            </a:spcAft>
          </a:pPr>
          <a:r>
            <a:rPr lang="fr-CH" sz="1200" b="1" kern="1200" dirty="0" smtClean="0">
              <a:solidFill>
                <a:schemeClr val="tx1"/>
              </a:solidFill>
            </a:rPr>
            <a:t> </a:t>
          </a:r>
          <a:endParaRPr lang="en-US" sz="1200" b="1" kern="1200" dirty="0">
            <a:solidFill>
              <a:schemeClr val="tx1"/>
            </a:solidFill>
          </a:endParaRPr>
        </a:p>
      </dsp:txBody>
      <dsp:txXfrm>
        <a:off x="833441" y="1649392"/>
        <a:ext cx="2411791" cy="1205895"/>
      </dsp:txXfrm>
    </dsp:sp>
  </dsp:spTree>
</dsp:drawing>
</file>

<file path=ppt/diagrams/layout1.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10.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69A64BE-CACF-4CEE-A925-28596A754FAC}" type="datetimeFigureOut">
              <a:rPr lang="en-GB" smtClean="0"/>
              <a:t>02/10/2017</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7116527-64FD-4ADC-8819-9BFA1E8A93FB}" type="slidenum">
              <a:rPr lang="en-GB" smtClean="0"/>
              <a:t>‹#›</a:t>
            </a:fld>
            <a:endParaRPr lang="en-GB"/>
          </a:p>
        </p:txBody>
      </p:sp>
    </p:spTree>
    <p:extLst>
      <p:ext uri="{BB962C8B-B14F-4D97-AF65-F5344CB8AC3E}">
        <p14:creationId xmlns:p14="http://schemas.microsoft.com/office/powerpoint/2010/main" val="233035238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7116527-64FD-4ADC-8819-9BFA1E8A93FB}" type="slidenum">
              <a:rPr lang="en-GB" smtClean="0"/>
              <a:t>1</a:t>
            </a:fld>
            <a:endParaRPr lang="en-GB"/>
          </a:p>
        </p:txBody>
      </p:sp>
    </p:spTree>
    <p:extLst>
      <p:ext uri="{BB962C8B-B14F-4D97-AF65-F5344CB8AC3E}">
        <p14:creationId xmlns:p14="http://schemas.microsoft.com/office/powerpoint/2010/main" val="378172686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618" name="Slide Image Placeholder 1"/>
          <p:cNvSpPr>
            <a:spLocks noGrp="1" noRot="1" noChangeAspect="1" noTextEdit="1"/>
          </p:cNvSpPr>
          <p:nvPr>
            <p:ph type="sldImg"/>
          </p:nvPr>
        </p:nvSpPr>
        <p:spPr>
          <a:ln/>
        </p:spPr>
      </p:sp>
      <p:sp>
        <p:nvSpPr>
          <p:cNvPr id="111619" name="Notes Placeholder 2"/>
          <p:cNvSpPr>
            <a:spLocks noGrp="1"/>
          </p:cNvSpPr>
          <p:nvPr>
            <p:ph type="body" idx="1"/>
          </p:nvPr>
        </p:nvSpPr>
        <p:spPr>
          <a:noFill/>
          <a:ln/>
        </p:spPr>
        <p:txBody>
          <a:bodyPr/>
          <a:lstStyle/>
          <a:p>
            <a:endParaRPr lang="en-US" altLang="en-US" smtClean="0">
              <a:latin typeface="Times" pitchFamily="18" charset="0"/>
            </a:endParaRPr>
          </a:p>
        </p:txBody>
      </p:sp>
      <p:sp>
        <p:nvSpPr>
          <p:cNvPr id="111620" name="Slide Number Placeholder 3"/>
          <p:cNvSpPr txBox="1">
            <a:spLocks noGrp="1"/>
          </p:cNvSpPr>
          <p:nvPr/>
        </p:nvSpPr>
        <p:spPr bwMode="auto">
          <a:xfrm>
            <a:off x="3884615" y="8685213"/>
            <a:ext cx="2971800" cy="457200"/>
          </a:xfrm>
          <a:prstGeom prst="rect">
            <a:avLst/>
          </a:prstGeom>
          <a:noFill/>
          <a:ln w="9525">
            <a:noFill/>
            <a:miter lim="800000"/>
            <a:headEnd/>
            <a:tailEnd/>
          </a:ln>
        </p:spPr>
        <p:txBody>
          <a:bodyPr anchor="b"/>
          <a:lstStyle/>
          <a:p>
            <a:pPr algn="r" eaLnBrk="0" hangingPunct="0"/>
            <a:fld id="{880F873A-3E92-4336-8305-A7032F30E06B}" type="slidenum">
              <a:rPr lang="en-US" altLang="en-US" sz="1200">
                <a:solidFill>
                  <a:prstClr val="black"/>
                </a:solidFill>
                <a:latin typeface="Times" pitchFamily="18" charset="0"/>
              </a:rPr>
              <a:pPr algn="r" eaLnBrk="0" hangingPunct="0"/>
              <a:t>3</a:t>
            </a:fld>
            <a:endParaRPr lang="en-US" altLang="en-US" sz="1200">
              <a:solidFill>
                <a:prstClr val="black"/>
              </a:solidFill>
              <a:latin typeface="Times" pitchFamily="18" charset="0"/>
            </a:endParaRPr>
          </a:p>
        </p:txBody>
      </p:sp>
    </p:spTree>
    <p:extLst>
      <p:ext uri="{BB962C8B-B14F-4D97-AF65-F5344CB8AC3E}">
        <p14:creationId xmlns:p14="http://schemas.microsoft.com/office/powerpoint/2010/main" val="20746549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Slide Image Placeholder 1"/>
          <p:cNvSpPr>
            <a:spLocks noGrp="1" noRot="1" noChangeAspect="1" noTextEdit="1"/>
          </p:cNvSpPr>
          <p:nvPr>
            <p:ph type="sldImg"/>
          </p:nvPr>
        </p:nvSpPr>
        <p:spPr>
          <a:ln/>
        </p:spPr>
      </p:sp>
      <p:sp>
        <p:nvSpPr>
          <p:cNvPr id="93187" name="Notes Placeholder 2"/>
          <p:cNvSpPr>
            <a:spLocks noGrp="1"/>
          </p:cNvSpPr>
          <p:nvPr>
            <p:ph type="body" idx="1"/>
          </p:nvPr>
        </p:nvSpPr>
        <p:spPr>
          <a:noFill/>
          <a:ln/>
        </p:spPr>
        <p:txBody>
          <a:bodyPr/>
          <a:lstStyle/>
          <a:p>
            <a:pPr defTabSz="914292">
              <a:defRPr/>
            </a:pPr>
            <a:r>
              <a:rPr lang="en-GB" dirty="0"/>
              <a:t>The GDPFS regulates the operational production arrangements and practices, through its </a:t>
            </a:r>
            <a:r>
              <a:rPr lang="en-GB" i="1" dirty="0"/>
              <a:t>Manual </a:t>
            </a:r>
            <a:r>
              <a:rPr lang="en-GB" dirty="0"/>
              <a:t>(WMO-No. 485). It describes the criteria for designation of centres (including functions and operational procedures, list of mandatory and recommended products and information to be exchanged, data policy, etc.). It is a </a:t>
            </a:r>
            <a:r>
              <a:rPr lang="en-US" altLang="ja-JP" dirty="0">
                <a:ea typeface="ＭＳ Ｐゴシック" pitchFamily="34" charset="-128"/>
                <a:cs typeface="Arial" charset="0"/>
              </a:rPr>
              <a:t>single source of technical regulations for all operational data-processing and forecasting systems operated by WMO Members. </a:t>
            </a:r>
          </a:p>
          <a:p>
            <a:pPr defTabSz="914292">
              <a:defRPr/>
            </a:pPr>
            <a:endParaRPr lang="en-US" altLang="ja-JP" dirty="0">
              <a:ea typeface="ＭＳ Ｐゴシック" pitchFamily="34" charset="-128"/>
              <a:cs typeface="Arial" charset="0"/>
            </a:endParaRPr>
          </a:p>
          <a:p>
            <a:pPr defTabSz="914292">
              <a:defRPr/>
            </a:pPr>
            <a:r>
              <a:rPr lang="fr-CH" dirty="0">
                <a:ea typeface="ＭＳ Ｐゴシック" pitchFamily="34" charset="-128"/>
                <a:cs typeface="Arial" charset="0"/>
              </a:rPr>
              <a:t>T</a:t>
            </a:r>
            <a:r>
              <a:rPr lang="en-US" dirty="0"/>
              <a:t>he revision of the </a:t>
            </a:r>
            <a:r>
              <a:rPr lang="en-US" i="1" dirty="0"/>
              <a:t>Manual on the GDPFS</a:t>
            </a:r>
            <a:r>
              <a:rPr lang="en-US" dirty="0"/>
              <a:t> (WMO‑No. 485) has been recently considered at the sixteenth session of the Commission for Basic Systems (CBS-16, November 2016), who recommended to the Executive Council its adoption. This revised version includes </a:t>
            </a:r>
            <a:r>
              <a:rPr lang="en-US" altLang="ja-JP" dirty="0">
                <a:ea typeface="ＭＳ Ｐゴシック" pitchFamily="34" charset="-128"/>
                <a:cs typeface="Arial" charset="0"/>
              </a:rPr>
              <a:t>the criteria for designation of operational </a:t>
            </a:r>
            <a:r>
              <a:rPr lang="en-US" altLang="ja-JP" dirty="0" err="1">
                <a:ea typeface="ＭＳ Ｐゴシック" pitchFamily="34" charset="-128"/>
                <a:cs typeface="Arial" charset="0"/>
              </a:rPr>
              <a:t>centres</a:t>
            </a:r>
            <a:r>
              <a:rPr lang="en-US" altLang="ja-JP" dirty="0">
                <a:ea typeface="ＭＳ Ｐゴシック" pitchFamily="34" charset="-128"/>
                <a:cs typeface="Arial" charset="0"/>
              </a:rPr>
              <a:t>,</a:t>
            </a:r>
            <a:r>
              <a:rPr lang="en-US" altLang="en-US" dirty="0">
                <a:ea typeface="ＭＳ Ｐゴシック" pitchFamily="34" charset="-128"/>
                <a:cs typeface="Arial" charset="0"/>
              </a:rPr>
              <a:t> including those coordinated by CBS, jointly with other technical commission(s) and/or WMO </a:t>
            </a:r>
            <a:r>
              <a:rPr lang="en-US" altLang="en-US" dirty="0" err="1">
                <a:ea typeface="ＭＳ Ｐゴシック" pitchFamily="34" charset="-128"/>
                <a:cs typeface="Arial" charset="0"/>
              </a:rPr>
              <a:t>Programme</a:t>
            </a:r>
            <a:r>
              <a:rPr lang="en-US" altLang="en-US" dirty="0">
                <a:ea typeface="ＭＳ Ｐゴシック" pitchFamily="34" charset="-128"/>
                <a:cs typeface="Arial" charset="0"/>
              </a:rPr>
              <a:t>(s), as well as with other international organizations. I take this opportunity to highlight the significant collaboration among experts from the various technical commissions.</a:t>
            </a:r>
            <a:endParaRPr lang="en-US" altLang="ja-JP" dirty="0">
              <a:ea typeface="ＭＳ Ｐゴシック" pitchFamily="34" charset="-128"/>
              <a:cs typeface="Arial" charset="0"/>
            </a:endParaRPr>
          </a:p>
          <a:p>
            <a:endParaRPr lang="en-US" altLang="en-US" dirty="0" smtClean="0">
              <a:latin typeface="Times" pitchFamily="18" charset="0"/>
            </a:endParaRPr>
          </a:p>
        </p:txBody>
      </p:sp>
      <p:sp>
        <p:nvSpPr>
          <p:cNvPr id="93188" name="Slide Number Placeholder 3"/>
          <p:cNvSpPr txBox="1">
            <a:spLocks noGrp="1"/>
          </p:cNvSpPr>
          <p:nvPr/>
        </p:nvSpPr>
        <p:spPr bwMode="auto">
          <a:xfrm>
            <a:off x="3884614" y="8685213"/>
            <a:ext cx="2971800" cy="457200"/>
          </a:xfrm>
          <a:prstGeom prst="rect">
            <a:avLst/>
          </a:prstGeom>
          <a:noFill/>
          <a:ln w="9525">
            <a:noFill/>
            <a:miter lim="800000"/>
            <a:headEnd/>
            <a:tailEnd/>
          </a:ln>
        </p:spPr>
        <p:txBody>
          <a:bodyPr lIns="91430" tIns="45715" rIns="91430" bIns="45715" anchor="b"/>
          <a:lstStyle/>
          <a:p>
            <a:pPr algn="r" eaLnBrk="0" hangingPunct="0"/>
            <a:fld id="{ADDDEE03-23AC-4637-9C03-193C80052D1E}" type="slidenum">
              <a:rPr lang="en-US" altLang="en-US" sz="1200">
                <a:solidFill>
                  <a:prstClr val="black"/>
                </a:solidFill>
                <a:latin typeface="Times" pitchFamily="18" charset="0"/>
              </a:rPr>
              <a:pPr algn="r" eaLnBrk="0" hangingPunct="0"/>
              <a:t>5</a:t>
            </a:fld>
            <a:endParaRPr lang="en-US" altLang="en-US" sz="1200">
              <a:solidFill>
                <a:prstClr val="black"/>
              </a:solidFill>
              <a:latin typeface="Times" pitchFamily="18"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lstStyle/>
          <a:p>
            <a:r>
              <a:rPr lang="en-US" noProof="0" dirty="0" smtClean="0">
                <a:solidFill>
                  <a:srgbClr val="C00000"/>
                </a:solidFill>
              </a:rPr>
              <a:t>I</a:t>
            </a:r>
            <a:r>
              <a:rPr lang="en-US" baseline="0" noProof="0" dirty="0" smtClean="0">
                <a:solidFill>
                  <a:srgbClr val="C00000"/>
                </a:solidFill>
              </a:rPr>
              <a:t> believe </a:t>
            </a:r>
            <a:r>
              <a:rPr lang="en-US" b="0" i="1" baseline="0" noProof="0" dirty="0" smtClean="0">
                <a:solidFill>
                  <a:srgbClr val="C00000"/>
                </a:solidFill>
              </a:rPr>
              <a:t>a small correction needed to be </a:t>
            </a:r>
            <a:r>
              <a:rPr lang="en-US" b="0" i="0" baseline="0" noProof="0" dirty="0" smtClean="0">
                <a:solidFill>
                  <a:srgbClr val="C00000"/>
                </a:solidFill>
              </a:rPr>
              <a:t>made </a:t>
            </a:r>
            <a:r>
              <a:rPr lang="en-US" i="0" baseline="0" noProof="0" dirty="0" smtClean="0">
                <a:solidFill>
                  <a:srgbClr val="C00000"/>
                </a:solidFill>
              </a:rPr>
              <a:t>to the operational graphic </a:t>
            </a:r>
            <a:r>
              <a:rPr lang="en-US" baseline="0" noProof="0" dirty="0" smtClean="0">
                <a:solidFill>
                  <a:srgbClr val="C00000"/>
                </a:solidFill>
              </a:rPr>
              <a:t> shown in the Strategic Plan: </a:t>
            </a:r>
          </a:p>
          <a:p>
            <a:endParaRPr lang="en-US" baseline="0" noProof="0" dirty="0" smtClean="0">
              <a:solidFill>
                <a:srgbClr val="C00000"/>
              </a:solidFill>
            </a:endParaRPr>
          </a:p>
          <a:p>
            <a:r>
              <a:rPr lang="en-US" noProof="0" dirty="0" smtClean="0"/>
              <a:t>We need to consider</a:t>
            </a:r>
            <a:r>
              <a:rPr lang="en-US" baseline="0" noProof="0" dirty="0" smtClean="0"/>
              <a:t> </a:t>
            </a:r>
            <a:r>
              <a:rPr lang="en-US" b="1" i="1" baseline="0" noProof="0" dirty="0" smtClean="0"/>
              <a:t>services delivery as the link between operations of WMO function-based business and various application areas. </a:t>
            </a:r>
          </a:p>
          <a:p>
            <a:endParaRPr lang="en-US" b="1" i="1" baseline="0" noProof="0" dirty="0" smtClean="0"/>
          </a:p>
          <a:p>
            <a:r>
              <a:rPr lang="en-US" b="1" i="1" baseline="0" noProof="0" dirty="0" smtClean="0"/>
              <a:t>Application and services are hub for the linkages between the core business/function based business and the global societal benefits  and relevant goals of UN Agendas </a:t>
            </a:r>
          </a:p>
          <a:p>
            <a:endParaRPr lang="en-US" b="1" i="1" baseline="0" noProof="0" dirty="0" smtClean="0"/>
          </a:p>
          <a:p>
            <a:r>
              <a:rPr lang="en-US" b="1" i="1" baseline="0" noProof="0" dirty="0" smtClean="0"/>
              <a:t>We can consider this approach as providing the menus with variety of basic products and processing capabilities for variety of services to support various applications areas which are growing in number</a:t>
            </a:r>
            <a:r>
              <a:rPr lang="en-US" baseline="0" noProof="0" dirty="0" smtClean="0"/>
              <a:t> according to users requirements and needs (Public weather services, Agriculture, Marine, Aviation , Transportation, Health, Tourism etc.)</a:t>
            </a:r>
          </a:p>
          <a:p>
            <a:endParaRPr lang="fr-CH" baseline="0" noProof="0" dirty="0" smtClean="0"/>
          </a:p>
          <a:p>
            <a:r>
              <a:rPr lang="fr-CH" baseline="0" noProof="0" dirty="0" err="1" smtClean="0"/>
              <a:t>Therefore</a:t>
            </a:r>
            <a:r>
              <a:rPr lang="fr-CH" baseline="0" noProof="0" dirty="0" smtClean="0"/>
              <a:t>, It </a:t>
            </a:r>
            <a:r>
              <a:rPr lang="fr-CH" baseline="0" noProof="0" dirty="0" err="1" smtClean="0"/>
              <a:t>might</a:t>
            </a:r>
            <a:r>
              <a:rPr lang="fr-CH" baseline="0" noProof="0" dirty="0" smtClean="0"/>
              <a:t> </a:t>
            </a:r>
            <a:r>
              <a:rPr lang="fr-CH" baseline="0" noProof="0" dirty="0" err="1" smtClean="0"/>
              <a:t>be</a:t>
            </a:r>
            <a:r>
              <a:rPr lang="fr-CH" baseline="0" noProof="0" dirty="0" smtClean="0"/>
              <a:t> right time to </a:t>
            </a:r>
            <a:r>
              <a:rPr lang="fr-CH" baseline="0" noProof="0" dirty="0" err="1" smtClean="0"/>
              <a:t>consider</a:t>
            </a:r>
            <a:r>
              <a:rPr lang="fr-CH" baseline="0" noProof="0" dirty="0" smtClean="0"/>
              <a:t> the </a:t>
            </a:r>
            <a:r>
              <a:rPr lang="fr-CH" baseline="0" noProof="0" dirty="0" err="1" smtClean="0"/>
              <a:t>further</a:t>
            </a:r>
            <a:r>
              <a:rPr lang="fr-CH" baseline="0" noProof="0" dirty="0" smtClean="0"/>
              <a:t> </a:t>
            </a:r>
            <a:r>
              <a:rPr lang="fr-CH" baseline="0" noProof="0" dirty="0" err="1" smtClean="0"/>
              <a:t>developement</a:t>
            </a:r>
            <a:r>
              <a:rPr lang="fr-CH" baseline="0" noProof="0" dirty="0" smtClean="0"/>
              <a:t> of a </a:t>
            </a:r>
            <a:r>
              <a:rPr lang="fr-CH" baseline="0" noProof="0" dirty="0" err="1" smtClean="0"/>
              <a:t>seperate</a:t>
            </a:r>
            <a:r>
              <a:rPr lang="fr-CH" baseline="0" noProof="0" dirty="0" smtClean="0"/>
              <a:t> service </a:t>
            </a:r>
            <a:r>
              <a:rPr lang="fr-CH" baseline="0" noProof="0" dirty="0" err="1" smtClean="0"/>
              <a:t>delivery</a:t>
            </a:r>
            <a:r>
              <a:rPr lang="fr-CH" baseline="0" noProof="0" dirty="0" smtClean="0"/>
              <a:t> area as a </a:t>
            </a:r>
            <a:r>
              <a:rPr lang="fr-CH" baseline="0" noProof="0" dirty="0" err="1" smtClean="0"/>
              <a:t>common</a:t>
            </a:r>
            <a:r>
              <a:rPr lang="fr-CH" baseline="0" noProof="0" dirty="0" smtClean="0"/>
              <a:t> </a:t>
            </a:r>
            <a:r>
              <a:rPr lang="fr-CH" baseline="0" noProof="0" dirty="0" err="1" smtClean="0"/>
              <a:t>capacity</a:t>
            </a:r>
            <a:r>
              <a:rPr lang="fr-CH" baseline="0" noProof="0" dirty="0" smtClean="0"/>
              <a:t> for service </a:t>
            </a:r>
            <a:r>
              <a:rPr lang="fr-CH" baseline="0" noProof="0" dirty="0" err="1" smtClean="0"/>
              <a:t>related</a:t>
            </a:r>
            <a:r>
              <a:rPr lang="fr-CH" baseline="0" noProof="0" dirty="0" smtClean="0"/>
              <a:t> </a:t>
            </a:r>
            <a:r>
              <a:rPr lang="fr-CH" baseline="0" noProof="0" dirty="0" err="1" smtClean="0"/>
              <a:t>product</a:t>
            </a:r>
            <a:r>
              <a:rPr lang="fr-CH" baseline="0" noProof="0" dirty="0" smtClean="0"/>
              <a:t> </a:t>
            </a:r>
            <a:r>
              <a:rPr lang="fr-CH" baseline="0" noProof="0" dirty="0" err="1" smtClean="0"/>
              <a:t>generation</a:t>
            </a:r>
            <a:r>
              <a:rPr lang="fr-CH" baseline="0" noProof="0" dirty="0" smtClean="0"/>
              <a:t> </a:t>
            </a:r>
            <a:r>
              <a:rPr lang="fr-CH" baseline="0" noProof="0" dirty="0" err="1" smtClean="0"/>
              <a:t>which</a:t>
            </a:r>
            <a:r>
              <a:rPr lang="fr-CH" baseline="0" noProof="0" dirty="0" smtClean="0"/>
              <a:t> </a:t>
            </a:r>
            <a:r>
              <a:rPr lang="fr-CH" baseline="0" noProof="0" dirty="0" err="1" smtClean="0"/>
              <a:t>can</a:t>
            </a:r>
            <a:r>
              <a:rPr lang="fr-CH" baseline="0" noProof="0" dirty="0" smtClean="0"/>
              <a:t> </a:t>
            </a:r>
            <a:r>
              <a:rPr lang="fr-CH" baseline="0" noProof="0" dirty="0" err="1" smtClean="0"/>
              <a:t>be</a:t>
            </a:r>
            <a:r>
              <a:rPr lang="fr-CH" baseline="0" noProof="0" dirty="0" smtClean="0"/>
              <a:t> </a:t>
            </a:r>
            <a:r>
              <a:rPr lang="fr-CH" baseline="0" noProof="0" dirty="0" err="1" smtClean="0"/>
              <a:t>utilised</a:t>
            </a:r>
            <a:r>
              <a:rPr lang="fr-CH" baseline="0" noProof="0" dirty="0" smtClean="0"/>
              <a:t> </a:t>
            </a:r>
            <a:r>
              <a:rPr lang="fr-CH" baseline="0" noProof="0" dirty="0" err="1" smtClean="0"/>
              <a:t>better</a:t>
            </a:r>
            <a:r>
              <a:rPr lang="fr-CH" baseline="0" noProof="0" dirty="0" smtClean="0"/>
              <a:t> by all the application areas. </a:t>
            </a:r>
            <a:endParaRPr lang="en-US" noProof="0" dirty="0"/>
          </a:p>
        </p:txBody>
      </p:sp>
      <p:sp>
        <p:nvSpPr>
          <p:cNvPr id="4" name="Slide Number Placeholder 3"/>
          <p:cNvSpPr>
            <a:spLocks noGrp="1"/>
          </p:cNvSpPr>
          <p:nvPr>
            <p:ph type="sldNum" sz="quarter" idx="10"/>
          </p:nvPr>
        </p:nvSpPr>
        <p:spPr/>
        <p:txBody>
          <a:bodyPr/>
          <a:lstStyle/>
          <a:p>
            <a:fld id="{ADF130CD-B80A-4072-9FD7-D3DD0C1FE040}" type="slidenum">
              <a:rPr lang="en-GB" smtClean="0">
                <a:solidFill>
                  <a:prstClr val="black"/>
                </a:solidFill>
              </a:rPr>
              <a:pPr/>
              <a:t>6</a:t>
            </a:fld>
            <a:endParaRPr lang="en-GB">
              <a:solidFill>
                <a:prstClr val="black"/>
              </a:solidFill>
            </a:endParaRPr>
          </a:p>
        </p:txBody>
      </p:sp>
    </p:spTree>
    <p:extLst>
      <p:ext uri="{BB962C8B-B14F-4D97-AF65-F5344CB8AC3E}">
        <p14:creationId xmlns:p14="http://schemas.microsoft.com/office/powerpoint/2010/main" val="150638127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CH" dirty="0" err="1" smtClean="0"/>
              <a:t>These</a:t>
            </a:r>
            <a:r>
              <a:rPr lang="fr-CH" dirty="0" smtClean="0"/>
              <a:t> </a:t>
            </a:r>
            <a:r>
              <a:rPr lang="fr-CH" dirty="0" err="1" smtClean="0"/>
              <a:t>developments</a:t>
            </a:r>
            <a:r>
              <a:rPr lang="fr-CH" baseline="0" dirty="0" smtClean="0"/>
              <a:t> are </a:t>
            </a:r>
            <a:r>
              <a:rPr lang="fr-CH" baseline="0" dirty="0" err="1" smtClean="0"/>
              <a:t>aligned</a:t>
            </a:r>
            <a:r>
              <a:rPr lang="fr-CH" baseline="0" dirty="0" smtClean="0"/>
              <a:t> </a:t>
            </a:r>
            <a:r>
              <a:rPr lang="fr-CH" baseline="0" dirty="0" err="1" smtClean="0"/>
              <a:t>with</a:t>
            </a:r>
            <a:r>
              <a:rPr lang="fr-CH" baseline="0" dirty="0" smtClean="0"/>
              <a:t> the future GDPFS, </a:t>
            </a:r>
            <a:r>
              <a:rPr lang="fr-CH" baseline="0" dirty="0" err="1" smtClean="0"/>
              <a:t>which</a:t>
            </a:r>
            <a:r>
              <a:rPr lang="fr-CH" baseline="0" dirty="0" smtClean="0"/>
              <a:t> by </a:t>
            </a:r>
            <a:r>
              <a:rPr lang="fr-CH" baseline="0" dirty="0" err="1" smtClean="0"/>
              <a:t>definition</a:t>
            </a:r>
            <a:r>
              <a:rPr lang="fr-CH" baseline="0" dirty="0" smtClean="0"/>
              <a:t>, </a:t>
            </a:r>
            <a:r>
              <a:rPr lang="fr-CH" baseline="0" dirty="0" err="1" smtClean="0"/>
              <a:t>enables</a:t>
            </a:r>
            <a:r>
              <a:rPr lang="fr-CH" baseline="0" dirty="0" smtClean="0"/>
              <a:t> </a:t>
            </a:r>
            <a:r>
              <a:rPr lang="fr-CH" baseline="0" dirty="0" err="1" smtClean="0"/>
              <a:t>seamless</a:t>
            </a:r>
            <a:r>
              <a:rPr lang="fr-CH" baseline="0" dirty="0" smtClean="0"/>
              <a:t> </a:t>
            </a:r>
            <a:r>
              <a:rPr lang="fr-CH" baseline="0" dirty="0" err="1" smtClean="0"/>
              <a:t>operations</a:t>
            </a:r>
            <a:r>
              <a:rPr lang="fr-CH" baseline="0" dirty="0" smtClean="0"/>
              <a:t>. The GDPFS </a:t>
            </a:r>
            <a:r>
              <a:rPr lang="fr-CH" baseline="0" dirty="0" err="1" smtClean="0"/>
              <a:t>will</a:t>
            </a:r>
            <a:r>
              <a:rPr lang="fr-CH" baseline="0" dirty="0" smtClean="0"/>
              <a:t> (vision </a:t>
            </a:r>
            <a:r>
              <a:rPr lang="fr-CH" baseline="0" dirty="0" err="1" smtClean="0"/>
              <a:t>statement</a:t>
            </a:r>
            <a:r>
              <a:rPr lang="fr-CH" baseline="0" dirty="0" smtClean="0"/>
              <a:t> as </a:t>
            </a:r>
            <a:r>
              <a:rPr lang="fr-CH" baseline="0" dirty="0" err="1" smtClean="0"/>
              <a:t>approved</a:t>
            </a:r>
            <a:r>
              <a:rPr lang="fr-CH" baseline="0" dirty="0" smtClean="0"/>
              <a:t> by EC-68):</a:t>
            </a:r>
          </a:p>
          <a:p>
            <a:pPr>
              <a:spcBef>
                <a:spcPct val="30000"/>
              </a:spcBef>
              <a:buClrTx/>
            </a:pPr>
            <a:r>
              <a:rPr lang="en-GB" dirty="0" smtClean="0"/>
              <a:t>- Be an </a:t>
            </a:r>
            <a:r>
              <a:rPr lang="en-GB" dirty="0" smtClean="0">
                <a:solidFill>
                  <a:srgbClr val="FF0000"/>
                </a:solidFill>
              </a:rPr>
              <a:t>effective and adaptable monitoring and prediction system </a:t>
            </a:r>
            <a:r>
              <a:rPr lang="en-GB" dirty="0" smtClean="0"/>
              <a:t>enabling Members and partners to make </a:t>
            </a:r>
            <a:r>
              <a:rPr lang="en-GB" dirty="0" smtClean="0">
                <a:solidFill>
                  <a:srgbClr val="FF0000"/>
                </a:solidFill>
              </a:rPr>
              <a:t>better-informed decisions</a:t>
            </a:r>
            <a:endParaRPr lang="en-GB" sz="800" dirty="0"/>
          </a:p>
          <a:p>
            <a:pPr>
              <a:spcBef>
                <a:spcPct val="30000"/>
              </a:spcBef>
              <a:buClrTx/>
            </a:pPr>
            <a:r>
              <a:rPr lang="en-GB" dirty="0" smtClean="0"/>
              <a:t>- Facilitate the </a:t>
            </a:r>
            <a:r>
              <a:rPr lang="en-GB" dirty="0" smtClean="0">
                <a:solidFill>
                  <a:srgbClr val="FF0000"/>
                </a:solidFill>
              </a:rPr>
              <a:t>provision of impact-based forecasts</a:t>
            </a:r>
            <a:r>
              <a:rPr lang="en-GB" b="1" dirty="0" smtClean="0">
                <a:solidFill>
                  <a:srgbClr val="FF0000"/>
                </a:solidFill>
              </a:rPr>
              <a:t> </a:t>
            </a:r>
            <a:r>
              <a:rPr lang="en-GB" dirty="0" smtClean="0">
                <a:solidFill>
                  <a:srgbClr val="FF0000"/>
                </a:solidFill>
              </a:rPr>
              <a:t>and risk-based warnings </a:t>
            </a:r>
            <a:r>
              <a:rPr lang="en-GB" dirty="0" smtClean="0"/>
              <a:t>through partnership and collaboration</a:t>
            </a:r>
          </a:p>
          <a:p>
            <a:pPr>
              <a:spcBef>
                <a:spcPct val="30000"/>
              </a:spcBef>
              <a:buClrTx/>
            </a:pPr>
            <a:r>
              <a:rPr lang="en-GB" dirty="0" smtClean="0"/>
              <a:t>- Do so through the </a:t>
            </a:r>
            <a:r>
              <a:rPr lang="en-GB" dirty="0" smtClean="0">
                <a:solidFill>
                  <a:srgbClr val="FF0000"/>
                </a:solidFill>
              </a:rPr>
              <a:t>sharing of weather, water, climate and related environmental data, products and services </a:t>
            </a:r>
            <a:r>
              <a:rPr lang="en-GB" dirty="0" smtClean="0"/>
              <a:t>in a cost effective, timely and agile way, with the effect of benefitting all WMO Members, while also reducing the gaps between developed and developing Members</a:t>
            </a:r>
            <a:endParaRPr lang="en-US" altLang="ja-JP" dirty="0" smtClean="0">
              <a:ea typeface="ＭＳ Ｐゴシック" pitchFamily="34" charset="-128"/>
            </a:endParaRPr>
          </a:p>
          <a:p>
            <a:endParaRPr lang="en-US" dirty="0"/>
          </a:p>
        </p:txBody>
      </p:sp>
      <p:sp>
        <p:nvSpPr>
          <p:cNvPr id="4" name="Slide Number Placeholder 3"/>
          <p:cNvSpPr>
            <a:spLocks noGrp="1"/>
          </p:cNvSpPr>
          <p:nvPr>
            <p:ph type="sldNum" sz="quarter" idx="10"/>
          </p:nvPr>
        </p:nvSpPr>
        <p:spPr/>
        <p:txBody>
          <a:bodyPr/>
          <a:lstStyle/>
          <a:p>
            <a:fld id="{35E34975-5160-4347-94AA-3BA9D645FE83}" type="slidenum">
              <a:rPr lang="en-US" smtClean="0">
                <a:solidFill>
                  <a:prstClr val="black"/>
                </a:solidFill>
              </a:rPr>
              <a:pPr/>
              <a:t>7</a:t>
            </a:fld>
            <a:endParaRPr lang="en-US">
              <a:solidFill>
                <a:prstClr val="black"/>
              </a:solidFill>
            </a:endParaRPr>
          </a:p>
        </p:txBody>
      </p:sp>
    </p:spTree>
    <p:extLst>
      <p:ext uri="{BB962C8B-B14F-4D97-AF65-F5344CB8AC3E}">
        <p14:creationId xmlns:p14="http://schemas.microsoft.com/office/powerpoint/2010/main" val="185616092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CH" dirty="0" smtClean="0"/>
              <a:t>In </a:t>
            </a:r>
            <a:r>
              <a:rPr lang="fr-CH" dirty="0" err="1" smtClean="0"/>
              <a:t>summary</a:t>
            </a:r>
            <a:r>
              <a:rPr lang="fr-CH" dirty="0" smtClean="0"/>
              <a:t>, the </a:t>
            </a:r>
            <a:r>
              <a:rPr lang="fr-CH" dirty="0" err="1" smtClean="0"/>
              <a:t>seamless</a:t>
            </a:r>
            <a:r>
              <a:rPr lang="fr-CH" dirty="0" smtClean="0"/>
              <a:t> GDPFS </a:t>
            </a:r>
            <a:r>
              <a:rPr lang="fr-CH" dirty="0" err="1" smtClean="0"/>
              <a:t>is</a:t>
            </a:r>
            <a:r>
              <a:rPr lang="fr-CH" dirty="0" smtClean="0"/>
              <a:t>:</a:t>
            </a:r>
          </a:p>
          <a:p>
            <a:pPr defTabSz="914292">
              <a:spcBef>
                <a:spcPts val="799"/>
              </a:spcBef>
              <a:buSzPct val="100000"/>
              <a:defRPr sz="2400">
                <a:latin typeface="Arial"/>
                <a:ea typeface="Arial"/>
                <a:cs typeface="Arial"/>
                <a:sym typeface="Arial"/>
              </a:defRPr>
            </a:pPr>
            <a:r>
              <a:rPr lang="en-US" dirty="0" smtClean="0"/>
              <a:t>- WMO foundational activity addressing the data-processing and forecasting needs of the weather, climate, water and environmental services of its Members;</a:t>
            </a:r>
          </a:p>
          <a:p>
            <a:pPr defTabSz="914292">
              <a:spcBef>
                <a:spcPts val="799"/>
              </a:spcBef>
              <a:buSzPct val="100000"/>
              <a:defRPr sz="2400">
                <a:latin typeface="Arial"/>
                <a:ea typeface="Arial"/>
                <a:cs typeface="Arial"/>
                <a:sym typeface="Arial"/>
              </a:defRPr>
            </a:pPr>
            <a:r>
              <a:rPr lang="en-US" dirty="0" smtClean="0"/>
              <a:t>- A framework for integrating all WMO data-processing and forecasting systems  under a common regulatory and management framework. </a:t>
            </a:r>
          </a:p>
          <a:p>
            <a:pPr defTabSz="914292">
              <a:spcBef>
                <a:spcPts val="799"/>
              </a:spcBef>
              <a:buSzPct val="100000"/>
              <a:defRPr sz="2400">
                <a:latin typeface="Arial"/>
                <a:ea typeface="Arial"/>
                <a:cs typeface="Arial"/>
                <a:sym typeface="Arial"/>
              </a:defRPr>
            </a:pPr>
            <a:r>
              <a:rPr lang="en-US" dirty="0" smtClean="0"/>
              <a:t>The seamless GDPFS is </a:t>
            </a:r>
            <a:r>
              <a:rPr lang="en-US" u="sng" dirty="0" smtClean="0"/>
              <a:t>not</a:t>
            </a:r>
            <a:r>
              <a:rPr lang="en-US" dirty="0" smtClean="0"/>
              <a:t>:</a:t>
            </a:r>
          </a:p>
          <a:p>
            <a:pPr marL="0" lvl="1" defTabSz="914292">
              <a:spcBef>
                <a:spcPts val="799"/>
              </a:spcBef>
              <a:buSzPct val="100000"/>
              <a:defRPr sz="2400">
                <a:latin typeface="Arial"/>
                <a:ea typeface="Arial"/>
                <a:cs typeface="Arial"/>
                <a:sym typeface="Arial"/>
              </a:defRPr>
            </a:pPr>
            <a:r>
              <a:rPr lang="en-US" dirty="0" smtClean="0"/>
              <a:t>- Replacing or taking over existing data-processing and forecasting systems, which will continue to be owned and operated by the various technical commissions and </a:t>
            </a:r>
            <a:r>
              <a:rPr lang="en-US" dirty="0" err="1" smtClean="0"/>
              <a:t>programmes</a:t>
            </a:r>
            <a:r>
              <a:rPr lang="en-US" dirty="0" smtClean="0"/>
              <a:t>. Example</a:t>
            </a:r>
            <a:r>
              <a:rPr lang="en-US" baseline="0" dirty="0" smtClean="0"/>
              <a:t> presented relates to the Global Producing </a:t>
            </a:r>
            <a:r>
              <a:rPr lang="en-US" baseline="0" dirty="0" err="1" smtClean="0"/>
              <a:t>Centres</a:t>
            </a:r>
            <a:r>
              <a:rPr lang="en-US" baseline="0" dirty="0" smtClean="0"/>
              <a:t> for Long-range Forecasts, wherein the development of the designation criteria (including functions and operational procedures, list of mandatory products and recommended products to be exchanged, data policy, etc.), as well as the monitoring process, are under the responsibility of the joint CBS-</a:t>
            </a:r>
            <a:r>
              <a:rPr lang="en-US" baseline="0" dirty="0" err="1" smtClean="0"/>
              <a:t>CCl</a:t>
            </a:r>
            <a:r>
              <a:rPr lang="en-US" baseline="0" dirty="0" smtClean="0"/>
              <a:t> Expert Team on Operational Predictions from Sub-seasonal to Longer-time Scales (ET-OPSLS).</a:t>
            </a:r>
            <a:endParaRPr lang="en-US" dirty="0" smtClean="0"/>
          </a:p>
          <a:p>
            <a:endParaRPr lang="en-US" dirty="0"/>
          </a:p>
        </p:txBody>
      </p:sp>
      <p:sp>
        <p:nvSpPr>
          <p:cNvPr id="4" name="Slide Number Placeholder 3"/>
          <p:cNvSpPr>
            <a:spLocks noGrp="1"/>
          </p:cNvSpPr>
          <p:nvPr>
            <p:ph type="sldNum" sz="quarter" idx="10"/>
          </p:nvPr>
        </p:nvSpPr>
        <p:spPr/>
        <p:txBody>
          <a:bodyPr/>
          <a:lstStyle/>
          <a:p>
            <a:fld id="{35E34975-5160-4347-94AA-3BA9D645FE83}" type="slidenum">
              <a:rPr lang="en-US" smtClean="0">
                <a:solidFill>
                  <a:prstClr val="black"/>
                </a:solidFill>
              </a:rPr>
              <a:pPr/>
              <a:t>8</a:t>
            </a:fld>
            <a:endParaRPr lang="en-US">
              <a:solidFill>
                <a:prstClr val="black"/>
              </a:solidFill>
            </a:endParaRPr>
          </a:p>
        </p:txBody>
      </p:sp>
    </p:spTree>
    <p:extLst>
      <p:ext uri="{BB962C8B-B14F-4D97-AF65-F5344CB8AC3E}">
        <p14:creationId xmlns:p14="http://schemas.microsoft.com/office/powerpoint/2010/main" val="235452988"/>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4.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5.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3.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6.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7.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8.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8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9.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5" name="Picture 4" descr="wmo2016_powerpoint_standard_v2-1.jp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6" name="Slide Number Placeholder 5"/>
          <p:cNvSpPr>
            <a:spLocks noGrp="1"/>
          </p:cNvSpPr>
          <p:nvPr>
            <p:ph type="sldNum" sz="quarter" idx="12"/>
          </p:nvPr>
        </p:nvSpPr>
        <p:spPr/>
        <p:txBody>
          <a:bodyPr/>
          <a:lstStyle/>
          <a:p>
            <a:fld id="{9259AF2F-52C6-9B46-B8B2-0579234AE62E}" type="slidenum">
              <a:rPr lang="en-US" smtClean="0"/>
              <a:t>‹#›</a:t>
            </a:fld>
            <a:endParaRPr lang="en-US"/>
          </a:p>
        </p:txBody>
      </p:sp>
    </p:spTree>
    <p:extLst>
      <p:ext uri="{BB962C8B-B14F-4D97-AF65-F5344CB8AC3E}">
        <p14:creationId xmlns:p14="http://schemas.microsoft.com/office/powerpoint/2010/main" val="3906460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Slide Number Placeholder 5"/>
          <p:cNvSpPr>
            <a:spLocks noGrp="1"/>
          </p:cNvSpPr>
          <p:nvPr>
            <p:ph type="sldNum" sz="quarter" idx="12"/>
          </p:nvPr>
        </p:nvSpPr>
        <p:spPr/>
        <p:txBody>
          <a:bodyPr/>
          <a:lstStyle/>
          <a:p>
            <a:fld id="{9259AF2F-52C6-9B46-B8B2-0579234AE62E}" type="slidenum">
              <a:rPr lang="en-US" smtClean="0"/>
              <a:t>‹#›</a:t>
            </a:fld>
            <a:endParaRPr lang="en-US"/>
          </a:p>
        </p:txBody>
      </p:sp>
      <p:pic>
        <p:nvPicPr>
          <p:cNvPr id="7" name="Picture 6" descr="wmo2016_powerpoint_standard_v2-2.jp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5151694"/>
            <a:ext cx="1988820" cy="1714500"/>
          </a:xfrm>
          <a:prstGeom prst="rect">
            <a:avLst/>
          </a:prstGeom>
        </p:spPr>
      </p:pic>
    </p:spTree>
    <p:extLst>
      <p:ext uri="{BB962C8B-B14F-4D97-AF65-F5344CB8AC3E}">
        <p14:creationId xmlns:p14="http://schemas.microsoft.com/office/powerpoint/2010/main" val="5009313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6" name="Slide Number Placeholder 5"/>
          <p:cNvSpPr>
            <a:spLocks noGrp="1"/>
          </p:cNvSpPr>
          <p:nvPr>
            <p:ph type="sldNum" sz="quarter" idx="12"/>
          </p:nvPr>
        </p:nvSpPr>
        <p:spPr/>
        <p:txBody>
          <a:bodyPr/>
          <a:lstStyle/>
          <a:p>
            <a:fld id="{9259AF2F-52C6-9B46-B8B2-0579234AE62E}" type="slidenum">
              <a:rPr lang="en-US" smtClean="0"/>
              <a:t>‹#›</a:t>
            </a:fld>
            <a:endParaRPr lang="en-US"/>
          </a:p>
        </p:txBody>
      </p:sp>
    </p:spTree>
    <p:extLst>
      <p:ext uri="{BB962C8B-B14F-4D97-AF65-F5344CB8AC3E}">
        <p14:creationId xmlns:p14="http://schemas.microsoft.com/office/powerpoint/2010/main" val="28339018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Slide Number Placeholder 6"/>
          <p:cNvSpPr>
            <a:spLocks noGrp="1"/>
          </p:cNvSpPr>
          <p:nvPr>
            <p:ph type="sldNum" sz="quarter" idx="12"/>
          </p:nvPr>
        </p:nvSpPr>
        <p:spPr/>
        <p:txBody>
          <a:bodyPr/>
          <a:lstStyle/>
          <a:p>
            <a:fld id="{9259AF2F-52C6-9B46-B8B2-0579234AE62E}" type="slidenum">
              <a:rPr lang="en-US" smtClean="0"/>
              <a:t>‹#›</a:t>
            </a:fld>
            <a:endParaRPr lang="en-US"/>
          </a:p>
        </p:txBody>
      </p:sp>
    </p:spTree>
    <p:extLst>
      <p:ext uri="{BB962C8B-B14F-4D97-AF65-F5344CB8AC3E}">
        <p14:creationId xmlns:p14="http://schemas.microsoft.com/office/powerpoint/2010/main" val="18766335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9" name="Slide Number Placeholder 8"/>
          <p:cNvSpPr>
            <a:spLocks noGrp="1"/>
          </p:cNvSpPr>
          <p:nvPr>
            <p:ph type="sldNum" sz="quarter" idx="12"/>
          </p:nvPr>
        </p:nvSpPr>
        <p:spPr/>
        <p:txBody>
          <a:bodyPr/>
          <a:lstStyle/>
          <a:p>
            <a:fld id="{9259AF2F-52C6-9B46-B8B2-0579234AE62E}" type="slidenum">
              <a:rPr lang="en-US" smtClean="0"/>
              <a:t>‹#›</a:t>
            </a:fld>
            <a:endParaRPr lang="en-US"/>
          </a:p>
        </p:txBody>
      </p:sp>
    </p:spTree>
    <p:extLst>
      <p:ext uri="{BB962C8B-B14F-4D97-AF65-F5344CB8AC3E}">
        <p14:creationId xmlns:p14="http://schemas.microsoft.com/office/powerpoint/2010/main" val="20364548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5" name="Slide Number Placeholder 4"/>
          <p:cNvSpPr>
            <a:spLocks noGrp="1"/>
          </p:cNvSpPr>
          <p:nvPr>
            <p:ph type="sldNum" sz="quarter" idx="12"/>
          </p:nvPr>
        </p:nvSpPr>
        <p:spPr/>
        <p:txBody>
          <a:bodyPr/>
          <a:lstStyle/>
          <a:p>
            <a:fld id="{9259AF2F-52C6-9B46-B8B2-0579234AE62E}" type="slidenum">
              <a:rPr lang="en-US" smtClean="0"/>
              <a:t>‹#›</a:t>
            </a:fld>
            <a:endParaRPr lang="en-US"/>
          </a:p>
        </p:txBody>
      </p:sp>
    </p:spTree>
    <p:extLst>
      <p:ext uri="{BB962C8B-B14F-4D97-AF65-F5344CB8AC3E}">
        <p14:creationId xmlns:p14="http://schemas.microsoft.com/office/powerpoint/2010/main" val="7237271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9259AF2F-52C6-9B46-B8B2-0579234AE62E}" type="slidenum">
              <a:rPr lang="en-US" smtClean="0"/>
              <a:t>‹#›</a:t>
            </a:fld>
            <a:endParaRPr lang="en-US"/>
          </a:p>
        </p:txBody>
      </p:sp>
    </p:spTree>
    <p:extLst>
      <p:ext uri="{BB962C8B-B14F-4D97-AF65-F5344CB8AC3E}">
        <p14:creationId xmlns:p14="http://schemas.microsoft.com/office/powerpoint/2010/main" val="4183129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7" name="Slide Number Placeholder 6"/>
          <p:cNvSpPr>
            <a:spLocks noGrp="1"/>
          </p:cNvSpPr>
          <p:nvPr>
            <p:ph type="sldNum" sz="quarter" idx="12"/>
          </p:nvPr>
        </p:nvSpPr>
        <p:spPr/>
        <p:txBody>
          <a:bodyPr/>
          <a:lstStyle/>
          <a:p>
            <a:fld id="{9259AF2F-52C6-9B46-B8B2-0579234AE62E}" type="slidenum">
              <a:rPr lang="en-US" smtClean="0"/>
              <a:t>‹#›</a:t>
            </a:fld>
            <a:endParaRPr lang="en-US"/>
          </a:p>
        </p:txBody>
      </p:sp>
    </p:spTree>
    <p:extLst>
      <p:ext uri="{BB962C8B-B14F-4D97-AF65-F5344CB8AC3E}">
        <p14:creationId xmlns:p14="http://schemas.microsoft.com/office/powerpoint/2010/main" val="130550960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7" name="Slide Number Placeholder 6"/>
          <p:cNvSpPr>
            <a:spLocks noGrp="1"/>
          </p:cNvSpPr>
          <p:nvPr>
            <p:ph type="sldNum" sz="quarter" idx="12"/>
          </p:nvPr>
        </p:nvSpPr>
        <p:spPr/>
        <p:txBody>
          <a:bodyPr/>
          <a:lstStyle/>
          <a:p>
            <a:fld id="{9259AF2F-52C6-9B46-B8B2-0579234AE62E}" type="slidenum">
              <a:rPr lang="en-US" smtClean="0"/>
              <a:t>‹#›</a:t>
            </a:fld>
            <a:endParaRPr lang="en-US" dirty="0"/>
          </a:p>
        </p:txBody>
      </p:sp>
    </p:spTree>
    <p:extLst>
      <p:ext uri="{BB962C8B-B14F-4D97-AF65-F5344CB8AC3E}">
        <p14:creationId xmlns:p14="http://schemas.microsoft.com/office/powerpoint/2010/main" val="2834843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fr-CH"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CH"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pPr>
              <a:defRPr/>
            </a:pPr>
            <a:fld id="{B4EB018D-F83B-4C23-A256-9AF8A6274918}" type="datetimeFigureOut">
              <a:rPr lang="en-US">
                <a:solidFill>
                  <a:prstClr val="black">
                    <a:tint val="75000"/>
                  </a:prstClr>
                </a:solidFill>
              </a:rPr>
              <a:pPr>
                <a:defRPr/>
              </a:pPr>
              <a:t>02/10/2017</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89939C0A-3277-47C7-B66D-6A855A1391FB}" type="slidenum">
              <a:rPr lang="en-US">
                <a:solidFill>
                  <a:prstClr val="black">
                    <a:tint val="75000"/>
                  </a:prstClr>
                </a:solidFill>
              </a:rPr>
              <a:pPr>
                <a:defRPr/>
              </a:pPr>
              <a:t>‹#›</a:t>
            </a:fld>
            <a:endParaRPr lang="en-US">
              <a:solidFill>
                <a:prstClr val="black">
                  <a:tint val="75000"/>
                </a:prstClr>
              </a:solidFill>
            </a:endParaRPr>
          </a:p>
        </p:txBody>
      </p:sp>
    </p:spTree>
    <p:extLst>
      <p:ext uri="{BB962C8B-B14F-4D97-AF65-F5344CB8AC3E}">
        <p14:creationId xmlns:p14="http://schemas.microsoft.com/office/powerpoint/2010/main" val="234050129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CH" smtClean="0"/>
              <a:t>Click to edit Master title style</a:t>
            </a:r>
            <a:endParaRPr lang="en-US"/>
          </a:p>
        </p:txBody>
      </p:sp>
      <p:sp>
        <p:nvSpPr>
          <p:cNvPr id="3" name="Content Placeholder 2"/>
          <p:cNvSpPr>
            <a:spLocks noGrp="1"/>
          </p:cNvSpPr>
          <p:nvPr>
            <p:ph idx="1"/>
          </p:nvPr>
        </p:nvSpPr>
        <p:spPr/>
        <p:txBody>
          <a:bodyPr/>
          <a:lstStyle/>
          <a:p>
            <a:pPr lvl="0"/>
            <a:r>
              <a:rPr lang="fr-CH" smtClean="0"/>
              <a:t>Click to edit Master text styles</a:t>
            </a:r>
          </a:p>
          <a:p>
            <a:pPr lvl="1"/>
            <a:r>
              <a:rPr lang="fr-CH" smtClean="0"/>
              <a:t>Second level</a:t>
            </a:r>
          </a:p>
          <a:p>
            <a:pPr lvl="2"/>
            <a:r>
              <a:rPr lang="fr-CH" smtClean="0"/>
              <a:t>Third level</a:t>
            </a:r>
          </a:p>
          <a:p>
            <a:pPr lvl="3"/>
            <a:r>
              <a:rPr lang="fr-CH" smtClean="0"/>
              <a:t>Fourth level</a:t>
            </a:r>
          </a:p>
          <a:p>
            <a:pPr lvl="4"/>
            <a:r>
              <a:rPr lang="fr-CH"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7C902243-79BE-4FE9-959F-575E431CF4E1}" type="datetimeFigureOut">
              <a:rPr lang="en-US">
                <a:solidFill>
                  <a:prstClr val="black">
                    <a:tint val="75000"/>
                  </a:prstClr>
                </a:solidFill>
              </a:rPr>
              <a:pPr>
                <a:defRPr/>
              </a:pPr>
              <a:t>02/10/2017</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158E2F22-7664-427E-94E7-3CA12B61F20C}" type="slidenum">
              <a:rPr lang="en-US">
                <a:solidFill>
                  <a:prstClr val="black">
                    <a:tint val="75000"/>
                  </a:prstClr>
                </a:solidFill>
              </a:rPr>
              <a:pPr>
                <a:defRPr/>
              </a:pPr>
              <a:t>‹#›</a:t>
            </a:fld>
            <a:endParaRPr lang="en-US">
              <a:solidFill>
                <a:prstClr val="black">
                  <a:tint val="75000"/>
                </a:prstClr>
              </a:solidFill>
            </a:endParaRPr>
          </a:p>
        </p:txBody>
      </p:sp>
    </p:spTree>
    <p:extLst>
      <p:ext uri="{BB962C8B-B14F-4D97-AF65-F5344CB8AC3E}">
        <p14:creationId xmlns:p14="http://schemas.microsoft.com/office/powerpoint/2010/main" val="193906450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fr-CH"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CH"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C6AAAD5F-226A-4730-A937-4CD468116419}" type="datetimeFigureOut">
              <a:rPr lang="en-US">
                <a:solidFill>
                  <a:prstClr val="black">
                    <a:tint val="75000"/>
                  </a:prstClr>
                </a:solidFill>
              </a:rPr>
              <a:pPr>
                <a:defRPr/>
              </a:pPr>
              <a:t>02/10/2017</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457CE131-CDC9-4F3F-AB7B-E00F7FC1BA4B}" type="slidenum">
              <a:rPr lang="en-US">
                <a:solidFill>
                  <a:prstClr val="black">
                    <a:tint val="75000"/>
                  </a:prstClr>
                </a:solidFill>
              </a:rPr>
              <a:pPr>
                <a:defRPr/>
              </a:pPr>
              <a:t>‹#›</a:t>
            </a:fld>
            <a:endParaRPr lang="en-US">
              <a:solidFill>
                <a:prstClr val="black">
                  <a:tint val="75000"/>
                </a:prstClr>
              </a:solidFill>
            </a:endParaRPr>
          </a:p>
        </p:txBody>
      </p:sp>
    </p:spTree>
    <p:extLst>
      <p:ext uri="{BB962C8B-B14F-4D97-AF65-F5344CB8AC3E}">
        <p14:creationId xmlns:p14="http://schemas.microsoft.com/office/powerpoint/2010/main" val="63709687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CH"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CH" smtClean="0"/>
              <a:t>Click to edit Master text styles</a:t>
            </a:r>
          </a:p>
          <a:p>
            <a:pPr lvl="1"/>
            <a:r>
              <a:rPr lang="fr-CH" smtClean="0"/>
              <a:t>Second level</a:t>
            </a:r>
          </a:p>
          <a:p>
            <a:pPr lvl="2"/>
            <a:r>
              <a:rPr lang="fr-CH" smtClean="0"/>
              <a:t>Third level</a:t>
            </a:r>
          </a:p>
          <a:p>
            <a:pPr lvl="3"/>
            <a:r>
              <a:rPr lang="fr-CH" smtClean="0"/>
              <a:t>Fourth level</a:t>
            </a:r>
          </a:p>
          <a:p>
            <a:pPr lvl="4"/>
            <a:r>
              <a:rPr lang="fr-CH"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CH" smtClean="0"/>
              <a:t>Click to edit Master text styles</a:t>
            </a:r>
          </a:p>
          <a:p>
            <a:pPr lvl="1"/>
            <a:r>
              <a:rPr lang="fr-CH" smtClean="0"/>
              <a:t>Second level</a:t>
            </a:r>
          </a:p>
          <a:p>
            <a:pPr lvl="2"/>
            <a:r>
              <a:rPr lang="fr-CH" smtClean="0"/>
              <a:t>Third level</a:t>
            </a:r>
          </a:p>
          <a:p>
            <a:pPr lvl="3"/>
            <a:r>
              <a:rPr lang="fr-CH" smtClean="0"/>
              <a:t>Fourth level</a:t>
            </a:r>
          </a:p>
          <a:p>
            <a:pPr lvl="4"/>
            <a:r>
              <a:rPr lang="fr-CH" smtClean="0"/>
              <a:t>Fifth level</a:t>
            </a:r>
            <a:endParaRPr lang="en-US"/>
          </a:p>
        </p:txBody>
      </p:sp>
      <p:sp>
        <p:nvSpPr>
          <p:cNvPr id="5" name="Date Placeholder 3"/>
          <p:cNvSpPr>
            <a:spLocks noGrp="1"/>
          </p:cNvSpPr>
          <p:nvPr>
            <p:ph type="dt" sz="half" idx="10"/>
          </p:nvPr>
        </p:nvSpPr>
        <p:spPr/>
        <p:txBody>
          <a:bodyPr/>
          <a:lstStyle>
            <a:lvl1pPr>
              <a:defRPr/>
            </a:lvl1pPr>
          </a:lstStyle>
          <a:p>
            <a:pPr>
              <a:defRPr/>
            </a:pPr>
            <a:fld id="{1B8B60FD-BDA2-419D-BE42-AB5F9CEDAFEC}" type="datetimeFigureOut">
              <a:rPr lang="en-US">
                <a:solidFill>
                  <a:prstClr val="black">
                    <a:tint val="75000"/>
                  </a:prstClr>
                </a:solidFill>
              </a:rPr>
              <a:pPr>
                <a:defRPr/>
              </a:pPr>
              <a:t>02/10/2017</a:t>
            </a:fld>
            <a:endParaRPr lang="en-US">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1EAF2213-D489-48B9-95D0-5F5196CF2C39}" type="slidenum">
              <a:rPr lang="en-US">
                <a:solidFill>
                  <a:prstClr val="black">
                    <a:tint val="75000"/>
                  </a:prstClr>
                </a:solidFill>
              </a:rPr>
              <a:pPr>
                <a:defRPr/>
              </a:pPr>
              <a:t>‹#›</a:t>
            </a:fld>
            <a:endParaRPr lang="en-US">
              <a:solidFill>
                <a:prstClr val="black">
                  <a:tint val="75000"/>
                </a:prstClr>
              </a:solidFill>
            </a:endParaRPr>
          </a:p>
        </p:txBody>
      </p:sp>
    </p:spTree>
    <p:extLst>
      <p:ext uri="{BB962C8B-B14F-4D97-AF65-F5344CB8AC3E}">
        <p14:creationId xmlns:p14="http://schemas.microsoft.com/office/powerpoint/2010/main" val="101120411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fr-CH"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CH"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CH" smtClean="0"/>
              <a:t>Click to edit Master text styles</a:t>
            </a:r>
          </a:p>
          <a:p>
            <a:pPr lvl="1"/>
            <a:r>
              <a:rPr lang="fr-CH" smtClean="0"/>
              <a:t>Second level</a:t>
            </a:r>
          </a:p>
          <a:p>
            <a:pPr lvl="2"/>
            <a:r>
              <a:rPr lang="fr-CH" smtClean="0"/>
              <a:t>Third level</a:t>
            </a:r>
          </a:p>
          <a:p>
            <a:pPr lvl="3"/>
            <a:r>
              <a:rPr lang="fr-CH" smtClean="0"/>
              <a:t>Fourth level</a:t>
            </a:r>
          </a:p>
          <a:p>
            <a:pPr lvl="4"/>
            <a:r>
              <a:rPr lang="fr-CH"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CH"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CH" smtClean="0"/>
              <a:t>Click to edit Master text styles</a:t>
            </a:r>
          </a:p>
          <a:p>
            <a:pPr lvl="1"/>
            <a:r>
              <a:rPr lang="fr-CH" smtClean="0"/>
              <a:t>Second level</a:t>
            </a:r>
          </a:p>
          <a:p>
            <a:pPr lvl="2"/>
            <a:r>
              <a:rPr lang="fr-CH" smtClean="0"/>
              <a:t>Third level</a:t>
            </a:r>
          </a:p>
          <a:p>
            <a:pPr lvl="3"/>
            <a:r>
              <a:rPr lang="fr-CH" smtClean="0"/>
              <a:t>Fourth level</a:t>
            </a:r>
          </a:p>
          <a:p>
            <a:pPr lvl="4"/>
            <a:r>
              <a:rPr lang="fr-CH" smtClean="0"/>
              <a:t>Fifth level</a:t>
            </a:r>
            <a:endParaRPr lang="en-US"/>
          </a:p>
        </p:txBody>
      </p:sp>
      <p:sp>
        <p:nvSpPr>
          <p:cNvPr id="7" name="Date Placeholder 3"/>
          <p:cNvSpPr>
            <a:spLocks noGrp="1"/>
          </p:cNvSpPr>
          <p:nvPr>
            <p:ph type="dt" sz="half" idx="10"/>
          </p:nvPr>
        </p:nvSpPr>
        <p:spPr/>
        <p:txBody>
          <a:bodyPr/>
          <a:lstStyle>
            <a:lvl1pPr>
              <a:defRPr/>
            </a:lvl1pPr>
          </a:lstStyle>
          <a:p>
            <a:pPr>
              <a:defRPr/>
            </a:pPr>
            <a:fld id="{B3A85E7C-F0B3-434E-9A3D-67787BEE1948}" type="datetimeFigureOut">
              <a:rPr lang="en-US">
                <a:solidFill>
                  <a:prstClr val="black">
                    <a:tint val="75000"/>
                  </a:prstClr>
                </a:solidFill>
              </a:rPr>
              <a:pPr>
                <a:defRPr/>
              </a:pPr>
              <a:t>02/10/2017</a:t>
            </a:fld>
            <a:endParaRPr lang="en-US">
              <a:solidFill>
                <a:prstClr val="black">
                  <a:tint val="75000"/>
                </a:prstClr>
              </a:solidFill>
            </a:endParaRPr>
          </a:p>
        </p:txBody>
      </p:sp>
      <p:sp>
        <p:nvSpPr>
          <p:cNvPr id="8"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9" name="Slide Number Placeholder 5"/>
          <p:cNvSpPr>
            <a:spLocks noGrp="1"/>
          </p:cNvSpPr>
          <p:nvPr>
            <p:ph type="sldNum" sz="quarter" idx="12"/>
          </p:nvPr>
        </p:nvSpPr>
        <p:spPr/>
        <p:txBody>
          <a:bodyPr/>
          <a:lstStyle>
            <a:lvl1pPr>
              <a:defRPr/>
            </a:lvl1pPr>
          </a:lstStyle>
          <a:p>
            <a:pPr>
              <a:defRPr/>
            </a:pPr>
            <a:fld id="{A556331B-6CC7-49F7-B1C6-FB4B5A00BCF7}" type="slidenum">
              <a:rPr lang="en-US">
                <a:solidFill>
                  <a:prstClr val="black">
                    <a:tint val="75000"/>
                  </a:prstClr>
                </a:solidFill>
              </a:rPr>
              <a:pPr>
                <a:defRPr/>
              </a:pPr>
              <a:t>‹#›</a:t>
            </a:fld>
            <a:endParaRPr lang="en-US">
              <a:solidFill>
                <a:prstClr val="black">
                  <a:tint val="75000"/>
                </a:prstClr>
              </a:solidFill>
            </a:endParaRPr>
          </a:p>
        </p:txBody>
      </p:sp>
    </p:spTree>
    <p:extLst>
      <p:ext uri="{BB962C8B-B14F-4D97-AF65-F5344CB8AC3E}">
        <p14:creationId xmlns:p14="http://schemas.microsoft.com/office/powerpoint/2010/main" val="366373786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CH"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pPr>
              <a:defRPr/>
            </a:pPr>
            <a:fld id="{D1275864-F5A9-4928-AC46-DF62B5A84C55}" type="datetimeFigureOut">
              <a:rPr lang="en-US">
                <a:solidFill>
                  <a:prstClr val="black">
                    <a:tint val="75000"/>
                  </a:prstClr>
                </a:solidFill>
              </a:rPr>
              <a:pPr>
                <a:defRPr/>
              </a:pPr>
              <a:t>02/10/2017</a:t>
            </a:fld>
            <a:endParaRPr lang="en-US">
              <a:solidFill>
                <a:prstClr val="black">
                  <a:tint val="75000"/>
                </a:prstClr>
              </a:solidFill>
            </a:endParaRPr>
          </a:p>
        </p:txBody>
      </p:sp>
      <p:sp>
        <p:nvSpPr>
          <p:cNvPr id="4"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5" name="Slide Number Placeholder 5"/>
          <p:cNvSpPr>
            <a:spLocks noGrp="1"/>
          </p:cNvSpPr>
          <p:nvPr>
            <p:ph type="sldNum" sz="quarter" idx="12"/>
          </p:nvPr>
        </p:nvSpPr>
        <p:spPr/>
        <p:txBody>
          <a:bodyPr/>
          <a:lstStyle>
            <a:lvl1pPr>
              <a:defRPr/>
            </a:lvl1pPr>
          </a:lstStyle>
          <a:p>
            <a:pPr>
              <a:defRPr/>
            </a:pPr>
            <a:fld id="{F77C1A21-4DEC-4785-9F3A-13BA26AD0228}" type="slidenum">
              <a:rPr lang="en-US">
                <a:solidFill>
                  <a:prstClr val="black">
                    <a:tint val="75000"/>
                  </a:prstClr>
                </a:solidFill>
              </a:rPr>
              <a:pPr>
                <a:defRPr/>
              </a:pPr>
              <a:t>‹#›</a:t>
            </a:fld>
            <a:endParaRPr lang="en-US">
              <a:solidFill>
                <a:prstClr val="black">
                  <a:tint val="75000"/>
                </a:prstClr>
              </a:solidFill>
            </a:endParaRPr>
          </a:p>
        </p:txBody>
      </p:sp>
    </p:spTree>
    <p:extLst>
      <p:ext uri="{BB962C8B-B14F-4D97-AF65-F5344CB8AC3E}">
        <p14:creationId xmlns:p14="http://schemas.microsoft.com/office/powerpoint/2010/main" val="155493087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BCD11016-3F0A-405E-B026-46ACBB0B3AA0}" type="datetimeFigureOut">
              <a:rPr lang="en-US">
                <a:solidFill>
                  <a:prstClr val="black">
                    <a:tint val="75000"/>
                  </a:prstClr>
                </a:solidFill>
              </a:rPr>
              <a:pPr>
                <a:defRPr/>
              </a:pPr>
              <a:t>02/10/2017</a:t>
            </a:fld>
            <a:endParaRPr lang="en-US">
              <a:solidFill>
                <a:prstClr val="black">
                  <a:tint val="75000"/>
                </a:prstClr>
              </a:solidFill>
            </a:endParaRPr>
          </a:p>
        </p:txBody>
      </p:sp>
      <p:sp>
        <p:nvSpPr>
          <p:cNvPr id="3"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4" name="Slide Number Placeholder 5"/>
          <p:cNvSpPr>
            <a:spLocks noGrp="1"/>
          </p:cNvSpPr>
          <p:nvPr>
            <p:ph type="sldNum" sz="quarter" idx="12"/>
          </p:nvPr>
        </p:nvSpPr>
        <p:spPr/>
        <p:txBody>
          <a:bodyPr/>
          <a:lstStyle>
            <a:lvl1pPr>
              <a:defRPr/>
            </a:lvl1pPr>
          </a:lstStyle>
          <a:p>
            <a:pPr>
              <a:defRPr/>
            </a:pPr>
            <a:fld id="{883E2F48-590B-4989-B5B8-49F88DC25B1E}" type="slidenum">
              <a:rPr lang="en-US">
                <a:solidFill>
                  <a:prstClr val="black">
                    <a:tint val="75000"/>
                  </a:prstClr>
                </a:solidFill>
              </a:rPr>
              <a:pPr>
                <a:defRPr/>
              </a:pPr>
              <a:t>‹#›</a:t>
            </a:fld>
            <a:endParaRPr lang="en-US">
              <a:solidFill>
                <a:prstClr val="black">
                  <a:tint val="75000"/>
                </a:prstClr>
              </a:solidFill>
            </a:endParaRPr>
          </a:p>
        </p:txBody>
      </p:sp>
    </p:spTree>
    <p:extLst>
      <p:ext uri="{BB962C8B-B14F-4D97-AF65-F5344CB8AC3E}">
        <p14:creationId xmlns:p14="http://schemas.microsoft.com/office/powerpoint/2010/main" val="311775958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fr-CH"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CH" smtClean="0"/>
              <a:t>Click to edit Master text styles</a:t>
            </a:r>
          </a:p>
          <a:p>
            <a:pPr lvl="1"/>
            <a:r>
              <a:rPr lang="fr-CH" smtClean="0"/>
              <a:t>Second level</a:t>
            </a:r>
          </a:p>
          <a:p>
            <a:pPr lvl="2"/>
            <a:r>
              <a:rPr lang="fr-CH" smtClean="0"/>
              <a:t>Third level</a:t>
            </a:r>
          </a:p>
          <a:p>
            <a:pPr lvl="3"/>
            <a:r>
              <a:rPr lang="fr-CH" smtClean="0"/>
              <a:t>Fourth level</a:t>
            </a:r>
          </a:p>
          <a:p>
            <a:pPr lvl="4"/>
            <a:r>
              <a:rPr lang="fr-CH"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CH"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F01F4F0B-13E0-4A01-AA20-77F86EB5E74C}" type="datetimeFigureOut">
              <a:rPr lang="en-US">
                <a:solidFill>
                  <a:prstClr val="black">
                    <a:tint val="75000"/>
                  </a:prstClr>
                </a:solidFill>
              </a:rPr>
              <a:pPr>
                <a:defRPr/>
              </a:pPr>
              <a:t>02/10/2017</a:t>
            </a:fld>
            <a:endParaRPr lang="en-US">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FB722F02-C1EE-4E45-9B08-EEE6FD7AB2FA}" type="slidenum">
              <a:rPr lang="en-US">
                <a:solidFill>
                  <a:prstClr val="black">
                    <a:tint val="75000"/>
                  </a:prstClr>
                </a:solidFill>
              </a:rPr>
              <a:pPr>
                <a:defRPr/>
              </a:pPr>
              <a:t>‹#›</a:t>
            </a:fld>
            <a:endParaRPr lang="en-US">
              <a:solidFill>
                <a:prstClr val="black">
                  <a:tint val="75000"/>
                </a:prstClr>
              </a:solidFill>
            </a:endParaRPr>
          </a:p>
        </p:txBody>
      </p:sp>
    </p:spTree>
    <p:extLst>
      <p:ext uri="{BB962C8B-B14F-4D97-AF65-F5344CB8AC3E}">
        <p14:creationId xmlns:p14="http://schemas.microsoft.com/office/powerpoint/2010/main" val="280621994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fr-CH"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CH"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34AED242-CCD3-4A90-A035-7060328AEF2B}" type="datetimeFigureOut">
              <a:rPr lang="en-US">
                <a:solidFill>
                  <a:prstClr val="black">
                    <a:tint val="75000"/>
                  </a:prstClr>
                </a:solidFill>
              </a:rPr>
              <a:pPr>
                <a:defRPr/>
              </a:pPr>
              <a:t>02/10/2017</a:t>
            </a:fld>
            <a:endParaRPr lang="en-US">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6C16CE5A-439B-4D81-9C3D-DB2CD7FC7040}" type="slidenum">
              <a:rPr lang="en-US">
                <a:solidFill>
                  <a:prstClr val="black">
                    <a:tint val="75000"/>
                  </a:prstClr>
                </a:solidFill>
              </a:rPr>
              <a:pPr>
                <a:defRPr/>
              </a:pPr>
              <a:t>‹#›</a:t>
            </a:fld>
            <a:endParaRPr lang="en-US">
              <a:solidFill>
                <a:prstClr val="black">
                  <a:tint val="75000"/>
                </a:prstClr>
              </a:solidFill>
            </a:endParaRPr>
          </a:p>
        </p:txBody>
      </p:sp>
    </p:spTree>
    <p:extLst>
      <p:ext uri="{BB962C8B-B14F-4D97-AF65-F5344CB8AC3E}">
        <p14:creationId xmlns:p14="http://schemas.microsoft.com/office/powerpoint/2010/main" val="211677798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CH"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fr-CH" smtClean="0"/>
              <a:t>Click to edit Master text styles</a:t>
            </a:r>
          </a:p>
          <a:p>
            <a:pPr lvl="1"/>
            <a:r>
              <a:rPr lang="fr-CH" smtClean="0"/>
              <a:t>Second level</a:t>
            </a:r>
          </a:p>
          <a:p>
            <a:pPr lvl="2"/>
            <a:r>
              <a:rPr lang="fr-CH" smtClean="0"/>
              <a:t>Third level</a:t>
            </a:r>
          </a:p>
          <a:p>
            <a:pPr lvl="3"/>
            <a:r>
              <a:rPr lang="fr-CH" smtClean="0"/>
              <a:t>Fourth level</a:t>
            </a:r>
          </a:p>
          <a:p>
            <a:pPr lvl="4"/>
            <a:r>
              <a:rPr lang="fr-CH"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70DBF6A3-118C-4B28-BF07-F4F1DD54AB56}" type="datetimeFigureOut">
              <a:rPr lang="en-US">
                <a:solidFill>
                  <a:prstClr val="black">
                    <a:tint val="75000"/>
                  </a:prstClr>
                </a:solidFill>
              </a:rPr>
              <a:pPr>
                <a:defRPr/>
              </a:pPr>
              <a:t>02/10/2017</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E4719379-A5B8-4196-9B24-432F5D1E8741}" type="slidenum">
              <a:rPr lang="en-US">
                <a:solidFill>
                  <a:prstClr val="black">
                    <a:tint val="75000"/>
                  </a:prstClr>
                </a:solidFill>
              </a:rPr>
              <a:pPr>
                <a:defRPr/>
              </a:pPr>
              <a:t>‹#›</a:t>
            </a:fld>
            <a:endParaRPr lang="en-US">
              <a:solidFill>
                <a:prstClr val="black">
                  <a:tint val="75000"/>
                </a:prstClr>
              </a:solidFill>
            </a:endParaRPr>
          </a:p>
        </p:txBody>
      </p:sp>
    </p:spTree>
    <p:extLst>
      <p:ext uri="{BB962C8B-B14F-4D97-AF65-F5344CB8AC3E}">
        <p14:creationId xmlns:p14="http://schemas.microsoft.com/office/powerpoint/2010/main" val="416754296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fr-CH"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fr-CH" smtClean="0"/>
              <a:t>Click to edit Master text styles</a:t>
            </a:r>
          </a:p>
          <a:p>
            <a:pPr lvl="1"/>
            <a:r>
              <a:rPr lang="fr-CH" smtClean="0"/>
              <a:t>Second level</a:t>
            </a:r>
          </a:p>
          <a:p>
            <a:pPr lvl="2"/>
            <a:r>
              <a:rPr lang="fr-CH" smtClean="0"/>
              <a:t>Third level</a:t>
            </a:r>
          </a:p>
          <a:p>
            <a:pPr lvl="3"/>
            <a:r>
              <a:rPr lang="fr-CH" smtClean="0"/>
              <a:t>Fourth level</a:t>
            </a:r>
          </a:p>
          <a:p>
            <a:pPr lvl="4"/>
            <a:r>
              <a:rPr lang="fr-CH"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D4212E3A-73CB-4619-BFB5-238A64E4B216}" type="datetimeFigureOut">
              <a:rPr lang="en-US">
                <a:solidFill>
                  <a:prstClr val="black">
                    <a:tint val="75000"/>
                  </a:prstClr>
                </a:solidFill>
              </a:rPr>
              <a:pPr>
                <a:defRPr/>
              </a:pPr>
              <a:t>02/10/2017</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9F6BA210-2D46-4E16-AA1A-9A2829658E77}" type="slidenum">
              <a:rPr lang="en-US">
                <a:solidFill>
                  <a:prstClr val="black">
                    <a:tint val="75000"/>
                  </a:prstClr>
                </a:solidFill>
              </a:rPr>
              <a:pPr>
                <a:defRPr/>
              </a:pPr>
              <a:t>‹#›</a:t>
            </a:fld>
            <a:endParaRPr lang="en-US">
              <a:solidFill>
                <a:prstClr val="black">
                  <a:tint val="75000"/>
                </a:prstClr>
              </a:solidFill>
            </a:endParaRPr>
          </a:p>
        </p:txBody>
      </p:sp>
    </p:spTree>
    <p:extLst>
      <p:ext uri="{BB962C8B-B14F-4D97-AF65-F5344CB8AC3E}">
        <p14:creationId xmlns:p14="http://schemas.microsoft.com/office/powerpoint/2010/main" val="124438915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fr-CH"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CH"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pPr>
              <a:defRPr/>
            </a:pPr>
            <a:fld id="{B4EB018D-F83B-4C23-A256-9AF8A6274918}" type="datetimeFigureOut">
              <a:rPr lang="en-US">
                <a:solidFill>
                  <a:prstClr val="black">
                    <a:tint val="75000"/>
                  </a:prstClr>
                </a:solidFill>
              </a:rPr>
              <a:pPr>
                <a:defRPr/>
              </a:pPr>
              <a:t>02/10/2017</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89939C0A-3277-47C7-B66D-6A855A1391FB}" type="slidenum">
              <a:rPr lang="en-US">
                <a:solidFill>
                  <a:prstClr val="black">
                    <a:tint val="75000"/>
                  </a:prstClr>
                </a:solidFill>
              </a:rPr>
              <a:pPr>
                <a:defRPr/>
              </a:pPr>
              <a:t>‹#›</a:t>
            </a:fld>
            <a:endParaRPr lang="en-US">
              <a:solidFill>
                <a:prstClr val="black">
                  <a:tint val="75000"/>
                </a:prstClr>
              </a:solidFill>
            </a:endParaRPr>
          </a:p>
        </p:txBody>
      </p:sp>
    </p:spTree>
    <p:extLst>
      <p:ext uri="{BB962C8B-B14F-4D97-AF65-F5344CB8AC3E}">
        <p14:creationId xmlns:p14="http://schemas.microsoft.com/office/powerpoint/2010/main" val="105863500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CH" smtClean="0"/>
              <a:t>Click to edit Master title style</a:t>
            </a:r>
            <a:endParaRPr lang="en-US"/>
          </a:p>
        </p:txBody>
      </p:sp>
      <p:sp>
        <p:nvSpPr>
          <p:cNvPr id="3" name="Content Placeholder 2"/>
          <p:cNvSpPr>
            <a:spLocks noGrp="1"/>
          </p:cNvSpPr>
          <p:nvPr>
            <p:ph idx="1"/>
          </p:nvPr>
        </p:nvSpPr>
        <p:spPr/>
        <p:txBody>
          <a:bodyPr/>
          <a:lstStyle/>
          <a:p>
            <a:pPr lvl="0"/>
            <a:r>
              <a:rPr lang="fr-CH" smtClean="0"/>
              <a:t>Click to edit Master text styles</a:t>
            </a:r>
          </a:p>
          <a:p>
            <a:pPr lvl="1"/>
            <a:r>
              <a:rPr lang="fr-CH" smtClean="0"/>
              <a:t>Second level</a:t>
            </a:r>
          </a:p>
          <a:p>
            <a:pPr lvl="2"/>
            <a:r>
              <a:rPr lang="fr-CH" smtClean="0"/>
              <a:t>Third level</a:t>
            </a:r>
          </a:p>
          <a:p>
            <a:pPr lvl="3"/>
            <a:r>
              <a:rPr lang="fr-CH" smtClean="0"/>
              <a:t>Fourth level</a:t>
            </a:r>
          </a:p>
          <a:p>
            <a:pPr lvl="4"/>
            <a:r>
              <a:rPr lang="fr-CH"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7C902243-79BE-4FE9-959F-575E431CF4E1}" type="datetimeFigureOut">
              <a:rPr lang="en-US">
                <a:solidFill>
                  <a:prstClr val="black">
                    <a:tint val="75000"/>
                  </a:prstClr>
                </a:solidFill>
              </a:rPr>
              <a:pPr>
                <a:defRPr/>
              </a:pPr>
              <a:t>02/10/2017</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158E2F22-7664-427E-94E7-3CA12B61F20C}" type="slidenum">
              <a:rPr lang="en-US">
                <a:solidFill>
                  <a:prstClr val="black">
                    <a:tint val="75000"/>
                  </a:prstClr>
                </a:solidFill>
              </a:rPr>
              <a:pPr>
                <a:defRPr/>
              </a:pPr>
              <a:t>‹#›</a:t>
            </a:fld>
            <a:endParaRPr lang="en-US">
              <a:solidFill>
                <a:prstClr val="black">
                  <a:tint val="75000"/>
                </a:prstClr>
              </a:solidFill>
            </a:endParaRPr>
          </a:p>
        </p:txBody>
      </p:sp>
    </p:spTree>
    <p:extLst>
      <p:ext uri="{BB962C8B-B14F-4D97-AF65-F5344CB8AC3E}">
        <p14:creationId xmlns:p14="http://schemas.microsoft.com/office/powerpoint/2010/main" val="158945803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fr-CH"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CH"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C6AAAD5F-226A-4730-A937-4CD468116419}" type="datetimeFigureOut">
              <a:rPr lang="en-US">
                <a:solidFill>
                  <a:prstClr val="black">
                    <a:tint val="75000"/>
                  </a:prstClr>
                </a:solidFill>
              </a:rPr>
              <a:pPr>
                <a:defRPr/>
              </a:pPr>
              <a:t>02/10/2017</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457CE131-CDC9-4F3F-AB7B-E00F7FC1BA4B}" type="slidenum">
              <a:rPr lang="en-US">
                <a:solidFill>
                  <a:prstClr val="black">
                    <a:tint val="75000"/>
                  </a:prstClr>
                </a:solidFill>
              </a:rPr>
              <a:pPr>
                <a:defRPr/>
              </a:pPr>
              <a:t>‹#›</a:t>
            </a:fld>
            <a:endParaRPr lang="en-US">
              <a:solidFill>
                <a:prstClr val="black">
                  <a:tint val="75000"/>
                </a:prstClr>
              </a:solidFill>
            </a:endParaRPr>
          </a:p>
        </p:txBody>
      </p:sp>
    </p:spTree>
    <p:extLst>
      <p:ext uri="{BB962C8B-B14F-4D97-AF65-F5344CB8AC3E}">
        <p14:creationId xmlns:p14="http://schemas.microsoft.com/office/powerpoint/2010/main" val="356340128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CH"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CH" smtClean="0"/>
              <a:t>Click to edit Master text styles</a:t>
            </a:r>
          </a:p>
          <a:p>
            <a:pPr lvl="1"/>
            <a:r>
              <a:rPr lang="fr-CH" smtClean="0"/>
              <a:t>Second level</a:t>
            </a:r>
          </a:p>
          <a:p>
            <a:pPr lvl="2"/>
            <a:r>
              <a:rPr lang="fr-CH" smtClean="0"/>
              <a:t>Third level</a:t>
            </a:r>
          </a:p>
          <a:p>
            <a:pPr lvl="3"/>
            <a:r>
              <a:rPr lang="fr-CH" smtClean="0"/>
              <a:t>Fourth level</a:t>
            </a:r>
          </a:p>
          <a:p>
            <a:pPr lvl="4"/>
            <a:r>
              <a:rPr lang="fr-CH"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CH" smtClean="0"/>
              <a:t>Click to edit Master text styles</a:t>
            </a:r>
          </a:p>
          <a:p>
            <a:pPr lvl="1"/>
            <a:r>
              <a:rPr lang="fr-CH" smtClean="0"/>
              <a:t>Second level</a:t>
            </a:r>
          </a:p>
          <a:p>
            <a:pPr lvl="2"/>
            <a:r>
              <a:rPr lang="fr-CH" smtClean="0"/>
              <a:t>Third level</a:t>
            </a:r>
          </a:p>
          <a:p>
            <a:pPr lvl="3"/>
            <a:r>
              <a:rPr lang="fr-CH" smtClean="0"/>
              <a:t>Fourth level</a:t>
            </a:r>
          </a:p>
          <a:p>
            <a:pPr lvl="4"/>
            <a:r>
              <a:rPr lang="fr-CH" smtClean="0"/>
              <a:t>Fifth level</a:t>
            </a:r>
            <a:endParaRPr lang="en-US"/>
          </a:p>
        </p:txBody>
      </p:sp>
      <p:sp>
        <p:nvSpPr>
          <p:cNvPr id="5" name="Date Placeholder 3"/>
          <p:cNvSpPr>
            <a:spLocks noGrp="1"/>
          </p:cNvSpPr>
          <p:nvPr>
            <p:ph type="dt" sz="half" idx="10"/>
          </p:nvPr>
        </p:nvSpPr>
        <p:spPr/>
        <p:txBody>
          <a:bodyPr/>
          <a:lstStyle>
            <a:lvl1pPr>
              <a:defRPr/>
            </a:lvl1pPr>
          </a:lstStyle>
          <a:p>
            <a:pPr>
              <a:defRPr/>
            </a:pPr>
            <a:fld id="{1B8B60FD-BDA2-419D-BE42-AB5F9CEDAFEC}" type="datetimeFigureOut">
              <a:rPr lang="en-US">
                <a:solidFill>
                  <a:prstClr val="black">
                    <a:tint val="75000"/>
                  </a:prstClr>
                </a:solidFill>
              </a:rPr>
              <a:pPr>
                <a:defRPr/>
              </a:pPr>
              <a:t>02/10/2017</a:t>
            </a:fld>
            <a:endParaRPr lang="en-US">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1EAF2213-D489-48B9-95D0-5F5196CF2C39}" type="slidenum">
              <a:rPr lang="en-US">
                <a:solidFill>
                  <a:prstClr val="black">
                    <a:tint val="75000"/>
                  </a:prstClr>
                </a:solidFill>
              </a:rPr>
              <a:pPr>
                <a:defRPr/>
              </a:pPr>
              <a:t>‹#›</a:t>
            </a:fld>
            <a:endParaRPr lang="en-US">
              <a:solidFill>
                <a:prstClr val="black">
                  <a:tint val="75000"/>
                </a:prstClr>
              </a:solidFill>
            </a:endParaRPr>
          </a:p>
        </p:txBody>
      </p:sp>
    </p:spTree>
    <p:extLst>
      <p:ext uri="{BB962C8B-B14F-4D97-AF65-F5344CB8AC3E}">
        <p14:creationId xmlns:p14="http://schemas.microsoft.com/office/powerpoint/2010/main" val="232060104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fr-CH"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CH"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CH" smtClean="0"/>
              <a:t>Click to edit Master text styles</a:t>
            </a:r>
          </a:p>
          <a:p>
            <a:pPr lvl="1"/>
            <a:r>
              <a:rPr lang="fr-CH" smtClean="0"/>
              <a:t>Second level</a:t>
            </a:r>
          </a:p>
          <a:p>
            <a:pPr lvl="2"/>
            <a:r>
              <a:rPr lang="fr-CH" smtClean="0"/>
              <a:t>Third level</a:t>
            </a:r>
          </a:p>
          <a:p>
            <a:pPr lvl="3"/>
            <a:r>
              <a:rPr lang="fr-CH" smtClean="0"/>
              <a:t>Fourth level</a:t>
            </a:r>
          </a:p>
          <a:p>
            <a:pPr lvl="4"/>
            <a:r>
              <a:rPr lang="fr-CH"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CH"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CH" smtClean="0"/>
              <a:t>Click to edit Master text styles</a:t>
            </a:r>
          </a:p>
          <a:p>
            <a:pPr lvl="1"/>
            <a:r>
              <a:rPr lang="fr-CH" smtClean="0"/>
              <a:t>Second level</a:t>
            </a:r>
          </a:p>
          <a:p>
            <a:pPr lvl="2"/>
            <a:r>
              <a:rPr lang="fr-CH" smtClean="0"/>
              <a:t>Third level</a:t>
            </a:r>
          </a:p>
          <a:p>
            <a:pPr lvl="3"/>
            <a:r>
              <a:rPr lang="fr-CH" smtClean="0"/>
              <a:t>Fourth level</a:t>
            </a:r>
          </a:p>
          <a:p>
            <a:pPr lvl="4"/>
            <a:r>
              <a:rPr lang="fr-CH" smtClean="0"/>
              <a:t>Fifth level</a:t>
            </a:r>
            <a:endParaRPr lang="en-US"/>
          </a:p>
        </p:txBody>
      </p:sp>
      <p:sp>
        <p:nvSpPr>
          <p:cNvPr id="7" name="Date Placeholder 3"/>
          <p:cNvSpPr>
            <a:spLocks noGrp="1"/>
          </p:cNvSpPr>
          <p:nvPr>
            <p:ph type="dt" sz="half" idx="10"/>
          </p:nvPr>
        </p:nvSpPr>
        <p:spPr/>
        <p:txBody>
          <a:bodyPr/>
          <a:lstStyle>
            <a:lvl1pPr>
              <a:defRPr/>
            </a:lvl1pPr>
          </a:lstStyle>
          <a:p>
            <a:pPr>
              <a:defRPr/>
            </a:pPr>
            <a:fld id="{B3A85E7C-F0B3-434E-9A3D-67787BEE1948}" type="datetimeFigureOut">
              <a:rPr lang="en-US">
                <a:solidFill>
                  <a:prstClr val="black">
                    <a:tint val="75000"/>
                  </a:prstClr>
                </a:solidFill>
              </a:rPr>
              <a:pPr>
                <a:defRPr/>
              </a:pPr>
              <a:t>02/10/2017</a:t>
            </a:fld>
            <a:endParaRPr lang="en-US">
              <a:solidFill>
                <a:prstClr val="black">
                  <a:tint val="75000"/>
                </a:prstClr>
              </a:solidFill>
            </a:endParaRPr>
          </a:p>
        </p:txBody>
      </p:sp>
      <p:sp>
        <p:nvSpPr>
          <p:cNvPr id="8"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9" name="Slide Number Placeholder 5"/>
          <p:cNvSpPr>
            <a:spLocks noGrp="1"/>
          </p:cNvSpPr>
          <p:nvPr>
            <p:ph type="sldNum" sz="quarter" idx="12"/>
          </p:nvPr>
        </p:nvSpPr>
        <p:spPr/>
        <p:txBody>
          <a:bodyPr/>
          <a:lstStyle>
            <a:lvl1pPr>
              <a:defRPr/>
            </a:lvl1pPr>
          </a:lstStyle>
          <a:p>
            <a:pPr>
              <a:defRPr/>
            </a:pPr>
            <a:fld id="{A556331B-6CC7-49F7-B1C6-FB4B5A00BCF7}" type="slidenum">
              <a:rPr lang="en-US">
                <a:solidFill>
                  <a:prstClr val="black">
                    <a:tint val="75000"/>
                  </a:prstClr>
                </a:solidFill>
              </a:rPr>
              <a:pPr>
                <a:defRPr/>
              </a:pPr>
              <a:t>‹#›</a:t>
            </a:fld>
            <a:endParaRPr lang="en-US">
              <a:solidFill>
                <a:prstClr val="black">
                  <a:tint val="75000"/>
                </a:prstClr>
              </a:solidFill>
            </a:endParaRPr>
          </a:p>
        </p:txBody>
      </p:sp>
    </p:spTree>
    <p:extLst>
      <p:ext uri="{BB962C8B-B14F-4D97-AF65-F5344CB8AC3E}">
        <p14:creationId xmlns:p14="http://schemas.microsoft.com/office/powerpoint/2010/main" val="82364296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CH"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pPr>
              <a:defRPr/>
            </a:pPr>
            <a:fld id="{D1275864-F5A9-4928-AC46-DF62B5A84C55}" type="datetimeFigureOut">
              <a:rPr lang="en-US">
                <a:solidFill>
                  <a:prstClr val="black">
                    <a:tint val="75000"/>
                  </a:prstClr>
                </a:solidFill>
              </a:rPr>
              <a:pPr>
                <a:defRPr/>
              </a:pPr>
              <a:t>02/10/2017</a:t>
            </a:fld>
            <a:endParaRPr lang="en-US">
              <a:solidFill>
                <a:prstClr val="black">
                  <a:tint val="75000"/>
                </a:prstClr>
              </a:solidFill>
            </a:endParaRPr>
          </a:p>
        </p:txBody>
      </p:sp>
      <p:sp>
        <p:nvSpPr>
          <p:cNvPr id="4"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5" name="Slide Number Placeholder 5"/>
          <p:cNvSpPr>
            <a:spLocks noGrp="1"/>
          </p:cNvSpPr>
          <p:nvPr>
            <p:ph type="sldNum" sz="quarter" idx="12"/>
          </p:nvPr>
        </p:nvSpPr>
        <p:spPr/>
        <p:txBody>
          <a:bodyPr/>
          <a:lstStyle>
            <a:lvl1pPr>
              <a:defRPr/>
            </a:lvl1pPr>
          </a:lstStyle>
          <a:p>
            <a:pPr>
              <a:defRPr/>
            </a:pPr>
            <a:fld id="{F77C1A21-4DEC-4785-9F3A-13BA26AD0228}" type="slidenum">
              <a:rPr lang="en-US">
                <a:solidFill>
                  <a:prstClr val="black">
                    <a:tint val="75000"/>
                  </a:prstClr>
                </a:solidFill>
              </a:rPr>
              <a:pPr>
                <a:defRPr/>
              </a:pPr>
              <a:t>‹#›</a:t>
            </a:fld>
            <a:endParaRPr lang="en-US">
              <a:solidFill>
                <a:prstClr val="black">
                  <a:tint val="75000"/>
                </a:prstClr>
              </a:solidFill>
            </a:endParaRPr>
          </a:p>
        </p:txBody>
      </p:sp>
    </p:spTree>
    <p:extLst>
      <p:ext uri="{BB962C8B-B14F-4D97-AF65-F5344CB8AC3E}">
        <p14:creationId xmlns:p14="http://schemas.microsoft.com/office/powerpoint/2010/main" val="889721470"/>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BCD11016-3F0A-405E-B026-46ACBB0B3AA0}" type="datetimeFigureOut">
              <a:rPr lang="en-US">
                <a:solidFill>
                  <a:prstClr val="black">
                    <a:tint val="75000"/>
                  </a:prstClr>
                </a:solidFill>
              </a:rPr>
              <a:pPr>
                <a:defRPr/>
              </a:pPr>
              <a:t>02/10/2017</a:t>
            </a:fld>
            <a:endParaRPr lang="en-US">
              <a:solidFill>
                <a:prstClr val="black">
                  <a:tint val="75000"/>
                </a:prstClr>
              </a:solidFill>
            </a:endParaRPr>
          </a:p>
        </p:txBody>
      </p:sp>
      <p:sp>
        <p:nvSpPr>
          <p:cNvPr id="3"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4" name="Slide Number Placeholder 5"/>
          <p:cNvSpPr>
            <a:spLocks noGrp="1"/>
          </p:cNvSpPr>
          <p:nvPr>
            <p:ph type="sldNum" sz="quarter" idx="12"/>
          </p:nvPr>
        </p:nvSpPr>
        <p:spPr/>
        <p:txBody>
          <a:bodyPr/>
          <a:lstStyle>
            <a:lvl1pPr>
              <a:defRPr/>
            </a:lvl1pPr>
          </a:lstStyle>
          <a:p>
            <a:pPr>
              <a:defRPr/>
            </a:pPr>
            <a:fld id="{883E2F48-590B-4989-B5B8-49F88DC25B1E}" type="slidenum">
              <a:rPr lang="en-US">
                <a:solidFill>
                  <a:prstClr val="black">
                    <a:tint val="75000"/>
                  </a:prstClr>
                </a:solidFill>
              </a:rPr>
              <a:pPr>
                <a:defRPr/>
              </a:pPr>
              <a:t>‹#›</a:t>
            </a:fld>
            <a:endParaRPr lang="en-US">
              <a:solidFill>
                <a:prstClr val="black">
                  <a:tint val="75000"/>
                </a:prstClr>
              </a:solidFill>
            </a:endParaRPr>
          </a:p>
        </p:txBody>
      </p:sp>
    </p:spTree>
    <p:extLst>
      <p:ext uri="{BB962C8B-B14F-4D97-AF65-F5344CB8AC3E}">
        <p14:creationId xmlns:p14="http://schemas.microsoft.com/office/powerpoint/2010/main" val="151215398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fr-CH"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CH" smtClean="0"/>
              <a:t>Click to edit Master text styles</a:t>
            </a:r>
          </a:p>
          <a:p>
            <a:pPr lvl="1"/>
            <a:r>
              <a:rPr lang="fr-CH" smtClean="0"/>
              <a:t>Second level</a:t>
            </a:r>
          </a:p>
          <a:p>
            <a:pPr lvl="2"/>
            <a:r>
              <a:rPr lang="fr-CH" smtClean="0"/>
              <a:t>Third level</a:t>
            </a:r>
          </a:p>
          <a:p>
            <a:pPr lvl="3"/>
            <a:r>
              <a:rPr lang="fr-CH" smtClean="0"/>
              <a:t>Fourth level</a:t>
            </a:r>
          </a:p>
          <a:p>
            <a:pPr lvl="4"/>
            <a:r>
              <a:rPr lang="fr-CH"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CH"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F01F4F0B-13E0-4A01-AA20-77F86EB5E74C}" type="datetimeFigureOut">
              <a:rPr lang="en-US">
                <a:solidFill>
                  <a:prstClr val="black">
                    <a:tint val="75000"/>
                  </a:prstClr>
                </a:solidFill>
              </a:rPr>
              <a:pPr>
                <a:defRPr/>
              </a:pPr>
              <a:t>02/10/2017</a:t>
            </a:fld>
            <a:endParaRPr lang="en-US">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FB722F02-C1EE-4E45-9B08-EEE6FD7AB2FA}" type="slidenum">
              <a:rPr lang="en-US">
                <a:solidFill>
                  <a:prstClr val="black">
                    <a:tint val="75000"/>
                  </a:prstClr>
                </a:solidFill>
              </a:rPr>
              <a:pPr>
                <a:defRPr/>
              </a:pPr>
              <a:t>‹#›</a:t>
            </a:fld>
            <a:endParaRPr lang="en-US">
              <a:solidFill>
                <a:prstClr val="black">
                  <a:tint val="75000"/>
                </a:prstClr>
              </a:solidFill>
            </a:endParaRPr>
          </a:p>
        </p:txBody>
      </p:sp>
    </p:spTree>
    <p:extLst>
      <p:ext uri="{BB962C8B-B14F-4D97-AF65-F5344CB8AC3E}">
        <p14:creationId xmlns:p14="http://schemas.microsoft.com/office/powerpoint/2010/main" val="2461486847"/>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fr-CH"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CH"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34AED242-CCD3-4A90-A035-7060328AEF2B}" type="datetimeFigureOut">
              <a:rPr lang="en-US">
                <a:solidFill>
                  <a:prstClr val="black">
                    <a:tint val="75000"/>
                  </a:prstClr>
                </a:solidFill>
              </a:rPr>
              <a:pPr>
                <a:defRPr/>
              </a:pPr>
              <a:t>02/10/2017</a:t>
            </a:fld>
            <a:endParaRPr lang="en-US">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6C16CE5A-439B-4D81-9C3D-DB2CD7FC7040}" type="slidenum">
              <a:rPr lang="en-US">
                <a:solidFill>
                  <a:prstClr val="black">
                    <a:tint val="75000"/>
                  </a:prstClr>
                </a:solidFill>
              </a:rPr>
              <a:pPr>
                <a:defRPr/>
              </a:pPr>
              <a:t>‹#›</a:t>
            </a:fld>
            <a:endParaRPr lang="en-US">
              <a:solidFill>
                <a:prstClr val="black">
                  <a:tint val="75000"/>
                </a:prstClr>
              </a:solidFill>
            </a:endParaRPr>
          </a:p>
        </p:txBody>
      </p:sp>
    </p:spTree>
    <p:extLst>
      <p:ext uri="{BB962C8B-B14F-4D97-AF65-F5344CB8AC3E}">
        <p14:creationId xmlns:p14="http://schemas.microsoft.com/office/powerpoint/2010/main" val="3295546180"/>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CH"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fr-CH" smtClean="0"/>
              <a:t>Click to edit Master text styles</a:t>
            </a:r>
          </a:p>
          <a:p>
            <a:pPr lvl="1"/>
            <a:r>
              <a:rPr lang="fr-CH" smtClean="0"/>
              <a:t>Second level</a:t>
            </a:r>
          </a:p>
          <a:p>
            <a:pPr lvl="2"/>
            <a:r>
              <a:rPr lang="fr-CH" smtClean="0"/>
              <a:t>Third level</a:t>
            </a:r>
          </a:p>
          <a:p>
            <a:pPr lvl="3"/>
            <a:r>
              <a:rPr lang="fr-CH" smtClean="0"/>
              <a:t>Fourth level</a:t>
            </a:r>
          </a:p>
          <a:p>
            <a:pPr lvl="4"/>
            <a:r>
              <a:rPr lang="fr-CH"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70DBF6A3-118C-4B28-BF07-F4F1DD54AB56}" type="datetimeFigureOut">
              <a:rPr lang="en-US">
                <a:solidFill>
                  <a:prstClr val="black">
                    <a:tint val="75000"/>
                  </a:prstClr>
                </a:solidFill>
              </a:rPr>
              <a:pPr>
                <a:defRPr/>
              </a:pPr>
              <a:t>02/10/2017</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E4719379-A5B8-4196-9B24-432F5D1E8741}" type="slidenum">
              <a:rPr lang="en-US">
                <a:solidFill>
                  <a:prstClr val="black">
                    <a:tint val="75000"/>
                  </a:prstClr>
                </a:solidFill>
              </a:rPr>
              <a:pPr>
                <a:defRPr/>
              </a:pPr>
              <a:t>‹#›</a:t>
            </a:fld>
            <a:endParaRPr lang="en-US">
              <a:solidFill>
                <a:prstClr val="black">
                  <a:tint val="75000"/>
                </a:prstClr>
              </a:solidFill>
            </a:endParaRPr>
          </a:p>
        </p:txBody>
      </p:sp>
    </p:spTree>
    <p:extLst>
      <p:ext uri="{BB962C8B-B14F-4D97-AF65-F5344CB8AC3E}">
        <p14:creationId xmlns:p14="http://schemas.microsoft.com/office/powerpoint/2010/main" val="927352708"/>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fr-CH"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fr-CH" smtClean="0"/>
              <a:t>Click to edit Master text styles</a:t>
            </a:r>
          </a:p>
          <a:p>
            <a:pPr lvl="1"/>
            <a:r>
              <a:rPr lang="fr-CH" smtClean="0"/>
              <a:t>Second level</a:t>
            </a:r>
          </a:p>
          <a:p>
            <a:pPr lvl="2"/>
            <a:r>
              <a:rPr lang="fr-CH" smtClean="0"/>
              <a:t>Third level</a:t>
            </a:r>
          </a:p>
          <a:p>
            <a:pPr lvl="3"/>
            <a:r>
              <a:rPr lang="fr-CH" smtClean="0"/>
              <a:t>Fourth level</a:t>
            </a:r>
          </a:p>
          <a:p>
            <a:pPr lvl="4"/>
            <a:r>
              <a:rPr lang="fr-CH"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D4212E3A-73CB-4619-BFB5-238A64E4B216}" type="datetimeFigureOut">
              <a:rPr lang="en-US">
                <a:solidFill>
                  <a:prstClr val="black">
                    <a:tint val="75000"/>
                  </a:prstClr>
                </a:solidFill>
              </a:rPr>
              <a:pPr>
                <a:defRPr/>
              </a:pPr>
              <a:t>02/10/2017</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9F6BA210-2D46-4E16-AA1A-9A2829658E77}" type="slidenum">
              <a:rPr lang="en-US">
                <a:solidFill>
                  <a:prstClr val="black">
                    <a:tint val="75000"/>
                  </a:prstClr>
                </a:solidFill>
              </a:rPr>
              <a:pPr>
                <a:defRPr/>
              </a:pPr>
              <a:t>‹#›</a:t>
            </a:fld>
            <a:endParaRPr lang="en-US">
              <a:solidFill>
                <a:prstClr val="black">
                  <a:tint val="75000"/>
                </a:prstClr>
              </a:solidFill>
            </a:endParaRPr>
          </a:p>
        </p:txBody>
      </p:sp>
    </p:spTree>
    <p:extLst>
      <p:ext uri="{BB962C8B-B14F-4D97-AF65-F5344CB8AC3E}">
        <p14:creationId xmlns:p14="http://schemas.microsoft.com/office/powerpoint/2010/main" val="1670990171"/>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fr-CH"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CH"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pPr>
              <a:defRPr/>
            </a:pPr>
            <a:fld id="{B4EB018D-F83B-4C23-A256-9AF8A6274918}" type="datetimeFigureOut">
              <a:rPr lang="en-US">
                <a:solidFill>
                  <a:prstClr val="black">
                    <a:tint val="75000"/>
                  </a:prstClr>
                </a:solidFill>
              </a:rPr>
              <a:pPr>
                <a:defRPr/>
              </a:pPr>
              <a:t>02/10/2017</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89939C0A-3277-47C7-B66D-6A855A1391FB}" type="slidenum">
              <a:rPr lang="en-US">
                <a:solidFill>
                  <a:prstClr val="black">
                    <a:tint val="75000"/>
                  </a:prstClr>
                </a:solidFill>
              </a:rPr>
              <a:pPr>
                <a:defRPr/>
              </a:pPr>
              <a:t>‹#›</a:t>
            </a:fld>
            <a:endParaRPr lang="en-US">
              <a:solidFill>
                <a:prstClr val="black">
                  <a:tint val="75000"/>
                </a:prstClr>
              </a:solidFill>
            </a:endParaRPr>
          </a:p>
        </p:txBody>
      </p:sp>
    </p:spTree>
    <p:extLst>
      <p:ext uri="{BB962C8B-B14F-4D97-AF65-F5344CB8AC3E}">
        <p14:creationId xmlns:p14="http://schemas.microsoft.com/office/powerpoint/2010/main" val="163184706"/>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CH" smtClean="0"/>
              <a:t>Click to edit Master title style</a:t>
            </a:r>
            <a:endParaRPr lang="en-US"/>
          </a:p>
        </p:txBody>
      </p:sp>
      <p:sp>
        <p:nvSpPr>
          <p:cNvPr id="3" name="Content Placeholder 2"/>
          <p:cNvSpPr>
            <a:spLocks noGrp="1"/>
          </p:cNvSpPr>
          <p:nvPr>
            <p:ph idx="1"/>
          </p:nvPr>
        </p:nvSpPr>
        <p:spPr/>
        <p:txBody>
          <a:bodyPr/>
          <a:lstStyle/>
          <a:p>
            <a:pPr lvl="0"/>
            <a:r>
              <a:rPr lang="fr-CH" smtClean="0"/>
              <a:t>Click to edit Master text styles</a:t>
            </a:r>
          </a:p>
          <a:p>
            <a:pPr lvl="1"/>
            <a:r>
              <a:rPr lang="fr-CH" smtClean="0"/>
              <a:t>Second level</a:t>
            </a:r>
          </a:p>
          <a:p>
            <a:pPr lvl="2"/>
            <a:r>
              <a:rPr lang="fr-CH" smtClean="0"/>
              <a:t>Third level</a:t>
            </a:r>
          </a:p>
          <a:p>
            <a:pPr lvl="3"/>
            <a:r>
              <a:rPr lang="fr-CH" smtClean="0"/>
              <a:t>Fourth level</a:t>
            </a:r>
          </a:p>
          <a:p>
            <a:pPr lvl="4"/>
            <a:r>
              <a:rPr lang="fr-CH"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7C902243-79BE-4FE9-959F-575E431CF4E1}" type="datetimeFigureOut">
              <a:rPr lang="en-US">
                <a:solidFill>
                  <a:prstClr val="black">
                    <a:tint val="75000"/>
                  </a:prstClr>
                </a:solidFill>
              </a:rPr>
              <a:pPr>
                <a:defRPr/>
              </a:pPr>
              <a:t>02/10/2017</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158E2F22-7664-427E-94E7-3CA12B61F20C}" type="slidenum">
              <a:rPr lang="en-US">
                <a:solidFill>
                  <a:prstClr val="black">
                    <a:tint val="75000"/>
                  </a:prstClr>
                </a:solidFill>
              </a:rPr>
              <a:pPr>
                <a:defRPr/>
              </a:pPr>
              <a:t>‹#›</a:t>
            </a:fld>
            <a:endParaRPr lang="en-US">
              <a:solidFill>
                <a:prstClr val="black">
                  <a:tint val="75000"/>
                </a:prstClr>
              </a:solidFill>
            </a:endParaRPr>
          </a:p>
        </p:txBody>
      </p:sp>
    </p:spTree>
    <p:extLst>
      <p:ext uri="{BB962C8B-B14F-4D97-AF65-F5344CB8AC3E}">
        <p14:creationId xmlns:p14="http://schemas.microsoft.com/office/powerpoint/2010/main" val="600545462"/>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fr-CH"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CH"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C6AAAD5F-226A-4730-A937-4CD468116419}" type="datetimeFigureOut">
              <a:rPr lang="en-US">
                <a:solidFill>
                  <a:prstClr val="black">
                    <a:tint val="75000"/>
                  </a:prstClr>
                </a:solidFill>
              </a:rPr>
              <a:pPr>
                <a:defRPr/>
              </a:pPr>
              <a:t>02/10/2017</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457CE131-CDC9-4F3F-AB7B-E00F7FC1BA4B}" type="slidenum">
              <a:rPr lang="en-US">
                <a:solidFill>
                  <a:prstClr val="black">
                    <a:tint val="75000"/>
                  </a:prstClr>
                </a:solidFill>
              </a:rPr>
              <a:pPr>
                <a:defRPr/>
              </a:pPr>
              <a:t>‹#›</a:t>
            </a:fld>
            <a:endParaRPr lang="en-US">
              <a:solidFill>
                <a:prstClr val="black">
                  <a:tint val="75000"/>
                </a:prstClr>
              </a:solidFill>
            </a:endParaRPr>
          </a:p>
        </p:txBody>
      </p:sp>
    </p:spTree>
    <p:extLst>
      <p:ext uri="{BB962C8B-B14F-4D97-AF65-F5344CB8AC3E}">
        <p14:creationId xmlns:p14="http://schemas.microsoft.com/office/powerpoint/2010/main" val="483849191"/>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CH"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CH" smtClean="0"/>
              <a:t>Click to edit Master text styles</a:t>
            </a:r>
          </a:p>
          <a:p>
            <a:pPr lvl="1"/>
            <a:r>
              <a:rPr lang="fr-CH" smtClean="0"/>
              <a:t>Second level</a:t>
            </a:r>
          </a:p>
          <a:p>
            <a:pPr lvl="2"/>
            <a:r>
              <a:rPr lang="fr-CH" smtClean="0"/>
              <a:t>Third level</a:t>
            </a:r>
          </a:p>
          <a:p>
            <a:pPr lvl="3"/>
            <a:r>
              <a:rPr lang="fr-CH" smtClean="0"/>
              <a:t>Fourth level</a:t>
            </a:r>
          </a:p>
          <a:p>
            <a:pPr lvl="4"/>
            <a:r>
              <a:rPr lang="fr-CH"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CH" smtClean="0"/>
              <a:t>Click to edit Master text styles</a:t>
            </a:r>
          </a:p>
          <a:p>
            <a:pPr lvl="1"/>
            <a:r>
              <a:rPr lang="fr-CH" smtClean="0"/>
              <a:t>Second level</a:t>
            </a:r>
          </a:p>
          <a:p>
            <a:pPr lvl="2"/>
            <a:r>
              <a:rPr lang="fr-CH" smtClean="0"/>
              <a:t>Third level</a:t>
            </a:r>
          </a:p>
          <a:p>
            <a:pPr lvl="3"/>
            <a:r>
              <a:rPr lang="fr-CH" smtClean="0"/>
              <a:t>Fourth level</a:t>
            </a:r>
          </a:p>
          <a:p>
            <a:pPr lvl="4"/>
            <a:r>
              <a:rPr lang="fr-CH" smtClean="0"/>
              <a:t>Fifth level</a:t>
            </a:r>
            <a:endParaRPr lang="en-US"/>
          </a:p>
        </p:txBody>
      </p:sp>
      <p:sp>
        <p:nvSpPr>
          <p:cNvPr id="5" name="Date Placeholder 3"/>
          <p:cNvSpPr>
            <a:spLocks noGrp="1"/>
          </p:cNvSpPr>
          <p:nvPr>
            <p:ph type="dt" sz="half" idx="10"/>
          </p:nvPr>
        </p:nvSpPr>
        <p:spPr/>
        <p:txBody>
          <a:bodyPr/>
          <a:lstStyle>
            <a:lvl1pPr>
              <a:defRPr/>
            </a:lvl1pPr>
          </a:lstStyle>
          <a:p>
            <a:pPr>
              <a:defRPr/>
            </a:pPr>
            <a:fld id="{1B8B60FD-BDA2-419D-BE42-AB5F9CEDAFEC}" type="datetimeFigureOut">
              <a:rPr lang="en-US">
                <a:solidFill>
                  <a:prstClr val="black">
                    <a:tint val="75000"/>
                  </a:prstClr>
                </a:solidFill>
              </a:rPr>
              <a:pPr>
                <a:defRPr/>
              </a:pPr>
              <a:t>02/10/2017</a:t>
            </a:fld>
            <a:endParaRPr lang="en-US">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1EAF2213-D489-48B9-95D0-5F5196CF2C39}" type="slidenum">
              <a:rPr lang="en-US">
                <a:solidFill>
                  <a:prstClr val="black">
                    <a:tint val="75000"/>
                  </a:prstClr>
                </a:solidFill>
              </a:rPr>
              <a:pPr>
                <a:defRPr/>
              </a:pPr>
              <a:t>‹#›</a:t>
            </a:fld>
            <a:endParaRPr lang="en-US">
              <a:solidFill>
                <a:prstClr val="black">
                  <a:tint val="75000"/>
                </a:prstClr>
              </a:solidFill>
            </a:endParaRPr>
          </a:p>
        </p:txBody>
      </p:sp>
    </p:spTree>
    <p:extLst>
      <p:ext uri="{BB962C8B-B14F-4D97-AF65-F5344CB8AC3E}">
        <p14:creationId xmlns:p14="http://schemas.microsoft.com/office/powerpoint/2010/main" val="2986225332"/>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fr-CH"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CH"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CH" smtClean="0"/>
              <a:t>Click to edit Master text styles</a:t>
            </a:r>
          </a:p>
          <a:p>
            <a:pPr lvl="1"/>
            <a:r>
              <a:rPr lang="fr-CH" smtClean="0"/>
              <a:t>Second level</a:t>
            </a:r>
          </a:p>
          <a:p>
            <a:pPr lvl="2"/>
            <a:r>
              <a:rPr lang="fr-CH" smtClean="0"/>
              <a:t>Third level</a:t>
            </a:r>
          </a:p>
          <a:p>
            <a:pPr lvl="3"/>
            <a:r>
              <a:rPr lang="fr-CH" smtClean="0"/>
              <a:t>Fourth level</a:t>
            </a:r>
          </a:p>
          <a:p>
            <a:pPr lvl="4"/>
            <a:r>
              <a:rPr lang="fr-CH"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CH"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CH" smtClean="0"/>
              <a:t>Click to edit Master text styles</a:t>
            </a:r>
          </a:p>
          <a:p>
            <a:pPr lvl="1"/>
            <a:r>
              <a:rPr lang="fr-CH" smtClean="0"/>
              <a:t>Second level</a:t>
            </a:r>
          </a:p>
          <a:p>
            <a:pPr lvl="2"/>
            <a:r>
              <a:rPr lang="fr-CH" smtClean="0"/>
              <a:t>Third level</a:t>
            </a:r>
          </a:p>
          <a:p>
            <a:pPr lvl="3"/>
            <a:r>
              <a:rPr lang="fr-CH" smtClean="0"/>
              <a:t>Fourth level</a:t>
            </a:r>
          </a:p>
          <a:p>
            <a:pPr lvl="4"/>
            <a:r>
              <a:rPr lang="fr-CH" smtClean="0"/>
              <a:t>Fifth level</a:t>
            </a:r>
            <a:endParaRPr lang="en-US"/>
          </a:p>
        </p:txBody>
      </p:sp>
      <p:sp>
        <p:nvSpPr>
          <p:cNvPr id="7" name="Date Placeholder 3"/>
          <p:cNvSpPr>
            <a:spLocks noGrp="1"/>
          </p:cNvSpPr>
          <p:nvPr>
            <p:ph type="dt" sz="half" idx="10"/>
          </p:nvPr>
        </p:nvSpPr>
        <p:spPr/>
        <p:txBody>
          <a:bodyPr/>
          <a:lstStyle>
            <a:lvl1pPr>
              <a:defRPr/>
            </a:lvl1pPr>
          </a:lstStyle>
          <a:p>
            <a:pPr>
              <a:defRPr/>
            </a:pPr>
            <a:fld id="{B3A85E7C-F0B3-434E-9A3D-67787BEE1948}" type="datetimeFigureOut">
              <a:rPr lang="en-US">
                <a:solidFill>
                  <a:prstClr val="black">
                    <a:tint val="75000"/>
                  </a:prstClr>
                </a:solidFill>
              </a:rPr>
              <a:pPr>
                <a:defRPr/>
              </a:pPr>
              <a:t>02/10/2017</a:t>
            </a:fld>
            <a:endParaRPr lang="en-US">
              <a:solidFill>
                <a:prstClr val="black">
                  <a:tint val="75000"/>
                </a:prstClr>
              </a:solidFill>
            </a:endParaRPr>
          </a:p>
        </p:txBody>
      </p:sp>
      <p:sp>
        <p:nvSpPr>
          <p:cNvPr id="8"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9" name="Slide Number Placeholder 5"/>
          <p:cNvSpPr>
            <a:spLocks noGrp="1"/>
          </p:cNvSpPr>
          <p:nvPr>
            <p:ph type="sldNum" sz="quarter" idx="12"/>
          </p:nvPr>
        </p:nvSpPr>
        <p:spPr/>
        <p:txBody>
          <a:bodyPr/>
          <a:lstStyle>
            <a:lvl1pPr>
              <a:defRPr/>
            </a:lvl1pPr>
          </a:lstStyle>
          <a:p>
            <a:pPr>
              <a:defRPr/>
            </a:pPr>
            <a:fld id="{A556331B-6CC7-49F7-B1C6-FB4B5A00BCF7}" type="slidenum">
              <a:rPr lang="en-US">
                <a:solidFill>
                  <a:prstClr val="black">
                    <a:tint val="75000"/>
                  </a:prstClr>
                </a:solidFill>
              </a:rPr>
              <a:pPr>
                <a:defRPr/>
              </a:pPr>
              <a:t>‹#›</a:t>
            </a:fld>
            <a:endParaRPr lang="en-US">
              <a:solidFill>
                <a:prstClr val="black">
                  <a:tint val="75000"/>
                </a:prstClr>
              </a:solidFill>
            </a:endParaRPr>
          </a:p>
        </p:txBody>
      </p:sp>
    </p:spTree>
    <p:extLst>
      <p:ext uri="{BB962C8B-B14F-4D97-AF65-F5344CB8AC3E}">
        <p14:creationId xmlns:p14="http://schemas.microsoft.com/office/powerpoint/2010/main" val="1621443686"/>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CH"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pPr>
              <a:defRPr/>
            </a:pPr>
            <a:fld id="{D1275864-F5A9-4928-AC46-DF62B5A84C55}" type="datetimeFigureOut">
              <a:rPr lang="en-US">
                <a:solidFill>
                  <a:prstClr val="black">
                    <a:tint val="75000"/>
                  </a:prstClr>
                </a:solidFill>
              </a:rPr>
              <a:pPr>
                <a:defRPr/>
              </a:pPr>
              <a:t>02/10/2017</a:t>
            </a:fld>
            <a:endParaRPr lang="en-US">
              <a:solidFill>
                <a:prstClr val="black">
                  <a:tint val="75000"/>
                </a:prstClr>
              </a:solidFill>
            </a:endParaRPr>
          </a:p>
        </p:txBody>
      </p:sp>
      <p:sp>
        <p:nvSpPr>
          <p:cNvPr id="4"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5" name="Slide Number Placeholder 5"/>
          <p:cNvSpPr>
            <a:spLocks noGrp="1"/>
          </p:cNvSpPr>
          <p:nvPr>
            <p:ph type="sldNum" sz="quarter" idx="12"/>
          </p:nvPr>
        </p:nvSpPr>
        <p:spPr/>
        <p:txBody>
          <a:bodyPr/>
          <a:lstStyle>
            <a:lvl1pPr>
              <a:defRPr/>
            </a:lvl1pPr>
          </a:lstStyle>
          <a:p>
            <a:pPr>
              <a:defRPr/>
            </a:pPr>
            <a:fld id="{F77C1A21-4DEC-4785-9F3A-13BA26AD0228}" type="slidenum">
              <a:rPr lang="en-US">
                <a:solidFill>
                  <a:prstClr val="black">
                    <a:tint val="75000"/>
                  </a:prstClr>
                </a:solidFill>
              </a:rPr>
              <a:pPr>
                <a:defRPr/>
              </a:pPr>
              <a:t>‹#›</a:t>
            </a:fld>
            <a:endParaRPr lang="en-US">
              <a:solidFill>
                <a:prstClr val="black">
                  <a:tint val="75000"/>
                </a:prstClr>
              </a:solidFill>
            </a:endParaRPr>
          </a:p>
        </p:txBody>
      </p:sp>
    </p:spTree>
    <p:extLst>
      <p:ext uri="{BB962C8B-B14F-4D97-AF65-F5344CB8AC3E}">
        <p14:creationId xmlns:p14="http://schemas.microsoft.com/office/powerpoint/2010/main" val="1132662033"/>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BCD11016-3F0A-405E-B026-46ACBB0B3AA0}" type="datetimeFigureOut">
              <a:rPr lang="en-US">
                <a:solidFill>
                  <a:prstClr val="black">
                    <a:tint val="75000"/>
                  </a:prstClr>
                </a:solidFill>
              </a:rPr>
              <a:pPr>
                <a:defRPr/>
              </a:pPr>
              <a:t>02/10/2017</a:t>
            </a:fld>
            <a:endParaRPr lang="en-US">
              <a:solidFill>
                <a:prstClr val="black">
                  <a:tint val="75000"/>
                </a:prstClr>
              </a:solidFill>
            </a:endParaRPr>
          </a:p>
        </p:txBody>
      </p:sp>
      <p:sp>
        <p:nvSpPr>
          <p:cNvPr id="3"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4" name="Slide Number Placeholder 5"/>
          <p:cNvSpPr>
            <a:spLocks noGrp="1"/>
          </p:cNvSpPr>
          <p:nvPr>
            <p:ph type="sldNum" sz="quarter" idx="12"/>
          </p:nvPr>
        </p:nvSpPr>
        <p:spPr/>
        <p:txBody>
          <a:bodyPr/>
          <a:lstStyle>
            <a:lvl1pPr>
              <a:defRPr/>
            </a:lvl1pPr>
          </a:lstStyle>
          <a:p>
            <a:pPr>
              <a:defRPr/>
            </a:pPr>
            <a:fld id="{883E2F48-590B-4989-B5B8-49F88DC25B1E}" type="slidenum">
              <a:rPr lang="en-US">
                <a:solidFill>
                  <a:prstClr val="black">
                    <a:tint val="75000"/>
                  </a:prstClr>
                </a:solidFill>
              </a:rPr>
              <a:pPr>
                <a:defRPr/>
              </a:pPr>
              <a:t>‹#›</a:t>
            </a:fld>
            <a:endParaRPr lang="en-US">
              <a:solidFill>
                <a:prstClr val="black">
                  <a:tint val="75000"/>
                </a:prstClr>
              </a:solidFill>
            </a:endParaRPr>
          </a:p>
        </p:txBody>
      </p:sp>
    </p:spTree>
    <p:extLst>
      <p:ext uri="{BB962C8B-B14F-4D97-AF65-F5344CB8AC3E}">
        <p14:creationId xmlns:p14="http://schemas.microsoft.com/office/powerpoint/2010/main" val="1057807442"/>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fr-CH"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CH" smtClean="0"/>
              <a:t>Click to edit Master text styles</a:t>
            </a:r>
          </a:p>
          <a:p>
            <a:pPr lvl="1"/>
            <a:r>
              <a:rPr lang="fr-CH" smtClean="0"/>
              <a:t>Second level</a:t>
            </a:r>
          </a:p>
          <a:p>
            <a:pPr lvl="2"/>
            <a:r>
              <a:rPr lang="fr-CH" smtClean="0"/>
              <a:t>Third level</a:t>
            </a:r>
          </a:p>
          <a:p>
            <a:pPr lvl="3"/>
            <a:r>
              <a:rPr lang="fr-CH" smtClean="0"/>
              <a:t>Fourth level</a:t>
            </a:r>
          </a:p>
          <a:p>
            <a:pPr lvl="4"/>
            <a:r>
              <a:rPr lang="fr-CH"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CH"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F01F4F0B-13E0-4A01-AA20-77F86EB5E74C}" type="datetimeFigureOut">
              <a:rPr lang="en-US">
                <a:solidFill>
                  <a:prstClr val="black">
                    <a:tint val="75000"/>
                  </a:prstClr>
                </a:solidFill>
              </a:rPr>
              <a:pPr>
                <a:defRPr/>
              </a:pPr>
              <a:t>02/10/2017</a:t>
            </a:fld>
            <a:endParaRPr lang="en-US">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FB722F02-C1EE-4E45-9B08-EEE6FD7AB2FA}" type="slidenum">
              <a:rPr lang="en-US">
                <a:solidFill>
                  <a:prstClr val="black">
                    <a:tint val="75000"/>
                  </a:prstClr>
                </a:solidFill>
              </a:rPr>
              <a:pPr>
                <a:defRPr/>
              </a:pPr>
              <a:t>‹#›</a:t>
            </a:fld>
            <a:endParaRPr lang="en-US">
              <a:solidFill>
                <a:prstClr val="black">
                  <a:tint val="75000"/>
                </a:prstClr>
              </a:solidFill>
            </a:endParaRPr>
          </a:p>
        </p:txBody>
      </p:sp>
    </p:spTree>
    <p:extLst>
      <p:ext uri="{BB962C8B-B14F-4D97-AF65-F5344CB8AC3E}">
        <p14:creationId xmlns:p14="http://schemas.microsoft.com/office/powerpoint/2010/main" val="2732707771"/>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fr-CH"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CH"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34AED242-CCD3-4A90-A035-7060328AEF2B}" type="datetimeFigureOut">
              <a:rPr lang="en-US">
                <a:solidFill>
                  <a:prstClr val="black">
                    <a:tint val="75000"/>
                  </a:prstClr>
                </a:solidFill>
              </a:rPr>
              <a:pPr>
                <a:defRPr/>
              </a:pPr>
              <a:t>02/10/2017</a:t>
            </a:fld>
            <a:endParaRPr lang="en-US">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6C16CE5A-439B-4D81-9C3D-DB2CD7FC7040}" type="slidenum">
              <a:rPr lang="en-US">
                <a:solidFill>
                  <a:prstClr val="black">
                    <a:tint val="75000"/>
                  </a:prstClr>
                </a:solidFill>
              </a:rPr>
              <a:pPr>
                <a:defRPr/>
              </a:pPr>
              <a:t>‹#›</a:t>
            </a:fld>
            <a:endParaRPr lang="en-US">
              <a:solidFill>
                <a:prstClr val="black">
                  <a:tint val="75000"/>
                </a:prstClr>
              </a:solidFill>
            </a:endParaRPr>
          </a:p>
        </p:txBody>
      </p:sp>
    </p:spTree>
    <p:extLst>
      <p:ext uri="{BB962C8B-B14F-4D97-AF65-F5344CB8AC3E}">
        <p14:creationId xmlns:p14="http://schemas.microsoft.com/office/powerpoint/2010/main" val="2304246004"/>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CH"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fr-CH" smtClean="0"/>
              <a:t>Click to edit Master text styles</a:t>
            </a:r>
          </a:p>
          <a:p>
            <a:pPr lvl="1"/>
            <a:r>
              <a:rPr lang="fr-CH" smtClean="0"/>
              <a:t>Second level</a:t>
            </a:r>
          </a:p>
          <a:p>
            <a:pPr lvl="2"/>
            <a:r>
              <a:rPr lang="fr-CH" smtClean="0"/>
              <a:t>Third level</a:t>
            </a:r>
          </a:p>
          <a:p>
            <a:pPr lvl="3"/>
            <a:r>
              <a:rPr lang="fr-CH" smtClean="0"/>
              <a:t>Fourth level</a:t>
            </a:r>
          </a:p>
          <a:p>
            <a:pPr lvl="4"/>
            <a:r>
              <a:rPr lang="fr-CH"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70DBF6A3-118C-4B28-BF07-F4F1DD54AB56}" type="datetimeFigureOut">
              <a:rPr lang="en-US">
                <a:solidFill>
                  <a:prstClr val="black">
                    <a:tint val="75000"/>
                  </a:prstClr>
                </a:solidFill>
              </a:rPr>
              <a:pPr>
                <a:defRPr/>
              </a:pPr>
              <a:t>02/10/2017</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E4719379-A5B8-4196-9B24-432F5D1E8741}" type="slidenum">
              <a:rPr lang="en-US">
                <a:solidFill>
                  <a:prstClr val="black">
                    <a:tint val="75000"/>
                  </a:prstClr>
                </a:solidFill>
              </a:rPr>
              <a:pPr>
                <a:defRPr/>
              </a:pPr>
              <a:t>‹#›</a:t>
            </a:fld>
            <a:endParaRPr lang="en-US">
              <a:solidFill>
                <a:prstClr val="black">
                  <a:tint val="75000"/>
                </a:prstClr>
              </a:solidFill>
            </a:endParaRPr>
          </a:p>
        </p:txBody>
      </p:sp>
    </p:spTree>
    <p:extLst>
      <p:ext uri="{BB962C8B-B14F-4D97-AF65-F5344CB8AC3E}">
        <p14:creationId xmlns:p14="http://schemas.microsoft.com/office/powerpoint/2010/main" val="614425507"/>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fr-CH"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fr-CH" smtClean="0"/>
              <a:t>Click to edit Master text styles</a:t>
            </a:r>
          </a:p>
          <a:p>
            <a:pPr lvl="1"/>
            <a:r>
              <a:rPr lang="fr-CH" smtClean="0"/>
              <a:t>Second level</a:t>
            </a:r>
          </a:p>
          <a:p>
            <a:pPr lvl="2"/>
            <a:r>
              <a:rPr lang="fr-CH" smtClean="0"/>
              <a:t>Third level</a:t>
            </a:r>
          </a:p>
          <a:p>
            <a:pPr lvl="3"/>
            <a:r>
              <a:rPr lang="fr-CH" smtClean="0"/>
              <a:t>Fourth level</a:t>
            </a:r>
          </a:p>
          <a:p>
            <a:pPr lvl="4"/>
            <a:r>
              <a:rPr lang="fr-CH"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D4212E3A-73CB-4619-BFB5-238A64E4B216}" type="datetimeFigureOut">
              <a:rPr lang="en-US">
                <a:solidFill>
                  <a:prstClr val="black">
                    <a:tint val="75000"/>
                  </a:prstClr>
                </a:solidFill>
              </a:rPr>
              <a:pPr>
                <a:defRPr/>
              </a:pPr>
              <a:t>02/10/2017</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9F6BA210-2D46-4E16-AA1A-9A2829658E77}" type="slidenum">
              <a:rPr lang="en-US">
                <a:solidFill>
                  <a:prstClr val="black">
                    <a:tint val="75000"/>
                  </a:prstClr>
                </a:solidFill>
              </a:rPr>
              <a:pPr>
                <a:defRPr/>
              </a:pPr>
              <a:t>‹#›</a:t>
            </a:fld>
            <a:endParaRPr lang="en-US">
              <a:solidFill>
                <a:prstClr val="black">
                  <a:tint val="75000"/>
                </a:prstClr>
              </a:solidFill>
            </a:endParaRPr>
          </a:p>
        </p:txBody>
      </p:sp>
    </p:spTree>
    <p:extLst>
      <p:ext uri="{BB962C8B-B14F-4D97-AF65-F5344CB8AC3E}">
        <p14:creationId xmlns:p14="http://schemas.microsoft.com/office/powerpoint/2010/main" val="411532010"/>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6" name="Slide Number Placeholder 5"/>
          <p:cNvSpPr>
            <a:spLocks noGrp="1"/>
          </p:cNvSpPr>
          <p:nvPr>
            <p:ph type="sldNum" sz="quarter" idx="12"/>
          </p:nvPr>
        </p:nvSpPr>
        <p:spPr/>
        <p:txBody>
          <a:bodyPr/>
          <a:lstStyle/>
          <a:p>
            <a:fld id="{9259AF2F-52C6-9B46-B8B2-0579234AE62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802095858"/>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Slide Number Placeholder 5"/>
          <p:cNvSpPr>
            <a:spLocks noGrp="1"/>
          </p:cNvSpPr>
          <p:nvPr>
            <p:ph type="sldNum" sz="quarter" idx="12"/>
          </p:nvPr>
        </p:nvSpPr>
        <p:spPr/>
        <p:txBody>
          <a:bodyPr/>
          <a:lstStyle/>
          <a:p>
            <a:fld id="{9259AF2F-52C6-9B46-B8B2-0579234AE62E}" type="slidenum">
              <a:rPr lang="en-US" smtClean="0">
                <a:solidFill>
                  <a:prstClr val="black">
                    <a:tint val="75000"/>
                  </a:prstClr>
                </a:solidFill>
              </a:rPr>
              <a:pPr/>
              <a:t>‹#›</a:t>
            </a:fld>
            <a:endParaRPr lang="en-US">
              <a:solidFill>
                <a:prstClr val="black">
                  <a:tint val="75000"/>
                </a:prstClr>
              </a:solidFill>
            </a:endParaRPr>
          </a:p>
        </p:txBody>
      </p:sp>
      <p:pic>
        <p:nvPicPr>
          <p:cNvPr id="7" name="Picture 6" descr="wmo2016_powerpoint_standard_v2-2.jp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5151694"/>
            <a:ext cx="1988820" cy="1714500"/>
          </a:xfrm>
          <a:prstGeom prst="rect">
            <a:avLst/>
          </a:prstGeom>
        </p:spPr>
      </p:pic>
    </p:spTree>
    <p:extLst>
      <p:ext uri="{BB962C8B-B14F-4D97-AF65-F5344CB8AC3E}">
        <p14:creationId xmlns:p14="http://schemas.microsoft.com/office/powerpoint/2010/main" val="3924689556"/>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6" name="Slide Number Placeholder 5"/>
          <p:cNvSpPr>
            <a:spLocks noGrp="1"/>
          </p:cNvSpPr>
          <p:nvPr>
            <p:ph type="sldNum" sz="quarter" idx="12"/>
          </p:nvPr>
        </p:nvSpPr>
        <p:spPr/>
        <p:txBody>
          <a:bodyPr/>
          <a:lstStyle/>
          <a:p>
            <a:fld id="{9259AF2F-52C6-9B46-B8B2-0579234AE62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878627871"/>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Slide Number Placeholder 6"/>
          <p:cNvSpPr>
            <a:spLocks noGrp="1"/>
          </p:cNvSpPr>
          <p:nvPr>
            <p:ph type="sldNum" sz="quarter" idx="12"/>
          </p:nvPr>
        </p:nvSpPr>
        <p:spPr/>
        <p:txBody>
          <a:bodyPr/>
          <a:lstStyle/>
          <a:p>
            <a:fld id="{9259AF2F-52C6-9B46-B8B2-0579234AE62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983993059"/>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9" name="Slide Number Placeholder 8"/>
          <p:cNvSpPr>
            <a:spLocks noGrp="1"/>
          </p:cNvSpPr>
          <p:nvPr>
            <p:ph type="sldNum" sz="quarter" idx="12"/>
          </p:nvPr>
        </p:nvSpPr>
        <p:spPr/>
        <p:txBody>
          <a:bodyPr/>
          <a:lstStyle/>
          <a:p>
            <a:fld id="{9259AF2F-52C6-9B46-B8B2-0579234AE62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16970854"/>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5" name="Slide Number Placeholder 4"/>
          <p:cNvSpPr>
            <a:spLocks noGrp="1"/>
          </p:cNvSpPr>
          <p:nvPr>
            <p:ph type="sldNum" sz="quarter" idx="12"/>
          </p:nvPr>
        </p:nvSpPr>
        <p:spPr/>
        <p:txBody>
          <a:bodyPr/>
          <a:lstStyle/>
          <a:p>
            <a:fld id="{9259AF2F-52C6-9B46-B8B2-0579234AE62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302822184"/>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9259AF2F-52C6-9B46-B8B2-0579234AE62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52516535"/>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7" name="Slide Number Placeholder 6"/>
          <p:cNvSpPr>
            <a:spLocks noGrp="1"/>
          </p:cNvSpPr>
          <p:nvPr>
            <p:ph type="sldNum" sz="quarter" idx="12"/>
          </p:nvPr>
        </p:nvSpPr>
        <p:spPr/>
        <p:txBody>
          <a:bodyPr/>
          <a:lstStyle/>
          <a:p>
            <a:fld id="{9259AF2F-52C6-9B46-B8B2-0579234AE62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241208455"/>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7" name="Slide Number Placeholder 6"/>
          <p:cNvSpPr>
            <a:spLocks noGrp="1"/>
          </p:cNvSpPr>
          <p:nvPr>
            <p:ph type="sldNum" sz="quarter" idx="12"/>
          </p:nvPr>
        </p:nvSpPr>
        <p:spPr/>
        <p:txBody>
          <a:bodyPr/>
          <a:lstStyle/>
          <a:p>
            <a:fld id="{9259AF2F-52C6-9B46-B8B2-0579234AE62E}"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4097939314"/>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37"/>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6" name="Slide Number Placeholder 5"/>
          <p:cNvSpPr>
            <a:spLocks noGrp="1"/>
          </p:cNvSpPr>
          <p:nvPr>
            <p:ph type="sldNum" sz="quarter" idx="12"/>
          </p:nvPr>
        </p:nvSpPr>
        <p:spPr/>
        <p:txBody>
          <a:bodyPr/>
          <a:lstStyle/>
          <a:p>
            <a:fld id="{9259AF2F-52C6-9B46-B8B2-0579234AE62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5616558"/>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Slide Number Placeholder 5"/>
          <p:cNvSpPr>
            <a:spLocks noGrp="1"/>
          </p:cNvSpPr>
          <p:nvPr>
            <p:ph type="sldNum" sz="quarter" idx="12"/>
          </p:nvPr>
        </p:nvSpPr>
        <p:spPr/>
        <p:txBody>
          <a:bodyPr/>
          <a:lstStyle/>
          <a:p>
            <a:fld id="{9259AF2F-52C6-9B46-B8B2-0579234AE62E}" type="slidenum">
              <a:rPr lang="en-US" smtClean="0">
                <a:solidFill>
                  <a:prstClr val="black">
                    <a:tint val="75000"/>
                  </a:prstClr>
                </a:solidFill>
              </a:rPr>
              <a:pPr/>
              <a:t>‹#›</a:t>
            </a:fld>
            <a:endParaRPr lang="en-US">
              <a:solidFill>
                <a:prstClr val="black">
                  <a:tint val="75000"/>
                </a:prstClr>
              </a:solidFill>
            </a:endParaRPr>
          </a:p>
        </p:txBody>
      </p:sp>
      <p:pic>
        <p:nvPicPr>
          <p:cNvPr id="7" name="Picture 6" descr="wmo2016_powerpoint_standard_v2-2.jp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5151694"/>
            <a:ext cx="1988820" cy="1714500"/>
          </a:xfrm>
          <a:prstGeom prst="rect">
            <a:avLst/>
          </a:prstGeom>
        </p:spPr>
      </p:pic>
    </p:spTree>
    <p:extLst>
      <p:ext uri="{BB962C8B-B14F-4D97-AF65-F5344CB8AC3E}">
        <p14:creationId xmlns:p14="http://schemas.microsoft.com/office/powerpoint/2010/main" val="2718834715"/>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12"/>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6" name="Slide Number Placeholder 5"/>
          <p:cNvSpPr>
            <a:spLocks noGrp="1"/>
          </p:cNvSpPr>
          <p:nvPr>
            <p:ph type="sldNum" sz="quarter" idx="12"/>
          </p:nvPr>
        </p:nvSpPr>
        <p:spPr/>
        <p:txBody>
          <a:bodyPr/>
          <a:lstStyle/>
          <a:p>
            <a:fld id="{9259AF2F-52C6-9B46-B8B2-0579234AE62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757717804"/>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6"/>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6"/>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Slide Number Placeholder 6"/>
          <p:cNvSpPr>
            <a:spLocks noGrp="1"/>
          </p:cNvSpPr>
          <p:nvPr>
            <p:ph type="sldNum" sz="quarter" idx="12"/>
          </p:nvPr>
        </p:nvSpPr>
        <p:spPr/>
        <p:txBody>
          <a:bodyPr/>
          <a:lstStyle/>
          <a:p>
            <a:fld id="{9259AF2F-52C6-9B46-B8B2-0579234AE62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469065547"/>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8"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8"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9" name="Slide Number Placeholder 8"/>
          <p:cNvSpPr>
            <a:spLocks noGrp="1"/>
          </p:cNvSpPr>
          <p:nvPr>
            <p:ph type="sldNum" sz="quarter" idx="12"/>
          </p:nvPr>
        </p:nvSpPr>
        <p:spPr/>
        <p:txBody>
          <a:bodyPr/>
          <a:lstStyle/>
          <a:p>
            <a:fld id="{9259AF2F-52C6-9B46-B8B2-0579234AE62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582271351"/>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5" name="Slide Number Placeholder 4"/>
          <p:cNvSpPr>
            <a:spLocks noGrp="1"/>
          </p:cNvSpPr>
          <p:nvPr>
            <p:ph type="sldNum" sz="quarter" idx="12"/>
          </p:nvPr>
        </p:nvSpPr>
        <p:spPr/>
        <p:txBody>
          <a:bodyPr/>
          <a:lstStyle/>
          <a:p>
            <a:fld id="{9259AF2F-52C6-9B46-B8B2-0579234AE62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444025611"/>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9259AF2F-52C6-9B46-B8B2-0579234AE62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752909741"/>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5"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62"/>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5" y="1435103"/>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7" name="Slide Number Placeholder 6"/>
          <p:cNvSpPr>
            <a:spLocks noGrp="1"/>
          </p:cNvSpPr>
          <p:nvPr>
            <p:ph type="sldNum" sz="quarter" idx="12"/>
          </p:nvPr>
        </p:nvSpPr>
        <p:spPr/>
        <p:txBody>
          <a:bodyPr/>
          <a:lstStyle/>
          <a:p>
            <a:fld id="{9259AF2F-52C6-9B46-B8B2-0579234AE62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837949857"/>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7" name="Slide Number Placeholder 6"/>
          <p:cNvSpPr>
            <a:spLocks noGrp="1"/>
          </p:cNvSpPr>
          <p:nvPr>
            <p:ph type="sldNum" sz="quarter" idx="12"/>
          </p:nvPr>
        </p:nvSpPr>
        <p:spPr/>
        <p:txBody>
          <a:bodyPr/>
          <a:lstStyle/>
          <a:p>
            <a:fld id="{9259AF2F-52C6-9B46-B8B2-0579234AE62E}"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3207598545"/>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6" name="Slide Number Placeholder 5"/>
          <p:cNvSpPr>
            <a:spLocks noGrp="1"/>
          </p:cNvSpPr>
          <p:nvPr>
            <p:ph type="sldNum" sz="quarter" idx="12"/>
          </p:nvPr>
        </p:nvSpPr>
        <p:spPr/>
        <p:txBody>
          <a:bodyPr/>
          <a:lstStyle/>
          <a:p>
            <a:fld id="{9259AF2F-52C6-9B46-B8B2-0579234AE62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290010394"/>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Slide Number Placeholder 5"/>
          <p:cNvSpPr>
            <a:spLocks noGrp="1"/>
          </p:cNvSpPr>
          <p:nvPr>
            <p:ph type="sldNum" sz="quarter" idx="12"/>
          </p:nvPr>
        </p:nvSpPr>
        <p:spPr/>
        <p:txBody>
          <a:bodyPr/>
          <a:lstStyle/>
          <a:p>
            <a:fld id="{9259AF2F-52C6-9B46-B8B2-0579234AE62E}" type="slidenum">
              <a:rPr lang="en-US" smtClean="0">
                <a:solidFill>
                  <a:prstClr val="black">
                    <a:tint val="75000"/>
                  </a:prstClr>
                </a:solidFill>
              </a:rPr>
              <a:pPr/>
              <a:t>‹#›</a:t>
            </a:fld>
            <a:endParaRPr lang="en-US">
              <a:solidFill>
                <a:prstClr val="black">
                  <a:tint val="75000"/>
                </a:prstClr>
              </a:solidFill>
            </a:endParaRPr>
          </a:p>
        </p:txBody>
      </p:sp>
      <p:pic>
        <p:nvPicPr>
          <p:cNvPr id="7" name="Picture 6" descr="wmo2016_powerpoint_standard_v2-2.jp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5151694"/>
            <a:ext cx="1988820" cy="1714500"/>
          </a:xfrm>
          <a:prstGeom prst="rect">
            <a:avLst/>
          </a:prstGeom>
        </p:spPr>
      </p:pic>
    </p:spTree>
    <p:extLst>
      <p:ext uri="{BB962C8B-B14F-4D97-AF65-F5344CB8AC3E}">
        <p14:creationId xmlns:p14="http://schemas.microsoft.com/office/powerpoint/2010/main" val="4208551272"/>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6" name="Slide Number Placeholder 5"/>
          <p:cNvSpPr>
            <a:spLocks noGrp="1"/>
          </p:cNvSpPr>
          <p:nvPr>
            <p:ph type="sldNum" sz="quarter" idx="12"/>
          </p:nvPr>
        </p:nvSpPr>
        <p:spPr/>
        <p:txBody>
          <a:bodyPr/>
          <a:lstStyle/>
          <a:p>
            <a:fld id="{9259AF2F-52C6-9B46-B8B2-0579234AE62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977736341"/>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Slide Number Placeholder 6"/>
          <p:cNvSpPr>
            <a:spLocks noGrp="1"/>
          </p:cNvSpPr>
          <p:nvPr>
            <p:ph type="sldNum" sz="quarter" idx="12"/>
          </p:nvPr>
        </p:nvSpPr>
        <p:spPr/>
        <p:txBody>
          <a:bodyPr/>
          <a:lstStyle/>
          <a:p>
            <a:fld id="{9259AF2F-52C6-9B46-B8B2-0579234AE62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329271713"/>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9" name="Slide Number Placeholder 8"/>
          <p:cNvSpPr>
            <a:spLocks noGrp="1"/>
          </p:cNvSpPr>
          <p:nvPr>
            <p:ph type="sldNum" sz="quarter" idx="12"/>
          </p:nvPr>
        </p:nvSpPr>
        <p:spPr/>
        <p:txBody>
          <a:bodyPr/>
          <a:lstStyle/>
          <a:p>
            <a:fld id="{9259AF2F-52C6-9B46-B8B2-0579234AE62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180731460"/>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5" name="Slide Number Placeholder 4"/>
          <p:cNvSpPr>
            <a:spLocks noGrp="1"/>
          </p:cNvSpPr>
          <p:nvPr>
            <p:ph type="sldNum" sz="quarter" idx="12"/>
          </p:nvPr>
        </p:nvSpPr>
        <p:spPr/>
        <p:txBody>
          <a:bodyPr/>
          <a:lstStyle/>
          <a:p>
            <a:fld id="{9259AF2F-52C6-9B46-B8B2-0579234AE62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685053103"/>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9259AF2F-52C6-9B46-B8B2-0579234AE62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603161375"/>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7" name="Slide Number Placeholder 6"/>
          <p:cNvSpPr>
            <a:spLocks noGrp="1"/>
          </p:cNvSpPr>
          <p:nvPr>
            <p:ph type="sldNum" sz="quarter" idx="12"/>
          </p:nvPr>
        </p:nvSpPr>
        <p:spPr/>
        <p:txBody>
          <a:bodyPr/>
          <a:lstStyle/>
          <a:p>
            <a:fld id="{9259AF2F-52C6-9B46-B8B2-0579234AE62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308899902"/>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7" name="Slide Number Placeholder 6"/>
          <p:cNvSpPr>
            <a:spLocks noGrp="1"/>
          </p:cNvSpPr>
          <p:nvPr>
            <p:ph type="sldNum" sz="quarter" idx="12"/>
          </p:nvPr>
        </p:nvSpPr>
        <p:spPr/>
        <p:txBody>
          <a:bodyPr/>
          <a:lstStyle/>
          <a:p>
            <a:fld id="{9259AF2F-52C6-9B46-B8B2-0579234AE62E}"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1807958194"/>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tx">
  <p:cSld name="4_Default">
    <p:spTree>
      <p:nvGrpSpPr>
        <p:cNvPr id="1" name=""/>
        <p:cNvGrpSpPr/>
        <p:nvPr/>
      </p:nvGrpSpPr>
      <p:grpSpPr>
        <a:xfrm>
          <a:off x="0" y="0"/>
          <a:ext cx="0" cy="0"/>
          <a:chOff x="0" y="0"/>
          <a:chExt cx="0" cy="0"/>
        </a:xfrm>
      </p:grpSpPr>
      <p:sp>
        <p:nvSpPr>
          <p:cNvPr id="67" name="Shape 67"/>
          <p:cNvSpPr>
            <a:spLocks noGrp="1"/>
          </p:cNvSpPr>
          <p:nvPr>
            <p:ph type="title"/>
          </p:nvPr>
        </p:nvSpPr>
        <p:spPr>
          <a:prstGeom prst="rect">
            <a:avLst/>
          </a:prstGeom>
        </p:spPr>
        <p:txBody>
          <a:bodyPr/>
          <a:lstStyle/>
          <a:p>
            <a:r>
              <a:t>Title Text</a:t>
            </a:r>
          </a:p>
        </p:txBody>
      </p:sp>
      <p:sp>
        <p:nvSpPr>
          <p:cNvPr id="68" name="Shape 68"/>
          <p:cNvSpPr>
            <a:spLocks noGrp="1"/>
          </p:cNvSpPr>
          <p:nvPr>
            <p:ph type="body" idx="1"/>
          </p:nvPr>
        </p:nvSpPr>
        <p:spPr>
          <a:prstGeom prst="rect">
            <a:avLst/>
          </a:prstGeom>
        </p:spPr>
        <p:txBody>
          <a:bodyPr/>
          <a:lstStyle/>
          <a:p>
            <a:r>
              <a:t>Body Level One</a:t>
            </a:r>
          </a:p>
          <a:p>
            <a:pPr lvl="1"/>
            <a:r>
              <a:t>Body Level Two</a:t>
            </a:r>
          </a:p>
          <a:p>
            <a:pPr lvl="2"/>
            <a:r>
              <a:t>Body Level Three</a:t>
            </a:r>
          </a:p>
          <a:p>
            <a:pPr lvl="3"/>
            <a:r>
              <a:t>Body Level Four</a:t>
            </a:r>
          </a:p>
          <a:p>
            <a:pPr lvl="4"/>
            <a:r>
              <a:t>Body Level Five</a:t>
            </a:r>
          </a:p>
        </p:txBody>
      </p:sp>
      <p:sp>
        <p:nvSpPr>
          <p:cNvPr id="69" name="Shape 69"/>
          <p:cNvSpPr>
            <a:spLocks noGrp="1"/>
          </p:cNvSpPr>
          <p:nvPr>
            <p:ph type="sldNum" sz="quarter" idx="2"/>
          </p:nvPr>
        </p:nvSpPr>
        <p:spPr>
          <a:prstGeom prst="rect">
            <a:avLst/>
          </a:prstGeom>
        </p:spPr>
        <p:txBody>
          <a:bodyPr/>
          <a:lstStyle/>
          <a:p>
            <a:fld id="{86CB4B4D-7CA3-9044-876B-883B54F8677D}" type="slidenum">
              <a:rPr>
                <a:solidFill>
                  <a:prstClr val="black">
                    <a:tint val="75000"/>
                  </a:prstClr>
                </a:solidFill>
              </a:rPr>
              <a:pPr/>
              <a:t>‹#›</a:t>
            </a:fld>
            <a:endParaRPr>
              <a:solidFill>
                <a:prstClr val="black">
                  <a:tint val="75000"/>
                </a:prstClr>
              </a:solidFill>
            </a:endParaRPr>
          </a:p>
        </p:txBody>
      </p:sp>
    </p:spTree>
    <p:extLst>
      <p:ext uri="{BB962C8B-B14F-4D97-AF65-F5344CB8AC3E}">
        <p14:creationId xmlns:p14="http://schemas.microsoft.com/office/powerpoint/2010/main" val="1783984034"/>
      </p:ext>
    </p:extLst>
  </p:cSld>
  <p:clrMapOvr>
    <a:masterClrMapping/>
  </p:clrMapOvr>
  <p:transition spd="med"/>
</p:sldLayout>
</file>

<file path=ppt/slideLayouts/slideLayout7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6" name="Slide Number Placeholder 5"/>
          <p:cNvSpPr>
            <a:spLocks noGrp="1"/>
          </p:cNvSpPr>
          <p:nvPr>
            <p:ph type="sldNum" sz="quarter" idx="12"/>
          </p:nvPr>
        </p:nvSpPr>
        <p:spPr/>
        <p:txBody>
          <a:bodyPr/>
          <a:lstStyle/>
          <a:p>
            <a:fld id="{9259AF2F-52C6-9B46-B8B2-0579234AE62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593199816"/>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Slide Number Placeholder 5"/>
          <p:cNvSpPr>
            <a:spLocks noGrp="1"/>
          </p:cNvSpPr>
          <p:nvPr>
            <p:ph type="sldNum" sz="quarter" idx="12"/>
          </p:nvPr>
        </p:nvSpPr>
        <p:spPr/>
        <p:txBody>
          <a:bodyPr/>
          <a:lstStyle/>
          <a:p>
            <a:fld id="{9259AF2F-52C6-9B46-B8B2-0579234AE62E}" type="slidenum">
              <a:rPr lang="en-US" smtClean="0">
                <a:solidFill>
                  <a:prstClr val="black">
                    <a:tint val="75000"/>
                  </a:prstClr>
                </a:solidFill>
              </a:rPr>
              <a:pPr/>
              <a:t>‹#›</a:t>
            </a:fld>
            <a:endParaRPr lang="en-US">
              <a:solidFill>
                <a:prstClr val="black">
                  <a:tint val="75000"/>
                </a:prstClr>
              </a:solidFill>
            </a:endParaRPr>
          </a:p>
        </p:txBody>
      </p:sp>
      <p:pic>
        <p:nvPicPr>
          <p:cNvPr id="7" name="Picture 6" descr="wmo2016_powerpoint_standard_v2-2.jp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5151694"/>
            <a:ext cx="1988820" cy="1714500"/>
          </a:xfrm>
          <a:prstGeom prst="rect">
            <a:avLst/>
          </a:prstGeom>
        </p:spPr>
      </p:pic>
    </p:spTree>
    <p:extLst>
      <p:ext uri="{BB962C8B-B14F-4D97-AF65-F5344CB8AC3E}">
        <p14:creationId xmlns:p14="http://schemas.microsoft.com/office/powerpoint/2010/main" val="2259114059"/>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6" name="Slide Number Placeholder 5"/>
          <p:cNvSpPr>
            <a:spLocks noGrp="1"/>
          </p:cNvSpPr>
          <p:nvPr>
            <p:ph type="sldNum" sz="quarter" idx="12"/>
          </p:nvPr>
        </p:nvSpPr>
        <p:spPr/>
        <p:txBody>
          <a:bodyPr/>
          <a:lstStyle/>
          <a:p>
            <a:fld id="{9259AF2F-52C6-9B46-B8B2-0579234AE62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961801698"/>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Slide Number Placeholder 6"/>
          <p:cNvSpPr>
            <a:spLocks noGrp="1"/>
          </p:cNvSpPr>
          <p:nvPr>
            <p:ph type="sldNum" sz="quarter" idx="12"/>
          </p:nvPr>
        </p:nvSpPr>
        <p:spPr/>
        <p:txBody>
          <a:bodyPr/>
          <a:lstStyle/>
          <a:p>
            <a:fld id="{9259AF2F-52C6-9B46-B8B2-0579234AE62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243088157"/>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9" name="Slide Number Placeholder 8"/>
          <p:cNvSpPr>
            <a:spLocks noGrp="1"/>
          </p:cNvSpPr>
          <p:nvPr>
            <p:ph type="sldNum" sz="quarter" idx="12"/>
          </p:nvPr>
        </p:nvSpPr>
        <p:spPr/>
        <p:txBody>
          <a:bodyPr/>
          <a:lstStyle/>
          <a:p>
            <a:fld id="{9259AF2F-52C6-9B46-B8B2-0579234AE62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890046718"/>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5" name="Slide Number Placeholder 4"/>
          <p:cNvSpPr>
            <a:spLocks noGrp="1"/>
          </p:cNvSpPr>
          <p:nvPr>
            <p:ph type="sldNum" sz="quarter" idx="12"/>
          </p:nvPr>
        </p:nvSpPr>
        <p:spPr/>
        <p:txBody>
          <a:bodyPr/>
          <a:lstStyle/>
          <a:p>
            <a:fld id="{9259AF2F-52C6-9B46-B8B2-0579234AE62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942745989"/>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9259AF2F-52C6-9B46-B8B2-0579234AE62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678986896"/>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7" name="Slide Number Placeholder 6"/>
          <p:cNvSpPr>
            <a:spLocks noGrp="1"/>
          </p:cNvSpPr>
          <p:nvPr>
            <p:ph type="sldNum" sz="quarter" idx="12"/>
          </p:nvPr>
        </p:nvSpPr>
        <p:spPr/>
        <p:txBody>
          <a:bodyPr/>
          <a:lstStyle/>
          <a:p>
            <a:fld id="{9259AF2F-52C6-9B46-B8B2-0579234AE62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099702266"/>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7" name="Slide Number Placeholder 6"/>
          <p:cNvSpPr>
            <a:spLocks noGrp="1"/>
          </p:cNvSpPr>
          <p:nvPr>
            <p:ph type="sldNum" sz="quarter" idx="12"/>
          </p:nvPr>
        </p:nvSpPr>
        <p:spPr/>
        <p:txBody>
          <a:bodyPr/>
          <a:lstStyle/>
          <a:p>
            <a:fld id="{9259AF2F-52C6-9B46-B8B2-0579234AE62E}"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862019874"/>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type="tx">
  <p:cSld name="4_Default">
    <p:spTree>
      <p:nvGrpSpPr>
        <p:cNvPr id="1" name=""/>
        <p:cNvGrpSpPr/>
        <p:nvPr/>
      </p:nvGrpSpPr>
      <p:grpSpPr>
        <a:xfrm>
          <a:off x="0" y="0"/>
          <a:ext cx="0" cy="0"/>
          <a:chOff x="0" y="0"/>
          <a:chExt cx="0" cy="0"/>
        </a:xfrm>
      </p:grpSpPr>
      <p:sp>
        <p:nvSpPr>
          <p:cNvPr id="67" name="Shape 67"/>
          <p:cNvSpPr>
            <a:spLocks noGrp="1"/>
          </p:cNvSpPr>
          <p:nvPr>
            <p:ph type="title"/>
          </p:nvPr>
        </p:nvSpPr>
        <p:spPr>
          <a:prstGeom prst="rect">
            <a:avLst/>
          </a:prstGeom>
        </p:spPr>
        <p:txBody>
          <a:bodyPr/>
          <a:lstStyle/>
          <a:p>
            <a:r>
              <a:t>Title Text</a:t>
            </a:r>
          </a:p>
        </p:txBody>
      </p:sp>
      <p:sp>
        <p:nvSpPr>
          <p:cNvPr id="68" name="Shape 68"/>
          <p:cNvSpPr>
            <a:spLocks noGrp="1"/>
          </p:cNvSpPr>
          <p:nvPr>
            <p:ph type="body" idx="1"/>
          </p:nvPr>
        </p:nvSpPr>
        <p:spPr>
          <a:prstGeom prst="rect">
            <a:avLst/>
          </a:prstGeom>
        </p:spPr>
        <p:txBody>
          <a:bodyPr/>
          <a:lstStyle/>
          <a:p>
            <a:r>
              <a:t>Body Level One</a:t>
            </a:r>
          </a:p>
          <a:p>
            <a:pPr lvl="1"/>
            <a:r>
              <a:t>Body Level Two</a:t>
            </a:r>
          </a:p>
          <a:p>
            <a:pPr lvl="2"/>
            <a:r>
              <a:t>Body Level Three</a:t>
            </a:r>
          </a:p>
          <a:p>
            <a:pPr lvl="3"/>
            <a:r>
              <a:t>Body Level Four</a:t>
            </a:r>
          </a:p>
          <a:p>
            <a:pPr lvl="4"/>
            <a:r>
              <a:t>Body Level Five</a:t>
            </a:r>
          </a:p>
        </p:txBody>
      </p:sp>
      <p:sp>
        <p:nvSpPr>
          <p:cNvPr id="69" name="Shape 69"/>
          <p:cNvSpPr>
            <a:spLocks noGrp="1"/>
          </p:cNvSpPr>
          <p:nvPr>
            <p:ph type="sldNum" sz="quarter" idx="2"/>
          </p:nvPr>
        </p:nvSpPr>
        <p:spPr>
          <a:prstGeom prst="rect">
            <a:avLst/>
          </a:prstGeom>
        </p:spPr>
        <p:txBody>
          <a:bodyPr/>
          <a:lstStyle/>
          <a:p>
            <a:fld id="{86CB4B4D-7CA3-9044-876B-883B54F8677D}" type="slidenum">
              <a:rPr>
                <a:solidFill>
                  <a:prstClr val="black">
                    <a:tint val="75000"/>
                  </a:prstClr>
                </a:solidFill>
              </a:rPr>
              <a:pPr/>
              <a:t>‹#›</a:t>
            </a:fld>
            <a:endParaRPr>
              <a:solidFill>
                <a:prstClr val="black">
                  <a:tint val="75000"/>
                </a:prstClr>
              </a:solidFill>
            </a:endParaRPr>
          </a:p>
        </p:txBody>
      </p:sp>
    </p:spTree>
    <p:extLst>
      <p:ext uri="{BB962C8B-B14F-4D97-AF65-F5344CB8AC3E}">
        <p14:creationId xmlns:p14="http://schemas.microsoft.com/office/powerpoint/2010/main" val="2516736871"/>
      </p:ext>
    </p:extLst>
  </p:cSld>
  <p:clrMapOvr>
    <a:masterClrMapping/>
  </p:clrMapOvr>
  <p:transition spd="med"/>
</p:sldLayout>
</file>

<file path=ppt/slideLayouts/slideLayout8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6" name="Slide Number Placeholder 5"/>
          <p:cNvSpPr>
            <a:spLocks noGrp="1"/>
          </p:cNvSpPr>
          <p:nvPr>
            <p:ph type="sldNum" sz="quarter" idx="12"/>
          </p:nvPr>
        </p:nvSpPr>
        <p:spPr/>
        <p:txBody>
          <a:bodyPr/>
          <a:lstStyle/>
          <a:p>
            <a:fld id="{9259AF2F-52C6-9B46-B8B2-0579234AE62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807230727"/>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Slide Number Placeholder 5"/>
          <p:cNvSpPr>
            <a:spLocks noGrp="1"/>
          </p:cNvSpPr>
          <p:nvPr>
            <p:ph type="sldNum" sz="quarter" idx="12"/>
          </p:nvPr>
        </p:nvSpPr>
        <p:spPr/>
        <p:txBody>
          <a:bodyPr/>
          <a:lstStyle/>
          <a:p>
            <a:fld id="{9259AF2F-52C6-9B46-B8B2-0579234AE62E}" type="slidenum">
              <a:rPr lang="en-US" smtClean="0">
                <a:solidFill>
                  <a:prstClr val="black">
                    <a:tint val="75000"/>
                  </a:prstClr>
                </a:solidFill>
              </a:rPr>
              <a:pPr/>
              <a:t>‹#›</a:t>
            </a:fld>
            <a:endParaRPr lang="en-US">
              <a:solidFill>
                <a:prstClr val="black">
                  <a:tint val="75000"/>
                </a:prstClr>
              </a:solidFill>
            </a:endParaRPr>
          </a:p>
        </p:txBody>
      </p:sp>
      <p:pic>
        <p:nvPicPr>
          <p:cNvPr id="7" name="Picture 6" descr="wmo2016_powerpoint_standard_v2-2.jp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5151694"/>
            <a:ext cx="1988820" cy="1714500"/>
          </a:xfrm>
          <a:prstGeom prst="rect">
            <a:avLst/>
          </a:prstGeom>
        </p:spPr>
      </p:pic>
    </p:spTree>
    <p:extLst>
      <p:ext uri="{BB962C8B-B14F-4D97-AF65-F5344CB8AC3E}">
        <p14:creationId xmlns:p14="http://schemas.microsoft.com/office/powerpoint/2010/main" val="2015168458"/>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6" name="Slide Number Placeholder 5"/>
          <p:cNvSpPr>
            <a:spLocks noGrp="1"/>
          </p:cNvSpPr>
          <p:nvPr>
            <p:ph type="sldNum" sz="quarter" idx="12"/>
          </p:nvPr>
        </p:nvSpPr>
        <p:spPr/>
        <p:txBody>
          <a:bodyPr/>
          <a:lstStyle/>
          <a:p>
            <a:fld id="{9259AF2F-52C6-9B46-B8B2-0579234AE62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64701549"/>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Slide Number Placeholder 6"/>
          <p:cNvSpPr>
            <a:spLocks noGrp="1"/>
          </p:cNvSpPr>
          <p:nvPr>
            <p:ph type="sldNum" sz="quarter" idx="12"/>
          </p:nvPr>
        </p:nvSpPr>
        <p:spPr/>
        <p:txBody>
          <a:bodyPr/>
          <a:lstStyle/>
          <a:p>
            <a:fld id="{9259AF2F-52C6-9B46-B8B2-0579234AE62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644805581"/>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9" name="Slide Number Placeholder 8"/>
          <p:cNvSpPr>
            <a:spLocks noGrp="1"/>
          </p:cNvSpPr>
          <p:nvPr>
            <p:ph type="sldNum" sz="quarter" idx="12"/>
          </p:nvPr>
        </p:nvSpPr>
        <p:spPr/>
        <p:txBody>
          <a:bodyPr/>
          <a:lstStyle/>
          <a:p>
            <a:fld id="{9259AF2F-52C6-9B46-B8B2-0579234AE62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574694616"/>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5" name="Slide Number Placeholder 4"/>
          <p:cNvSpPr>
            <a:spLocks noGrp="1"/>
          </p:cNvSpPr>
          <p:nvPr>
            <p:ph type="sldNum" sz="quarter" idx="12"/>
          </p:nvPr>
        </p:nvSpPr>
        <p:spPr/>
        <p:txBody>
          <a:bodyPr/>
          <a:lstStyle/>
          <a:p>
            <a:fld id="{9259AF2F-52C6-9B46-B8B2-0579234AE62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034434623"/>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9259AF2F-52C6-9B46-B8B2-0579234AE62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980679717"/>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7" name="Slide Number Placeholder 6"/>
          <p:cNvSpPr>
            <a:spLocks noGrp="1"/>
          </p:cNvSpPr>
          <p:nvPr>
            <p:ph type="sldNum" sz="quarter" idx="12"/>
          </p:nvPr>
        </p:nvSpPr>
        <p:spPr/>
        <p:txBody>
          <a:bodyPr/>
          <a:lstStyle/>
          <a:p>
            <a:fld id="{9259AF2F-52C6-9B46-B8B2-0579234AE62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654266210"/>
      </p:ext>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7" name="Slide Number Placeholder 6"/>
          <p:cNvSpPr>
            <a:spLocks noGrp="1"/>
          </p:cNvSpPr>
          <p:nvPr>
            <p:ph type="sldNum" sz="quarter" idx="12"/>
          </p:nvPr>
        </p:nvSpPr>
        <p:spPr/>
        <p:txBody>
          <a:bodyPr/>
          <a:lstStyle/>
          <a:p>
            <a:fld id="{9259AF2F-52C6-9B46-B8B2-0579234AE62E}"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3825670548"/>
      </p:ext>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type="tx">
  <p:cSld name="4_Default">
    <p:spTree>
      <p:nvGrpSpPr>
        <p:cNvPr id="1" name=""/>
        <p:cNvGrpSpPr/>
        <p:nvPr/>
      </p:nvGrpSpPr>
      <p:grpSpPr>
        <a:xfrm>
          <a:off x="0" y="0"/>
          <a:ext cx="0" cy="0"/>
          <a:chOff x="0" y="0"/>
          <a:chExt cx="0" cy="0"/>
        </a:xfrm>
      </p:grpSpPr>
      <p:sp>
        <p:nvSpPr>
          <p:cNvPr id="67" name="Shape 67"/>
          <p:cNvSpPr>
            <a:spLocks noGrp="1"/>
          </p:cNvSpPr>
          <p:nvPr>
            <p:ph type="title"/>
          </p:nvPr>
        </p:nvSpPr>
        <p:spPr>
          <a:prstGeom prst="rect">
            <a:avLst/>
          </a:prstGeom>
        </p:spPr>
        <p:txBody>
          <a:bodyPr/>
          <a:lstStyle/>
          <a:p>
            <a:r>
              <a:t>Title Text</a:t>
            </a:r>
          </a:p>
        </p:txBody>
      </p:sp>
      <p:sp>
        <p:nvSpPr>
          <p:cNvPr id="68" name="Shape 68"/>
          <p:cNvSpPr>
            <a:spLocks noGrp="1"/>
          </p:cNvSpPr>
          <p:nvPr>
            <p:ph type="body" idx="1"/>
          </p:nvPr>
        </p:nvSpPr>
        <p:spPr>
          <a:prstGeom prst="rect">
            <a:avLst/>
          </a:prstGeom>
        </p:spPr>
        <p:txBody>
          <a:bodyPr/>
          <a:lstStyle/>
          <a:p>
            <a:r>
              <a:t>Body Level One</a:t>
            </a:r>
          </a:p>
          <a:p>
            <a:pPr lvl="1"/>
            <a:r>
              <a:t>Body Level Two</a:t>
            </a:r>
          </a:p>
          <a:p>
            <a:pPr lvl="2"/>
            <a:r>
              <a:t>Body Level Three</a:t>
            </a:r>
          </a:p>
          <a:p>
            <a:pPr lvl="3"/>
            <a:r>
              <a:t>Body Level Four</a:t>
            </a:r>
          </a:p>
          <a:p>
            <a:pPr lvl="4"/>
            <a:r>
              <a:t>Body Level Five</a:t>
            </a:r>
          </a:p>
        </p:txBody>
      </p:sp>
      <p:sp>
        <p:nvSpPr>
          <p:cNvPr id="69" name="Shape 69"/>
          <p:cNvSpPr>
            <a:spLocks noGrp="1"/>
          </p:cNvSpPr>
          <p:nvPr>
            <p:ph type="sldNum" sz="quarter" idx="2"/>
          </p:nvPr>
        </p:nvSpPr>
        <p:spPr>
          <a:prstGeom prst="rect">
            <a:avLst/>
          </a:prstGeom>
        </p:spPr>
        <p:txBody>
          <a:bodyPr/>
          <a:lstStyle/>
          <a:p>
            <a:fld id="{86CB4B4D-7CA3-9044-876B-883B54F8677D}" type="slidenum">
              <a:rPr>
                <a:solidFill>
                  <a:prstClr val="black">
                    <a:tint val="75000"/>
                  </a:prstClr>
                </a:solidFill>
              </a:rPr>
              <a:pPr/>
              <a:t>‹#›</a:t>
            </a:fld>
            <a:endParaRPr>
              <a:solidFill>
                <a:prstClr val="black">
                  <a:tint val="75000"/>
                </a:prstClr>
              </a:solidFill>
            </a:endParaRPr>
          </a:p>
        </p:txBody>
      </p:sp>
    </p:spTree>
    <p:extLst>
      <p:ext uri="{BB962C8B-B14F-4D97-AF65-F5344CB8AC3E}">
        <p14:creationId xmlns:p14="http://schemas.microsoft.com/office/powerpoint/2010/main" val="3447573272"/>
      </p:ext>
    </p:extLst>
  </p:cSld>
  <p:clrMapOvr>
    <a:masterClrMapping/>
  </p:clrMapOvr>
  <p:transition spd="med"/>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jpg"/><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7.xml"/><Relationship Id="rId3" Type="http://schemas.openxmlformats.org/officeDocument/2006/relationships/slideLayout" Target="../slideLayouts/slideLayout12.xml"/><Relationship Id="rId7" Type="http://schemas.openxmlformats.org/officeDocument/2006/relationships/slideLayout" Target="../slideLayouts/slideLayout16.xml"/><Relationship Id="rId12" Type="http://schemas.openxmlformats.org/officeDocument/2006/relationships/theme" Target="../theme/theme2.xml"/><Relationship Id="rId2" Type="http://schemas.openxmlformats.org/officeDocument/2006/relationships/slideLayout" Target="../slideLayouts/slideLayout11.xml"/><Relationship Id="rId1" Type="http://schemas.openxmlformats.org/officeDocument/2006/relationships/slideLayout" Target="../slideLayouts/slideLayout10.xml"/><Relationship Id="rId6" Type="http://schemas.openxmlformats.org/officeDocument/2006/relationships/slideLayout" Target="../slideLayouts/slideLayout15.xml"/><Relationship Id="rId11" Type="http://schemas.openxmlformats.org/officeDocument/2006/relationships/slideLayout" Target="../slideLayouts/slideLayout20.xml"/><Relationship Id="rId5" Type="http://schemas.openxmlformats.org/officeDocument/2006/relationships/slideLayout" Target="../slideLayouts/slideLayout14.xml"/><Relationship Id="rId10" Type="http://schemas.openxmlformats.org/officeDocument/2006/relationships/slideLayout" Target="../slideLayouts/slideLayout19.xml"/><Relationship Id="rId4" Type="http://schemas.openxmlformats.org/officeDocument/2006/relationships/slideLayout" Target="../slideLayouts/slideLayout13.xml"/><Relationship Id="rId9" Type="http://schemas.openxmlformats.org/officeDocument/2006/relationships/slideLayout" Target="../slideLayouts/slideLayout18.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8.xml"/><Relationship Id="rId3" Type="http://schemas.openxmlformats.org/officeDocument/2006/relationships/slideLayout" Target="../slideLayouts/slideLayout23.xml"/><Relationship Id="rId7" Type="http://schemas.openxmlformats.org/officeDocument/2006/relationships/slideLayout" Target="../slideLayouts/slideLayout27.xml"/><Relationship Id="rId12" Type="http://schemas.openxmlformats.org/officeDocument/2006/relationships/theme" Target="../theme/theme3.xml"/><Relationship Id="rId2" Type="http://schemas.openxmlformats.org/officeDocument/2006/relationships/slideLayout" Target="../slideLayouts/slideLayout22.xml"/><Relationship Id="rId1" Type="http://schemas.openxmlformats.org/officeDocument/2006/relationships/slideLayout" Target="../slideLayouts/slideLayout21.xml"/><Relationship Id="rId6" Type="http://schemas.openxmlformats.org/officeDocument/2006/relationships/slideLayout" Target="../slideLayouts/slideLayout26.xml"/><Relationship Id="rId11" Type="http://schemas.openxmlformats.org/officeDocument/2006/relationships/slideLayout" Target="../slideLayouts/slideLayout31.xml"/><Relationship Id="rId5" Type="http://schemas.openxmlformats.org/officeDocument/2006/relationships/slideLayout" Target="../slideLayouts/slideLayout25.xml"/><Relationship Id="rId10" Type="http://schemas.openxmlformats.org/officeDocument/2006/relationships/slideLayout" Target="../slideLayouts/slideLayout30.xml"/><Relationship Id="rId4" Type="http://schemas.openxmlformats.org/officeDocument/2006/relationships/slideLayout" Target="../slideLayouts/slideLayout24.xml"/><Relationship Id="rId9" Type="http://schemas.openxmlformats.org/officeDocument/2006/relationships/slideLayout" Target="../slideLayouts/slideLayout29.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39.xml"/><Relationship Id="rId3" Type="http://schemas.openxmlformats.org/officeDocument/2006/relationships/slideLayout" Target="../slideLayouts/slideLayout34.xml"/><Relationship Id="rId7" Type="http://schemas.openxmlformats.org/officeDocument/2006/relationships/slideLayout" Target="../slideLayouts/slideLayout38.xml"/><Relationship Id="rId12" Type="http://schemas.openxmlformats.org/officeDocument/2006/relationships/theme" Target="../theme/theme4.xml"/><Relationship Id="rId2" Type="http://schemas.openxmlformats.org/officeDocument/2006/relationships/slideLayout" Target="../slideLayouts/slideLayout33.xml"/><Relationship Id="rId1" Type="http://schemas.openxmlformats.org/officeDocument/2006/relationships/slideLayout" Target="../slideLayouts/slideLayout32.xml"/><Relationship Id="rId6" Type="http://schemas.openxmlformats.org/officeDocument/2006/relationships/slideLayout" Target="../slideLayouts/slideLayout37.xml"/><Relationship Id="rId11" Type="http://schemas.openxmlformats.org/officeDocument/2006/relationships/slideLayout" Target="../slideLayouts/slideLayout42.xml"/><Relationship Id="rId5" Type="http://schemas.openxmlformats.org/officeDocument/2006/relationships/slideLayout" Target="../slideLayouts/slideLayout36.xml"/><Relationship Id="rId10" Type="http://schemas.openxmlformats.org/officeDocument/2006/relationships/slideLayout" Target="../slideLayouts/slideLayout41.xml"/><Relationship Id="rId4" Type="http://schemas.openxmlformats.org/officeDocument/2006/relationships/slideLayout" Target="../slideLayouts/slideLayout35.xml"/><Relationship Id="rId9" Type="http://schemas.openxmlformats.org/officeDocument/2006/relationships/slideLayout" Target="../slideLayouts/slideLayout40.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0.xml"/><Relationship Id="rId3" Type="http://schemas.openxmlformats.org/officeDocument/2006/relationships/slideLayout" Target="../slideLayouts/slideLayout45.xml"/><Relationship Id="rId7" Type="http://schemas.openxmlformats.org/officeDocument/2006/relationships/slideLayout" Target="../slideLayouts/slideLayout49.xml"/><Relationship Id="rId2" Type="http://schemas.openxmlformats.org/officeDocument/2006/relationships/slideLayout" Target="../slideLayouts/slideLayout44.xml"/><Relationship Id="rId1" Type="http://schemas.openxmlformats.org/officeDocument/2006/relationships/slideLayout" Target="../slideLayouts/slideLayout43.xml"/><Relationship Id="rId6" Type="http://schemas.openxmlformats.org/officeDocument/2006/relationships/slideLayout" Target="../slideLayouts/slideLayout48.xml"/><Relationship Id="rId11" Type="http://schemas.openxmlformats.org/officeDocument/2006/relationships/image" Target="../media/image1.jpg"/><Relationship Id="rId5" Type="http://schemas.openxmlformats.org/officeDocument/2006/relationships/slideLayout" Target="../slideLayouts/slideLayout47.xml"/><Relationship Id="rId10" Type="http://schemas.openxmlformats.org/officeDocument/2006/relationships/theme" Target="../theme/theme5.xml"/><Relationship Id="rId4" Type="http://schemas.openxmlformats.org/officeDocument/2006/relationships/slideLayout" Target="../slideLayouts/slideLayout46.xml"/><Relationship Id="rId9" Type="http://schemas.openxmlformats.org/officeDocument/2006/relationships/slideLayout" Target="../slideLayouts/slideLayout51.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59.xml"/><Relationship Id="rId3" Type="http://schemas.openxmlformats.org/officeDocument/2006/relationships/slideLayout" Target="../slideLayouts/slideLayout54.xml"/><Relationship Id="rId7" Type="http://schemas.openxmlformats.org/officeDocument/2006/relationships/slideLayout" Target="../slideLayouts/slideLayout58.xml"/><Relationship Id="rId2" Type="http://schemas.openxmlformats.org/officeDocument/2006/relationships/slideLayout" Target="../slideLayouts/slideLayout53.xml"/><Relationship Id="rId1" Type="http://schemas.openxmlformats.org/officeDocument/2006/relationships/slideLayout" Target="../slideLayouts/slideLayout52.xml"/><Relationship Id="rId6" Type="http://schemas.openxmlformats.org/officeDocument/2006/relationships/slideLayout" Target="../slideLayouts/slideLayout57.xml"/><Relationship Id="rId11" Type="http://schemas.openxmlformats.org/officeDocument/2006/relationships/image" Target="../media/image1.jpg"/><Relationship Id="rId5" Type="http://schemas.openxmlformats.org/officeDocument/2006/relationships/slideLayout" Target="../slideLayouts/slideLayout56.xml"/><Relationship Id="rId10" Type="http://schemas.openxmlformats.org/officeDocument/2006/relationships/theme" Target="../theme/theme6.xml"/><Relationship Id="rId4" Type="http://schemas.openxmlformats.org/officeDocument/2006/relationships/slideLayout" Target="../slideLayouts/slideLayout55.xml"/><Relationship Id="rId9" Type="http://schemas.openxmlformats.org/officeDocument/2006/relationships/slideLayout" Target="../slideLayouts/slideLayout60.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68.xml"/><Relationship Id="rId3" Type="http://schemas.openxmlformats.org/officeDocument/2006/relationships/slideLayout" Target="../slideLayouts/slideLayout63.xml"/><Relationship Id="rId7" Type="http://schemas.openxmlformats.org/officeDocument/2006/relationships/slideLayout" Target="../slideLayouts/slideLayout67.xml"/><Relationship Id="rId12" Type="http://schemas.openxmlformats.org/officeDocument/2006/relationships/image" Target="../media/image1.jpg"/><Relationship Id="rId2" Type="http://schemas.openxmlformats.org/officeDocument/2006/relationships/slideLayout" Target="../slideLayouts/slideLayout62.xml"/><Relationship Id="rId1" Type="http://schemas.openxmlformats.org/officeDocument/2006/relationships/slideLayout" Target="../slideLayouts/slideLayout61.xml"/><Relationship Id="rId6" Type="http://schemas.openxmlformats.org/officeDocument/2006/relationships/slideLayout" Target="../slideLayouts/slideLayout66.xml"/><Relationship Id="rId11" Type="http://schemas.openxmlformats.org/officeDocument/2006/relationships/theme" Target="../theme/theme7.xml"/><Relationship Id="rId5" Type="http://schemas.openxmlformats.org/officeDocument/2006/relationships/slideLayout" Target="../slideLayouts/slideLayout65.xml"/><Relationship Id="rId10" Type="http://schemas.openxmlformats.org/officeDocument/2006/relationships/slideLayout" Target="../slideLayouts/slideLayout70.xml"/><Relationship Id="rId4" Type="http://schemas.openxmlformats.org/officeDocument/2006/relationships/slideLayout" Target="../slideLayouts/slideLayout64.xml"/><Relationship Id="rId9" Type="http://schemas.openxmlformats.org/officeDocument/2006/relationships/slideLayout" Target="../slideLayouts/slideLayout69.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78.xml"/><Relationship Id="rId3" Type="http://schemas.openxmlformats.org/officeDocument/2006/relationships/slideLayout" Target="../slideLayouts/slideLayout73.xml"/><Relationship Id="rId7" Type="http://schemas.openxmlformats.org/officeDocument/2006/relationships/slideLayout" Target="../slideLayouts/slideLayout77.xml"/><Relationship Id="rId12" Type="http://schemas.openxmlformats.org/officeDocument/2006/relationships/image" Target="../media/image1.jpg"/><Relationship Id="rId2" Type="http://schemas.openxmlformats.org/officeDocument/2006/relationships/slideLayout" Target="../slideLayouts/slideLayout72.xml"/><Relationship Id="rId1" Type="http://schemas.openxmlformats.org/officeDocument/2006/relationships/slideLayout" Target="../slideLayouts/slideLayout71.xml"/><Relationship Id="rId6" Type="http://schemas.openxmlformats.org/officeDocument/2006/relationships/slideLayout" Target="../slideLayouts/slideLayout76.xml"/><Relationship Id="rId11" Type="http://schemas.openxmlformats.org/officeDocument/2006/relationships/theme" Target="../theme/theme8.xml"/><Relationship Id="rId5" Type="http://schemas.openxmlformats.org/officeDocument/2006/relationships/slideLayout" Target="../slideLayouts/slideLayout75.xml"/><Relationship Id="rId10" Type="http://schemas.openxmlformats.org/officeDocument/2006/relationships/slideLayout" Target="../slideLayouts/slideLayout80.xml"/><Relationship Id="rId4" Type="http://schemas.openxmlformats.org/officeDocument/2006/relationships/slideLayout" Target="../slideLayouts/slideLayout74.xml"/><Relationship Id="rId9" Type="http://schemas.openxmlformats.org/officeDocument/2006/relationships/slideLayout" Target="../slideLayouts/slideLayout79.xml"/></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88.xml"/><Relationship Id="rId3" Type="http://schemas.openxmlformats.org/officeDocument/2006/relationships/slideLayout" Target="../slideLayouts/slideLayout83.xml"/><Relationship Id="rId7" Type="http://schemas.openxmlformats.org/officeDocument/2006/relationships/slideLayout" Target="../slideLayouts/slideLayout87.xml"/><Relationship Id="rId12" Type="http://schemas.openxmlformats.org/officeDocument/2006/relationships/image" Target="../media/image1.jpg"/><Relationship Id="rId2" Type="http://schemas.openxmlformats.org/officeDocument/2006/relationships/slideLayout" Target="../slideLayouts/slideLayout82.xml"/><Relationship Id="rId1" Type="http://schemas.openxmlformats.org/officeDocument/2006/relationships/slideLayout" Target="../slideLayouts/slideLayout81.xml"/><Relationship Id="rId6" Type="http://schemas.openxmlformats.org/officeDocument/2006/relationships/slideLayout" Target="../slideLayouts/slideLayout86.xml"/><Relationship Id="rId11" Type="http://schemas.openxmlformats.org/officeDocument/2006/relationships/theme" Target="../theme/theme9.xml"/><Relationship Id="rId5" Type="http://schemas.openxmlformats.org/officeDocument/2006/relationships/slideLayout" Target="../slideLayouts/slideLayout85.xml"/><Relationship Id="rId10" Type="http://schemas.openxmlformats.org/officeDocument/2006/relationships/slideLayout" Target="../slideLayouts/slideLayout90.xml"/><Relationship Id="rId4" Type="http://schemas.openxmlformats.org/officeDocument/2006/relationships/slideLayout" Target="../slideLayouts/slideLayout84.xml"/><Relationship Id="rId9" Type="http://schemas.openxmlformats.org/officeDocument/2006/relationships/slideLayout" Target="../slideLayouts/slideLayout8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Picture 6" descr="wmo2016_powerpoint_standard_v2-2.jpg"/>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0" y="5151694"/>
            <a:ext cx="1988820" cy="1714500"/>
          </a:xfrm>
          <a:prstGeom prst="rect">
            <a:avLst/>
          </a:prstGeom>
        </p:spPr>
      </p:pic>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59AF2F-52C6-9B46-B8B2-0579234AE62E}" type="slidenum">
              <a:rPr lang="en-US" smtClean="0"/>
              <a:t>‹#›</a:t>
            </a:fld>
            <a:endParaRPr lang="en-US"/>
          </a:p>
        </p:txBody>
      </p:sp>
    </p:spTree>
    <p:extLst>
      <p:ext uri="{BB962C8B-B14F-4D97-AF65-F5344CB8AC3E}">
        <p14:creationId xmlns:p14="http://schemas.microsoft.com/office/powerpoint/2010/main" val="305361717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Lst>
  <p:hf hdr="0"/>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fr-CH" smtClean="0"/>
              <a:t>Click to edit Master title style</a:t>
            </a:r>
            <a:endParaRPr lang="en-US" smtClean="0"/>
          </a:p>
        </p:txBody>
      </p:sp>
      <p:sp>
        <p:nvSpPr>
          <p:cNvPr id="1027" name="Text Placeholder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fr-CH" smtClean="0"/>
              <a:t>Click to edit Master text styles</a:t>
            </a:r>
          </a:p>
          <a:p>
            <a:pPr lvl="1"/>
            <a:r>
              <a:rPr lang="fr-CH" smtClean="0"/>
              <a:t>Second level</a:t>
            </a:r>
          </a:p>
          <a:p>
            <a:pPr lvl="2"/>
            <a:r>
              <a:rPr lang="fr-CH" smtClean="0"/>
              <a:t>Third level</a:t>
            </a:r>
          </a:p>
          <a:p>
            <a:pPr lvl="3"/>
            <a:r>
              <a:rPr lang="fr-CH" smtClean="0"/>
              <a:t>Fourth level</a:t>
            </a:r>
          </a:p>
          <a:p>
            <a:pPr lvl="4"/>
            <a:r>
              <a:rPr lang="fr-CH" smtClean="0"/>
              <a:t>Fifth level</a:t>
            </a:r>
            <a:endParaRPr lang="en-US" smtClean="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smtClean="0">
                <a:solidFill>
                  <a:schemeClr val="tx1">
                    <a:tint val="75000"/>
                  </a:schemeClr>
                </a:solidFill>
                <a:latin typeface="+mn-lt"/>
                <a:cs typeface="+mn-cs"/>
              </a:defRPr>
            </a:lvl1pPr>
          </a:lstStyle>
          <a:p>
            <a:pPr>
              <a:defRPr/>
            </a:pPr>
            <a:fld id="{9BDB4951-07BB-4606-8402-F82EE591C96D}" type="datetimeFigureOut">
              <a:rPr lang="en-US">
                <a:solidFill>
                  <a:prstClr val="black">
                    <a:tint val="75000"/>
                  </a:prstClr>
                </a:solidFill>
              </a:rPr>
              <a:pPr>
                <a:defRPr/>
              </a:pPr>
              <a:t>02/10/2017</a:t>
            </a:fld>
            <a:endParaRPr lang="en-US">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smtClean="0">
                <a:solidFill>
                  <a:schemeClr val="tx1">
                    <a:tint val="75000"/>
                  </a:schemeClr>
                </a:solidFill>
                <a:latin typeface="+mn-lt"/>
                <a:cs typeface="+mn-cs"/>
              </a:defRPr>
            </a:lvl1pPr>
          </a:lstStyle>
          <a:p>
            <a:pPr>
              <a:defRPr/>
            </a:pPr>
            <a:fld id="{3A9D5F45-A363-4972-A559-0F78FE3B044D}" type="slidenum">
              <a:rPr lang="en-US">
                <a:solidFill>
                  <a:prstClr val="black">
                    <a:tint val="75000"/>
                  </a:prstClr>
                </a:solidFill>
              </a:rPr>
              <a:pPr>
                <a:defRPr/>
              </a:pPr>
              <a:t>‹#›</a:t>
            </a:fld>
            <a:endParaRPr lang="en-US">
              <a:solidFill>
                <a:prstClr val="black">
                  <a:tint val="75000"/>
                </a:prstClr>
              </a:solidFill>
            </a:endParaRPr>
          </a:p>
        </p:txBody>
      </p:sp>
    </p:spTree>
    <p:extLst>
      <p:ext uri="{BB962C8B-B14F-4D97-AF65-F5344CB8AC3E}">
        <p14:creationId xmlns:p14="http://schemas.microsoft.com/office/powerpoint/2010/main" val="383430309"/>
      </p:ext>
    </p:extLst>
  </p:cSld>
  <p:clrMap bg1="lt1" tx1="dk1" bg2="lt2" tx2="dk2" accent1="accent1" accent2="accent2" accent3="accent3" accent4="accent4" accent5="accent5" accent6="accent6" hlink="hlink" folHlink="folHlink"/>
  <p:sldLayoutIdLst>
    <p:sldLayoutId id="2147483659" r:id="rId1"/>
    <p:sldLayoutId id="2147483660" r:id="rId2"/>
    <p:sldLayoutId id="2147483661" r:id="rId3"/>
    <p:sldLayoutId id="2147483662" r:id="rId4"/>
    <p:sldLayoutId id="2147483663" r:id="rId5"/>
    <p:sldLayoutId id="2147483664" r:id="rId6"/>
    <p:sldLayoutId id="2147483665" r:id="rId7"/>
    <p:sldLayoutId id="2147483666" r:id="rId8"/>
    <p:sldLayoutId id="2147483667" r:id="rId9"/>
    <p:sldLayoutId id="2147483668" r:id="rId10"/>
    <p:sldLayoutId id="2147483669" r:id="rId11"/>
  </p:sldLayoutIdLst>
  <p:txStyles>
    <p:titleStyle>
      <a:lvl1pPr algn="ctr" defTabSz="457200" rtl="0" fontAlgn="base">
        <a:spcBef>
          <a:spcPct val="0"/>
        </a:spcBef>
        <a:spcAft>
          <a:spcPct val="0"/>
        </a:spcAft>
        <a:defRPr sz="4400" kern="1200">
          <a:solidFill>
            <a:schemeClr val="tx1"/>
          </a:solidFill>
          <a:latin typeface="+mj-lt"/>
          <a:ea typeface="+mj-ea"/>
          <a:cs typeface="+mj-cs"/>
        </a:defRPr>
      </a:lvl1pPr>
      <a:lvl2pPr algn="ctr" defTabSz="457200" rtl="0" fontAlgn="base">
        <a:spcBef>
          <a:spcPct val="0"/>
        </a:spcBef>
        <a:spcAft>
          <a:spcPct val="0"/>
        </a:spcAft>
        <a:defRPr sz="4400">
          <a:solidFill>
            <a:schemeClr val="tx1"/>
          </a:solidFill>
          <a:latin typeface="Calibri" pitchFamily="34" charset="0"/>
        </a:defRPr>
      </a:lvl2pPr>
      <a:lvl3pPr algn="ctr" defTabSz="457200" rtl="0" fontAlgn="base">
        <a:spcBef>
          <a:spcPct val="0"/>
        </a:spcBef>
        <a:spcAft>
          <a:spcPct val="0"/>
        </a:spcAft>
        <a:defRPr sz="4400">
          <a:solidFill>
            <a:schemeClr val="tx1"/>
          </a:solidFill>
          <a:latin typeface="Calibri" pitchFamily="34" charset="0"/>
        </a:defRPr>
      </a:lvl3pPr>
      <a:lvl4pPr algn="ctr" defTabSz="457200" rtl="0" fontAlgn="base">
        <a:spcBef>
          <a:spcPct val="0"/>
        </a:spcBef>
        <a:spcAft>
          <a:spcPct val="0"/>
        </a:spcAft>
        <a:defRPr sz="4400">
          <a:solidFill>
            <a:schemeClr val="tx1"/>
          </a:solidFill>
          <a:latin typeface="Calibri" pitchFamily="34" charset="0"/>
        </a:defRPr>
      </a:lvl4pPr>
      <a:lvl5pPr algn="ctr" defTabSz="457200" rtl="0" fontAlgn="base">
        <a:spcBef>
          <a:spcPct val="0"/>
        </a:spcBef>
        <a:spcAft>
          <a:spcPct val="0"/>
        </a:spcAft>
        <a:defRPr sz="4400">
          <a:solidFill>
            <a:schemeClr val="tx1"/>
          </a:solidFill>
          <a:latin typeface="Calibri" pitchFamily="34" charset="0"/>
        </a:defRPr>
      </a:lvl5pPr>
      <a:lvl6pPr marL="457200" algn="ctr" defTabSz="457200" rtl="0" fontAlgn="base">
        <a:spcBef>
          <a:spcPct val="0"/>
        </a:spcBef>
        <a:spcAft>
          <a:spcPct val="0"/>
        </a:spcAft>
        <a:defRPr sz="4400">
          <a:solidFill>
            <a:schemeClr val="tx1"/>
          </a:solidFill>
          <a:latin typeface="Calibri" pitchFamily="34" charset="0"/>
        </a:defRPr>
      </a:lvl6pPr>
      <a:lvl7pPr marL="914400" algn="ctr" defTabSz="457200" rtl="0" fontAlgn="base">
        <a:spcBef>
          <a:spcPct val="0"/>
        </a:spcBef>
        <a:spcAft>
          <a:spcPct val="0"/>
        </a:spcAft>
        <a:defRPr sz="4400">
          <a:solidFill>
            <a:schemeClr val="tx1"/>
          </a:solidFill>
          <a:latin typeface="Calibri" pitchFamily="34" charset="0"/>
        </a:defRPr>
      </a:lvl7pPr>
      <a:lvl8pPr marL="1371600" algn="ctr" defTabSz="457200" rtl="0" fontAlgn="base">
        <a:spcBef>
          <a:spcPct val="0"/>
        </a:spcBef>
        <a:spcAft>
          <a:spcPct val="0"/>
        </a:spcAft>
        <a:defRPr sz="4400">
          <a:solidFill>
            <a:schemeClr val="tx1"/>
          </a:solidFill>
          <a:latin typeface="Calibri" pitchFamily="34" charset="0"/>
        </a:defRPr>
      </a:lvl8pPr>
      <a:lvl9pPr marL="1828800" algn="ctr" defTabSz="457200" rtl="0" fontAlgn="base">
        <a:spcBef>
          <a:spcPct val="0"/>
        </a:spcBef>
        <a:spcAft>
          <a:spcPct val="0"/>
        </a:spcAft>
        <a:defRPr sz="4400">
          <a:solidFill>
            <a:schemeClr val="tx1"/>
          </a:solidFill>
          <a:latin typeface="Calibri" pitchFamily="34" charset="0"/>
        </a:defRPr>
      </a:lvl9pPr>
    </p:titleStyle>
    <p:bodyStyle>
      <a:lvl1pPr marL="342900" indent="-342900" algn="l" defTabSz="457200" rtl="0" fontAlgn="base">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defTabSz="457200" rtl="0" fontAlgn="base">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defTabSz="457200" rtl="0" fontAlgn="base">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defTabSz="457200" rtl="0" fontAlgn="base">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defTabSz="457200" rtl="0" fontAlgn="base">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fr-CH" smtClean="0"/>
              <a:t>Click to edit Master title style</a:t>
            </a:r>
            <a:endParaRPr lang="en-US" smtClean="0"/>
          </a:p>
        </p:txBody>
      </p:sp>
      <p:sp>
        <p:nvSpPr>
          <p:cNvPr id="1027" name="Text Placeholder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fr-CH" smtClean="0"/>
              <a:t>Click to edit Master text styles</a:t>
            </a:r>
          </a:p>
          <a:p>
            <a:pPr lvl="1"/>
            <a:r>
              <a:rPr lang="fr-CH" smtClean="0"/>
              <a:t>Second level</a:t>
            </a:r>
          </a:p>
          <a:p>
            <a:pPr lvl="2"/>
            <a:r>
              <a:rPr lang="fr-CH" smtClean="0"/>
              <a:t>Third level</a:t>
            </a:r>
          </a:p>
          <a:p>
            <a:pPr lvl="3"/>
            <a:r>
              <a:rPr lang="fr-CH" smtClean="0"/>
              <a:t>Fourth level</a:t>
            </a:r>
          </a:p>
          <a:p>
            <a:pPr lvl="4"/>
            <a:r>
              <a:rPr lang="fr-CH" smtClean="0"/>
              <a:t>Fifth level</a:t>
            </a:r>
            <a:endParaRPr lang="en-US" smtClean="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smtClean="0">
                <a:solidFill>
                  <a:schemeClr val="tx1">
                    <a:tint val="75000"/>
                  </a:schemeClr>
                </a:solidFill>
                <a:latin typeface="+mn-lt"/>
                <a:cs typeface="+mn-cs"/>
              </a:defRPr>
            </a:lvl1pPr>
          </a:lstStyle>
          <a:p>
            <a:pPr>
              <a:defRPr/>
            </a:pPr>
            <a:fld id="{9BDB4951-07BB-4606-8402-F82EE591C96D}" type="datetimeFigureOut">
              <a:rPr lang="en-US">
                <a:solidFill>
                  <a:prstClr val="black">
                    <a:tint val="75000"/>
                  </a:prstClr>
                </a:solidFill>
              </a:rPr>
              <a:pPr>
                <a:defRPr/>
              </a:pPr>
              <a:t>02/10/2017</a:t>
            </a:fld>
            <a:endParaRPr lang="en-US">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smtClean="0">
                <a:solidFill>
                  <a:schemeClr val="tx1">
                    <a:tint val="75000"/>
                  </a:schemeClr>
                </a:solidFill>
                <a:latin typeface="+mn-lt"/>
                <a:cs typeface="+mn-cs"/>
              </a:defRPr>
            </a:lvl1pPr>
          </a:lstStyle>
          <a:p>
            <a:pPr>
              <a:defRPr/>
            </a:pPr>
            <a:fld id="{3A9D5F45-A363-4972-A559-0F78FE3B044D}" type="slidenum">
              <a:rPr lang="en-US">
                <a:solidFill>
                  <a:prstClr val="black">
                    <a:tint val="75000"/>
                  </a:prstClr>
                </a:solidFill>
              </a:rPr>
              <a:pPr>
                <a:defRPr/>
              </a:pPr>
              <a:t>‹#›</a:t>
            </a:fld>
            <a:endParaRPr lang="en-US">
              <a:solidFill>
                <a:prstClr val="black">
                  <a:tint val="75000"/>
                </a:prstClr>
              </a:solidFill>
            </a:endParaRPr>
          </a:p>
        </p:txBody>
      </p:sp>
    </p:spTree>
    <p:extLst>
      <p:ext uri="{BB962C8B-B14F-4D97-AF65-F5344CB8AC3E}">
        <p14:creationId xmlns:p14="http://schemas.microsoft.com/office/powerpoint/2010/main" val="2752000136"/>
      </p:ext>
    </p:extLst>
  </p:cSld>
  <p:clrMap bg1="lt1" tx1="dk1" bg2="lt2" tx2="dk2" accent1="accent1" accent2="accent2" accent3="accent3" accent4="accent4" accent5="accent5" accent6="accent6" hlink="hlink" folHlink="folHlink"/>
  <p:sldLayoutIdLst>
    <p:sldLayoutId id="2147483671" r:id="rId1"/>
    <p:sldLayoutId id="2147483672" r:id="rId2"/>
    <p:sldLayoutId id="2147483673" r:id="rId3"/>
    <p:sldLayoutId id="2147483674" r:id="rId4"/>
    <p:sldLayoutId id="2147483675" r:id="rId5"/>
    <p:sldLayoutId id="2147483676" r:id="rId6"/>
    <p:sldLayoutId id="2147483677" r:id="rId7"/>
    <p:sldLayoutId id="2147483678" r:id="rId8"/>
    <p:sldLayoutId id="2147483679" r:id="rId9"/>
    <p:sldLayoutId id="2147483680" r:id="rId10"/>
    <p:sldLayoutId id="2147483681" r:id="rId11"/>
  </p:sldLayoutIdLst>
  <p:txStyles>
    <p:titleStyle>
      <a:lvl1pPr algn="ctr" defTabSz="457200" rtl="0" fontAlgn="base">
        <a:spcBef>
          <a:spcPct val="0"/>
        </a:spcBef>
        <a:spcAft>
          <a:spcPct val="0"/>
        </a:spcAft>
        <a:defRPr sz="4400" kern="1200">
          <a:solidFill>
            <a:schemeClr val="tx1"/>
          </a:solidFill>
          <a:latin typeface="+mj-lt"/>
          <a:ea typeface="+mj-ea"/>
          <a:cs typeface="+mj-cs"/>
        </a:defRPr>
      </a:lvl1pPr>
      <a:lvl2pPr algn="ctr" defTabSz="457200" rtl="0" fontAlgn="base">
        <a:spcBef>
          <a:spcPct val="0"/>
        </a:spcBef>
        <a:spcAft>
          <a:spcPct val="0"/>
        </a:spcAft>
        <a:defRPr sz="4400">
          <a:solidFill>
            <a:schemeClr val="tx1"/>
          </a:solidFill>
          <a:latin typeface="Calibri" pitchFamily="34" charset="0"/>
        </a:defRPr>
      </a:lvl2pPr>
      <a:lvl3pPr algn="ctr" defTabSz="457200" rtl="0" fontAlgn="base">
        <a:spcBef>
          <a:spcPct val="0"/>
        </a:spcBef>
        <a:spcAft>
          <a:spcPct val="0"/>
        </a:spcAft>
        <a:defRPr sz="4400">
          <a:solidFill>
            <a:schemeClr val="tx1"/>
          </a:solidFill>
          <a:latin typeface="Calibri" pitchFamily="34" charset="0"/>
        </a:defRPr>
      </a:lvl3pPr>
      <a:lvl4pPr algn="ctr" defTabSz="457200" rtl="0" fontAlgn="base">
        <a:spcBef>
          <a:spcPct val="0"/>
        </a:spcBef>
        <a:spcAft>
          <a:spcPct val="0"/>
        </a:spcAft>
        <a:defRPr sz="4400">
          <a:solidFill>
            <a:schemeClr val="tx1"/>
          </a:solidFill>
          <a:latin typeface="Calibri" pitchFamily="34" charset="0"/>
        </a:defRPr>
      </a:lvl4pPr>
      <a:lvl5pPr algn="ctr" defTabSz="457200" rtl="0" fontAlgn="base">
        <a:spcBef>
          <a:spcPct val="0"/>
        </a:spcBef>
        <a:spcAft>
          <a:spcPct val="0"/>
        </a:spcAft>
        <a:defRPr sz="4400">
          <a:solidFill>
            <a:schemeClr val="tx1"/>
          </a:solidFill>
          <a:latin typeface="Calibri" pitchFamily="34" charset="0"/>
        </a:defRPr>
      </a:lvl5pPr>
      <a:lvl6pPr marL="457200" algn="ctr" defTabSz="457200" rtl="0" fontAlgn="base">
        <a:spcBef>
          <a:spcPct val="0"/>
        </a:spcBef>
        <a:spcAft>
          <a:spcPct val="0"/>
        </a:spcAft>
        <a:defRPr sz="4400">
          <a:solidFill>
            <a:schemeClr val="tx1"/>
          </a:solidFill>
          <a:latin typeface="Calibri" pitchFamily="34" charset="0"/>
        </a:defRPr>
      </a:lvl6pPr>
      <a:lvl7pPr marL="914400" algn="ctr" defTabSz="457200" rtl="0" fontAlgn="base">
        <a:spcBef>
          <a:spcPct val="0"/>
        </a:spcBef>
        <a:spcAft>
          <a:spcPct val="0"/>
        </a:spcAft>
        <a:defRPr sz="4400">
          <a:solidFill>
            <a:schemeClr val="tx1"/>
          </a:solidFill>
          <a:latin typeface="Calibri" pitchFamily="34" charset="0"/>
        </a:defRPr>
      </a:lvl7pPr>
      <a:lvl8pPr marL="1371600" algn="ctr" defTabSz="457200" rtl="0" fontAlgn="base">
        <a:spcBef>
          <a:spcPct val="0"/>
        </a:spcBef>
        <a:spcAft>
          <a:spcPct val="0"/>
        </a:spcAft>
        <a:defRPr sz="4400">
          <a:solidFill>
            <a:schemeClr val="tx1"/>
          </a:solidFill>
          <a:latin typeface="Calibri" pitchFamily="34" charset="0"/>
        </a:defRPr>
      </a:lvl8pPr>
      <a:lvl9pPr marL="1828800" algn="ctr" defTabSz="457200" rtl="0" fontAlgn="base">
        <a:spcBef>
          <a:spcPct val="0"/>
        </a:spcBef>
        <a:spcAft>
          <a:spcPct val="0"/>
        </a:spcAft>
        <a:defRPr sz="4400">
          <a:solidFill>
            <a:schemeClr val="tx1"/>
          </a:solidFill>
          <a:latin typeface="Calibri" pitchFamily="34" charset="0"/>
        </a:defRPr>
      </a:lvl9pPr>
    </p:titleStyle>
    <p:bodyStyle>
      <a:lvl1pPr marL="342900" indent="-342900" algn="l" defTabSz="457200" rtl="0" fontAlgn="base">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defTabSz="457200" rtl="0" fontAlgn="base">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defTabSz="457200" rtl="0" fontAlgn="base">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defTabSz="457200" rtl="0" fontAlgn="base">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defTabSz="457200" rtl="0" fontAlgn="base">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fr-CH" smtClean="0"/>
              <a:t>Click to edit Master title style</a:t>
            </a:r>
            <a:endParaRPr lang="en-US" smtClean="0"/>
          </a:p>
        </p:txBody>
      </p:sp>
      <p:sp>
        <p:nvSpPr>
          <p:cNvPr id="1027" name="Text Placeholder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fr-CH" smtClean="0"/>
              <a:t>Click to edit Master text styles</a:t>
            </a:r>
          </a:p>
          <a:p>
            <a:pPr lvl="1"/>
            <a:r>
              <a:rPr lang="fr-CH" smtClean="0"/>
              <a:t>Second level</a:t>
            </a:r>
          </a:p>
          <a:p>
            <a:pPr lvl="2"/>
            <a:r>
              <a:rPr lang="fr-CH" smtClean="0"/>
              <a:t>Third level</a:t>
            </a:r>
          </a:p>
          <a:p>
            <a:pPr lvl="3"/>
            <a:r>
              <a:rPr lang="fr-CH" smtClean="0"/>
              <a:t>Fourth level</a:t>
            </a:r>
          </a:p>
          <a:p>
            <a:pPr lvl="4"/>
            <a:r>
              <a:rPr lang="fr-CH" smtClean="0"/>
              <a:t>Fifth level</a:t>
            </a:r>
            <a:endParaRPr lang="en-US" smtClean="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smtClean="0">
                <a:solidFill>
                  <a:schemeClr val="tx1">
                    <a:tint val="75000"/>
                  </a:schemeClr>
                </a:solidFill>
                <a:latin typeface="+mn-lt"/>
                <a:cs typeface="+mn-cs"/>
              </a:defRPr>
            </a:lvl1pPr>
          </a:lstStyle>
          <a:p>
            <a:pPr>
              <a:defRPr/>
            </a:pPr>
            <a:fld id="{9BDB4951-07BB-4606-8402-F82EE591C96D}" type="datetimeFigureOut">
              <a:rPr lang="en-US">
                <a:solidFill>
                  <a:prstClr val="black">
                    <a:tint val="75000"/>
                  </a:prstClr>
                </a:solidFill>
              </a:rPr>
              <a:pPr>
                <a:defRPr/>
              </a:pPr>
              <a:t>02/10/2017</a:t>
            </a:fld>
            <a:endParaRPr lang="en-US">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smtClean="0">
                <a:solidFill>
                  <a:schemeClr val="tx1">
                    <a:tint val="75000"/>
                  </a:schemeClr>
                </a:solidFill>
                <a:latin typeface="+mn-lt"/>
                <a:cs typeface="+mn-cs"/>
              </a:defRPr>
            </a:lvl1pPr>
          </a:lstStyle>
          <a:p>
            <a:pPr>
              <a:defRPr/>
            </a:pPr>
            <a:fld id="{3A9D5F45-A363-4972-A559-0F78FE3B044D}" type="slidenum">
              <a:rPr lang="en-US">
                <a:solidFill>
                  <a:prstClr val="black">
                    <a:tint val="75000"/>
                  </a:prstClr>
                </a:solidFill>
              </a:rPr>
              <a:pPr>
                <a:defRPr/>
              </a:pPr>
              <a:t>‹#›</a:t>
            </a:fld>
            <a:endParaRPr lang="en-US">
              <a:solidFill>
                <a:prstClr val="black">
                  <a:tint val="75000"/>
                </a:prstClr>
              </a:solidFill>
            </a:endParaRPr>
          </a:p>
        </p:txBody>
      </p:sp>
    </p:spTree>
    <p:extLst>
      <p:ext uri="{BB962C8B-B14F-4D97-AF65-F5344CB8AC3E}">
        <p14:creationId xmlns:p14="http://schemas.microsoft.com/office/powerpoint/2010/main" val="1156229272"/>
      </p:ext>
    </p:extLst>
  </p:cSld>
  <p:clrMap bg1="lt1" tx1="dk1" bg2="lt2" tx2="dk2" accent1="accent1" accent2="accent2" accent3="accent3" accent4="accent4" accent5="accent5" accent6="accent6" hlink="hlink" folHlink="folHlink"/>
  <p:sldLayoutIdLst>
    <p:sldLayoutId id="2147483683" r:id="rId1"/>
    <p:sldLayoutId id="2147483684" r:id="rId2"/>
    <p:sldLayoutId id="2147483685" r:id="rId3"/>
    <p:sldLayoutId id="2147483686" r:id="rId4"/>
    <p:sldLayoutId id="2147483687" r:id="rId5"/>
    <p:sldLayoutId id="2147483688" r:id="rId6"/>
    <p:sldLayoutId id="2147483689" r:id="rId7"/>
    <p:sldLayoutId id="2147483690" r:id="rId8"/>
    <p:sldLayoutId id="2147483691" r:id="rId9"/>
    <p:sldLayoutId id="2147483692" r:id="rId10"/>
    <p:sldLayoutId id="2147483693" r:id="rId11"/>
  </p:sldLayoutIdLst>
  <p:txStyles>
    <p:titleStyle>
      <a:lvl1pPr algn="ctr" defTabSz="457200" rtl="0" fontAlgn="base">
        <a:spcBef>
          <a:spcPct val="0"/>
        </a:spcBef>
        <a:spcAft>
          <a:spcPct val="0"/>
        </a:spcAft>
        <a:defRPr sz="4400" kern="1200">
          <a:solidFill>
            <a:schemeClr val="tx1"/>
          </a:solidFill>
          <a:latin typeface="+mj-lt"/>
          <a:ea typeface="+mj-ea"/>
          <a:cs typeface="+mj-cs"/>
        </a:defRPr>
      </a:lvl1pPr>
      <a:lvl2pPr algn="ctr" defTabSz="457200" rtl="0" fontAlgn="base">
        <a:spcBef>
          <a:spcPct val="0"/>
        </a:spcBef>
        <a:spcAft>
          <a:spcPct val="0"/>
        </a:spcAft>
        <a:defRPr sz="4400">
          <a:solidFill>
            <a:schemeClr val="tx1"/>
          </a:solidFill>
          <a:latin typeface="Calibri" pitchFamily="34" charset="0"/>
        </a:defRPr>
      </a:lvl2pPr>
      <a:lvl3pPr algn="ctr" defTabSz="457200" rtl="0" fontAlgn="base">
        <a:spcBef>
          <a:spcPct val="0"/>
        </a:spcBef>
        <a:spcAft>
          <a:spcPct val="0"/>
        </a:spcAft>
        <a:defRPr sz="4400">
          <a:solidFill>
            <a:schemeClr val="tx1"/>
          </a:solidFill>
          <a:latin typeface="Calibri" pitchFamily="34" charset="0"/>
        </a:defRPr>
      </a:lvl3pPr>
      <a:lvl4pPr algn="ctr" defTabSz="457200" rtl="0" fontAlgn="base">
        <a:spcBef>
          <a:spcPct val="0"/>
        </a:spcBef>
        <a:spcAft>
          <a:spcPct val="0"/>
        </a:spcAft>
        <a:defRPr sz="4400">
          <a:solidFill>
            <a:schemeClr val="tx1"/>
          </a:solidFill>
          <a:latin typeface="Calibri" pitchFamily="34" charset="0"/>
        </a:defRPr>
      </a:lvl4pPr>
      <a:lvl5pPr algn="ctr" defTabSz="457200" rtl="0" fontAlgn="base">
        <a:spcBef>
          <a:spcPct val="0"/>
        </a:spcBef>
        <a:spcAft>
          <a:spcPct val="0"/>
        </a:spcAft>
        <a:defRPr sz="4400">
          <a:solidFill>
            <a:schemeClr val="tx1"/>
          </a:solidFill>
          <a:latin typeface="Calibri" pitchFamily="34" charset="0"/>
        </a:defRPr>
      </a:lvl5pPr>
      <a:lvl6pPr marL="457200" algn="ctr" defTabSz="457200" rtl="0" fontAlgn="base">
        <a:spcBef>
          <a:spcPct val="0"/>
        </a:spcBef>
        <a:spcAft>
          <a:spcPct val="0"/>
        </a:spcAft>
        <a:defRPr sz="4400">
          <a:solidFill>
            <a:schemeClr val="tx1"/>
          </a:solidFill>
          <a:latin typeface="Calibri" pitchFamily="34" charset="0"/>
        </a:defRPr>
      </a:lvl6pPr>
      <a:lvl7pPr marL="914400" algn="ctr" defTabSz="457200" rtl="0" fontAlgn="base">
        <a:spcBef>
          <a:spcPct val="0"/>
        </a:spcBef>
        <a:spcAft>
          <a:spcPct val="0"/>
        </a:spcAft>
        <a:defRPr sz="4400">
          <a:solidFill>
            <a:schemeClr val="tx1"/>
          </a:solidFill>
          <a:latin typeface="Calibri" pitchFamily="34" charset="0"/>
        </a:defRPr>
      </a:lvl7pPr>
      <a:lvl8pPr marL="1371600" algn="ctr" defTabSz="457200" rtl="0" fontAlgn="base">
        <a:spcBef>
          <a:spcPct val="0"/>
        </a:spcBef>
        <a:spcAft>
          <a:spcPct val="0"/>
        </a:spcAft>
        <a:defRPr sz="4400">
          <a:solidFill>
            <a:schemeClr val="tx1"/>
          </a:solidFill>
          <a:latin typeface="Calibri" pitchFamily="34" charset="0"/>
        </a:defRPr>
      </a:lvl8pPr>
      <a:lvl9pPr marL="1828800" algn="ctr" defTabSz="457200" rtl="0" fontAlgn="base">
        <a:spcBef>
          <a:spcPct val="0"/>
        </a:spcBef>
        <a:spcAft>
          <a:spcPct val="0"/>
        </a:spcAft>
        <a:defRPr sz="4400">
          <a:solidFill>
            <a:schemeClr val="tx1"/>
          </a:solidFill>
          <a:latin typeface="Calibri" pitchFamily="34" charset="0"/>
        </a:defRPr>
      </a:lvl9pPr>
    </p:titleStyle>
    <p:bodyStyle>
      <a:lvl1pPr marL="342900" indent="-342900" algn="l" defTabSz="457200" rtl="0" fontAlgn="base">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defTabSz="457200" rtl="0" fontAlgn="base">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defTabSz="457200" rtl="0" fontAlgn="base">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defTabSz="457200" rtl="0" fontAlgn="base">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defTabSz="457200" rtl="0" fontAlgn="base">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59AF2F-52C6-9B46-B8B2-0579234AE62E}" type="slidenum">
              <a:rPr lang="en-US" smtClean="0">
                <a:solidFill>
                  <a:prstClr val="black">
                    <a:tint val="75000"/>
                  </a:prstClr>
                </a:solidFill>
              </a:rPr>
              <a:pPr/>
              <a:t>‹#›</a:t>
            </a:fld>
            <a:endParaRPr lang="en-US">
              <a:solidFill>
                <a:prstClr val="black">
                  <a:tint val="75000"/>
                </a:prstClr>
              </a:solidFill>
            </a:endParaRPr>
          </a:p>
        </p:txBody>
      </p:sp>
      <p:pic>
        <p:nvPicPr>
          <p:cNvPr id="7" name="Picture 6" descr="wmo2016_powerpoint_standard_v2-2.jpg"/>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0" y="5151694"/>
            <a:ext cx="1988820" cy="1714500"/>
          </a:xfrm>
          <a:prstGeom prst="rect">
            <a:avLst/>
          </a:prstGeom>
        </p:spPr>
      </p:pic>
    </p:spTree>
    <p:extLst>
      <p:ext uri="{BB962C8B-B14F-4D97-AF65-F5344CB8AC3E}">
        <p14:creationId xmlns:p14="http://schemas.microsoft.com/office/powerpoint/2010/main" val="2119337037"/>
      </p:ext>
    </p:extLst>
  </p:cSld>
  <p:clrMap bg1="lt1" tx1="dk1" bg2="lt2" tx2="dk2" accent1="accent1" accent2="accent2" accent3="accent3" accent4="accent4" accent5="accent5" accent6="accent6" hlink="hlink" folHlink="folHlink"/>
  <p:sldLayoutIdLst>
    <p:sldLayoutId id="2147483695" r:id="rId1"/>
    <p:sldLayoutId id="2147483696" r:id="rId2"/>
    <p:sldLayoutId id="2147483697" r:id="rId3"/>
    <p:sldLayoutId id="2147483698" r:id="rId4"/>
    <p:sldLayoutId id="2147483699" r:id="rId5"/>
    <p:sldLayoutId id="2147483700" r:id="rId6"/>
    <p:sldLayoutId id="2147483701" r:id="rId7"/>
    <p:sldLayoutId id="2147483702" r:id="rId8"/>
    <p:sldLayoutId id="2147483703" r:id="rId9"/>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6"/>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Slide Number Placeholder 5"/>
          <p:cNvSpPr>
            <a:spLocks noGrp="1"/>
          </p:cNvSpPr>
          <p:nvPr>
            <p:ph type="sldNum" sz="quarter" idx="4"/>
          </p:nvPr>
        </p:nvSpPr>
        <p:spPr>
          <a:xfrm>
            <a:off x="6553201" y="6356362"/>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59AF2F-52C6-9B46-B8B2-0579234AE62E}" type="slidenum">
              <a:rPr lang="en-US" smtClean="0">
                <a:solidFill>
                  <a:prstClr val="black">
                    <a:tint val="75000"/>
                  </a:prstClr>
                </a:solidFill>
              </a:rPr>
              <a:pPr/>
              <a:t>‹#›</a:t>
            </a:fld>
            <a:endParaRPr lang="en-US">
              <a:solidFill>
                <a:prstClr val="black">
                  <a:tint val="75000"/>
                </a:prstClr>
              </a:solidFill>
            </a:endParaRPr>
          </a:p>
        </p:txBody>
      </p:sp>
      <p:pic>
        <p:nvPicPr>
          <p:cNvPr id="7" name="Picture 6" descr="wmo2016_powerpoint_standard_v2-2.jpg"/>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0" y="5151694"/>
            <a:ext cx="1988820" cy="1714500"/>
          </a:xfrm>
          <a:prstGeom prst="rect">
            <a:avLst/>
          </a:prstGeom>
        </p:spPr>
      </p:pic>
    </p:spTree>
    <p:extLst>
      <p:ext uri="{BB962C8B-B14F-4D97-AF65-F5344CB8AC3E}">
        <p14:creationId xmlns:p14="http://schemas.microsoft.com/office/powerpoint/2010/main" val="3762413376"/>
      </p:ext>
    </p:extLst>
  </p:cSld>
  <p:clrMap bg1="lt1" tx1="dk1" bg2="lt2" tx2="dk2" accent1="accent1" accent2="accent2" accent3="accent3" accent4="accent4" accent5="accent5" accent6="accent6" hlink="hlink" folHlink="folHlink"/>
  <p:sldLayoutIdLst>
    <p:sldLayoutId id="2147483705" r:id="rId1"/>
    <p:sldLayoutId id="2147483706" r:id="rId2"/>
    <p:sldLayoutId id="2147483707" r:id="rId3"/>
    <p:sldLayoutId id="2147483708" r:id="rId4"/>
    <p:sldLayoutId id="2147483709" r:id="rId5"/>
    <p:sldLayoutId id="2147483710" r:id="rId6"/>
    <p:sldLayoutId id="2147483711" r:id="rId7"/>
    <p:sldLayoutId id="2147483712" r:id="rId8"/>
    <p:sldLayoutId id="2147483713" r:id="rId9"/>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59AF2F-52C6-9B46-B8B2-0579234AE62E}" type="slidenum">
              <a:rPr lang="en-US" smtClean="0">
                <a:solidFill>
                  <a:prstClr val="black">
                    <a:tint val="75000"/>
                  </a:prstClr>
                </a:solidFill>
              </a:rPr>
              <a:pPr/>
              <a:t>‹#›</a:t>
            </a:fld>
            <a:endParaRPr lang="en-US">
              <a:solidFill>
                <a:prstClr val="black">
                  <a:tint val="75000"/>
                </a:prstClr>
              </a:solidFill>
            </a:endParaRPr>
          </a:p>
        </p:txBody>
      </p:sp>
      <p:pic>
        <p:nvPicPr>
          <p:cNvPr id="7" name="Picture 6" descr="wmo2016_powerpoint_standard_v2-2.jpg"/>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0" y="5151694"/>
            <a:ext cx="1988820" cy="1714500"/>
          </a:xfrm>
          <a:prstGeom prst="rect">
            <a:avLst/>
          </a:prstGeom>
        </p:spPr>
      </p:pic>
    </p:spTree>
    <p:extLst>
      <p:ext uri="{BB962C8B-B14F-4D97-AF65-F5344CB8AC3E}">
        <p14:creationId xmlns:p14="http://schemas.microsoft.com/office/powerpoint/2010/main" val="3380531112"/>
      </p:ext>
    </p:extLst>
  </p:cSld>
  <p:clrMap bg1="lt1" tx1="dk1" bg2="lt2" tx2="dk2" accent1="accent1" accent2="accent2" accent3="accent3" accent4="accent4" accent5="accent5" accent6="accent6" hlink="hlink" folHlink="folHlink"/>
  <p:sldLayoutIdLst>
    <p:sldLayoutId id="2147483715" r:id="rId1"/>
    <p:sldLayoutId id="2147483716" r:id="rId2"/>
    <p:sldLayoutId id="2147483717" r:id="rId3"/>
    <p:sldLayoutId id="2147483718" r:id="rId4"/>
    <p:sldLayoutId id="2147483719" r:id="rId5"/>
    <p:sldLayoutId id="2147483720" r:id="rId6"/>
    <p:sldLayoutId id="2147483721" r:id="rId7"/>
    <p:sldLayoutId id="2147483722" r:id="rId8"/>
    <p:sldLayoutId id="2147483723" r:id="rId9"/>
    <p:sldLayoutId id="2147483724" r:id="rId10"/>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59AF2F-52C6-9B46-B8B2-0579234AE62E}" type="slidenum">
              <a:rPr lang="en-US" smtClean="0">
                <a:solidFill>
                  <a:prstClr val="black">
                    <a:tint val="75000"/>
                  </a:prstClr>
                </a:solidFill>
              </a:rPr>
              <a:pPr/>
              <a:t>‹#›</a:t>
            </a:fld>
            <a:endParaRPr lang="en-US">
              <a:solidFill>
                <a:prstClr val="black">
                  <a:tint val="75000"/>
                </a:prstClr>
              </a:solidFill>
            </a:endParaRPr>
          </a:p>
        </p:txBody>
      </p:sp>
      <p:pic>
        <p:nvPicPr>
          <p:cNvPr id="7" name="Picture 6" descr="wmo2016_powerpoint_standard_v2-2.jpg"/>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0" y="5151694"/>
            <a:ext cx="1988820" cy="1714500"/>
          </a:xfrm>
          <a:prstGeom prst="rect">
            <a:avLst/>
          </a:prstGeom>
        </p:spPr>
      </p:pic>
    </p:spTree>
    <p:extLst>
      <p:ext uri="{BB962C8B-B14F-4D97-AF65-F5344CB8AC3E}">
        <p14:creationId xmlns:p14="http://schemas.microsoft.com/office/powerpoint/2010/main" val="967896215"/>
      </p:ext>
    </p:extLst>
  </p:cSld>
  <p:clrMap bg1="lt1" tx1="dk1" bg2="lt2" tx2="dk2" accent1="accent1" accent2="accent2" accent3="accent3" accent4="accent4" accent5="accent5" accent6="accent6" hlink="hlink" folHlink="folHlink"/>
  <p:sldLayoutIdLst>
    <p:sldLayoutId id="2147483726" r:id="rId1"/>
    <p:sldLayoutId id="2147483727" r:id="rId2"/>
    <p:sldLayoutId id="2147483728" r:id="rId3"/>
    <p:sldLayoutId id="2147483729" r:id="rId4"/>
    <p:sldLayoutId id="2147483730" r:id="rId5"/>
    <p:sldLayoutId id="2147483731" r:id="rId6"/>
    <p:sldLayoutId id="2147483732" r:id="rId7"/>
    <p:sldLayoutId id="2147483733" r:id="rId8"/>
    <p:sldLayoutId id="2147483734" r:id="rId9"/>
    <p:sldLayoutId id="2147483735" r:id="rId10"/>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59AF2F-52C6-9B46-B8B2-0579234AE62E}" type="slidenum">
              <a:rPr lang="en-US" smtClean="0">
                <a:solidFill>
                  <a:prstClr val="black">
                    <a:tint val="75000"/>
                  </a:prstClr>
                </a:solidFill>
              </a:rPr>
              <a:pPr/>
              <a:t>‹#›</a:t>
            </a:fld>
            <a:endParaRPr lang="en-US">
              <a:solidFill>
                <a:prstClr val="black">
                  <a:tint val="75000"/>
                </a:prstClr>
              </a:solidFill>
            </a:endParaRPr>
          </a:p>
        </p:txBody>
      </p:sp>
      <p:pic>
        <p:nvPicPr>
          <p:cNvPr id="7" name="Picture 6" descr="wmo2016_powerpoint_standard_v2-2.jpg"/>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0" y="5151694"/>
            <a:ext cx="1988820" cy="1714500"/>
          </a:xfrm>
          <a:prstGeom prst="rect">
            <a:avLst/>
          </a:prstGeom>
        </p:spPr>
      </p:pic>
    </p:spTree>
    <p:extLst>
      <p:ext uri="{BB962C8B-B14F-4D97-AF65-F5344CB8AC3E}">
        <p14:creationId xmlns:p14="http://schemas.microsoft.com/office/powerpoint/2010/main" val="85296386"/>
      </p:ext>
    </p:extLst>
  </p:cSld>
  <p:clrMap bg1="lt1" tx1="dk1" bg2="lt2" tx2="dk2" accent1="accent1" accent2="accent2" accent3="accent3" accent4="accent4" accent5="accent5" accent6="accent6" hlink="hlink" folHlink="folHlink"/>
  <p:sldLayoutIdLst>
    <p:sldLayoutId id="2147483737" r:id="rId1"/>
    <p:sldLayoutId id="2147483738" r:id="rId2"/>
    <p:sldLayoutId id="2147483739" r:id="rId3"/>
    <p:sldLayoutId id="2147483740" r:id="rId4"/>
    <p:sldLayoutId id="2147483741" r:id="rId5"/>
    <p:sldLayoutId id="2147483742" r:id="rId6"/>
    <p:sldLayoutId id="2147483743" r:id="rId7"/>
    <p:sldLayoutId id="2147483744" r:id="rId8"/>
    <p:sldLayoutId id="2147483745" r:id="rId9"/>
    <p:sldLayoutId id="2147483746" r:id="rId10"/>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8.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49.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1.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77.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5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8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0.xml"/></Relationships>
</file>

<file path=ppt/slides/_rels/slide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txBox="1">
            <a:spLocks/>
          </p:cNvSpPr>
          <p:nvPr/>
        </p:nvSpPr>
        <p:spPr>
          <a:xfrm>
            <a:off x="457199" y="2002370"/>
            <a:ext cx="8566485" cy="1840813"/>
          </a:xfrm>
          <a:prstGeom prst="rect">
            <a:avLst/>
          </a:prstGeom>
        </p:spPr>
        <p:txBody>
          <a:bodyPr vert="horz" lIns="91440" tIns="45720" rIns="91440" bIns="45720" rtlCol="0" anchor="ctr">
            <a:normAutofit fontScale="55000" lnSpcReduction="20000"/>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en-US" sz="4800" dirty="0" smtClean="0">
                <a:solidFill>
                  <a:srgbClr val="000090"/>
                </a:solidFill>
              </a:rPr>
              <a:t>Information Management  </a:t>
            </a:r>
          </a:p>
          <a:p>
            <a:r>
              <a:rPr lang="en-US" sz="4800" dirty="0" smtClean="0">
                <a:solidFill>
                  <a:srgbClr val="000090"/>
                </a:solidFill>
              </a:rPr>
              <a:t>OPAG - Data Processing and Forecasting Systems (DPFS)</a:t>
            </a:r>
          </a:p>
          <a:p>
            <a:endParaRPr lang="en-US" sz="4800" dirty="0" smtClean="0">
              <a:solidFill>
                <a:srgbClr val="000090"/>
              </a:solidFill>
            </a:endParaRPr>
          </a:p>
          <a:p>
            <a:r>
              <a:rPr lang="en-US" sz="4800" i="1" dirty="0" smtClean="0">
                <a:solidFill>
                  <a:srgbClr val="000090"/>
                </a:solidFill>
              </a:rPr>
              <a:t>A. </a:t>
            </a:r>
            <a:r>
              <a:rPr lang="en-US" sz="4800" i="1" dirty="0" err="1" smtClean="0">
                <a:solidFill>
                  <a:srgbClr val="000090"/>
                </a:solidFill>
              </a:rPr>
              <a:t>Harou</a:t>
            </a:r>
            <a:endParaRPr lang="en-US" sz="4800" i="1" dirty="0" smtClean="0">
              <a:solidFill>
                <a:srgbClr val="000090"/>
              </a:solidFill>
            </a:endParaRPr>
          </a:p>
          <a:p>
            <a:r>
              <a:rPr lang="en-US" sz="3000" dirty="0" smtClean="0">
                <a:solidFill>
                  <a:srgbClr val="000090"/>
                </a:solidFill>
              </a:rPr>
              <a:t>2.11</a:t>
            </a:r>
            <a:endParaRPr lang="en-US" sz="3000" dirty="0">
              <a:solidFill>
                <a:srgbClr val="000090"/>
              </a:solidFill>
            </a:endParaRPr>
          </a:p>
        </p:txBody>
      </p:sp>
      <p:sp>
        <p:nvSpPr>
          <p:cNvPr id="2" name="Slide Number Placeholder 1"/>
          <p:cNvSpPr>
            <a:spLocks noGrp="1"/>
          </p:cNvSpPr>
          <p:nvPr>
            <p:ph type="sldNum" sz="quarter" idx="12"/>
          </p:nvPr>
        </p:nvSpPr>
        <p:spPr/>
        <p:txBody>
          <a:bodyPr/>
          <a:lstStyle/>
          <a:p>
            <a:fld id="{9259AF2F-52C6-9B46-B8B2-0579234AE62E}" type="slidenum">
              <a:rPr lang="en-US" smtClean="0"/>
              <a:t>1</a:t>
            </a:fld>
            <a:endParaRPr lang="en-US"/>
          </a:p>
        </p:txBody>
      </p:sp>
    </p:spTree>
    <p:extLst>
      <p:ext uri="{BB962C8B-B14F-4D97-AF65-F5344CB8AC3E}">
        <p14:creationId xmlns:p14="http://schemas.microsoft.com/office/powerpoint/2010/main" val="238926067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タイトル 6"/>
          <p:cNvSpPr>
            <a:spLocks noGrp="1"/>
          </p:cNvSpPr>
          <p:nvPr>
            <p:ph type="title" idx="4294967295"/>
          </p:nvPr>
        </p:nvSpPr>
        <p:spPr>
          <a:xfrm>
            <a:off x="457200" y="274638"/>
            <a:ext cx="8229600" cy="567573"/>
          </a:xfrm>
        </p:spPr>
        <p:txBody>
          <a:bodyPr/>
          <a:lstStyle/>
          <a:p>
            <a:r>
              <a:rPr kumimoji="1" lang="en-US" altLang="ja-JP" sz="2400" b="1" dirty="0" smtClean="0">
                <a:solidFill>
                  <a:schemeClr val="accent2"/>
                </a:solidFill>
                <a:ea typeface="ＭＳ Ｐゴシック" pitchFamily="34" charset="-128"/>
              </a:rPr>
              <a:t>The Global Data Processing and Forecasting System</a:t>
            </a:r>
            <a:endParaRPr kumimoji="1" lang="ja-JP" altLang="en-US" sz="2400" b="1" dirty="0" smtClean="0">
              <a:solidFill>
                <a:schemeClr val="accent2"/>
              </a:solidFill>
              <a:ea typeface="ＭＳ Ｐゴシック" pitchFamily="34" charset="-128"/>
            </a:endParaRPr>
          </a:p>
        </p:txBody>
      </p:sp>
      <p:sp>
        <p:nvSpPr>
          <p:cNvPr id="103427" name="フッター プレースホルダー 4"/>
          <p:cNvSpPr txBox="1">
            <a:spLocks noGrp="1"/>
          </p:cNvSpPr>
          <p:nvPr/>
        </p:nvSpPr>
        <p:spPr bwMode="auto">
          <a:xfrm>
            <a:off x="1042988" y="6453188"/>
            <a:ext cx="4465637" cy="312737"/>
          </a:xfrm>
          <a:prstGeom prst="rect">
            <a:avLst/>
          </a:prstGeom>
          <a:noFill/>
          <a:ln w="9525">
            <a:noFill/>
            <a:miter lim="800000"/>
            <a:headEnd/>
            <a:tailEnd/>
          </a:ln>
        </p:spPr>
        <p:txBody>
          <a:bodyPr/>
          <a:lstStyle/>
          <a:p>
            <a:pPr eaLnBrk="0" fontAlgn="base" hangingPunct="0">
              <a:spcBef>
                <a:spcPct val="0"/>
              </a:spcBef>
              <a:spcAft>
                <a:spcPct val="0"/>
              </a:spcAft>
            </a:pPr>
            <a:r>
              <a:rPr lang="es-ES" altLang="en-US" sz="1200">
                <a:solidFill>
                  <a:prstClr val="black"/>
                </a:solidFill>
                <a:latin typeface="Arial" charset="0"/>
                <a:cs typeface="Arial" charset="0"/>
              </a:rPr>
              <a:t>Cg-17 Side Event</a:t>
            </a:r>
            <a:endParaRPr lang="en-US" altLang="en-US" sz="1200">
              <a:solidFill>
                <a:prstClr val="black"/>
              </a:solidFill>
              <a:latin typeface="Arial" charset="0"/>
              <a:cs typeface="Arial" charset="0"/>
            </a:endParaRPr>
          </a:p>
        </p:txBody>
      </p:sp>
      <p:sp>
        <p:nvSpPr>
          <p:cNvPr id="103428" name="スライド番号プレースホルダー 5"/>
          <p:cNvSpPr txBox="1">
            <a:spLocks noGrp="1"/>
          </p:cNvSpPr>
          <p:nvPr/>
        </p:nvSpPr>
        <p:spPr bwMode="auto">
          <a:xfrm>
            <a:off x="5867400" y="6478588"/>
            <a:ext cx="1152525" cy="312737"/>
          </a:xfrm>
          <a:prstGeom prst="rect">
            <a:avLst/>
          </a:prstGeom>
          <a:noFill/>
          <a:ln w="9525">
            <a:noFill/>
            <a:miter lim="800000"/>
            <a:headEnd/>
            <a:tailEnd/>
          </a:ln>
        </p:spPr>
        <p:txBody>
          <a:bodyPr/>
          <a:lstStyle/>
          <a:p>
            <a:pPr algn="r" eaLnBrk="0" fontAlgn="base" hangingPunct="0">
              <a:spcBef>
                <a:spcPct val="0"/>
              </a:spcBef>
              <a:spcAft>
                <a:spcPct val="0"/>
              </a:spcAft>
            </a:pPr>
            <a:fld id="{835FAEE3-273E-43CA-AB28-964DC35D503D}" type="slidenum">
              <a:rPr lang="en-US" altLang="en-US" sz="1200">
                <a:solidFill>
                  <a:prstClr val="black"/>
                </a:solidFill>
                <a:latin typeface="Arial" charset="0"/>
                <a:cs typeface="Arial" charset="0"/>
              </a:rPr>
              <a:pPr algn="r" eaLnBrk="0" fontAlgn="base" hangingPunct="0">
                <a:spcBef>
                  <a:spcPct val="0"/>
                </a:spcBef>
                <a:spcAft>
                  <a:spcPct val="0"/>
                </a:spcAft>
              </a:pPr>
              <a:t>2</a:t>
            </a:fld>
            <a:endParaRPr lang="en-US" altLang="en-US" sz="1200">
              <a:solidFill>
                <a:prstClr val="black"/>
              </a:solidFill>
              <a:latin typeface="Arial" charset="0"/>
              <a:cs typeface="Arial" charset="0"/>
            </a:endParaRPr>
          </a:p>
        </p:txBody>
      </p:sp>
      <p:sp>
        <p:nvSpPr>
          <p:cNvPr id="103429" name="コンテンツ プレースホルダー 7"/>
          <p:cNvSpPr>
            <a:spLocks noGrp="1"/>
          </p:cNvSpPr>
          <p:nvPr>
            <p:ph idx="4294967295"/>
          </p:nvPr>
        </p:nvSpPr>
        <p:spPr>
          <a:xfrm>
            <a:off x="250825" y="1052513"/>
            <a:ext cx="8569325" cy="5713412"/>
          </a:xfrm>
          <a:solidFill>
            <a:schemeClr val="bg1"/>
          </a:solidFill>
        </p:spPr>
        <p:txBody>
          <a:bodyPr/>
          <a:lstStyle/>
          <a:p>
            <a:r>
              <a:rPr kumimoji="1" lang="en-US" altLang="ja-JP" dirty="0" smtClean="0">
                <a:ea typeface="ＭＳ Ｐゴシック" pitchFamily="34" charset="-128"/>
              </a:rPr>
              <a:t>Is organized as a </a:t>
            </a:r>
            <a:r>
              <a:rPr kumimoji="1" lang="en-US" altLang="ja-JP" dirty="0" smtClean="0">
                <a:solidFill>
                  <a:srgbClr val="FF5050"/>
                </a:solidFill>
                <a:ea typeface="ＭＳ Ｐゴシック" pitchFamily="34" charset="-128"/>
              </a:rPr>
              <a:t>three-level system</a:t>
            </a:r>
            <a:r>
              <a:rPr kumimoji="1" lang="en-US" altLang="ja-JP" dirty="0" smtClean="0">
                <a:ea typeface="ＭＳ Ｐゴシック" pitchFamily="34" charset="-128"/>
              </a:rPr>
              <a:t> to carry out functions at global, regional and national levels</a:t>
            </a:r>
          </a:p>
          <a:p>
            <a:pPr lvl="1"/>
            <a:endParaRPr kumimoji="1" lang="en-US" altLang="ja-JP" dirty="0" smtClean="0">
              <a:ea typeface="ＭＳ Ｐゴシック" pitchFamily="34" charset="-128"/>
            </a:endParaRPr>
          </a:p>
          <a:p>
            <a:pPr lvl="1"/>
            <a:r>
              <a:rPr kumimoji="1" lang="en-US" altLang="ja-JP" sz="3200" dirty="0" smtClean="0">
                <a:ea typeface="ＭＳ Ｐゴシック" pitchFamily="34" charset="-128"/>
              </a:rPr>
              <a:t>World Meteorological Centre (WMC)</a:t>
            </a:r>
          </a:p>
          <a:p>
            <a:pPr lvl="2"/>
            <a:r>
              <a:rPr kumimoji="1" lang="fr-CH" altLang="ja-JP" dirty="0" smtClean="0">
                <a:ea typeface="ＭＳ Ｐゴシック" pitchFamily="34" charset="-128"/>
              </a:rPr>
              <a:t>Global </a:t>
            </a:r>
            <a:r>
              <a:rPr kumimoji="1" lang="fr-CH" altLang="ja-JP" dirty="0" err="1" smtClean="0">
                <a:ea typeface="ＭＳ Ｐゴシック" pitchFamily="34" charset="-128"/>
              </a:rPr>
              <a:t>deterministic</a:t>
            </a:r>
            <a:r>
              <a:rPr kumimoji="1" lang="fr-CH" altLang="ja-JP" dirty="0" smtClean="0">
                <a:ea typeface="ＭＳ Ｐゴシック" pitchFamily="34" charset="-128"/>
              </a:rPr>
              <a:t> </a:t>
            </a:r>
            <a:r>
              <a:rPr kumimoji="1" lang="fr-CH" altLang="ja-JP" dirty="0" err="1" smtClean="0">
                <a:ea typeface="ＭＳ Ｐゴシック" pitchFamily="34" charset="-128"/>
              </a:rPr>
              <a:t>forecasts</a:t>
            </a:r>
            <a:endParaRPr kumimoji="1" lang="fr-CH" altLang="ja-JP" dirty="0" smtClean="0">
              <a:ea typeface="ＭＳ Ｐゴシック" pitchFamily="34" charset="-128"/>
            </a:endParaRPr>
          </a:p>
          <a:p>
            <a:pPr lvl="2"/>
            <a:r>
              <a:rPr kumimoji="1" lang="fr-CH" altLang="ja-JP" dirty="0" smtClean="0">
                <a:ea typeface="ＭＳ Ｐゴシック" pitchFamily="34" charset="-128"/>
              </a:rPr>
              <a:t>Global Ensemble </a:t>
            </a:r>
            <a:r>
              <a:rPr kumimoji="1" lang="fr-CH" altLang="ja-JP" dirty="0" err="1" smtClean="0">
                <a:ea typeface="ＭＳ Ｐゴシック" pitchFamily="34" charset="-128"/>
              </a:rPr>
              <a:t>Prediction</a:t>
            </a:r>
            <a:r>
              <a:rPr kumimoji="1" lang="fr-CH" altLang="ja-JP" dirty="0" smtClean="0">
                <a:ea typeface="ＭＳ Ｐゴシック" pitchFamily="34" charset="-128"/>
              </a:rPr>
              <a:t> System</a:t>
            </a:r>
          </a:p>
          <a:p>
            <a:pPr lvl="2"/>
            <a:r>
              <a:rPr kumimoji="1" lang="fr-CH" altLang="ja-JP" dirty="0" smtClean="0">
                <a:ea typeface="ＭＳ Ｐゴシック" pitchFamily="34" charset="-128"/>
              </a:rPr>
              <a:t>Global Long Range </a:t>
            </a:r>
            <a:r>
              <a:rPr kumimoji="1" lang="fr-CH" altLang="ja-JP" dirty="0" err="1" smtClean="0">
                <a:ea typeface="ＭＳ Ｐゴシック" pitchFamily="34" charset="-128"/>
              </a:rPr>
              <a:t>Forecast</a:t>
            </a:r>
            <a:endParaRPr kumimoji="1" lang="fr-CH" altLang="ja-JP" dirty="0" smtClean="0">
              <a:ea typeface="ＭＳ Ｐゴシック" pitchFamily="34" charset="-128"/>
            </a:endParaRPr>
          </a:p>
          <a:p>
            <a:pPr lvl="1"/>
            <a:r>
              <a:rPr kumimoji="1" lang="en-US" altLang="ja-JP" sz="3200" dirty="0" smtClean="0">
                <a:ea typeface="ＭＳ Ｐゴシック" pitchFamily="34" charset="-128"/>
              </a:rPr>
              <a:t>Regional </a:t>
            </a:r>
            <a:r>
              <a:rPr kumimoji="1" lang="en-US" altLang="ja-JP" sz="3200" dirty="0" smtClean="0">
                <a:ea typeface="ＭＳ Ｐゴシック" pitchFamily="34" charset="-128"/>
              </a:rPr>
              <a:t>Specialized Meteorological Centre (RSMC) (incl.  Regional Climate Centre   (RCC))</a:t>
            </a:r>
          </a:p>
          <a:p>
            <a:pPr lvl="1"/>
            <a:r>
              <a:rPr kumimoji="1" lang="en-US" altLang="ja-JP" sz="3200" dirty="0" smtClean="0">
                <a:ea typeface="ＭＳ Ｐゴシック" pitchFamily="34" charset="-128"/>
              </a:rPr>
              <a:t>National Meteorological Centre (NMC)</a:t>
            </a:r>
            <a:endParaRPr kumimoji="1" lang="ja-JP" altLang="en-US" dirty="0" smtClean="0">
              <a:ea typeface="ＭＳ Ｐゴシック" pitchFamily="34" charset="-128"/>
            </a:endParaRPr>
          </a:p>
        </p:txBody>
      </p:sp>
    </p:spTree>
    <p:extLst>
      <p:ext uri="{BB962C8B-B14F-4D97-AF65-F5344CB8AC3E}">
        <p14:creationId xmlns:p14="http://schemas.microsoft.com/office/powerpoint/2010/main" val="377595595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5" name="Footer Placeholder 3"/>
          <p:cNvSpPr txBox="1">
            <a:spLocks noGrp="1"/>
          </p:cNvSpPr>
          <p:nvPr/>
        </p:nvSpPr>
        <p:spPr bwMode="auto">
          <a:xfrm>
            <a:off x="1042988" y="6453188"/>
            <a:ext cx="4465637" cy="312737"/>
          </a:xfrm>
          <a:prstGeom prst="rect">
            <a:avLst/>
          </a:prstGeom>
          <a:noFill/>
          <a:ln w="9525">
            <a:noFill/>
            <a:miter lim="800000"/>
            <a:headEnd/>
            <a:tailEnd/>
          </a:ln>
        </p:spPr>
        <p:txBody>
          <a:bodyPr/>
          <a:lstStyle/>
          <a:p>
            <a:pPr eaLnBrk="0" hangingPunct="0"/>
            <a:r>
              <a:rPr lang="en-US" altLang="en-US" sz="1200">
                <a:solidFill>
                  <a:prstClr val="black"/>
                </a:solidFill>
              </a:rPr>
              <a:t>test footer</a:t>
            </a:r>
          </a:p>
        </p:txBody>
      </p:sp>
      <p:sp>
        <p:nvSpPr>
          <p:cNvPr id="110596" name="Slide Number Placeholder 4"/>
          <p:cNvSpPr txBox="1">
            <a:spLocks noGrp="1"/>
          </p:cNvSpPr>
          <p:nvPr/>
        </p:nvSpPr>
        <p:spPr bwMode="auto">
          <a:xfrm>
            <a:off x="5867400" y="6478588"/>
            <a:ext cx="1152525" cy="312737"/>
          </a:xfrm>
          <a:prstGeom prst="rect">
            <a:avLst/>
          </a:prstGeom>
          <a:noFill/>
          <a:ln w="9525">
            <a:noFill/>
            <a:miter lim="800000"/>
            <a:headEnd/>
            <a:tailEnd/>
          </a:ln>
        </p:spPr>
        <p:txBody>
          <a:bodyPr/>
          <a:lstStyle/>
          <a:p>
            <a:pPr algn="r" eaLnBrk="0" hangingPunct="0"/>
            <a:fld id="{05BB54CB-E5D3-47D7-ABF3-33F4239D37D7}" type="slidenum">
              <a:rPr lang="en-US" altLang="en-US" sz="1200">
                <a:solidFill>
                  <a:prstClr val="black"/>
                </a:solidFill>
              </a:rPr>
              <a:pPr algn="r" eaLnBrk="0" hangingPunct="0"/>
              <a:t>3</a:t>
            </a:fld>
            <a:endParaRPr lang="en-US" altLang="en-US" sz="1200">
              <a:solidFill>
                <a:prstClr val="black"/>
              </a:solidFill>
            </a:endParaRPr>
          </a:p>
        </p:txBody>
      </p:sp>
      <p:grpSp>
        <p:nvGrpSpPr>
          <p:cNvPr id="2" name="Group 1"/>
          <p:cNvGrpSpPr/>
          <p:nvPr/>
        </p:nvGrpSpPr>
        <p:grpSpPr>
          <a:xfrm>
            <a:off x="35104" y="539477"/>
            <a:ext cx="9144000" cy="6741373"/>
            <a:chOff x="35104" y="539477"/>
            <a:chExt cx="9144000" cy="6741373"/>
          </a:xfrm>
        </p:grpSpPr>
        <p:pic>
          <p:nvPicPr>
            <p:cNvPr id="110597" name="Picture 8"/>
            <p:cNvPicPr>
              <a:picLocks noChangeAspect="1"/>
            </p:cNvPicPr>
            <p:nvPr/>
          </p:nvPicPr>
          <p:blipFill>
            <a:blip r:embed="rId3"/>
            <a:srcRect/>
            <a:stretch>
              <a:fillRect/>
            </a:stretch>
          </p:blipFill>
          <p:spPr bwMode="auto">
            <a:xfrm>
              <a:off x="35104" y="539477"/>
              <a:ext cx="9144000" cy="6462713"/>
            </a:xfrm>
            <a:prstGeom prst="rect">
              <a:avLst/>
            </a:prstGeom>
            <a:noFill/>
            <a:ln w="9525">
              <a:noFill/>
              <a:miter lim="800000"/>
              <a:headEnd/>
              <a:tailEnd/>
            </a:ln>
          </p:spPr>
        </p:pic>
        <p:sp>
          <p:nvSpPr>
            <p:cNvPr id="110598" name="TextBox 9"/>
            <p:cNvSpPr txBox="1">
              <a:spLocks noChangeArrowheads="1"/>
            </p:cNvSpPr>
            <p:nvPr/>
          </p:nvSpPr>
          <p:spPr bwMode="auto">
            <a:xfrm>
              <a:off x="179388" y="5157192"/>
              <a:ext cx="8569325" cy="2123658"/>
            </a:xfrm>
            <a:prstGeom prst="rect">
              <a:avLst/>
            </a:prstGeom>
            <a:noFill/>
            <a:ln w="9525">
              <a:noFill/>
              <a:miter lim="800000"/>
              <a:headEnd/>
              <a:tailEnd/>
            </a:ln>
          </p:spPr>
          <p:txBody>
            <a:bodyPr>
              <a:spAutoFit/>
            </a:bodyPr>
            <a:lstStyle/>
            <a:p>
              <a:pPr marL="285750" indent="-285750" eaLnBrk="0" hangingPunct="0">
                <a:spcBef>
                  <a:spcPts val="600"/>
                </a:spcBef>
                <a:buClr>
                  <a:srgbClr val="FF9900"/>
                </a:buClr>
                <a:buFont typeface="Arial" charset="0"/>
                <a:buChar char="•"/>
              </a:pPr>
              <a:r>
                <a:rPr lang="fr-CH" altLang="en-US" b="1" dirty="0" smtClean="0">
                  <a:solidFill>
                    <a:prstClr val="black"/>
                  </a:solidFill>
                </a:rPr>
                <a:t>8 World </a:t>
              </a:r>
              <a:r>
                <a:rPr lang="fr-CH" altLang="en-US" b="1" dirty="0" err="1" smtClean="0">
                  <a:solidFill>
                    <a:prstClr val="black"/>
                  </a:solidFill>
                </a:rPr>
                <a:t>Meteorological</a:t>
              </a:r>
              <a:r>
                <a:rPr lang="fr-CH" altLang="en-US" b="1" dirty="0" smtClean="0">
                  <a:solidFill>
                    <a:prstClr val="black"/>
                  </a:solidFill>
                </a:rPr>
                <a:t> Centres (</a:t>
              </a:r>
              <a:r>
                <a:rPr lang="fr-CH" altLang="en-US" b="1" dirty="0" err="1" smtClean="0">
                  <a:solidFill>
                    <a:prstClr val="black"/>
                  </a:solidFill>
                </a:rPr>
                <a:t>WMCs</a:t>
              </a:r>
              <a:r>
                <a:rPr lang="fr-CH" altLang="en-US" b="1" dirty="0" smtClean="0">
                  <a:solidFill>
                    <a:prstClr val="black"/>
                  </a:solidFill>
                </a:rPr>
                <a:t>) </a:t>
              </a:r>
              <a:endParaRPr lang="fr-CH" altLang="en-US" b="1" dirty="0">
                <a:solidFill>
                  <a:prstClr val="black"/>
                </a:solidFill>
              </a:endParaRPr>
            </a:p>
            <a:p>
              <a:pPr marL="285750" indent="-285750" eaLnBrk="0" hangingPunct="0">
                <a:spcBef>
                  <a:spcPts val="600"/>
                </a:spcBef>
                <a:buClr>
                  <a:srgbClr val="FF9900"/>
                </a:buClr>
                <a:buFont typeface="Arial" charset="0"/>
                <a:buChar char="•"/>
              </a:pPr>
              <a:r>
                <a:rPr lang="fr-CH" altLang="en-US" b="1" dirty="0" smtClean="0">
                  <a:solidFill>
                    <a:prstClr val="black"/>
                  </a:solidFill>
                </a:rPr>
                <a:t>35 </a:t>
              </a:r>
              <a:r>
                <a:rPr lang="fr-CH" altLang="en-US" b="1" dirty="0" err="1" smtClean="0">
                  <a:solidFill>
                    <a:prstClr val="black"/>
                  </a:solidFill>
                </a:rPr>
                <a:t>Regional</a:t>
              </a:r>
              <a:r>
                <a:rPr lang="fr-CH" altLang="en-US" b="1" dirty="0" smtClean="0">
                  <a:solidFill>
                    <a:prstClr val="black"/>
                  </a:solidFill>
                </a:rPr>
                <a:t> </a:t>
              </a:r>
              <a:r>
                <a:rPr lang="fr-CH" altLang="en-US" b="1" dirty="0" err="1" smtClean="0">
                  <a:solidFill>
                    <a:prstClr val="black"/>
                  </a:solidFill>
                </a:rPr>
                <a:t>Specialiazed</a:t>
              </a:r>
              <a:r>
                <a:rPr lang="fr-CH" altLang="en-US" b="1" dirty="0" smtClean="0">
                  <a:solidFill>
                    <a:prstClr val="black"/>
                  </a:solidFill>
                </a:rPr>
                <a:t> </a:t>
              </a:r>
              <a:r>
                <a:rPr lang="fr-CH" altLang="en-US" b="1" dirty="0" err="1" smtClean="0">
                  <a:solidFill>
                    <a:prstClr val="black"/>
                  </a:solidFill>
                </a:rPr>
                <a:t>Meteorological</a:t>
              </a:r>
              <a:r>
                <a:rPr lang="fr-CH" altLang="en-US" b="1" dirty="0" smtClean="0">
                  <a:solidFill>
                    <a:prstClr val="black"/>
                  </a:solidFill>
                </a:rPr>
                <a:t> Centres (</a:t>
              </a:r>
              <a:r>
                <a:rPr lang="fr-CH" altLang="en-US" b="1" dirty="0" err="1" smtClean="0">
                  <a:solidFill>
                    <a:prstClr val="black"/>
                  </a:solidFill>
                </a:rPr>
                <a:t>RSMCs</a:t>
              </a:r>
              <a:r>
                <a:rPr lang="fr-CH" altLang="en-US" b="1" dirty="0" smtClean="0">
                  <a:solidFill>
                    <a:prstClr val="black"/>
                  </a:solidFill>
                </a:rPr>
                <a:t>) </a:t>
              </a:r>
              <a:r>
                <a:rPr lang="fr-CH" altLang="en-US" b="1" dirty="0" err="1">
                  <a:solidFill>
                    <a:prstClr val="black"/>
                  </a:solidFill>
                </a:rPr>
                <a:t>with</a:t>
              </a:r>
              <a:r>
                <a:rPr lang="fr-CH" altLang="en-US" b="1" dirty="0">
                  <a:solidFill>
                    <a:prstClr val="black"/>
                  </a:solidFill>
                </a:rPr>
                <a:t> </a:t>
              </a:r>
              <a:r>
                <a:rPr lang="fr-CH" altLang="en-US" b="1" dirty="0" err="1">
                  <a:solidFill>
                    <a:prstClr val="black"/>
                  </a:solidFill>
                </a:rPr>
                <a:t>Geographical</a:t>
              </a:r>
              <a:r>
                <a:rPr lang="fr-CH" altLang="en-US" b="1" dirty="0">
                  <a:solidFill>
                    <a:prstClr val="black"/>
                  </a:solidFill>
                </a:rPr>
                <a:t> </a:t>
              </a:r>
              <a:r>
                <a:rPr lang="fr-CH" altLang="en-US" b="1" dirty="0" err="1">
                  <a:solidFill>
                    <a:prstClr val="black"/>
                  </a:solidFill>
                </a:rPr>
                <a:t>Specialization</a:t>
              </a:r>
              <a:r>
                <a:rPr lang="fr-CH" altLang="en-US" b="1" dirty="0">
                  <a:solidFill>
                    <a:prstClr val="black"/>
                  </a:solidFill>
                </a:rPr>
                <a:t> and 16 </a:t>
              </a:r>
              <a:r>
                <a:rPr lang="fr-CH" altLang="en-US" b="1" dirty="0" err="1">
                  <a:solidFill>
                    <a:prstClr val="black"/>
                  </a:solidFill>
                </a:rPr>
                <a:t>with</a:t>
              </a:r>
              <a:r>
                <a:rPr lang="fr-CH" altLang="en-US" b="1" dirty="0">
                  <a:solidFill>
                    <a:prstClr val="black"/>
                  </a:solidFill>
                </a:rPr>
                <a:t> Activity </a:t>
              </a:r>
              <a:r>
                <a:rPr lang="fr-CH" altLang="en-US" b="1" dirty="0" err="1">
                  <a:solidFill>
                    <a:prstClr val="black"/>
                  </a:solidFill>
                </a:rPr>
                <a:t>Specialization</a:t>
              </a:r>
              <a:r>
                <a:rPr lang="fr-CH" altLang="en-US" b="1" dirty="0">
                  <a:solidFill>
                    <a:prstClr val="black"/>
                  </a:solidFill>
                </a:rPr>
                <a:t> </a:t>
              </a:r>
            </a:p>
            <a:p>
              <a:pPr marL="285750" indent="-285750" eaLnBrk="0" hangingPunct="0">
                <a:spcBef>
                  <a:spcPts val="600"/>
                </a:spcBef>
                <a:buClr>
                  <a:srgbClr val="FF9900"/>
                </a:buClr>
                <a:buFont typeface="Arial" charset="0"/>
                <a:buChar char="•"/>
              </a:pPr>
              <a:r>
                <a:rPr lang="fr-CH" altLang="en-US" b="1" dirty="0" smtClean="0">
                  <a:solidFill>
                    <a:prstClr val="black"/>
                  </a:solidFill>
                </a:rPr>
                <a:t>13 Global </a:t>
              </a:r>
              <a:r>
                <a:rPr lang="fr-CH" altLang="en-US" b="1" dirty="0" err="1" smtClean="0">
                  <a:solidFill>
                    <a:prstClr val="black"/>
                  </a:solidFill>
                </a:rPr>
                <a:t>Prediction</a:t>
              </a:r>
              <a:r>
                <a:rPr lang="fr-CH" altLang="en-US" b="1" dirty="0" smtClean="0">
                  <a:solidFill>
                    <a:prstClr val="black"/>
                  </a:solidFill>
                </a:rPr>
                <a:t> Centres (</a:t>
              </a:r>
              <a:r>
                <a:rPr lang="fr-CH" altLang="en-US" b="1" dirty="0" err="1" smtClean="0">
                  <a:solidFill>
                    <a:prstClr val="black"/>
                  </a:solidFill>
                </a:rPr>
                <a:t>GPCs</a:t>
              </a:r>
              <a:r>
                <a:rPr lang="fr-CH" altLang="en-US" b="1" dirty="0" smtClean="0">
                  <a:solidFill>
                    <a:prstClr val="black"/>
                  </a:solidFill>
                </a:rPr>
                <a:t>) for Long Range </a:t>
              </a:r>
              <a:r>
                <a:rPr lang="fr-CH" altLang="en-US" b="1" dirty="0" err="1" smtClean="0">
                  <a:solidFill>
                    <a:prstClr val="black"/>
                  </a:solidFill>
                </a:rPr>
                <a:t>Forecasts</a:t>
              </a:r>
              <a:r>
                <a:rPr lang="fr-CH" altLang="en-US" b="1" dirty="0" smtClean="0">
                  <a:solidFill>
                    <a:prstClr val="black"/>
                  </a:solidFill>
                </a:rPr>
                <a:t> </a:t>
              </a:r>
              <a:r>
                <a:rPr lang="fr-CH" altLang="en-US" b="1" dirty="0">
                  <a:solidFill>
                    <a:prstClr val="black"/>
                  </a:solidFill>
                </a:rPr>
                <a:t>(LRF)</a:t>
              </a:r>
            </a:p>
            <a:p>
              <a:pPr marL="285750" indent="-285750" eaLnBrk="0" hangingPunct="0">
                <a:spcBef>
                  <a:spcPts val="600"/>
                </a:spcBef>
                <a:buClr>
                  <a:srgbClr val="FF9900"/>
                </a:buClr>
                <a:buFont typeface="Arial" charset="0"/>
                <a:buChar char="•"/>
              </a:pPr>
              <a:r>
                <a:rPr lang="fr-CH" altLang="en-US" b="1" dirty="0">
                  <a:solidFill>
                    <a:prstClr val="black"/>
                  </a:solidFill>
                </a:rPr>
                <a:t>9</a:t>
              </a:r>
              <a:r>
                <a:rPr lang="fr-CH" altLang="en-US" b="1" dirty="0" smtClean="0">
                  <a:solidFill>
                    <a:prstClr val="black"/>
                  </a:solidFill>
                </a:rPr>
                <a:t> </a:t>
              </a:r>
              <a:r>
                <a:rPr lang="fr-CH" altLang="en-US" b="1" dirty="0" err="1" smtClean="0">
                  <a:solidFill>
                    <a:prstClr val="black"/>
                  </a:solidFill>
                </a:rPr>
                <a:t>Regional</a:t>
              </a:r>
              <a:r>
                <a:rPr lang="fr-CH" altLang="en-US" b="1" dirty="0" smtClean="0">
                  <a:solidFill>
                    <a:prstClr val="black"/>
                  </a:solidFill>
                </a:rPr>
                <a:t> </a:t>
              </a:r>
              <a:r>
                <a:rPr lang="fr-CH" altLang="en-US" b="1" dirty="0" err="1" smtClean="0">
                  <a:solidFill>
                    <a:prstClr val="black"/>
                  </a:solidFill>
                </a:rPr>
                <a:t>Climate</a:t>
              </a:r>
              <a:r>
                <a:rPr lang="fr-CH" altLang="en-US" b="1" dirty="0" smtClean="0">
                  <a:solidFill>
                    <a:prstClr val="black"/>
                  </a:solidFill>
                </a:rPr>
                <a:t> Centres (</a:t>
              </a:r>
              <a:r>
                <a:rPr lang="fr-CH" altLang="en-US" b="1" dirty="0" err="1" smtClean="0">
                  <a:solidFill>
                    <a:prstClr val="black"/>
                  </a:solidFill>
                </a:rPr>
                <a:t>RCCs</a:t>
              </a:r>
              <a:r>
                <a:rPr lang="fr-CH" altLang="en-US" b="1" dirty="0" smtClean="0">
                  <a:solidFill>
                    <a:prstClr val="black"/>
                  </a:solidFill>
                </a:rPr>
                <a:t>) </a:t>
              </a:r>
              <a:r>
                <a:rPr lang="fr-CH" altLang="en-US" b="1" dirty="0">
                  <a:solidFill>
                    <a:prstClr val="black"/>
                  </a:solidFill>
                </a:rPr>
                <a:t>and </a:t>
              </a:r>
              <a:r>
                <a:rPr lang="fr-CH" altLang="en-US" b="1" dirty="0" smtClean="0">
                  <a:solidFill>
                    <a:prstClr val="black"/>
                  </a:solidFill>
                </a:rPr>
                <a:t>2 RCC-Networks</a:t>
              </a:r>
              <a:endParaRPr lang="fr-CH" altLang="en-US" sz="2000" b="1" dirty="0">
                <a:solidFill>
                  <a:prstClr val="black"/>
                </a:solidFill>
              </a:endParaRPr>
            </a:p>
            <a:p>
              <a:pPr marL="285750" indent="-285750" eaLnBrk="0" hangingPunct="0">
                <a:spcBef>
                  <a:spcPct val="50000"/>
                </a:spcBef>
                <a:buClr>
                  <a:srgbClr val="FF9900"/>
                </a:buClr>
                <a:buFont typeface="Wingdings" pitchFamily="2" charset="2"/>
                <a:buNone/>
              </a:pPr>
              <a:endParaRPr lang="en-US" altLang="en-US" dirty="0">
                <a:solidFill>
                  <a:prstClr val="black"/>
                </a:solidFill>
              </a:endParaRPr>
            </a:p>
          </p:txBody>
        </p:sp>
      </p:grpSp>
      <p:sp>
        <p:nvSpPr>
          <p:cNvPr id="110594" name="Title 1"/>
          <p:cNvSpPr>
            <a:spLocks noGrp="1"/>
          </p:cNvSpPr>
          <p:nvPr>
            <p:ph type="title" idx="4294967295"/>
          </p:nvPr>
        </p:nvSpPr>
        <p:spPr>
          <a:xfrm>
            <a:off x="250825" y="109538"/>
            <a:ext cx="8713788" cy="792162"/>
          </a:xfrm>
        </p:spPr>
        <p:txBody>
          <a:bodyPr/>
          <a:lstStyle/>
          <a:p>
            <a:r>
              <a:rPr lang="fr-CH" altLang="en-US" sz="3600" b="1" dirty="0" smtClean="0">
                <a:solidFill>
                  <a:schemeClr val="accent2"/>
                </a:solidFill>
              </a:rPr>
              <a:t>The WMO </a:t>
            </a:r>
            <a:r>
              <a:rPr lang="fr-CH" altLang="en-US" sz="3600" b="1" dirty="0" err="1" smtClean="0">
                <a:solidFill>
                  <a:schemeClr val="accent2"/>
                </a:solidFill>
              </a:rPr>
              <a:t>Centers</a:t>
            </a:r>
            <a:r>
              <a:rPr lang="fr-CH" altLang="en-US" sz="3600" b="1" dirty="0" smtClean="0">
                <a:solidFill>
                  <a:schemeClr val="accent2"/>
                </a:solidFill>
              </a:rPr>
              <a:t>  </a:t>
            </a:r>
            <a:r>
              <a:rPr lang="fr-CH" altLang="en-US" sz="3600" b="1" dirty="0" err="1" smtClean="0">
                <a:solidFill>
                  <a:schemeClr val="accent2"/>
                </a:solidFill>
              </a:rPr>
              <a:t>Today</a:t>
            </a:r>
            <a:r>
              <a:rPr lang="fr-CH" altLang="en-US" sz="3600" b="1" dirty="0" smtClean="0">
                <a:solidFill>
                  <a:schemeClr val="accent2"/>
                </a:solidFill>
              </a:rPr>
              <a:t>…</a:t>
            </a:r>
            <a:endParaRPr lang="en-US" altLang="en-US" sz="3600" b="1" dirty="0" smtClean="0">
              <a:solidFill>
                <a:schemeClr val="accent2"/>
              </a:solidFill>
            </a:endParaRPr>
          </a:p>
        </p:txBody>
      </p:sp>
    </p:spTree>
    <p:extLst>
      <p:ext uri="{BB962C8B-B14F-4D97-AF65-F5344CB8AC3E}">
        <p14:creationId xmlns:p14="http://schemas.microsoft.com/office/powerpoint/2010/main" val="123004504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extLst>
              <p:ext uri="{D42A27DB-BD31-4B8C-83A1-F6EECF244321}">
                <p14:modId xmlns:p14="http://schemas.microsoft.com/office/powerpoint/2010/main" val="1320801422"/>
              </p:ext>
            </p:extLst>
          </p:nvPr>
        </p:nvGraphicFramePr>
        <p:xfrm>
          <a:off x="180584" y="945808"/>
          <a:ext cx="8249433" cy="530790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 name="TextBox 1"/>
          <p:cNvSpPr txBox="1"/>
          <p:nvPr/>
        </p:nvSpPr>
        <p:spPr>
          <a:xfrm>
            <a:off x="180584" y="0"/>
            <a:ext cx="8730641" cy="707886"/>
          </a:xfrm>
          <a:prstGeom prst="rect">
            <a:avLst/>
          </a:prstGeom>
          <a:noFill/>
        </p:spPr>
        <p:txBody>
          <a:bodyPr wrap="square" rtlCol="0">
            <a:spAutoFit/>
          </a:bodyPr>
          <a:lstStyle/>
          <a:p>
            <a:pPr fontAlgn="base">
              <a:spcBef>
                <a:spcPct val="0"/>
              </a:spcBef>
              <a:spcAft>
                <a:spcPct val="0"/>
              </a:spcAft>
            </a:pPr>
            <a:r>
              <a:rPr lang="fr-CH" sz="2000" b="1" dirty="0" smtClean="0">
                <a:solidFill>
                  <a:srgbClr val="0070C0"/>
                </a:solidFill>
                <a:latin typeface="Arial" charset="0"/>
                <a:cs typeface="Arial" charset="0"/>
              </a:rPr>
              <a:t>GDPFS </a:t>
            </a:r>
            <a:r>
              <a:rPr lang="fr-CH" sz="2000" b="1" dirty="0" err="1" smtClean="0">
                <a:solidFill>
                  <a:srgbClr val="0070C0"/>
                </a:solidFill>
                <a:latin typeface="Arial" charset="0"/>
                <a:cs typeface="Arial" charset="0"/>
              </a:rPr>
              <a:t>activities</a:t>
            </a:r>
            <a:r>
              <a:rPr lang="fr-CH" sz="2000" b="1" dirty="0" smtClean="0">
                <a:solidFill>
                  <a:srgbClr val="0070C0"/>
                </a:solidFill>
                <a:latin typeface="Arial" charset="0"/>
                <a:cs typeface="Arial" charset="0"/>
              </a:rPr>
              <a:t> </a:t>
            </a:r>
            <a:r>
              <a:rPr lang="fr-CH" sz="2000" b="1" dirty="0" err="1" smtClean="0">
                <a:solidFill>
                  <a:srgbClr val="0070C0"/>
                </a:solidFill>
                <a:latin typeface="Arial" charset="0"/>
                <a:cs typeface="Arial" charset="0"/>
              </a:rPr>
              <a:t>coordinated</a:t>
            </a:r>
            <a:r>
              <a:rPr lang="fr-CH" sz="2000" b="1" dirty="0" smtClean="0">
                <a:solidFill>
                  <a:srgbClr val="0070C0"/>
                </a:solidFill>
                <a:latin typeface="Arial" charset="0"/>
                <a:cs typeface="Arial" charset="0"/>
              </a:rPr>
              <a:t> </a:t>
            </a:r>
            <a:r>
              <a:rPr lang="fr-CH" sz="2000" b="1" dirty="0" err="1" smtClean="0">
                <a:solidFill>
                  <a:srgbClr val="0070C0"/>
                </a:solidFill>
                <a:latin typeface="Arial" charset="0"/>
                <a:cs typeface="Arial" charset="0"/>
              </a:rPr>
              <a:t>through</a:t>
            </a:r>
            <a:r>
              <a:rPr lang="fr-CH" sz="2000" b="1" dirty="0" smtClean="0">
                <a:solidFill>
                  <a:srgbClr val="0070C0"/>
                </a:solidFill>
                <a:latin typeface="Arial" charset="0"/>
                <a:cs typeface="Arial" charset="0"/>
              </a:rPr>
              <a:t> the </a:t>
            </a:r>
            <a:r>
              <a:rPr lang="fr-CH" sz="2000" b="1" dirty="0" smtClean="0">
                <a:solidFill>
                  <a:srgbClr val="0070C0"/>
                </a:solidFill>
                <a:latin typeface="Arial" charset="0"/>
                <a:cs typeface="Arial" charset="0"/>
              </a:rPr>
              <a:t>Open Program Area Group- Data </a:t>
            </a:r>
            <a:r>
              <a:rPr lang="fr-CH" sz="2000" b="1" dirty="0" err="1" smtClean="0">
                <a:solidFill>
                  <a:srgbClr val="0070C0"/>
                </a:solidFill>
                <a:latin typeface="Arial" charset="0"/>
                <a:cs typeface="Arial" charset="0"/>
              </a:rPr>
              <a:t>Processing</a:t>
            </a:r>
            <a:r>
              <a:rPr lang="fr-CH" sz="2000" b="1" dirty="0" smtClean="0">
                <a:solidFill>
                  <a:srgbClr val="0070C0"/>
                </a:solidFill>
                <a:latin typeface="Arial" charset="0"/>
                <a:cs typeface="Arial" charset="0"/>
              </a:rPr>
              <a:t> and </a:t>
            </a:r>
            <a:r>
              <a:rPr lang="fr-CH" sz="2000" b="1" dirty="0" err="1" smtClean="0">
                <a:solidFill>
                  <a:srgbClr val="0070C0"/>
                </a:solidFill>
                <a:latin typeface="Arial" charset="0"/>
                <a:cs typeface="Arial" charset="0"/>
              </a:rPr>
              <a:t>Forecasting</a:t>
            </a:r>
            <a:r>
              <a:rPr lang="fr-CH" sz="2000" b="1" dirty="0" smtClean="0">
                <a:solidFill>
                  <a:srgbClr val="0070C0"/>
                </a:solidFill>
                <a:latin typeface="Arial" charset="0"/>
                <a:cs typeface="Arial" charset="0"/>
              </a:rPr>
              <a:t> System (OPAG-DPFS )</a:t>
            </a:r>
            <a:endParaRPr lang="en-US" sz="2000" b="1" dirty="0">
              <a:solidFill>
                <a:srgbClr val="0070C0"/>
              </a:solidFill>
              <a:latin typeface="Arial" charset="0"/>
              <a:cs typeface="Arial" charset="0"/>
            </a:endParaRPr>
          </a:p>
        </p:txBody>
      </p:sp>
      <p:sp>
        <p:nvSpPr>
          <p:cNvPr id="3" name="TextBox 2"/>
          <p:cNvSpPr txBox="1"/>
          <p:nvPr/>
        </p:nvSpPr>
        <p:spPr>
          <a:xfrm>
            <a:off x="5879926" y="1530390"/>
            <a:ext cx="2217107" cy="338554"/>
          </a:xfrm>
          <a:prstGeom prst="rect">
            <a:avLst/>
          </a:prstGeom>
          <a:noFill/>
          <a:ln>
            <a:solidFill>
              <a:schemeClr val="accent1"/>
            </a:solidFill>
          </a:ln>
        </p:spPr>
        <p:txBody>
          <a:bodyPr wrap="square" rtlCol="0">
            <a:spAutoFit/>
          </a:bodyPr>
          <a:lstStyle/>
          <a:p>
            <a:pPr fontAlgn="base">
              <a:spcBef>
                <a:spcPct val="0"/>
              </a:spcBef>
              <a:spcAft>
                <a:spcPct val="0"/>
              </a:spcAft>
            </a:pPr>
            <a:r>
              <a:rPr lang="fr-CH" sz="1600" b="1" dirty="0" smtClean="0">
                <a:solidFill>
                  <a:srgbClr val="0070C0"/>
                </a:solidFill>
                <a:latin typeface="Arial" charset="0"/>
                <a:cs typeface="Arial" charset="0"/>
              </a:rPr>
              <a:t>OPAG DPFS/PWS</a:t>
            </a:r>
            <a:endParaRPr lang="en-US" sz="1600" b="1" dirty="0">
              <a:solidFill>
                <a:srgbClr val="0070C0"/>
              </a:solidFill>
              <a:latin typeface="Arial" charset="0"/>
              <a:cs typeface="Arial" charset="0"/>
            </a:endParaRPr>
          </a:p>
        </p:txBody>
      </p:sp>
      <p:cxnSp>
        <p:nvCxnSpPr>
          <p:cNvPr id="9" name="Straight Arrow Connector 8"/>
          <p:cNvCxnSpPr/>
          <p:nvPr/>
        </p:nvCxnSpPr>
        <p:spPr>
          <a:xfrm>
            <a:off x="6988479" y="1899722"/>
            <a:ext cx="0" cy="655588"/>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sp>
        <p:nvSpPr>
          <p:cNvPr id="10" name="TextBox 9"/>
          <p:cNvSpPr txBox="1"/>
          <p:nvPr/>
        </p:nvSpPr>
        <p:spPr>
          <a:xfrm>
            <a:off x="6007768" y="2555310"/>
            <a:ext cx="2799348" cy="646331"/>
          </a:xfrm>
          <a:prstGeom prst="rect">
            <a:avLst/>
          </a:prstGeom>
          <a:noFill/>
          <a:ln>
            <a:solidFill>
              <a:schemeClr val="accent1">
                <a:alpha val="99000"/>
              </a:schemeClr>
            </a:solidFill>
          </a:ln>
        </p:spPr>
        <p:txBody>
          <a:bodyPr wrap="square" rtlCol="0">
            <a:spAutoFit/>
          </a:bodyPr>
          <a:lstStyle/>
          <a:p>
            <a:pPr fontAlgn="base">
              <a:spcBef>
                <a:spcPct val="0"/>
              </a:spcBef>
              <a:spcAft>
                <a:spcPct val="0"/>
              </a:spcAft>
            </a:pPr>
            <a:r>
              <a:rPr lang="fr-CH" b="1" dirty="0" smtClean="0">
                <a:solidFill>
                  <a:srgbClr val="0070C0"/>
                </a:solidFill>
                <a:latin typeface="Arial" charset="0"/>
                <a:cs typeface="Arial" charset="0"/>
              </a:rPr>
              <a:t>CBS TT – </a:t>
            </a:r>
            <a:r>
              <a:rPr lang="fr-CH" b="1" dirty="0" err="1" smtClean="0">
                <a:solidFill>
                  <a:srgbClr val="0070C0"/>
                </a:solidFill>
                <a:latin typeface="Arial" charset="0"/>
                <a:cs typeface="Arial" charset="0"/>
              </a:rPr>
              <a:t>Humanitarian</a:t>
            </a:r>
            <a:endParaRPr lang="fr-CH" b="1" dirty="0" smtClean="0">
              <a:solidFill>
                <a:srgbClr val="0070C0"/>
              </a:solidFill>
              <a:latin typeface="Arial" charset="0"/>
              <a:cs typeface="Arial" charset="0"/>
            </a:endParaRPr>
          </a:p>
          <a:p>
            <a:pPr fontAlgn="base">
              <a:spcBef>
                <a:spcPct val="0"/>
              </a:spcBef>
              <a:spcAft>
                <a:spcPct val="0"/>
              </a:spcAft>
            </a:pPr>
            <a:r>
              <a:rPr lang="fr-CH" b="1" dirty="0" smtClean="0">
                <a:solidFill>
                  <a:srgbClr val="0070C0"/>
                </a:solidFill>
                <a:latin typeface="Arial" charset="0"/>
                <a:cs typeface="Arial" charset="0"/>
              </a:rPr>
              <a:t> </a:t>
            </a:r>
            <a:endParaRPr lang="en-US" b="1" dirty="0">
              <a:solidFill>
                <a:srgbClr val="0070C0"/>
              </a:solidFill>
              <a:latin typeface="Arial" charset="0"/>
              <a:cs typeface="Arial" charset="0"/>
            </a:endParaRPr>
          </a:p>
        </p:txBody>
      </p:sp>
      <p:cxnSp>
        <p:nvCxnSpPr>
          <p:cNvPr id="12" name="Straight Arrow Connector 11"/>
          <p:cNvCxnSpPr/>
          <p:nvPr/>
        </p:nvCxnSpPr>
        <p:spPr>
          <a:xfrm flipV="1">
            <a:off x="4847573" y="1699667"/>
            <a:ext cx="1032352" cy="527849"/>
          </a:xfrm>
          <a:prstGeom prst="straightConnector1">
            <a:avLst/>
          </a:prstGeom>
          <a:ln>
            <a:prstDash val="dash"/>
            <a:headEnd type="arrow"/>
            <a:tailEnd type="arrow"/>
          </a:ln>
        </p:spPr>
        <p:style>
          <a:lnRef idx="2">
            <a:schemeClr val="accent1"/>
          </a:lnRef>
          <a:fillRef idx="0">
            <a:schemeClr val="accent1"/>
          </a:fillRef>
          <a:effectRef idx="1">
            <a:schemeClr val="accent1"/>
          </a:effectRef>
          <a:fontRef idx="minor">
            <a:schemeClr val="tx1"/>
          </a:fontRef>
        </p:style>
      </p:cxnSp>
      <p:sp>
        <p:nvSpPr>
          <p:cNvPr id="13" name="TextBox 12"/>
          <p:cNvSpPr txBox="1"/>
          <p:nvPr/>
        </p:nvSpPr>
        <p:spPr>
          <a:xfrm>
            <a:off x="180584" y="5664988"/>
            <a:ext cx="2474934" cy="1015663"/>
          </a:xfrm>
          <a:prstGeom prst="rect">
            <a:avLst/>
          </a:prstGeom>
          <a:noFill/>
        </p:spPr>
        <p:txBody>
          <a:bodyPr wrap="square" rtlCol="0">
            <a:spAutoFit/>
          </a:bodyPr>
          <a:lstStyle/>
          <a:p>
            <a:pPr marL="171450" indent="-171450" fontAlgn="base">
              <a:spcBef>
                <a:spcPct val="0"/>
              </a:spcBef>
              <a:spcAft>
                <a:spcPct val="0"/>
              </a:spcAft>
              <a:buFont typeface="Arial" panose="020B0604020202020204" pitchFamily="34" charset="0"/>
              <a:buChar char="•"/>
            </a:pPr>
            <a:r>
              <a:rPr lang="fr-CH" sz="1000" dirty="0" err="1" smtClean="0">
                <a:solidFill>
                  <a:prstClr val="black"/>
                </a:solidFill>
                <a:latin typeface="Arial" charset="0"/>
                <a:cs typeface="Arial" charset="0"/>
              </a:rPr>
              <a:t>Assist</a:t>
            </a:r>
            <a:r>
              <a:rPr lang="fr-CH" sz="1000" dirty="0" smtClean="0">
                <a:solidFill>
                  <a:prstClr val="black"/>
                </a:solidFill>
                <a:latin typeface="Arial" charset="0"/>
                <a:cs typeface="Arial" charset="0"/>
              </a:rPr>
              <a:t> </a:t>
            </a:r>
            <a:r>
              <a:rPr lang="fr-CH" sz="1000" dirty="0" err="1" smtClean="0">
                <a:solidFill>
                  <a:prstClr val="black"/>
                </a:solidFill>
                <a:latin typeface="Arial" charset="0"/>
                <a:cs typeface="Arial" charset="0"/>
              </a:rPr>
              <a:t>with</a:t>
            </a:r>
            <a:r>
              <a:rPr lang="fr-CH" sz="1000" dirty="0" smtClean="0">
                <a:solidFill>
                  <a:prstClr val="black"/>
                </a:solidFill>
                <a:latin typeface="Arial" charset="0"/>
                <a:cs typeface="Arial" charset="0"/>
              </a:rPr>
              <a:t> </a:t>
            </a:r>
            <a:r>
              <a:rPr lang="fr-CH" sz="1000" dirty="0" err="1" smtClean="0">
                <a:solidFill>
                  <a:prstClr val="black"/>
                </a:solidFill>
                <a:latin typeface="Arial" charset="0"/>
                <a:cs typeface="Arial" charset="0"/>
              </a:rPr>
              <a:t>access</a:t>
            </a:r>
            <a:r>
              <a:rPr lang="fr-CH" sz="1000" dirty="0" smtClean="0">
                <a:solidFill>
                  <a:prstClr val="black"/>
                </a:solidFill>
                <a:latin typeface="Arial" charset="0"/>
                <a:cs typeface="Arial" charset="0"/>
              </a:rPr>
              <a:t> to hi </a:t>
            </a:r>
            <a:r>
              <a:rPr lang="fr-CH" sz="1000" dirty="0" err="1" smtClean="0">
                <a:solidFill>
                  <a:prstClr val="black"/>
                </a:solidFill>
                <a:latin typeface="Arial" charset="0"/>
                <a:cs typeface="Arial" charset="0"/>
              </a:rPr>
              <a:t>Res</a:t>
            </a:r>
            <a:r>
              <a:rPr lang="fr-CH" sz="1000" dirty="0" smtClean="0">
                <a:solidFill>
                  <a:prstClr val="black"/>
                </a:solidFill>
                <a:latin typeface="Arial" charset="0"/>
                <a:cs typeface="Arial" charset="0"/>
              </a:rPr>
              <a:t> Reg NWP</a:t>
            </a:r>
          </a:p>
          <a:p>
            <a:pPr marL="171450" indent="-171450" fontAlgn="base">
              <a:spcBef>
                <a:spcPct val="0"/>
              </a:spcBef>
              <a:spcAft>
                <a:spcPct val="0"/>
              </a:spcAft>
              <a:buFont typeface="Arial" panose="020B0604020202020204" pitchFamily="34" charset="0"/>
              <a:buChar char="•"/>
            </a:pPr>
            <a:r>
              <a:rPr lang="fr-CH" sz="1000" dirty="0" smtClean="0">
                <a:solidFill>
                  <a:prstClr val="black"/>
                </a:solidFill>
                <a:latin typeface="Arial" charset="0"/>
                <a:cs typeface="Arial" charset="0"/>
              </a:rPr>
              <a:t>Standards </a:t>
            </a:r>
            <a:r>
              <a:rPr lang="fr-CH" sz="1000" dirty="0" err="1" smtClean="0">
                <a:solidFill>
                  <a:prstClr val="black"/>
                </a:solidFill>
                <a:latin typeface="Arial" charset="0"/>
                <a:cs typeface="Arial" charset="0"/>
              </a:rPr>
              <a:t>procedure</a:t>
            </a:r>
            <a:r>
              <a:rPr lang="fr-CH" sz="1000" dirty="0" smtClean="0">
                <a:solidFill>
                  <a:prstClr val="black"/>
                </a:solidFill>
                <a:latin typeface="Arial" charset="0"/>
                <a:cs typeface="Arial" charset="0"/>
              </a:rPr>
              <a:t> for SFC </a:t>
            </a:r>
            <a:r>
              <a:rPr lang="fr-CH" sz="1000" dirty="0" err="1" smtClean="0">
                <a:solidFill>
                  <a:prstClr val="black"/>
                </a:solidFill>
                <a:latin typeface="Arial" charset="0"/>
                <a:cs typeface="Arial" charset="0"/>
              </a:rPr>
              <a:t>verif</a:t>
            </a:r>
            <a:endParaRPr lang="fr-CH" sz="1000" dirty="0" smtClean="0">
              <a:solidFill>
                <a:prstClr val="black"/>
              </a:solidFill>
              <a:latin typeface="Arial" charset="0"/>
              <a:cs typeface="Arial" charset="0"/>
            </a:endParaRPr>
          </a:p>
          <a:p>
            <a:pPr marL="171450" indent="-171450" fontAlgn="base">
              <a:spcBef>
                <a:spcPct val="0"/>
              </a:spcBef>
              <a:spcAft>
                <a:spcPct val="0"/>
              </a:spcAft>
              <a:buFont typeface="Arial" panose="020B0604020202020204" pitchFamily="34" charset="0"/>
              <a:buChar char="•"/>
            </a:pPr>
            <a:r>
              <a:rPr lang="fr-CH" sz="1000" dirty="0" smtClean="0">
                <a:solidFill>
                  <a:prstClr val="black"/>
                </a:solidFill>
                <a:latin typeface="Arial" charset="0"/>
                <a:cs typeface="Arial" charset="0"/>
              </a:rPr>
              <a:t>Guidelines on </a:t>
            </a:r>
            <a:r>
              <a:rPr lang="fr-CH" sz="1000" dirty="0" err="1" smtClean="0">
                <a:solidFill>
                  <a:prstClr val="black"/>
                </a:solidFill>
                <a:latin typeface="Arial" charset="0"/>
                <a:cs typeface="Arial" charset="0"/>
              </a:rPr>
              <a:t>interpretation</a:t>
            </a:r>
            <a:r>
              <a:rPr lang="fr-CH" sz="1000" dirty="0" smtClean="0">
                <a:solidFill>
                  <a:prstClr val="black"/>
                </a:solidFill>
                <a:latin typeface="Arial" charset="0"/>
                <a:cs typeface="Arial" charset="0"/>
              </a:rPr>
              <a:t>  of VSRF </a:t>
            </a:r>
            <a:r>
              <a:rPr lang="fr-CH" sz="1000" dirty="0" err="1" smtClean="0">
                <a:solidFill>
                  <a:prstClr val="black"/>
                </a:solidFill>
                <a:latin typeface="Arial" charset="0"/>
                <a:cs typeface="Arial" charset="0"/>
              </a:rPr>
              <a:t>products</a:t>
            </a:r>
            <a:endParaRPr lang="fr-CH" sz="1000" dirty="0" smtClean="0">
              <a:solidFill>
                <a:prstClr val="black"/>
              </a:solidFill>
              <a:latin typeface="Arial" charset="0"/>
              <a:cs typeface="Arial" charset="0"/>
            </a:endParaRPr>
          </a:p>
          <a:p>
            <a:pPr marL="171450" indent="-171450" fontAlgn="base">
              <a:spcBef>
                <a:spcPct val="0"/>
              </a:spcBef>
              <a:spcAft>
                <a:spcPct val="0"/>
              </a:spcAft>
              <a:buFont typeface="Arial" panose="020B0604020202020204" pitchFamily="34" charset="0"/>
              <a:buChar char="•"/>
            </a:pPr>
            <a:r>
              <a:rPr lang="fr-CH" sz="1000" dirty="0" smtClean="0">
                <a:solidFill>
                  <a:prstClr val="black"/>
                </a:solidFill>
                <a:latin typeface="Arial" charset="0"/>
                <a:cs typeface="Arial" charset="0"/>
              </a:rPr>
              <a:t>…..</a:t>
            </a:r>
            <a:endParaRPr lang="en-US" sz="1000" dirty="0">
              <a:solidFill>
                <a:prstClr val="black"/>
              </a:solidFill>
              <a:latin typeface="Arial" charset="0"/>
              <a:cs typeface="Arial" charset="0"/>
            </a:endParaRPr>
          </a:p>
        </p:txBody>
      </p:sp>
      <p:sp>
        <p:nvSpPr>
          <p:cNvPr id="14" name="TextBox 13"/>
          <p:cNvSpPr txBox="1"/>
          <p:nvPr/>
        </p:nvSpPr>
        <p:spPr>
          <a:xfrm>
            <a:off x="3113761" y="5591992"/>
            <a:ext cx="2660737" cy="1323439"/>
          </a:xfrm>
          <a:prstGeom prst="rect">
            <a:avLst/>
          </a:prstGeom>
          <a:noFill/>
        </p:spPr>
        <p:txBody>
          <a:bodyPr wrap="square" rtlCol="0">
            <a:spAutoFit/>
          </a:bodyPr>
          <a:lstStyle/>
          <a:p>
            <a:pPr marL="171450" indent="-171450" fontAlgn="base">
              <a:spcBef>
                <a:spcPct val="0"/>
              </a:spcBef>
              <a:spcAft>
                <a:spcPct val="0"/>
              </a:spcAft>
              <a:buFont typeface="Arial" panose="020B0604020202020204" pitchFamily="34" charset="0"/>
              <a:buChar char="•"/>
            </a:pPr>
            <a:r>
              <a:rPr lang="fr-CH" sz="1000" dirty="0" smtClean="0">
                <a:solidFill>
                  <a:prstClr val="black"/>
                </a:solidFill>
                <a:latin typeface="Arial" charset="0"/>
                <a:cs typeface="Arial" charset="0"/>
              </a:rPr>
              <a:t> Provision of LRF </a:t>
            </a:r>
            <a:r>
              <a:rPr lang="fr-CH" sz="1000" dirty="0" err="1" smtClean="0">
                <a:solidFill>
                  <a:prstClr val="black"/>
                </a:solidFill>
                <a:latin typeface="Arial" charset="0"/>
                <a:cs typeface="Arial" charset="0"/>
              </a:rPr>
              <a:t>products</a:t>
            </a:r>
            <a:r>
              <a:rPr lang="fr-CH" sz="1000" dirty="0" smtClean="0">
                <a:solidFill>
                  <a:prstClr val="black"/>
                </a:solidFill>
                <a:latin typeface="Arial" charset="0"/>
                <a:cs typeface="Arial" charset="0"/>
              </a:rPr>
              <a:t> </a:t>
            </a:r>
            <a:r>
              <a:rPr lang="fr-CH" sz="1000" dirty="0" err="1" smtClean="0">
                <a:solidFill>
                  <a:prstClr val="black"/>
                </a:solidFill>
                <a:latin typeface="Arial" charset="0"/>
                <a:cs typeface="Arial" charset="0"/>
              </a:rPr>
              <a:t>form</a:t>
            </a:r>
            <a:r>
              <a:rPr lang="fr-CH" sz="1000" dirty="0" smtClean="0">
                <a:solidFill>
                  <a:prstClr val="black"/>
                </a:solidFill>
                <a:latin typeface="Arial" charset="0"/>
                <a:cs typeface="Arial" charset="0"/>
              </a:rPr>
              <a:t> </a:t>
            </a:r>
            <a:r>
              <a:rPr lang="fr-CH" sz="1000" dirty="0" err="1" smtClean="0">
                <a:solidFill>
                  <a:prstClr val="black"/>
                </a:solidFill>
                <a:latin typeface="Arial" charset="0"/>
                <a:cs typeface="Arial" charset="0"/>
              </a:rPr>
              <a:t>GPcs</a:t>
            </a:r>
            <a:r>
              <a:rPr lang="fr-CH" sz="1000" dirty="0" smtClean="0">
                <a:solidFill>
                  <a:prstClr val="black"/>
                </a:solidFill>
                <a:latin typeface="Arial" charset="0"/>
                <a:cs typeface="Arial" charset="0"/>
              </a:rPr>
              <a:t> and  </a:t>
            </a:r>
            <a:r>
              <a:rPr lang="fr-CH" sz="1000" dirty="0" err="1" smtClean="0">
                <a:solidFill>
                  <a:prstClr val="black"/>
                </a:solidFill>
                <a:latin typeface="Arial" charset="0"/>
                <a:cs typeface="Arial" charset="0"/>
              </a:rPr>
              <a:t>LCs</a:t>
            </a:r>
            <a:endParaRPr lang="fr-CH" sz="1000" dirty="0" smtClean="0">
              <a:solidFill>
                <a:prstClr val="black"/>
              </a:solidFill>
              <a:latin typeface="Arial" charset="0"/>
              <a:cs typeface="Arial" charset="0"/>
            </a:endParaRPr>
          </a:p>
          <a:p>
            <a:pPr marL="171450" indent="-171450" fontAlgn="base">
              <a:spcBef>
                <a:spcPct val="0"/>
              </a:spcBef>
              <a:spcAft>
                <a:spcPct val="0"/>
              </a:spcAft>
              <a:buFont typeface="Arial" panose="020B0604020202020204" pitchFamily="34" charset="0"/>
              <a:buChar char="•"/>
            </a:pPr>
            <a:r>
              <a:rPr lang="fr-CH" sz="1000" dirty="0" err="1" smtClean="0">
                <a:solidFill>
                  <a:prstClr val="black"/>
                </a:solidFill>
                <a:latin typeface="Arial" charset="0"/>
                <a:cs typeface="Arial" charset="0"/>
              </a:rPr>
              <a:t>Dev</a:t>
            </a:r>
            <a:r>
              <a:rPr lang="fr-CH" sz="1000" dirty="0" smtClean="0">
                <a:solidFill>
                  <a:prstClr val="black"/>
                </a:solidFill>
                <a:latin typeface="Arial" charset="0"/>
                <a:cs typeface="Arial" charset="0"/>
              </a:rPr>
              <a:t> of services to </a:t>
            </a:r>
            <a:r>
              <a:rPr lang="fr-CH" sz="1000" dirty="0" err="1" smtClean="0">
                <a:solidFill>
                  <a:prstClr val="black"/>
                </a:solidFill>
                <a:latin typeface="Arial" charset="0"/>
                <a:cs typeface="Arial" charset="0"/>
              </a:rPr>
              <a:t>RCCs</a:t>
            </a:r>
            <a:endParaRPr lang="fr-CH" sz="1000" dirty="0" smtClean="0">
              <a:solidFill>
                <a:prstClr val="black"/>
              </a:solidFill>
              <a:latin typeface="Arial" charset="0"/>
              <a:cs typeface="Arial" charset="0"/>
            </a:endParaRPr>
          </a:p>
          <a:p>
            <a:pPr marL="171450" indent="-171450" fontAlgn="base">
              <a:spcBef>
                <a:spcPct val="0"/>
              </a:spcBef>
              <a:spcAft>
                <a:spcPct val="0"/>
              </a:spcAft>
              <a:buFont typeface="Arial" panose="020B0604020202020204" pitchFamily="34" charset="0"/>
              <a:buChar char="•"/>
            </a:pPr>
            <a:r>
              <a:rPr lang="fr-CH" sz="1000" dirty="0" err="1" smtClean="0">
                <a:solidFill>
                  <a:prstClr val="black"/>
                </a:solidFill>
                <a:latin typeface="Arial" charset="0"/>
                <a:cs typeface="Arial" charset="0"/>
              </a:rPr>
              <a:t>LCs</a:t>
            </a:r>
            <a:r>
              <a:rPr lang="fr-CH" sz="1000" dirty="0" smtClean="0">
                <a:solidFill>
                  <a:prstClr val="black"/>
                </a:solidFill>
                <a:latin typeface="Arial" charset="0"/>
                <a:cs typeface="Arial" charset="0"/>
              </a:rPr>
              <a:t> support to Global </a:t>
            </a:r>
            <a:r>
              <a:rPr lang="fr-CH" sz="1000" dirty="0" err="1" smtClean="0">
                <a:solidFill>
                  <a:prstClr val="black"/>
                </a:solidFill>
                <a:latin typeface="Arial" charset="0"/>
                <a:cs typeface="Arial" charset="0"/>
              </a:rPr>
              <a:t>Seasonal</a:t>
            </a:r>
            <a:r>
              <a:rPr lang="fr-CH" sz="1000" dirty="0" smtClean="0">
                <a:solidFill>
                  <a:prstClr val="black"/>
                </a:solidFill>
                <a:latin typeface="Arial" charset="0"/>
                <a:cs typeface="Arial" charset="0"/>
              </a:rPr>
              <a:t> </a:t>
            </a:r>
            <a:r>
              <a:rPr lang="fr-CH" sz="1000" dirty="0" err="1" smtClean="0">
                <a:solidFill>
                  <a:prstClr val="black"/>
                </a:solidFill>
                <a:latin typeface="Arial" charset="0"/>
                <a:cs typeface="Arial" charset="0"/>
              </a:rPr>
              <a:t>Climate</a:t>
            </a:r>
            <a:r>
              <a:rPr lang="fr-CH" sz="1000" dirty="0" smtClean="0">
                <a:solidFill>
                  <a:prstClr val="black"/>
                </a:solidFill>
                <a:latin typeface="Arial" charset="0"/>
                <a:cs typeface="Arial" charset="0"/>
              </a:rPr>
              <a:t> Update</a:t>
            </a:r>
          </a:p>
          <a:p>
            <a:pPr marL="171450" indent="-171450" fontAlgn="base">
              <a:spcBef>
                <a:spcPct val="0"/>
              </a:spcBef>
              <a:spcAft>
                <a:spcPct val="0"/>
              </a:spcAft>
              <a:buFont typeface="Arial" panose="020B0604020202020204" pitchFamily="34" charset="0"/>
              <a:buChar char="•"/>
            </a:pPr>
            <a:r>
              <a:rPr lang="fr-CH" sz="1000" dirty="0" err="1" smtClean="0">
                <a:solidFill>
                  <a:prstClr val="black"/>
                </a:solidFill>
                <a:latin typeface="Arial" charset="0"/>
                <a:cs typeface="Arial" charset="0"/>
              </a:rPr>
              <a:t>Scoping</a:t>
            </a:r>
            <a:r>
              <a:rPr lang="fr-CH" sz="1000" dirty="0" smtClean="0">
                <a:solidFill>
                  <a:prstClr val="black"/>
                </a:solidFill>
                <a:latin typeface="Arial" charset="0"/>
                <a:cs typeface="Arial" charset="0"/>
              </a:rPr>
              <a:t>/</a:t>
            </a:r>
            <a:r>
              <a:rPr lang="fr-CH" sz="1000" dirty="0" err="1" smtClean="0">
                <a:solidFill>
                  <a:prstClr val="black"/>
                </a:solidFill>
                <a:latin typeface="Arial" charset="0"/>
                <a:cs typeface="Arial" charset="0"/>
              </a:rPr>
              <a:t>implementation</a:t>
            </a:r>
            <a:r>
              <a:rPr lang="fr-CH" sz="1000" dirty="0" smtClean="0">
                <a:solidFill>
                  <a:prstClr val="black"/>
                </a:solidFill>
                <a:latin typeface="Arial" charset="0"/>
                <a:cs typeface="Arial" charset="0"/>
              </a:rPr>
              <a:t> of </a:t>
            </a:r>
            <a:r>
              <a:rPr lang="fr-CH" sz="1000" dirty="0" err="1" smtClean="0">
                <a:solidFill>
                  <a:prstClr val="black"/>
                </a:solidFill>
                <a:latin typeface="Arial" charset="0"/>
                <a:cs typeface="Arial" charset="0"/>
              </a:rPr>
              <a:t>sub-seasonal</a:t>
            </a:r>
            <a:r>
              <a:rPr lang="fr-CH" sz="1000" dirty="0" smtClean="0">
                <a:solidFill>
                  <a:prstClr val="black"/>
                </a:solidFill>
                <a:latin typeface="Arial" charset="0"/>
                <a:cs typeface="Arial" charset="0"/>
              </a:rPr>
              <a:t> </a:t>
            </a:r>
            <a:r>
              <a:rPr lang="fr-CH" sz="1000" dirty="0" err="1" smtClean="0">
                <a:solidFill>
                  <a:prstClr val="black"/>
                </a:solidFill>
                <a:latin typeface="Arial" charset="0"/>
                <a:cs typeface="Arial" charset="0"/>
              </a:rPr>
              <a:t>forecasts</a:t>
            </a:r>
            <a:r>
              <a:rPr lang="fr-CH" sz="1000" dirty="0" smtClean="0">
                <a:solidFill>
                  <a:prstClr val="black"/>
                </a:solidFill>
                <a:latin typeface="Arial" charset="0"/>
                <a:cs typeface="Arial" charset="0"/>
              </a:rPr>
              <a:t> and Longer </a:t>
            </a:r>
            <a:r>
              <a:rPr lang="fr-CH" sz="1000" dirty="0" err="1" smtClean="0">
                <a:solidFill>
                  <a:prstClr val="black"/>
                </a:solidFill>
                <a:latin typeface="Arial" charset="0"/>
                <a:cs typeface="Arial" charset="0"/>
              </a:rPr>
              <a:t>than</a:t>
            </a:r>
            <a:r>
              <a:rPr lang="fr-CH" sz="1000" dirty="0" smtClean="0">
                <a:solidFill>
                  <a:prstClr val="black"/>
                </a:solidFill>
                <a:latin typeface="Arial" charset="0"/>
                <a:cs typeface="Arial" charset="0"/>
              </a:rPr>
              <a:t> </a:t>
            </a:r>
            <a:r>
              <a:rPr lang="fr-CH" sz="1000" dirty="0" err="1" smtClean="0">
                <a:solidFill>
                  <a:prstClr val="black"/>
                </a:solidFill>
                <a:latin typeface="Arial" charset="0"/>
                <a:cs typeface="Arial" charset="0"/>
              </a:rPr>
              <a:t>seasonal</a:t>
            </a:r>
            <a:endParaRPr lang="fr-CH" sz="1000" dirty="0" smtClean="0">
              <a:solidFill>
                <a:prstClr val="black"/>
              </a:solidFill>
              <a:latin typeface="Arial" charset="0"/>
              <a:cs typeface="Arial" charset="0"/>
            </a:endParaRPr>
          </a:p>
          <a:p>
            <a:pPr marL="171450" indent="-171450" fontAlgn="base">
              <a:spcBef>
                <a:spcPct val="0"/>
              </a:spcBef>
              <a:spcAft>
                <a:spcPct val="0"/>
              </a:spcAft>
              <a:buFont typeface="Arial" panose="020B0604020202020204" pitchFamily="34" charset="0"/>
              <a:buChar char="•"/>
            </a:pPr>
            <a:r>
              <a:rPr lang="fr-CH" sz="1000" dirty="0" smtClean="0">
                <a:solidFill>
                  <a:prstClr val="black"/>
                </a:solidFill>
                <a:latin typeface="Arial" charset="0"/>
                <a:cs typeface="Arial" charset="0"/>
              </a:rPr>
              <a:t>…..</a:t>
            </a:r>
            <a:endParaRPr lang="en-US" sz="1000" dirty="0">
              <a:solidFill>
                <a:prstClr val="black"/>
              </a:solidFill>
              <a:latin typeface="Arial" charset="0"/>
              <a:cs typeface="Arial" charset="0"/>
            </a:endParaRPr>
          </a:p>
        </p:txBody>
      </p:sp>
      <p:sp>
        <p:nvSpPr>
          <p:cNvPr id="15" name="TextBox 14"/>
          <p:cNvSpPr txBox="1"/>
          <p:nvPr/>
        </p:nvSpPr>
        <p:spPr>
          <a:xfrm>
            <a:off x="6080341" y="5664988"/>
            <a:ext cx="2474934" cy="1323439"/>
          </a:xfrm>
          <a:prstGeom prst="rect">
            <a:avLst/>
          </a:prstGeom>
          <a:noFill/>
        </p:spPr>
        <p:txBody>
          <a:bodyPr wrap="square" rtlCol="0">
            <a:spAutoFit/>
          </a:bodyPr>
          <a:lstStyle/>
          <a:p>
            <a:pPr marL="171450" indent="-171450" fontAlgn="base">
              <a:spcBef>
                <a:spcPct val="0"/>
              </a:spcBef>
              <a:spcAft>
                <a:spcPct val="0"/>
              </a:spcAft>
              <a:buFont typeface="Arial" panose="020B0604020202020204" pitchFamily="34" charset="0"/>
              <a:buChar char="•"/>
            </a:pPr>
            <a:r>
              <a:rPr lang="fr-CH" sz="1000" dirty="0" err="1" smtClean="0">
                <a:solidFill>
                  <a:prstClr val="black"/>
                </a:solidFill>
                <a:latin typeface="Arial" charset="0"/>
                <a:cs typeface="Arial" charset="0"/>
              </a:rPr>
              <a:t>Maintain</a:t>
            </a:r>
            <a:r>
              <a:rPr lang="fr-CH" sz="1000" dirty="0" smtClean="0">
                <a:solidFill>
                  <a:prstClr val="black"/>
                </a:solidFill>
                <a:latin typeface="Arial" charset="0"/>
                <a:cs typeface="Arial" charset="0"/>
              </a:rPr>
              <a:t> </a:t>
            </a:r>
            <a:r>
              <a:rPr lang="fr-CH" sz="1000" dirty="0" err="1" smtClean="0">
                <a:solidFill>
                  <a:prstClr val="black"/>
                </a:solidFill>
                <a:latin typeface="Arial" charset="0"/>
                <a:cs typeface="Arial" charset="0"/>
              </a:rPr>
              <a:t>operational</a:t>
            </a:r>
            <a:r>
              <a:rPr lang="fr-CH" sz="1000" dirty="0" smtClean="0">
                <a:solidFill>
                  <a:prstClr val="black"/>
                </a:solidFill>
                <a:latin typeface="Arial" charset="0"/>
                <a:cs typeface="Arial" charset="0"/>
              </a:rPr>
              <a:t> </a:t>
            </a:r>
            <a:r>
              <a:rPr lang="fr-CH" sz="1000" dirty="0" err="1" smtClean="0">
                <a:solidFill>
                  <a:prstClr val="black"/>
                </a:solidFill>
                <a:latin typeface="Arial" charset="0"/>
                <a:cs typeface="Arial" charset="0"/>
              </a:rPr>
              <a:t>response</a:t>
            </a:r>
            <a:r>
              <a:rPr lang="fr-CH" sz="1000" dirty="0" smtClean="0">
                <a:solidFill>
                  <a:prstClr val="black"/>
                </a:solidFill>
                <a:latin typeface="Arial" charset="0"/>
                <a:cs typeface="Arial" charset="0"/>
              </a:rPr>
              <a:t> </a:t>
            </a:r>
            <a:r>
              <a:rPr lang="fr-CH" sz="1000" dirty="0" err="1" smtClean="0">
                <a:solidFill>
                  <a:prstClr val="black"/>
                </a:solidFill>
                <a:latin typeface="Arial" charset="0"/>
                <a:cs typeface="Arial" charset="0"/>
              </a:rPr>
              <a:t>readiness</a:t>
            </a:r>
            <a:endParaRPr lang="fr-CH" sz="1000" dirty="0" smtClean="0">
              <a:solidFill>
                <a:prstClr val="black"/>
              </a:solidFill>
              <a:latin typeface="Arial" charset="0"/>
              <a:cs typeface="Arial" charset="0"/>
            </a:endParaRPr>
          </a:p>
          <a:p>
            <a:pPr marL="171450" indent="-171450" fontAlgn="base">
              <a:spcBef>
                <a:spcPct val="0"/>
              </a:spcBef>
              <a:spcAft>
                <a:spcPct val="0"/>
              </a:spcAft>
              <a:buFont typeface="Arial" panose="020B0604020202020204" pitchFamily="34" charset="0"/>
              <a:buChar char="•"/>
            </a:pPr>
            <a:r>
              <a:rPr lang="fr-CH" sz="1000" dirty="0" err="1" smtClean="0">
                <a:solidFill>
                  <a:prstClr val="black"/>
                </a:solidFill>
                <a:latin typeface="Arial" charset="0"/>
                <a:cs typeface="Arial" charset="0"/>
              </a:rPr>
              <a:t>Maintain</a:t>
            </a:r>
            <a:r>
              <a:rPr lang="fr-CH" sz="1000" dirty="0" smtClean="0">
                <a:solidFill>
                  <a:prstClr val="black"/>
                </a:solidFill>
                <a:latin typeface="Arial" charset="0"/>
                <a:cs typeface="Arial" charset="0"/>
              </a:rPr>
              <a:t> </a:t>
            </a:r>
            <a:r>
              <a:rPr lang="fr-CH" sz="1000" dirty="0" err="1" smtClean="0">
                <a:solidFill>
                  <a:prstClr val="black"/>
                </a:solidFill>
                <a:latin typeface="Arial" charset="0"/>
                <a:cs typeface="Arial" charset="0"/>
              </a:rPr>
              <a:t>MoU</a:t>
            </a:r>
            <a:r>
              <a:rPr lang="fr-CH" sz="1000" dirty="0" smtClean="0">
                <a:solidFill>
                  <a:prstClr val="black"/>
                </a:solidFill>
                <a:latin typeface="Arial" charset="0"/>
                <a:cs typeface="Arial" charset="0"/>
              </a:rPr>
              <a:t> </a:t>
            </a:r>
            <a:r>
              <a:rPr lang="fr-CH" sz="1000" dirty="0" err="1" smtClean="0">
                <a:solidFill>
                  <a:prstClr val="black"/>
                </a:solidFill>
                <a:latin typeface="Arial" charset="0"/>
                <a:cs typeface="Arial" charset="0"/>
              </a:rPr>
              <a:t>with</a:t>
            </a:r>
            <a:r>
              <a:rPr lang="fr-CH" sz="1000" dirty="0" smtClean="0">
                <a:solidFill>
                  <a:prstClr val="black"/>
                </a:solidFill>
                <a:latin typeface="Arial" charset="0"/>
                <a:cs typeface="Arial" charset="0"/>
              </a:rPr>
              <a:t> IAEA</a:t>
            </a:r>
          </a:p>
          <a:p>
            <a:pPr marL="171450" indent="-171450" fontAlgn="base">
              <a:spcBef>
                <a:spcPct val="0"/>
              </a:spcBef>
              <a:spcAft>
                <a:spcPct val="0"/>
              </a:spcAft>
              <a:buFont typeface="Arial" panose="020B0604020202020204" pitchFamily="34" charset="0"/>
              <a:buChar char="•"/>
            </a:pPr>
            <a:r>
              <a:rPr lang="fr-CH" sz="1000" dirty="0" smtClean="0">
                <a:solidFill>
                  <a:prstClr val="black"/>
                </a:solidFill>
                <a:latin typeface="Arial" charset="0"/>
                <a:cs typeface="Arial" charset="0"/>
              </a:rPr>
              <a:t>Explore new </a:t>
            </a:r>
            <a:r>
              <a:rPr lang="fr-CH" sz="1000" dirty="0" err="1" smtClean="0">
                <a:solidFill>
                  <a:prstClr val="black"/>
                </a:solidFill>
                <a:latin typeface="Arial" charset="0"/>
                <a:cs typeface="Arial" charset="0"/>
              </a:rPr>
              <a:t>products</a:t>
            </a:r>
            <a:r>
              <a:rPr lang="fr-CH" sz="1000" dirty="0" smtClean="0">
                <a:solidFill>
                  <a:prstClr val="black"/>
                </a:solidFill>
                <a:latin typeface="Arial" charset="0"/>
                <a:cs typeface="Arial" charset="0"/>
              </a:rPr>
              <a:t> </a:t>
            </a:r>
          </a:p>
          <a:p>
            <a:pPr marL="171450" indent="-171450" fontAlgn="base">
              <a:spcBef>
                <a:spcPct val="0"/>
              </a:spcBef>
              <a:spcAft>
                <a:spcPct val="0"/>
              </a:spcAft>
              <a:buFont typeface="Arial" panose="020B0604020202020204" pitchFamily="34" charset="0"/>
              <a:buChar char="•"/>
            </a:pPr>
            <a:r>
              <a:rPr lang="fr-CH" sz="1000" dirty="0" err="1" smtClean="0">
                <a:solidFill>
                  <a:prstClr val="black"/>
                </a:solidFill>
                <a:latin typeface="Arial" charset="0"/>
                <a:cs typeface="Arial" charset="0"/>
              </a:rPr>
              <a:t>Dev</a:t>
            </a:r>
            <a:r>
              <a:rPr lang="fr-CH" sz="1000" dirty="0" smtClean="0">
                <a:solidFill>
                  <a:prstClr val="black"/>
                </a:solidFill>
                <a:latin typeface="Arial" charset="0"/>
                <a:cs typeface="Arial" charset="0"/>
              </a:rPr>
              <a:t> </a:t>
            </a:r>
            <a:r>
              <a:rPr lang="fr-CH" sz="1000" dirty="0" err="1" smtClean="0">
                <a:solidFill>
                  <a:prstClr val="black"/>
                </a:solidFill>
                <a:latin typeface="Arial" charset="0"/>
                <a:cs typeface="Arial" charset="0"/>
              </a:rPr>
              <a:t>operational</a:t>
            </a:r>
            <a:r>
              <a:rPr lang="fr-CH" sz="1000" dirty="0" smtClean="0">
                <a:solidFill>
                  <a:prstClr val="black"/>
                </a:solidFill>
                <a:latin typeface="Arial" charset="0"/>
                <a:cs typeface="Arial" charset="0"/>
              </a:rPr>
              <a:t> </a:t>
            </a:r>
            <a:r>
              <a:rPr lang="fr-CH" sz="1000" dirty="0" err="1" smtClean="0">
                <a:solidFill>
                  <a:prstClr val="black"/>
                </a:solidFill>
                <a:latin typeface="Arial" charset="0"/>
                <a:cs typeface="Arial" charset="0"/>
              </a:rPr>
              <a:t>procedures</a:t>
            </a:r>
            <a:r>
              <a:rPr lang="fr-CH" sz="1000" dirty="0" smtClean="0">
                <a:solidFill>
                  <a:prstClr val="black"/>
                </a:solidFill>
                <a:latin typeface="Arial" charset="0"/>
                <a:cs typeface="Arial" charset="0"/>
              </a:rPr>
              <a:t>  for non </a:t>
            </a:r>
            <a:r>
              <a:rPr lang="fr-CH" sz="1000" dirty="0" err="1" smtClean="0">
                <a:solidFill>
                  <a:prstClr val="black"/>
                </a:solidFill>
                <a:latin typeface="Arial" charset="0"/>
                <a:cs typeface="Arial" charset="0"/>
              </a:rPr>
              <a:t>nuclear</a:t>
            </a:r>
            <a:r>
              <a:rPr lang="fr-CH" sz="1000" dirty="0" smtClean="0">
                <a:solidFill>
                  <a:prstClr val="black"/>
                </a:solidFill>
                <a:latin typeface="Arial" charset="0"/>
                <a:cs typeface="Arial" charset="0"/>
              </a:rPr>
              <a:t> ERA</a:t>
            </a:r>
          </a:p>
          <a:p>
            <a:pPr marL="171450" indent="-171450" fontAlgn="base">
              <a:spcBef>
                <a:spcPct val="0"/>
              </a:spcBef>
              <a:spcAft>
                <a:spcPct val="0"/>
              </a:spcAft>
              <a:buFont typeface="Arial" panose="020B0604020202020204" pitchFamily="34" charset="0"/>
              <a:buChar char="•"/>
            </a:pPr>
            <a:endParaRPr lang="fr-CH" sz="1000" dirty="0" smtClean="0">
              <a:solidFill>
                <a:prstClr val="black"/>
              </a:solidFill>
              <a:latin typeface="Arial" charset="0"/>
              <a:cs typeface="Arial" charset="0"/>
            </a:endParaRPr>
          </a:p>
          <a:p>
            <a:pPr marL="171450" indent="-171450" fontAlgn="base">
              <a:spcBef>
                <a:spcPct val="0"/>
              </a:spcBef>
              <a:spcAft>
                <a:spcPct val="0"/>
              </a:spcAft>
              <a:buFont typeface="Arial" panose="020B0604020202020204" pitchFamily="34" charset="0"/>
              <a:buChar char="•"/>
            </a:pPr>
            <a:r>
              <a:rPr lang="fr-CH" sz="1000" dirty="0" smtClean="0">
                <a:solidFill>
                  <a:prstClr val="black"/>
                </a:solidFill>
                <a:latin typeface="Arial" charset="0"/>
                <a:cs typeface="Arial" charset="0"/>
              </a:rPr>
              <a:t>…..</a:t>
            </a:r>
            <a:endParaRPr lang="en-US" sz="1000" dirty="0">
              <a:solidFill>
                <a:prstClr val="black"/>
              </a:solidFill>
              <a:latin typeface="Arial" charset="0"/>
              <a:cs typeface="Arial" charset="0"/>
            </a:endParaRPr>
          </a:p>
        </p:txBody>
      </p:sp>
      <p:sp>
        <p:nvSpPr>
          <p:cNvPr id="4" name="TextBox 3"/>
          <p:cNvSpPr txBox="1"/>
          <p:nvPr/>
        </p:nvSpPr>
        <p:spPr>
          <a:xfrm>
            <a:off x="7478299" y="3958224"/>
            <a:ext cx="1237467" cy="307777"/>
          </a:xfrm>
          <a:prstGeom prst="rect">
            <a:avLst/>
          </a:prstGeom>
          <a:noFill/>
          <a:ln>
            <a:solidFill>
              <a:schemeClr val="accent1"/>
            </a:solidFill>
          </a:ln>
        </p:spPr>
        <p:txBody>
          <a:bodyPr wrap="square" rtlCol="0">
            <a:spAutoFit/>
          </a:bodyPr>
          <a:lstStyle/>
          <a:p>
            <a:pPr fontAlgn="base">
              <a:spcBef>
                <a:spcPct val="0"/>
              </a:spcBef>
              <a:spcAft>
                <a:spcPct val="0"/>
              </a:spcAft>
            </a:pPr>
            <a:r>
              <a:rPr lang="fr-CH" sz="1400" dirty="0" smtClean="0">
                <a:solidFill>
                  <a:prstClr val="black"/>
                </a:solidFill>
                <a:latin typeface="Arial" charset="0"/>
                <a:cs typeface="Arial" charset="0"/>
              </a:rPr>
              <a:t>IPT </a:t>
            </a:r>
            <a:r>
              <a:rPr lang="fr-CH" sz="1400" dirty="0" err="1" smtClean="0">
                <a:solidFill>
                  <a:prstClr val="black"/>
                </a:solidFill>
                <a:latin typeface="Arial" charset="0"/>
                <a:cs typeface="Arial" charset="0"/>
              </a:rPr>
              <a:t>SWeISS</a:t>
            </a:r>
            <a:endParaRPr lang="en-US" sz="1400" dirty="0">
              <a:solidFill>
                <a:prstClr val="black"/>
              </a:solidFill>
              <a:latin typeface="Arial" charset="0"/>
              <a:cs typeface="Arial" charset="0"/>
            </a:endParaRPr>
          </a:p>
        </p:txBody>
      </p:sp>
      <p:cxnSp>
        <p:nvCxnSpPr>
          <p:cNvPr id="7" name="Straight Connector 6"/>
          <p:cNvCxnSpPr>
            <a:endCxn id="4" idx="1"/>
          </p:cNvCxnSpPr>
          <p:nvPr/>
        </p:nvCxnSpPr>
        <p:spPr>
          <a:xfrm>
            <a:off x="7214992" y="4112112"/>
            <a:ext cx="263307" cy="1"/>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79621819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3" name="Content Placeholder 2"/>
          <p:cNvSpPr>
            <a:spLocks noGrp="1"/>
          </p:cNvSpPr>
          <p:nvPr>
            <p:ph idx="4294967295"/>
          </p:nvPr>
        </p:nvSpPr>
        <p:spPr>
          <a:xfrm>
            <a:off x="250825" y="1382713"/>
            <a:ext cx="5113338" cy="4897437"/>
          </a:xfrm>
        </p:spPr>
        <p:txBody>
          <a:bodyPr/>
          <a:lstStyle/>
          <a:p>
            <a:pPr>
              <a:spcBef>
                <a:spcPct val="30000"/>
              </a:spcBef>
              <a:buClrTx/>
            </a:pPr>
            <a:r>
              <a:rPr lang="en-US" altLang="ja-JP" sz="2400" dirty="0" smtClean="0">
                <a:ea typeface="ＭＳ Ｐゴシック" pitchFamily="34" charset="-128"/>
                <a:cs typeface="Arial" charset="0"/>
              </a:rPr>
              <a:t>A single source of technical regulations for all operational data-processing and forecasting systems operated by WMO Members</a:t>
            </a:r>
          </a:p>
          <a:p>
            <a:pPr>
              <a:spcBef>
                <a:spcPct val="30000"/>
              </a:spcBef>
              <a:buClrTx/>
            </a:pPr>
            <a:endParaRPr lang="en-US" altLang="ja-JP" sz="1200" dirty="0" smtClean="0">
              <a:ea typeface="ＭＳ Ｐゴシック" pitchFamily="34" charset="-128"/>
              <a:cs typeface="Arial" charset="0"/>
            </a:endParaRPr>
          </a:p>
          <a:p>
            <a:r>
              <a:rPr lang="en-US" altLang="ja-JP" sz="2400" dirty="0" smtClean="0">
                <a:ea typeface="ＭＳ Ｐゴシック" pitchFamily="34" charset="-128"/>
                <a:cs typeface="Arial" charset="0"/>
              </a:rPr>
              <a:t>It includes the criteria for designation of operational </a:t>
            </a:r>
            <a:r>
              <a:rPr lang="en-US" altLang="ja-JP" sz="2400" dirty="0" err="1" smtClean="0">
                <a:ea typeface="ＭＳ Ｐゴシック" pitchFamily="34" charset="-128"/>
                <a:cs typeface="Arial" charset="0"/>
              </a:rPr>
              <a:t>centres</a:t>
            </a:r>
            <a:r>
              <a:rPr lang="en-US" altLang="ja-JP" sz="2400" dirty="0" smtClean="0">
                <a:ea typeface="ＭＳ Ｐゴシック" pitchFamily="34" charset="-128"/>
                <a:cs typeface="Arial" charset="0"/>
              </a:rPr>
              <a:t>,</a:t>
            </a:r>
            <a:r>
              <a:rPr lang="en-US" altLang="en-US" sz="2400" dirty="0" smtClean="0">
                <a:ea typeface="ＭＳ Ｐゴシック" pitchFamily="34" charset="-128"/>
                <a:cs typeface="Arial" charset="0"/>
              </a:rPr>
              <a:t> including those coordinated by CBS, jointly with other technical commission(s) and/or WMO </a:t>
            </a:r>
            <a:r>
              <a:rPr lang="en-US" altLang="en-US" sz="2400" dirty="0" err="1" smtClean="0">
                <a:ea typeface="ＭＳ Ｐゴシック" pitchFamily="34" charset="-128"/>
                <a:cs typeface="Arial" charset="0"/>
              </a:rPr>
              <a:t>Programme</a:t>
            </a:r>
            <a:r>
              <a:rPr lang="en-US" altLang="en-US" sz="2400" dirty="0" smtClean="0">
                <a:ea typeface="ＭＳ Ｐゴシック" pitchFamily="34" charset="-128"/>
                <a:cs typeface="Arial" charset="0"/>
              </a:rPr>
              <a:t>(s), as well as with other international organizations</a:t>
            </a:r>
          </a:p>
          <a:p>
            <a:pPr>
              <a:buFont typeface="Wingdings" pitchFamily="2" charset="2"/>
              <a:buNone/>
            </a:pPr>
            <a:endParaRPr lang="fr-CH" altLang="ja-JP" sz="2400" dirty="0" smtClean="0">
              <a:ea typeface="ＭＳ Ｐゴシック" pitchFamily="34" charset="-128"/>
              <a:cs typeface="Arial" charset="0"/>
            </a:endParaRPr>
          </a:p>
        </p:txBody>
      </p:sp>
      <p:sp>
        <p:nvSpPr>
          <p:cNvPr id="92164" name="Slide Number Placeholder 4"/>
          <p:cNvSpPr txBox="1">
            <a:spLocks noGrp="1"/>
          </p:cNvSpPr>
          <p:nvPr/>
        </p:nvSpPr>
        <p:spPr bwMode="auto">
          <a:xfrm>
            <a:off x="5867400" y="6478588"/>
            <a:ext cx="1152525" cy="312737"/>
          </a:xfrm>
          <a:prstGeom prst="rect">
            <a:avLst/>
          </a:prstGeom>
          <a:noFill/>
          <a:ln w="9525">
            <a:noFill/>
            <a:miter lim="800000"/>
            <a:headEnd/>
            <a:tailEnd/>
          </a:ln>
        </p:spPr>
        <p:txBody>
          <a:bodyPr/>
          <a:lstStyle/>
          <a:p>
            <a:pPr algn="r" eaLnBrk="0" hangingPunct="0"/>
            <a:fld id="{092F0361-92B6-4E45-B2ED-F162246117F1}" type="slidenum">
              <a:rPr lang="en-US" altLang="en-US" sz="1200">
                <a:solidFill>
                  <a:prstClr val="black"/>
                </a:solidFill>
              </a:rPr>
              <a:pPr algn="r" eaLnBrk="0" hangingPunct="0"/>
              <a:t>5</a:t>
            </a:fld>
            <a:endParaRPr lang="en-US" altLang="en-US" sz="1200">
              <a:solidFill>
                <a:prstClr val="black"/>
              </a:solidFill>
            </a:endParaRPr>
          </a:p>
        </p:txBody>
      </p:sp>
      <p:pic>
        <p:nvPicPr>
          <p:cNvPr id="92165" name="コンテンツ プレースホルダー 8"/>
          <p:cNvPicPr>
            <a:picLocks noChangeAspect="1"/>
          </p:cNvPicPr>
          <p:nvPr/>
        </p:nvPicPr>
        <p:blipFill>
          <a:blip r:embed="rId3"/>
          <a:srcRect/>
          <a:stretch>
            <a:fillRect/>
          </a:stretch>
        </p:blipFill>
        <p:spPr bwMode="auto">
          <a:xfrm>
            <a:off x="5580063" y="1412875"/>
            <a:ext cx="3330575" cy="4683125"/>
          </a:xfrm>
          <a:prstGeom prst="rect">
            <a:avLst/>
          </a:prstGeom>
          <a:noFill/>
          <a:ln w="9525">
            <a:noFill/>
            <a:miter lim="800000"/>
            <a:headEnd/>
            <a:tailEnd/>
          </a:ln>
        </p:spPr>
      </p:pic>
      <p:sp>
        <p:nvSpPr>
          <p:cNvPr id="6" name="Title 1"/>
          <p:cNvSpPr txBox="1">
            <a:spLocks/>
          </p:cNvSpPr>
          <p:nvPr/>
        </p:nvSpPr>
        <p:spPr>
          <a:xfrm>
            <a:off x="250825" y="109538"/>
            <a:ext cx="8713788" cy="792162"/>
          </a:xfrm>
          <a:prstGeom prst="rect">
            <a:avLst/>
          </a:prstGeom>
        </p:spPr>
        <p:txBody>
          <a:bodyPr vert="horz" lIns="91440" tIns="45720" rIns="91440" bIns="45720" rtlCol="0" anchor="ctr">
            <a:norm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fr-CH" altLang="en-US" sz="3600" b="1" dirty="0" smtClean="0">
                <a:solidFill>
                  <a:srgbClr val="1F497D"/>
                </a:solidFill>
              </a:rPr>
              <a:t>The </a:t>
            </a:r>
            <a:r>
              <a:rPr lang="fr-CH" altLang="en-US" sz="3600" b="1" dirty="0" err="1" smtClean="0">
                <a:solidFill>
                  <a:srgbClr val="1F497D"/>
                </a:solidFill>
              </a:rPr>
              <a:t>Manual</a:t>
            </a:r>
            <a:r>
              <a:rPr lang="fr-CH" altLang="en-US" sz="3600" b="1" dirty="0" smtClean="0">
                <a:solidFill>
                  <a:srgbClr val="1F497D"/>
                </a:solidFill>
              </a:rPr>
              <a:t> on the GDPFS</a:t>
            </a:r>
            <a:endParaRPr lang="en-US" altLang="en-US" sz="3600" b="1" dirty="0" smtClean="0">
              <a:solidFill>
                <a:srgbClr val="1F497D"/>
              </a:solidFill>
            </a:endParaRPr>
          </a:p>
        </p:txBody>
      </p:sp>
    </p:spTree>
    <p:extLst>
      <p:ext uri="{BB962C8B-B14F-4D97-AF65-F5344CB8AC3E}">
        <p14:creationId xmlns:p14="http://schemas.microsoft.com/office/powerpoint/2010/main" val="108799412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p:nvPr/>
        </p:nvPicPr>
        <p:blipFill>
          <a:blip r:embed="rId3">
            <a:extLst>
              <a:ext uri="{28A0092B-C50C-407E-A947-70E740481C1C}">
                <a14:useLocalDpi xmlns:a14="http://schemas.microsoft.com/office/drawing/2010/main" val="0"/>
              </a:ext>
            </a:extLst>
          </a:blip>
          <a:srcRect/>
          <a:stretch>
            <a:fillRect/>
          </a:stretch>
        </p:blipFill>
        <p:spPr bwMode="auto">
          <a:xfrm>
            <a:off x="116115" y="587828"/>
            <a:ext cx="8708572" cy="5878286"/>
          </a:xfrm>
          <a:prstGeom prst="rect">
            <a:avLst/>
          </a:prstGeom>
          <a:noFill/>
        </p:spPr>
      </p:pic>
      <p:sp>
        <p:nvSpPr>
          <p:cNvPr id="2" name="TextBox 1"/>
          <p:cNvSpPr txBox="1"/>
          <p:nvPr/>
        </p:nvSpPr>
        <p:spPr>
          <a:xfrm>
            <a:off x="1078930" y="149163"/>
            <a:ext cx="7973016" cy="400110"/>
          </a:xfrm>
          <a:prstGeom prst="rect">
            <a:avLst/>
          </a:prstGeom>
          <a:noFill/>
        </p:spPr>
        <p:txBody>
          <a:bodyPr wrap="none" rtlCol="0">
            <a:spAutoFit/>
          </a:bodyPr>
          <a:lstStyle/>
          <a:p>
            <a:r>
              <a:rPr lang="fr-CH" sz="2000" b="1" dirty="0" smtClean="0">
                <a:solidFill>
                  <a:srgbClr val="0070C0"/>
                </a:solidFill>
              </a:rPr>
              <a:t>WMO </a:t>
            </a:r>
            <a:r>
              <a:rPr lang="fr-CH" sz="2000" b="1" dirty="0" err="1" smtClean="0">
                <a:solidFill>
                  <a:srgbClr val="0070C0"/>
                </a:solidFill>
              </a:rPr>
              <a:t>Operational</a:t>
            </a:r>
            <a:r>
              <a:rPr lang="fr-CH" sz="2000" b="1" dirty="0" smtClean="0">
                <a:solidFill>
                  <a:srgbClr val="0070C0"/>
                </a:solidFill>
              </a:rPr>
              <a:t> System –</a:t>
            </a:r>
            <a:r>
              <a:rPr lang="fr-CH" sz="2000" b="1" dirty="0" err="1" smtClean="0">
                <a:solidFill>
                  <a:srgbClr val="0070C0"/>
                </a:solidFill>
              </a:rPr>
              <a:t>link</a:t>
            </a:r>
            <a:r>
              <a:rPr lang="fr-CH" sz="2000" b="1" dirty="0" smtClean="0">
                <a:solidFill>
                  <a:srgbClr val="0070C0"/>
                </a:solidFill>
              </a:rPr>
              <a:t> to Common Interface for Service Delivery</a:t>
            </a:r>
            <a:endParaRPr lang="en-US" sz="2000" b="1" dirty="0">
              <a:solidFill>
                <a:srgbClr val="0070C0"/>
              </a:solidFill>
            </a:endParaRPr>
          </a:p>
        </p:txBody>
      </p:sp>
      <p:sp>
        <p:nvSpPr>
          <p:cNvPr id="3" name="TextBox 2"/>
          <p:cNvSpPr txBox="1"/>
          <p:nvPr/>
        </p:nvSpPr>
        <p:spPr>
          <a:xfrm>
            <a:off x="3280230" y="5934670"/>
            <a:ext cx="5675086" cy="923330"/>
          </a:xfrm>
          <a:prstGeom prst="rect">
            <a:avLst/>
          </a:prstGeom>
          <a:noFill/>
        </p:spPr>
        <p:txBody>
          <a:bodyPr wrap="square" rtlCol="0">
            <a:spAutoFit/>
          </a:bodyPr>
          <a:lstStyle/>
          <a:p>
            <a:r>
              <a:rPr lang="fr-CH" i="1" dirty="0" smtClean="0">
                <a:solidFill>
                  <a:srgbClr val="C00000"/>
                </a:solidFill>
              </a:rPr>
              <a:t>Application and services are hub for the linkages </a:t>
            </a:r>
            <a:r>
              <a:rPr lang="fr-CH" i="1" dirty="0" err="1" smtClean="0">
                <a:solidFill>
                  <a:srgbClr val="C00000"/>
                </a:solidFill>
              </a:rPr>
              <a:t>between</a:t>
            </a:r>
            <a:r>
              <a:rPr lang="fr-CH" i="1" dirty="0" smtClean="0">
                <a:solidFill>
                  <a:srgbClr val="C00000"/>
                </a:solidFill>
              </a:rPr>
              <a:t> the </a:t>
            </a:r>
            <a:r>
              <a:rPr lang="fr-CH" i="1" dirty="0" err="1" smtClean="0">
                <a:solidFill>
                  <a:srgbClr val="C00000"/>
                </a:solidFill>
              </a:rPr>
              <a:t>core</a:t>
            </a:r>
            <a:r>
              <a:rPr lang="fr-CH" i="1" dirty="0" smtClean="0">
                <a:solidFill>
                  <a:srgbClr val="C00000"/>
                </a:solidFill>
              </a:rPr>
              <a:t> business/</a:t>
            </a:r>
            <a:r>
              <a:rPr lang="fr-CH" i="1" dirty="0" err="1" smtClean="0">
                <a:solidFill>
                  <a:srgbClr val="C00000"/>
                </a:solidFill>
              </a:rPr>
              <a:t>function</a:t>
            </a:r>
            <a:r>
              <a:rPr lang="fr-CH" i="1" dirty="0" smtClean="0">
                <a:solidFill>
                  <a:srgbClr val="C00000"/>
                </a:solidFill>
              </a:rPr>
              <a:t> </a:t>
            </a:r>
            <a:r>
              <a:rPr lang="fr-CH" i="1" dirty="0" err="1" smtClean="0">
                <a:solidFill>
                  <a:srgbClr val="C00000"/>
                </a:solidFill>
              </a:rPr>
              <a:t>based</a:t>
            </a:r>
            <a:r>
              <a:rPr lang="fr-CH" i="1" dirty="0" smtClean="0">
                <a:solidFill>
                  <a:srgbClr val="C00000"/>
                </a:solidFill>
              </a:rPr>
              <a:t> business and the global </a:t>
            </a:r>
            <a:r>
              <a:rPr lang="fr-CH" i="1" dirty="0" err="1" smtClean="0">
                <a:solidFill>
                  <a:srgbClr val="C00000"/>
                </a:solidFill>
              </a:rPr>
              <a:t>societal</a:t>
            </a:r>
            <a:r>
              <a:rPr lang="fr-CH" i="1" dirty="0" smtClean="0">
                <a:solidFill>
                  <a:srgbClr val="C00000"/>
                </a:solidFill>
              </a:rPr>
              <a:t> </a:t>
            </a:r>
            <a:r>
              <a:rPr lang="fr-CH" i="1" dirty="0" err="1" smtClean="0">
                <a:solidFill>
                  <a:srgbClr val="C00000"/>
                </a:solidFill>
              </a:rPr>
              <a:t>benefits</a:t>
            </a:r>
            <a:r>
              <a:rPr lang="fr-CH" i="1" dirty="0" smtClean="0">
                <a:solidFill>
                  <a:srgbClr val="C00000"/>
                </a:solidFill>
              </a:rPr>
              <a:t>  and relevant goals of UN Agendas   </a:t>
            </a:r>
            <a:endParaRPr lang="en-US" i="1" dirty="0">
              <a:solidFill>
                <a:srgbClr val="C00000"/>
              </a:solidFill>
            </a:endParaRPr>
          </a:p>
        </p:txBody>
      </p:sp>
    </p:spTree>
    <p:extLst>
      <p:ext uri="{BB962C8B-B14F-4D97-AF65-F5344CB8AC3E}">
        <p14:creationId xmlns:p14="http://schemas.microsoft.com/office/powerpoint/2010/main" val="56622700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91501"/>
            <a:ext cx="8229600" cy="1143000"/>
          </a:xfrm>
        </p:spPr>
        <p:txBody>
          <a:bodyPr>
            <a:normAutofit/>
          </a:bodyPr>
          <a:lstStyle/>
          <a:p>
            <a:pPr algn="l"/>
            <a:r>
              <a:rPr lang="fr-CH" sz="3600" b="1" dirty="0" smtClean="0">
                <a:solidFill>
                  <a:schemeClr val="tx2"/>
                </a:solidFill>
              </a:rPr>
              <a:t>The future </a:t>
            </a:r>
            <a:r>
              <a:rPr lang="fr-CH" sz="3600" b="1" dirty="0" smtClean="0">
                <a:solidFill>
                  <a:schemeClr val="tx2"/>
                </a:solidFill>
              </a:rPr>
              <a:t>GDPFS -</a:t>
            </a:r>
            <a:r>
              <a:rPr lang="fr-CH" sz="3600" b="1" dirty="0" err="1" smtClean="0">
                <a:solidFill>
                  <a:schemeClr val="tx2"/>
                </a:solidFill>
              </a:rPr>
              <a:t>Seamless</a:t>
            </a:r>
            <a:r>
              <a:rPr lang="fr-CH" sz="3600" b="1" dirty="0" smtClean="0">
                <a:solidFill>
                  <a:schemeClr val="tx2"/>
                </a:solidFill>
              </a:rPr>
              <a:t> GDPFS- </a:t>
            </a:r>
            <a:r>
              <a:rPr lang="fr-CH" sz="3600" b="1" dirty="0" err="1" smtClean="0">
                <a:solidFill>
                  <a:schemeClr val="tx2"/>
                </a:solidFill>
              </a:rPr>
              <a:t>will</a:t>
            </a:r>
            <a:r>
              <a:rPr lang="fr-CH" sz="3600" b="1" dirty="0" smtClean="0">
                <a:solidFill>
                  <a:schemeClr val="tx2"/>
                </a:solidFill>
              </a:rPr>
              <a:t>…</a:t>
            </a:r>
            <a:endParaRPr lang="en-US" sz="3600" b="1" dirty="0">
              <a:solidFill>
                <a:schemeClr val="tx2"/>
              </a:solidFill>
            </a:endParaRPr>
          </a:p>
        </p:txBody>
      </p:sp>
      <p:sp>
        <p:nvSpPr>
          <p:cNvPr id="3" name="Content Placeholder 2"/>
          <p:cNvSpPr>
            <a:spLocks noGrp="1"/>
          </p:cNvSpPr>
          <p:nvPr>
            <p:ph idx="1"/>
          </p:nvPr>
        </p:nvSpPr>
        <p:spPr>
          <a:xfrm>
            <a:off x="457199" y="1376066"/>
            <a:ext cx="8354291" cy="5333999"/>
          </a:xfrm>
        </p:spPr>
        <p:txBody>
          <a:bodyPr>
            <a:normAutofit fontScale="92500" lnSpcReduction="20000"/>
          </a:bodyPr>
          <a:lstStyle/>
          <a:p>
            <a:pPr>
              <a:spcBef>
                <a:spcPct val="30000"/>
              </a:spcBef>
              <a:buClrTx/>
            </a:pPr>
            <a:r>
              <a:rPr lang="en-GB" dirty="0" smtClean="0"/>
              <a:t>Be </a:t>
            </a:r>
            <a:r>
              <a:rPr lang="en-GB" dirty="0"/>
              <a:t>an </a:t>
            </a:r>
            <a:r>
              <a:rPr lang="en-GB" dirty="0">
                <a:solidFill>
                  <a:srgbClr val="FF0000"/>
                </a:solidFill>
              </a:rPr>
              <a:t>effective and adaptable monitoring and prediction system </a:t>
            </a:r>
            <a:r>
              <a:rPr lang="en-GB" dirty="0"/>
              <a:t>enabling Members and partners to make </a:t>
            </a:r>
            <a:r>
              <a:rPr lang="en-GB" dirty="0">
                <a:solidFill>
                  <a:srgbClr val="FF0000"/>
                </a:solidFill>
              </a:rPr>
              <a:t>better-informed </a:t>
            </a:r>
            <a:r>
              <a:rPr lang="en-GB" dirty="0" smtClean="0">
                <a:solidFill>
                  <a:srgbClr val="FF0000"/>
                </a:solidFill>
              </a:rPr>
              <a:t>decisions</a:t>
            </a:r>
            <a:endParaRPr lang="en-GB" dirty="0" smtClean="0"/>
          </a:p>
          <a:p>
            <a:pPr>
              <a:spcBef>
                <a:spcPct val="30000"/>
              </a:spcBef>
              <a:buClrTx/>
            </a:pPr>
            <a:endParaRPr lang="en-GB" sz="900" dirty="0" smtClean="0"/>
          </a:p>
          <a:p>
            <a:pPr>
              <a:spcBef>
                <a:spcPct val="30000"/>
              </a:spcBef>
              <a:buClrTx/>
            </a:pPr>
            <a:r>
              <a:rPr lang="en-GB" dirty="0" smtClean="0"/>
              <a:t>Facilitate </a:t>
            </a:r>
            <a:r>
              <a:rPr lang="en-GB" dirty="0"/>
              <a:t>the </a:t>
            </a:r>
            <a:r>
              <a:rPr lang="en-GB" dirty="0">
                <a:solidFill>
                  <a:srgbClr val="FF0000"/>
                </a:solidFill>
              </a:rPr>
              <a:t>provision of impact-based forecasts</a:t>
            </a:r>
            <a:r>
              <a:rPr lang="en-GB" b="1" dirty="0">
                <a:solidFill>
                  <a:srgbClr val="FF0000"/>
                </a:solidFill>
              </a:rPr>
              <a:t> </a:t>
            </a:r>
            <a:r>
              <a:rPr lang="en-GB" dirty="0">
                <a:solidFill>
                  <a:srgbClr val="FF0000"/>
                </a:solidFill>
              </a:rPr>
              <a:t>and risk-based warnings </a:t>
            </a:r>
            <a:r>
              <a:rPr lang="en-GB" dirty="0"/>
              <a:t>through partnership and </a:t>
            </a:r>
            <a:r>
              <a:rPr lang="en-GB" dirty="0" smtClean="0"/>
              <a:t>collaboration</a:t>
            </a:r>
          </a:p>
          <a:p>
            <a:pPr>
              <a:spcBef>
                <a:spcPct val="30000"/>
              </a:spcBef>
              <a:buClrTx/>
            </a:pPr>
            <a:endParaRPr lang="en-GB" sz="900" dirty="0" smtClean="0"/>
          </a:p>
          <a:p>
            <a:pPr>
              <a:spcBef>
                <a:spcPct val="30000"/>
              </a:spcBef>
              <a:buClrTx/>
            </a:pPr>
            <a:r>
              <a:rPr lang="en-GB" dirty="0" smtClean="0"/>
              <a:t>Do </a:t>
            </a:r>
            <a:r>
              <a:rPr lang="en-GB" dirty="0"/>
              <a:t>so through the </a:t>
            </a:r>
            <a:r>
              <a:rPr lang="en-GB" dirty="0">
                <a:solidFill>
                  <a:srgbClr val="FF0000"/>
                </a:solidFill>
              </a:rPr>
              <a:t>sharing of weather, water, climate and related environmental data, products and services </a:t>
            </a:r>
            <a:r>
              <a:rPr lang="en-GB" dirty="0"/>
              <a:t>in a cost effective, timely and agile way, with the effect of benefitting all WMO </a:t>
            </a:r>
            <a:r>
              <a:rPr lang="en-GB" dirty="0" smtClean="0"/>
              <a:t>Members</a:t>
            </a:r>
            <a:r>
              <a:rPr lang="en-GB" dirty="0"/>
              <a:t>, while also reducing the gaps between developed and developing Members</a:t>
            </a:r>
            <a:endParaRPr lang="en-US" altLang="ja-JP" dirty="0" smtClean="0">
              <a:ea typeface="ＭＳ Ｐゴシック" pitchFamily="34" charset="-128"/>
            </a:endParaRPr>
          </a:p>
          <a:p>
            <a:pPr>
              <a:spcBef>
                <a:spcPct val="30000"/>
              </a:spcBef>
              <a:buClrTx/>
            </a:pPr>
            <a:endParaRPr lang="fr-CH" altLang="ja-JP" dirty="0">
              <a:ea typeface="ＭＳ Ｐゴシック" pitchFamily="34" charset="-128"/>
            </a:endParaRPr>
          </a:p>
          <a:p>
            <a:pPr>
              <a:spcBef>
                <a:spcPct val="30000"/>
              </a:spcBef>
              <a:buClrTx/>
            </a:pPr>
            <a:endParaRPr lang="en-US" altLang="ja-JP" dirty="0" smtClean="0">
              <a:ea typeface="ＭＳ Ｐゴシック" pitchFamily="34" charset="-128"/>
            </a:endParaRPr>
          </a:p>
          <a:p>
            <a:pPr>
              <a:spcBef>
                <a:spcPct val="30000"/>
              </a:spcBef>
              <a:buClrTx/>
            </a:pPr>
            <a:endParaRPr lang="fr-CH" altLang="ja-JP" dirty="0">
              <a:ea typeface="ＭＳ Ｐゴシック" pitchFamily="34" charset="-128"/>
            </a:endParaRPr>
          </a:p>
          <a:p>
            <a:pPr>
              <a:spcBef>
                <a:spcPct val="30000"/>
              </a:spcBef>
              <a:buClrTx/>
            </a:pPr>
            <a:endParaRPr lang="en-US" altLang="ja-JP" dirty="0" smtClean="0">
              <a:ea typeface="ＭＳ Ｐゴシック" pitchFamily="34" charset="-128"/>
            </a:endParaRPr>
          </a:p>
        </p:txBody>
      </p:sp>
    </p:spTree>
    <p:extLst>
      <p:ext uri="{BB962C8B-B14F-4D97-AF65-F5344CB8AC3E}">
        <p14:creationId xmlns:p14="http://schemas.microsoft.com/office/powerpoint/2010/main" val="101571242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4" name="Shape 244"/>
          <p:cNvSpPr>
            <a:spLocks noGrp="1"/>
          </p:cNvSpPr>
          <p:nvPr>
            <p:ph type="body" idx="1"/>
          </p:nvPr>
        </p:nvSpPr>
        <p:spPr>
          <a:xfrm>
            <a:off x="212725" y="1160908"/>
            <a:ext cx="8713790" cy="5335143"/>
          </a:xfrm>
          <a:prstGeom prst="rect">
            <a:avLst/>
          </a:prstGeom>
        </p:spPr>
        <p:txBody>
          <a:bodyPr/>
          <a:lstStyle/>
          <a:p>
            <a:pPr marL="428977" indent="-428977" defTabSz="914400">
              <a:spcBef>
                <a:spcPts val="800"/>
              </a:spcBef>
              <a:buSzPct val="100000"/>
              <a:buFont typeface="Arial"/>
              <a:buChar char="•"/>
              <a:defRPr sz="2400">
                <a:latin typeface="Arial"/>
                <a:ea typeface="Arial"/>
                <a:cs typeface="Arial"/>
                <a:sym typeface="Arial"/>
              </a:defRPr>
            </a:pPr>
            <a:r>
              <a:rPr dirty="0"/>
              <a:t>WMO foundational activity addressing the </a:t>
            </a:r>
            <a:r>
              <a:rPr lang="fr-CH" dirty="0" smtClean="0"/>
              <a:t>data-</a:t>
            </a:r>
            <a:r>
              <a:rPr lang="fr-CH" dirty="0" err="1" smtClean="0"/>
              <a:t>processing</a:t>
            </a:r>
            <a:r>
              <a:rPr lang="fr-CH" dirty="0" smtClean="0"/>
              <a:t> and </a:t>
            </a:r>
            <a:r>
              <a:rPr lang="fr-CH" dirty="0" err="1" smtClean="0"/>
              <a:t>forecasting</a:t>
            </a:r>
            <a:r>
              <a:rPr dirty="0" smtClean="0"/>
              <a:t> </a:t>
            </a:r>
            <a:r>
              <a:rPr dirty="0"/>
              <a:t>needs of the weather, climate, water and environmental services of its Members</a:t>
            </a:r>
          </a:p>
          <a:p>
            <a:pPr marL="428977" indent="-428977" defTabSz="914400">
              <a:spcBef>
                <a:spcPts val="800"/>
              </a:spcBef>
              <a:buSzPct val="100000"/>
              <a:buFont typeface="Arial"/>
              <a:buChar char="•"/>
              <a:defRPr sz="2400">
                <a:latin typeface="Arial"/>
                <a:ea typeface="Arial"/>
                <a:cs typeface="Arial"/>
                <a:sym typeface="Arial"/>
              </a:defRPr>
            </a:pPr>
            <a:r>
              <a:rPr dirty="0"/>
              <a:t>A framework for integrating all WMO </a:t>
            </a:r>
            <a:r>
              <a:rPr lang="fr-CH" dirty="0" smtClean="0"/>
              <a:t>data-</a:t>
            </a:r>
            <a:r>
              <a:rPr lang="fr-CH" dirty="0" err="1" smtClean="0"/>
              <a:t>processing</a:t>
            </a:r>
            <a:r>
              <a:rPr lang="fr-CH" dirty="0" smtClean="0"/>
              <a:t> and </a:t>
            </a:r>
            <a:r>
              <a:rPr lang="fr-CH" dirty="0" err="1" smtClean="0"/>
              <a:t>forecasting</a:t>
            </a:r>
            <a:r>
              <a:rPr dirty="0" smtClean="0"/>
              <a:t> </a:t>
            </a:r>
            <a:r>
              <a:rPr dirty="0"/>
              <a:t>systems </a:t>
            </a:r>
            <a:r>
              <a:rPr lang="fr-CH" dirty="0" smtClean="0"/>
              <a:t> </a:t>
            </a:r>
            <a:r>
              <a:rPr dirty="0" smtClean="0"/>
              <a:t>under </a:t>
            </a:r>
            <a:r>
              <a:rPr dirty="0"/>
              <a:t>a common regulatory and management framework </a:t>
            </a:r>
          </a:p>
          <a:p>
            <a:pPr marL="0" indent="0" defTabSz="914400">
              <a:spcBef>
                <a:spcPts val="800"/>
              </a:spcBef>
              <a:buSzPct val="100000"/>
              <a:buNone/>
              <a:defRPr sz="2400">
                <a:latin typeface="Arial"/>
                <a:ea typeface="Arial"/>
                <a:cs typeface="Arial"/>
                <a:sym typeface="Arial"/>
              </a:defRPr>
            </a:pPr>
            <a:endParaRPr dirty="0"/>
          </a:p>
        </p:txBody>
      </p:sp>
      <p:sp>
        <p:nvSpPr>
          <p:cNvPr id="7" name="Title 1"/>
          <p:cNvSpPr>
            <a:spLocks noGrp="1"/>
          </p:cNvSpPr>
          <p:nvPr>
            <p:ph type="title"/>
          </p:nvPr>
        </p:nvSpPr>
        <p:spPr>
          <a:xfrm>
            <a:off x="457200" y="39101"/>
            <a:ext cx="8229600" cy="1143000"/>
          </a:xfrm>
        </p:spPr>
        <p:txBody>
          <a:bodyPr>
            <a:normAutofit fontScale="90000"/>
          </a:bodyPr>
          <a:lstStyle/>
          <a:p>
            <a:pPr algn="l"/>
            <a:r>
              <a:rPr lang="fr-CH" b="1" dirty="0" smtClean="0">
                <a:solidFill>
                  <a:schemeClr val="tx2"/>
                </a:solidFill>
              </a:rPr>
              <a:t>In </a:t>
            </a:r>
            <a:r>
              <a:rPr lang="fr-CH" b="1" dirty="0" err="1" smtClean="0">
                <a:solidFill>
                  <a:schemeClr val="tx2"/>
                </a:solidFill>
              </a:rPr>
              <a:t>summary</a:t>
            </a:r>
            <a:r>
              <a:rPr lang="fr-CH" b="1" dirty="0">
                <a:solidFill>
                  <a:schemeClr val="tx2"/>
                </a:solidFill>
              </a:rPr>
              <a:t>,</a:t>
            </a:r>
            <a:r>
              <a:rPr lang="fr-CH" b="1" dirty="0" smtClean="0">
                <a:solidFill>
                  <a:schemeClr val="tx2"/>
                </a:solidFill>
              </a:rPr>
              <a:t> the </a:t>
            </a:r>
            <a:r>
              <a:rPr lang="fr-CH" b="1" dirty="0" err="1" smtClean="0">
                <a:solidFill>
                  <a:schemeClr val="tx2"/>
                </a:solidFill>
              </a:rPr>
              <a:t>seamless</a:t>
            </a:r>
            <a:r>
              <a:rPr lang="fr-CH" b="1" dirty="0" smtClean="0">
                <a:solidFill>
                  <a:schemeClr val="tx2"/>
                </a:solidFill>
              </a:rPr>
              <a:t> GDPFS </a:t>
            </a:r>
            <a:r>
              <a:rPr lang="fr-CH" b="1" dirty="0" err="1" smtClean="0">
                <a:solidFill>
                  <a:schemeClr val="tx2"/>
                </a:solidFill>
              </a:rPr>
              <a:t>is</a:t>
            </a:r>
            <a:r>
              <a:rPr lang="fr-CH" b="1" dirty="0" smtClean="0">
                <a:solidFill>
                  <a:schemeClr val="tx2"/>
                </a:solidFill>
              </a:rPr>
              <a:t>… </a:t>
            </a:r>
            <a:endParaRPr lang="en-US" b="1" dirty="0">
              <a:solidFill>
                <a:schemeClr val="tx2"/>
              </a:solidFill>
            </a:endParaRPr>
          </a:p>
        </p:txBody>
      </p:sp>
    </p:spTree>
    <p:extLst>
      <p:ext uri="{BB962C8B-B14F-4D97-AF65-F5344CB8AC3E}">
        <p14:creationId xmlns:p14="http://schemas.microsoft.com/office/powerpoint/2010/main" val="2343881365"/>
      </p:ext>
    </p:extLst>
  </p:cSld>
  <p:clrMapOvr>
    <a:masterClrMapping/>
  </p:clrMapOvr>
  <p:transition spd="slow"/>
  <p:timing>
    <p:tnLst>
      <p:par>
        <p:cTn id="1" dur="indefinite" restart="never" fill="hold"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wmo2016_powerpoint_standard_v2-2.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5151694"/>
            <a:ext cx="1988820" cy="1714500"/>
          </a:xfrm>
          <a:prstGeom prst="rect">
            <a:avLst/>
          </a:prstGeom>
        </p:spPr>
      </p:pic>
      <p:sp>
        <p:nvSpPr>
          <p:cNvPr id="6" name="Text Placeholder 5"/>
          <p:cNvSpPr>
            <a:spLocks noGrp="1"/>
          </p:cNvSpPr>
          <p:nvPr>
            <p:ph type="body" idx="1"/>
          </p:nvPr>
        </p:nvSpPr>
        <p:spPr>
          <a:xfrm>
            <a:off x="393032" y="9190"/>
            <a:ext cx="8446168" cy="639762"/>
          </a:xfrm>
        </p:spPr>
        <p:txBody>
          <a:bodyPr/>
          <a:lstStyle/>
          <a:p>
            <a:pPr algn="ctr"/>
            <a:r>
              <a:rPr lang="en-US" dirty="0"/>
              <a:t>OPAG DPFS </a:t>
            </a:r>
            <a:r>
              <a:rPr lang="en-US" dirty="0" smtClean="0"/>
              <a:t>&amp; Information Management</a:t>
            </a:r>
            <a:endParaRPr lang="en-US" dirty="0"/>
          </a:p>
        </p:txBody>
      </p:sp>
      <p:sp>
        <p:nvSpPr>
          <p:cNvPr id="7" name="Content Placeholder 6"/>
          <p:cNvSpPr>
            <a:spLocks noGrp="1"/>
          </p:cNvSpPr>
          <p:nvPr>
            <p:ph sz="half" idx="2"/>
          </p:nvPr>
        </p:nvSpPr>
        <p:spPr>
          <a:xfrm>
            <a:off x="489283" y="710537"/>
            <a:ext cx="8446168" cy="4546600"/>
          </a:xfrm>
        </p:spPr>
        <p:txBody>
          <a:bodyPr>
            <a:noAutofit/>
          </a:bodyPr>
          <a:lstStyle/>
          <a:p>
            <a:r>
              <a:rPr lang="fr-CH" sz="1600" b="1" dirty="0" smtClean="0"/>
              <a:t>ET- OWFPS (</a:t>
            </a:r>
            <a:r>
              <a:rPr lang="fr-CH" sz="1600" b="1" dirty="0" err="1" smtClean="0"/>
              <a:t>Operational</a:t>
            </a:r>
            <a:r>
              <a:rPr lang="fr-CH" sz="1600" b="1" dirty="0" smtClean="0"/>
              <a:t> </a:t>
            </a:r>
            <a:r>
              <a:rPr lang="fr-CH" sz="1600" b="1" dirty="0" err="1" smtClean="0"/>
              <a:t>Weather</a:t>
            </a:r>
            <a:r>
              <a:rPr lang="fr-CH" sz="1600" b="1" dirty="0" smtClean="0"/>
              <a:t> </a:t>
            </a:r>
            <a:r>
              <a:rPr lang="fr-CH" sz="1600" b="1" dirty="0" err="1" smtClean="0"/>
              <a:t>Forecast</a:t>
            </a:r>
            <a:r>
              <a:rPr lang="fr-CH" sz="1600" b="1" dirty="0" smtClean="0"/>
              <a:t> </a:t>
            </a:r>
            <a:r>
              <a:rPr lang="fr-CH" sz="1600" b="1" dirty="0" err="1" smtClean="0"/>
              <a:t>Processes</a:t>
            </a:r>
            <a:r>
              <a:rPr lang="fr-CH" sz="1600" b="1" dirty="0" smtClean="0"/>
              <a:t> and </a:t>
            </a:r>
            <a:r>
              <a:rPr lang="fr-CH" sz="1600" b="1" dirty="0" err="1" smtClean="0"/>
              <a:t>Systems</a:t>
            </a:r>
            <a:r>
              <a:rPr lang="fr-CH" sz="1600" b="1" dirty="0" smtClean="0"/>
              <a:t>)</a:t>
            </a:r>
          </a:p>
          <a:p>
            <a:pPr lvl="1"/>
            <a:r>
              <a:rPr lang="fr-CH" sz="1400" dirty="0" err="1" smtClean="0"/>
              <a:t>Auditing</a:t>
            </a:r>
            <a:r>
              <a:rPr lang="fr-CH" sz="1400" dirty="0" smtClean="0"/>
              <a:t> </a:t>
            </a:r>
            <a:r>
              <a:rPr lang="fr-CH" sz="1400" dirty="0" err="1" smtClean="0"/>
              <a:t>activities</a:t>
            </a:r>
            <a:r>
              <a:rPr lang="fr-CH" sz="1400" dirty="0" smtClean="0"/>
              <a:t> </a:t>
            </a:r>
            <a:r>
              <a:rPr lang="fr-CH" sz="1400" dirty="0" err="1" smtClean="0"/>
              <a:t>will</a:t>
            </a:r>
            <a:r>
              <a:rPr lang="fr-CH" sz="1400" dirty="0" smtClean="0"/>
              <a:t> </a:t>
            </a:r>
            <a:r>
              <a:rPr lang="fr-CH" sz="1400" dirty="0" err="1" smtClean="0"/>
              <a:t>be</a:t>
            </a:r>
            <a:r>
              <a:rPr lang="fr-CH" sz="1400" dirty="0" smtClean="0"/>
              <a:t> </a:t>
            </a:r>
            <a:r>
              <a:rPr lang="fr-CH" sz="1400" dirty="0" err="1" smtClean="0"/>
              <a:t>implemented</a:t>
            </a:r>
            <a:r>
              <a:rPr lang="fr-CH" sz="1400" dirty="0" smtClean="0"/>
              <a:t> to </a:t>
            </a:r>
            <a:r>
              <a:rPr lang="fr-CH" sz="1400" dirty="0" err="1" smtClean="0"/>
              <a:t>ensure</a:t>
            </a:r>
            <a:r>
              <a:rPr lang="fr-CH" sz="1400" dirty="0" smtClean="0"/>
              <a:t> </a:t>
            </a:r>
            <a:r>
              <a:rPr lang="fr-CH" sz="1400" dirty="0" err="1" smtClean="0"/>
              <a:t>designated</a:t>
            </a:r>
            <a:r>
              <a:rPr lang="fr-CH" sz="1400" dirty="0" smtClean="0"/>
              <a:t> centre continue to </a:t>
            </a:r>
            <a:r>
              <a:rPr lang="fr-CH" sz="1400" dirty="0" err="1" smtClean="0"/>
              <a:t>perform</a:t>
            </a:r>
            <a:r>
              <a:rPr lang="fr-CH" sz="1400" dirty="0" smtClean="0"/>
              <a:t> at the </a:t>
            </a:r>
            <a:r>
              <a:rPr lang="fr-CH" sz="1400" dirty="0" err="1" smtClean="0"/>
              <a:t>level</a:t>
            </a:r>
            <a:r>
              <a:rPr lang="fr-CH" sz="1400" dirty="0" smtClean="0"/>
              <a:t> </a:t>
            </a:r>
            <a:r>
              <a:rPr lang="fr-CH" sz="1400" dirty="0" err="1" smtClean="0"/>
              <a:t>required</a:t>
            </a:r>
            <a:r>
              <a:rPr lang="fr-CH" sz="1400" dirty="0" smtClean="0"/>
              <a:t> by the </a:t>
            </a:r>
            <a:r>
              <a:rPr lang="fr-CH" sz="1400" dirty="0" smtClean="0"/>
              <a:t>GDPFS </a:t>
            </a:r>
            <a:r>
              <a:rPr lang="fr-CH" sz="1400" dirty="0" err="1" smtClean="0"/>
              <a:t>Manual</a:t>
            </a:r>
            <a:r>
              <a:rPr lang="fr-CH" sz="1400" dirty="0" smtClean="0"/>
              <a:t> (MWO-No.485</a:t>
            </a:r>
            <a:r>
              <a:rPr lang="fr-CH" sz="1400" dirty="0" smtClean="0"/>
              <a:t>).  This </a:t>
            </a:r>
            <a:r>
              <a:rPr lang="fr-CH" sz="1400" dirty="0" err="1" smtClean="0"/>
              <a:t>may</a:t>
            </a:r>
            <a:r>
              <a:rPr lang="fr-CH" sz="1400" dirty="0" smtClean="0"/>
              <a:t> </a:t>
            </a:r>
            <a:r>
              <a:rPr lang="fr-CH" sz="1400" dirty="0" err="1" smtClean="0"/>
              <a:t>need</a:t>
            </a:r>
            <a:r>
              <a:rPr lang="fr-CH" sz="1400" dirty="0" smtClean="0"/>
              <a:t> an adoption of an </a:t>
            </a:r>
            <a:r>
              <a:rPr lang="fr-CH" sz="1400" dirty="0" smtClean="0"/>
              <a:t>information management system.  </a:t>
            </a:r>
            <a:r>
              <a:rPr lang="fr-CH" sz="1400" dirty="0" smtClean="0"/>
              <a:t> </a:t>
            </a:r>
          </a:p>
          <a:p>
            <a:pPr lvl="1"/>
            <a:endParaRPr lang="fr-CH" sz="1400" dirty="0" smtClean="0"/>
          </a:p>
          <a:p>
            <a:r>
              <a:rPr lang="fr-CH" sz="1600" b="1" dirty="0" smtClean="0"/>
              <a:t>ET-ERA (Emergency </a:t>
            </a:r>
            <a:r>
              <a:rPr lang="fr-CH" sz="1600" b="1" dirty="0" err="1" smtClean="0"/>
              <a:t>Response</a:t>
            </a:r>
            <a:r>
              <a:rPr lang="fr-CH" sz="1600" b="1" dirty="0" smtClean="0"/>
              <a:t> </a:t>
            </a:r>
            <a:r>
              <a:rPr lang="fr-CH" sz="1600" b="1" dirty="0" err="1" smtClean="0"/>
              <a:t>Activities</a:t>
            </a:r>
            <a:r>
              <a:rPr lang="fr-CH" sz="1600" b="1" dirty="0" smtClean="0"/>
              <a:t>)</a:t>
            </a:r>
          </a:p>
          <a:p>
            <a:pPr lvl="1"/>
            <a:r>
              <a:rPr lang="fr-CH" sz="1400" dirty="0" err="1" smtClean="0"/>
              <a:t>Nuclear</a:t>
            </a:r>
            <a:r>
              <a:rPr lang="fr-CH" sz="1400" dirty="0" smtClean="0"/>
              <a:t> Emergency. </a:t>
            </a:r>
            <a:r>
              <a:rPr lang="fr-CH" sz="1400" dirty="0" err="1" smtClean="0"/>
              <a:t>Recently</a:t>
            </a:r>
            <a:r>
              <a:rPr lang="fr-CH" sz="1400" dirty="0" smtClean="0"/>
              <a:t> </a:t>
            </a:r>
            <a:r>
              <a:rPr lang="fr-CH" sz="1400" dirty="0" err="1" smtClean="0"/>
              <a:t>added</a:t>
            </a:r>
            <a:r>
              <a:rPr lang="fr-CH" sz="1400" dirty="0" smtClean="0"/>
              <a:t> </a:t>
            </a:r>
            <a:r>
              <a:rPr lang="fr-CH" sz="1400" dirty="0" smtClean="0"/>
              <a:t>non-</a:t>
            </a:r>
            <a:r>
              <a:rPr lang="fr-CH" sz="1400" dirty="0" err="1" smtClean="0"/>
              <a:t>nuclear</a:t>
            </a:r>
            <a:r>
              <a:rPr lang="fr-CH" sz="1400" dirty="0" smtClean="0"/>
              <a:t> emergency</a:t>
            </a:r>
            <a:endParaRPr lang="fr-CH" sz="1400" dirty="0" smtClean="0"/>
          </a:p>
          <a:p>
            <a:pPr lvl="1"/>
            <a:r>
              <a:rPr lang="en-US" sz="1400" dirty="0"/>
              <a:t>P</a:t>
            </a:r>
            <a:r>
              <a:rPr lang="en-US" sz="1400" dirty="0" smtClean="0"/>
              <a:t>rocedures </a:t>
            </a:r>
            <a:r>
              <a:rPr lang="en-US" sz="1400" dirty="0"/>
              <a:t>for ERA involve the exchange of some basic information with the IAEA (i.e. they </a:t>
            </a:r>
            <a:r>
              <a:rPr lang="en-US" sz="1400" dirty="0" smtClean="0"/>
              <a:t>send RSMC </a:t>
            </a:r>
            <a:r>
              <a:rPr lang="en-US" sz="1400" dirty="0"/>
              <a:t>a request) and </a:t>
            </a:r>
            <a:r>
              <a:rPr lang="en-US" sz="1400" dirty="0" smtClean="0"/>
              <a:t>the RSMCs </a:t>
            </a:r>
            <a:r>
              <a:rPr lang="en-US" sz="1400" dirty="0"/>
              <a:t>then respond by sending dispersion model </a:t>
            </a:r>
            <a:r>
              <a:rPr lang="en-US" sz="1400" dirty="0" smtClean="0"/>
              <a:t>information (charts). </a:t>
            </a:r>
            <a:endParaRPr lang="en-US" sz="1400" dirty="0" smtClean="0"/>
          </a:p>
          <a:p>
            <a:pPr lvl="1"/>
            <a:endParaRPr lang="fr-CH" sz="1400" dirty="0" smtClean="0"/>
          </a:p>
          <a:p>
            <a:r>
              <a:rPr lang="fr-CH" sz="1600" b="1" dirty="0" smtClean="0"/>
              <a:t>IPET-OPSLS (</a:t>
            </a:r>
            <a:r>
              <a:rPr lang="fr-CH" sz="1600" b="1" dirty="0" err="1" smtClean="0"/>
              <a:t>Operational</a:t>
            </a:r>
            <a:r>
              <a:rPr lang="fr-CH" sz="1600" b="1" dirty="0" smtClean="0"/>
              <a:t> </a:t>
            </a:r>
            <a:r>
              <a:rPr lang="fr-CH" sz="1600" b="1" dirty="0" err="1" smtClean="0"/>
              <a:t>Prediction</a:t>
            </a:r>
            <a:r>
              <a:rPr lang="fr-CH" sz="1600" b="1" dirty="0" smtClean="0"/>
              <a:t> </a:t>
            </a:r>
            <a:r>
              <a:rPr lang="fr-CH" sz="1600" b="1" dirty="0" err="1" smtClean="0"/>
              <a:t>from</a:t>
            </a:r>
            <a:r>
              <a:rPr lang="fr-CH" sz="1600" b="1" dirty="0" smtClean="0"/>
              <a:t> </a:t>
            </a:r>
            <a:r>
              <a:rPr lang="fr-CH" sz="1600" b="1" dirty="0" err="1" smtClean="0"/>
              <a:t>Sub-seasonal</a:t>
            </a:r>
            <a:r>
              <a:rPr lang="fr-CH" sz="1600" b="1" dirty="0" smtClean="0"/>
              <a:t> to Longer time </a:t>
            </a:r>
            <a:r>
              <a:rPr lang="fr-CH" sz="1600" b="1" dirty="0" err="1" smtClean="0"/>
              <a:t>Scale</a:t>
            </a:r>
            <a:r>
              <a:rPr lang="fr-CH" sz="1600" b="1" dirty="0" smtClean="0"/>
              <a:t>)</a:t>
            </a:r>
            <a:endParaRPr lang="fr-CH" sz="1600" b="1" dirty="0" smtClean="0"/>
          </a:p>
          <a:p>
            <a:pPr lvl="1"/>
            <a:r>
              <a:rPr lang="en-US" sz="1400" dirty="0" smtClean="0"/>
              <a:t>For </a:t>
            </a:r>
            <a:r>
              <a:rPr lang="en-US" sz="1400" dirty="0"/>
              <a:t>GPC LRF designation and LC-LRFMME </a:t>
            </a:r>
            <a:r>
              <a:rPr lang="en-US" sz="1400" dirty="0" smtClean="0"/>
              <a:t>activity, there is a requirement for the </a:t>
            </a:r>
            <a:r>
              <a:rPr lang="en-US" sz="1400" dirty="0"/>
              <a:t>exchange of model forecast data and </a:t>
            </a:r>
            <a:r>
              <a:rPr lang="en-US" sz="1400" dirty="0" smtClean="0"/>
              <a:t>information: the exchange follows standard </a:t>
            </a:r>
            <a:r>
              <a:rPr lang="en-US" sz="1400" dirty="0"/>
              <a:t>WMO protocols </a:t>
            </a:r>
            <a:r>
              <a:rPr lang="en-US" sz="1400" b="1" dirty="0" smtClean="0"/>
              <a:t>– GRIB, WIS</a:t>
            </a:r>
            <a:r>
              <a:rPr lang="en-US" sz="1400" dirty="0" smtClean="0"/>
              <a:t>. </a:t>
            </a:r>
            <a:r>
              <a:rPr lang="en-US" sz="1400" dirty="0"/>
              <a:t>These protocols have been adequate for the exchange of information within operational centers. </a:t>
            </a:r>
            <a:endParaRPr lang="en-US" sz="1400" dirty="0" smtClean="0"/>
          </a:p>
          <a:p>
            <a:pPr lvl="1"/>
            <a:r>
              <a:rPr lang="en-US" sz="1400" dirty="0" smtClean="0"/>
              <a:t>There </a:t>
            </a:r>
            <a:r>
              <a:rPr lang="en-US" sz="1400" dirty="0"/>
              <a:t>has been a discussion, and a Task Team within the IPET-OPSLS </a:t>
            </a:r>
            <a:r>
              <a:rPr lang="en-US" sz="1400" dirty="0" smtClean="0"/>
              <a:t> about making available model </a:t>
            </a:r>
            <a:r>
              <a:rPr lang="en-US" sz="1400" dirty="0"/>
              <a:t>data </a:t>
            </a:r>
            <a:r>
              <a:rPr lang="en-US" sz="1400" dirty="0" smtClean="0"/>
              <a:t>bases </a:t>
            </a:r>
            <a:r>
              <a:rPr lang="en-US" sz="1400" dirty="0" smtClean="0"/>
              <a:t>on </a:t>
            </a:r>
            <a:r>
              <a:rPr lang="en-US" sz="1400" dirty="0"/>
              <a:t>formats other than </a:t>
            </a:r>
            <a:r>
              <a:rPr lang="en-US" sz="1400" dirty="0" smtClean="0"/>
              <a:t>GRIB to </a:t>
            </a:r>
            <a:r>
              <a:rPr lang="en-US" sz="1400" dirty="0"/>
              <a:t>meet requirements of non-operational center </a:t>
            </a:r>
            <a:r>
              <a:rPr lang="en-US" sz="1400" dirty="0" smtClean="0"/>
              <a:t>users - work is at the initial stage.   </a:t>
            </a:r>
            <a:endParaRPr lang="en-US" sz="1400" dirty="0" smtClean="0"/>
          </a:p>
          <a:p>
            <a:r>
              <a:rPr lang="fr-CH" sz="1600" dirty="0" smtClean="0"/>
              <a:t>The </a:t>
            </a:r>
            <a:r>
              <a:rPr lang="fr-CH" sz="1600" dirty="0" err="1" smtClean="0"/>
              <a:t>paradigm</a:t>
            </a:r>
            <a:r>
              <a:rPr lang="fr-CH" sz="1600" dirty="0" smtClean="0"/>
              <a:t> shift of Impact-</a:t>
            </a:r>
            <a:r>
              <a:rPr lang="fr-CH" sz="1600" dirty="0" err="1" smtClean="0"/>
              <a:t>based</a:t>
            </a:r>
            <a:r>
              <a:rPr lang="fr-CH" sz="1600" dirty="0" smtClean="0"/>
              <a:t> </a:t>
            </a:r>
            <a:r>
              <a:rPr lang="fr-CH" sz="1600" dirty="0" err="1" smtClean="0"/>
              <a:t>forecast</a:t>
            </a:r>
            <a:r>
              <a:rPr lang="fr-CH" sz="1600" dirty="0" smtClean="0"/>
              <a:t> and </a:t>
            </a:r>
            <a:r>
              <a:rPr lang="fr-CH" sz="1600" dirty="0" err="1" smtClean="0"/>
              <a:t>risk-based</a:t>
            </a:r>
            <a:r>
              <a:rPr lang="fr-CH" sz="1600" dirty="0" smtClean="0"/>
              <a:t> warnings imposes new challenges to GDPFS.  How to </a:t>
            </a:r>
            <a:r>
              <a:rPr lang="fr-CH" sz="1600" dirty="0" err="1" smtClean="0"/>
              <a:t>integrate</a:t>
            </a:r>
            <a:r>
              <a:rPr lang="fr-CH" sz="1600" dirty="0" smtClean="0"/>
              <a:t>/</a:t>
            </a:r>
            <a:r>
              <a:rPr lang="fr-CH" sz="1600" dirty="0" err="1" smtClean="0"/>
              <a:t>supperpose</a:t>
            </a:r>
            <a:r>
              <a:rPr lang="fr-CH" sz="1600" dirty="0" smtClean="0"/>
              <a:t> non-</a:t>
            </a:r>
            <a:r>
              <a:rPr lang="fr-CH" sz="1600" dirty="0" err="1" smtClean="0"/>
              <a:t>conventional</a:t>
            </a:r>
            <a:r>
              <a:rPr lang="fr-CH" sz="1600" dirty="0" smtClean="0"/>
              <a:t> data </a:t>
            </a:r>
            <a:r>
              <a:rPr lang="fr-CH" sz="1600" dirty="0" err="1" smtClean="0"/>
              <a:t>such</a:t>
            </a:r>
            <a:r>
              <a:rPr lang="fr-CH" sz="1600" dirty="0" smtClean="0"/>
              <a:t> as </a:t>
            </a:r>
            <a:r>
              <a:rPr lang="fr-CH" sz="1600" dirty="0" err="1" smtClean="0"/>
              <a:t>exposure</a:t>
            </a:r>
            <a:r>
              <a:rPr lang="fr-CH" sz="1600" dirty="0" smtClean="0"/>
              <a:t> and </a:t>
            </a:r>
            <a:r>
              <a:rPr lang="fr-CH" sz="1600" dirty="0" err="1" smtClean="0"/>
              <a:t>vulnerability</a:t>
            </a:r>
            <a:r>
              <a:rPr lang="fr-CH" sz="1600" dirty="0" smtClean="0"/>
              <a:t> to </a:t>
            </a:r>
            <a:r>
              <a:rPr lang="fr-CH" sz="1600" dirty="0" err="1" smtClean="0"/>
              <a:t>weather</a:t>
            </a:r>
            <a:r>
              <a:rPr lang="fr-CH" sz="1600" dirty="0" smtClean="0"/>
              <a:t>, water and </a:t>
            </a:r>
            <a:r>
              <a:rPr lang="fr-CH" sz="1600" dirty="0" err="1" smtClean="0"/>
              <a:t>climate</a:t>
            </a:r>
            <a:r>
              <a:rPr lang="fr-CH" sz="1600" dirty="0" smtClean="0"/>
              <a:t> information.  Information management in </a:t>
            </a:r>
            <a:r>
              <a:rPr lang="fr-CH" sz="1600" dirty="0" err="1" smtClean="0"/>
              <a:t>that</a:t>
            </a:r>
            <a:r>
              <a:rPr lang="fr-CH" sz="1600" dirty="0" smtClean="0"/>
              <a:t> </a:t>
            </a:r>
            <a:r>
              <a:rPr lang="fr-CH" sz="1600" dirty="0" err="1" smtClean="0"/>
              <a:t>sense</a:t>
            </a:r>
            <a:r>
              <a:rPr lang="fr-CH" sz="1600" dirty="0" smtClean="0"/>
              <a:t> </a:t>
            </a:r>
            <a:r>
              <a:rPr lang="fr-CH" sz="1600" dirty="0" err="1" smtClean="0"/>
              <a:t>is</a:t>
            </a:r>
            <a:r>
              <a:rPr lang="fr-CH" sz="1600" dirty="0" smtClean="0"/>
              <a:t>  must.  OPAG DPFS </a:t>
            </a:r>
            <a:r>
              <a:rPr lang="fr-CH" sz="1600" dirty="0" err="1" smtClean="0"/>
              <a:t>will</a:t>
            </a:r>
            <a:r>
              <a:rPr lang="fr-CH" sz="1600" dirty="0" smtClean="0"/>
              <a:t> </a:t>
            </a:r>
            <a:r>
              <a:rPr lang="fr-CH" sz="1600" dirty="0" err="1" smtClean="0"/>
              <a:t>discuss</a:t>
            </a:r>
            <a:r>
              <a:rPr lang="fr-CH" sz="1600" dirty="0" smtClean="0"/>
              <a:t> the issue of information management  and come up </a:t>
            </a:r>
            <a:r>
              <a:rPr lang="fr-CH" sz="1600" dirty="0" err="1" smtClean="0"/>
              <a:t>with</a:t>
            </a:r>
            <a:r>
              <a:rPr lang="fr-CH" sz="1600" dirty="0" smtClean="0"/>
              <a:t> the </a:t>
            </a:r>
            <a:r>
              <a:rPr lang="fr-CH" sz="1600" dirty="0" err="1" smtClean="0"/>
              <a:t>requirement</a:t>
            </a:r>
            <a:r>
              <a:rPr lang="fr-CH" sz="1600" dirty="0" smtClean="0"/>
              <a:t> of </a:t>
            </a:r>
            <a:r>
              <a:rPr lang="fr-CH" sz="1600" dirty="0" err="1" smtClean="0"/>
              <a:t>seamless</a:t>
            </a:r>
            <a:r>
              <a:rPr lang="fr-CH" sz="1600" dirty="0" smtClean="0"/>
              <a:t> GDPFS to </a:t>
            </a:r>
            <a:r>
              <a:rPr lang="fr-CH" sz="1600" dirty="0" err="1" smtClean="0"/>
              <a:t>be</a:t>
            </a:r>
            <a:r>
              <a:rPr lang="fr-CH" sz="1600" dirty="0" smtClean="0"/>
              <a:t> </a:t>
            </a:r>
            <a:r>
              <a:rPr lang="fr-CH" sz="1600" dirty="0" err="1" smtClean="0"/>
              <a:t>addressed</a:t>
            </a:r>
            <a:r>
              <a:rPr lang="fr-CH" sz="1600" dirty="0" smtClean="0"/>
              <a:t> by WIS 2.0</a:t>
            </a:r>
            <a:endParaRPr lang="en-US" sz="1600" dirty="0"/>
          </a:p>
        </p:txBody>
      </p:sp>
      <p:sp>
        <p:nvSpPr>
          <p:cNvPr id="3" name="Slide Number Placeholder 2"/>
          <p:cNvSpPr>
            <a:spLocks noGrp="1"/>
          </p:cNvSpPr>
          <p:nvPr>
            <p:ph type="sldNum" sz="quarter" idx="12"/>
          </p:nvPr>
        </p:nvSpPr>
        <p:spPr/>
        <p:txBody>
          <a:bodyPr/>
          <a:lstStyle/>
          <a:p>
            <a:fld id="{9259AF2F-52C6-9B46-B8B2-0579234AE62E}" type="slidenum">
              <a:rPr lang="en-US" smtClean="0"/>
              <a:t>9</a:t>
            </a:fld>
            <a:endParaRPr lang="en-US"/>
          </a:p>
        </p:txBody>
      </p:sp>
    </p:spTree>
    <p:extLst>
      <p:ext uri="{BB962C8B-B14F-4D97-AF65-F5344CB8AC3E}">
        <p14:creationId xmlns:p14="http://schemas.microsoft.com/office/powerpoint/2010/main" val="126059506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wmo2016_powerpoint_standard_v2-2.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5151694"/>
            <a:ext cx="1988820" cy="1714500"/>
          </a:xfrm>
          <a:prstGeom prst="rect">
            <a:avLst/>
          </a:prstGeom>
        </p:spPr>
      </p:pic>
      <p:sp>
        <p:nvSpPr>
          <p:cNvPr id="6" name="Text Placeholder 5"/>
          <p:cNvSpPr>
            <a:spLocks noGrp="1"/>
          </p:cNvSpPr>
          <p:nvPr>
            <p:ph type="body" idx="1"/>
          </p:nvPr>
        </p:nvSpPr>
        <p:spPr>
          <a:xfrm>
            <a:off x="393032" y="9190"/>
            <a:ext cx="8446168" cy="639762"/>
          </a:xfrm>
        </p:spPr>
        <p:txBody>
          <a:bodyPr>
            <a:noAutofit/>
          </a:bodyPr>
          <a:lstStyle/>
          <a:p>
            <a:pPr algn="ctr"/>
            <a:r>
              <a:rPr lang="en-US" sz="4000" dirty="0" smtClean="0"/>
              <a:t>In Summary</a:t>
            </a:r>
            <a:endParaRPr lang="en-US" sz="4000" dirty="0"/>
          </a:p>
        </p:txBody>
      </p:sp>
      <p:sp>
        <p:nvSpPr>
          <p:cNvPr id="7" name="Content Placeholder 6"/>
          <p:cNvSpPr>
            <a:spLocks noGrp="1"/>
          </p:cNvSpPr>
          <p:nvPr>
            <p:ph sz="half" idx="2"/>
          </p:nvPr>
        </p:nvSpPr>
        <p:spPr>
          <a:xfrm>
            <a:off x="489283" y="710537"/>
            <a:ext cx="8446168" cy="4546600"/>
          </a:xfrm>
        </p:spPr>
        <p:txBody>
          <a:bodyPr>
            <a:noAutofit/>
          </a:bodyPr>
          <a:lstStyle/>
          <a:p>
            <a:r>
              <a:rPr lang="fr-CH" dirty="0" smtClean="0"/>
              <a:t>GDPFS </a:t>
            </a:r>
            <a:r>
              <a:rPr lang="fr-CH" dirty="0" err="1" smtClean="0"/>
              <a:t>is</a:t>
            </a:r>
            <a:r>
              <a:rPr lang="fr-CH" dirty="0" smtClean="0"/>
              <a:t> </a:t>
            </a:r>
            <a:r>
              <a:rPr lang="fr-CH" dirty="0" err="1" smtClean="0"/>
              <a:t>already</a:t>
            </a:r>
            <a:r>
              <a:rPr lang="fr-CH" dirty="0" smtClean="0"/>
              <a:t> </a:t>
            </a:r>
            <a:r>
              <a:rPr lang="fr-CH" dirty="0" err="1" smtClean="0"/>
              <a:t>using</a:t>
            </a:r>
            <a:r>
              <a:rPr lang="fr-CH" dirty="0" smtClean="0"/>
              <a:t> Standard WMO </a:t>
            </a:r>
            <a:r>
              <a:rPr lang="fr-CH" dirty="0" err="1" smtClean="0"/>
              <a:t>protocols</a:t>
            </a:r>
            <a:r>
              <a:rPr lang="fr-CH" dirty="0" smtClean="0"/>
              <a:t> for data (GRIB, WIS)</a:t>
            </a:r>
          </a:p>
          <a:p>
            <a:r>
              <a:rPr lang="fr-CH" dirty="0" smtClean="0"/>
              <a:t>It </a:t>
            </a:r>
            <a:r>
              <a:rPr lang="fr-CH" dirty="0" err="1" smtClean="0"/>
              <a:t>is</a:t>
            </a:r>
            <a:r>
              <a:rPr lang="fr-CH" dirty="0" smtClean="0"/>
              <a:t> </a:t>
            </a:r>
            <a:r>
              <a:rPr lang="fr-CH" dirty="0" err="1" smtClean="0"/>
              <a:t>felt</a:t>
            </a:r>
            <a:r>
              <a:rPr lang="fr-CH" dirty="0" smtClean="0"/>
              <a:t> </a:t>
            </a:r>
            <a:r>
              <a:rPr lang="fr-CH" dirty="0" err="1" smtClean="0"/>
              <a:t>that</a:t>
            </a:r>
            <a:r>
              <a:rPr lang="fr-CH" dirty="0" smtClean="0"/>
              <a:t> </a:t>
            </a:r>
            <a:r>
              <a:rPr lang="fr-CH" dirty="0" err="1" smtClean="0"/>
              <a:t>these</a:t>
            </a:r>
            <a:r>
              <a:rPr lang="fr-CH" dirty="0" smtClean="0"/>
              <a:t> WMO </a:t>
            </a:r>
            <a:r>
              <a:rPr lang="fr-CH" dirty="0" err="1" smtClean="0"/>
              <a:t>protocols</a:t>
            </a:r>
            <a:r>
              <a:rPr lang="fr-CH" dirty="0" smtClean="0"/>
              <a:t> are  </a:t>
            </a:r>
            <a:r>
              <a:rPr lang="fr-CH" dirty="0" err="1" smtClean="0"/>
              <a:t>adequate</a:t>
            </a:r>
            <a:r>
              <a:rPr lang="fr-CH" dirty="0" smtClean="0"/>
              <a:t> for the GDPFS </a:t>
            </a:r>
          </a:p>
          <a:p>
            <a:r>
              <a:rPr lang="fr-CH" dirty="0" err="1" smtClean="0"/>
              <a:t>Auditing</a:t>
            </a:r>
            <a:r>
              <a:rPr lang="fr-CH" dirty="0" smtClean="0"/>
              <a:t> </a:t>
            </a:r>
            <a:r>
              <a:rPr lang="fr-CH" dirty="0" err="1" smtClean="0"/>
              <a:t>function</a:t>
            </a:r>
            <a:r>
              <a:rPr lang="fr-CH" dirty="0" smtClean="0"/>
              <a:t> to </a:t>
            </a:r>
            <a:r>
              <a:rPr lang="fr-CH" dirty="0" err="1" smtClean="0"/>
              <a:t>be</a:t>
            </a:r>
            <a:r>
              <a:rPr lang="fr-CH" dirty="0" smtClean="0"/>
              <a:t> </a:t>
            </a:r>
            <a:r>
              <a:rPr lang="fr-CH" dirty="0" err="1" smtClean="0"/>
              <a:t>implemented</a:t>
            </a:r>
            <a:r>
              <a:rPr lang="fr-CH" dirty="0" smtClean="0"/>
              <a:t> </a:t>
            </a:r>
            <a:r>
              <a:rPr lang="fr-CH" dirty="0" err="1" smtClean="0"/>
              <a:t>may</a:t>
            </a:r>
            <a:r>
              <a:rPr lang="fr-CH" dirty="0" smtClean="0"/>
              <a:t> </a:t>
            </a:r>
            <a:r>
              <a:rPr lang="fr-CH" dirty="0" err="1" smtClean="0"/>
              <a:t>require</a:t>
            </a:r>
            <a:r>
              <a:rPr lang="fr-CH" dirty="0" smtClean="0"/>
              <a:t> the use of a </a:t>
            </a:r>
            <a:r>
              <a:rPr lang="fr-CH" dirty="0" err="1" smtClean="0"/>
              <a:t>different</a:t>
            </a:r>
            <a:r>
              <a:rPr lang="fr-CH" dirty="0" smtClean="0"/>
              <a:t>  information management – </a:t>
            </a:r>
            <a:r>
              <a:rPr lang="fr-CH" dirty="0" err="1" smtClean="0"/>
              <a:t>Clarity</a:t>
            </a:r>
            <a:r>
              <a:rPr lang="fr-CH" dirty="0" smtClean="0"/>
              <a:t> </a:t>
            </a:r>
            <a:r>
              <a:rPr lang="fr-CH" dirty="0" err="1" smtClean="0"/>
              <a:t>will</a:t>
            </a:r>
            <a:r>
              <a:rPr lang="fr-CH" dirty="0" smtClean="0"/>
              <a:t> come </a:t>
            </a:r>
            <a:r>
              <a:rPr lang="fr-CH" dirty="0" err="1" smtClean="0"/>
              <a:t>later</a:t>
            </a:r>
            <a:endParaRPr lang="fr-CH" dirty="0"/>
          </a:p>
          <a:p>
            <a:r>
              <a:rPr lang="fr-CH" dirty="0" smtClean="0"/>
              <a:t>Impact-</a:t>
            </a:r>
            <a:r>
              <a:rPr lang="fr-CH" dirty="0" err="1" smtClean="0"/>
              <a:t>based</a:t>
            </a:r>
            <a:r>
              <a:rPr lang="fr-CH" dirty="0" smtClean="0"/>
              <a:t> </a:t>
            </a:r>
            <a:r>
              <a:rPr lang="fr-CH" dirty="0" err="1" smtClean="0"/>
              <a:t>forecasting</a:t>
            </a:r>
            <a:r>
              <a:rPr lang="fr-CH" dirty="0" smtClean="0"/>
              <a:t> and </a:t>
            </a:r>
            <a:r>
              <a:rPr lang="fr-CH" dirty="0" err="1" smtClean="0"/>
              <a:t>risk</a:t>
            </a:r>
            <a:r>
              <a:rPr lang="fr-CH" dirty="0" err="1" smtClean="0"/>
              <a:t>-based</a:t>
            </a:r>
            <a:r>
              <a:rPr lang="fr-CH" dirty="0" smtClean="0"/>
              <a:t> warnings </a:t>
            </a:r>
            <a:r>
              <a:rPr lang="fr-CH" dirty="0" err="1" smtClean="0"/>
              <a:t>will</a:t>
            </a:r>
            <a:r>
              <a:rPr lang="fr-CH" dirty="0" smtClean="0"/>
              <a:t> </a:t>
            </a:r>
            <a:r>
              <a:rPr lang="fr-CH" dirty="0" err="1" smtClean="0"/>
              <a:t>require</a:t>
            </a:r>
            <a:r>
              <a:rPr lang="fr-CH" dirty="0" smtClean="0"/>
              <a:t> information management – </a:t>
            </a:r>
            <a:r>
              <a:rPr lang="fr-CH" dirty="0" err="1" smtClean="0"/>
              <a:t>may</a:t>
            </a:r>
            <a:r>
              <a:rPr lang="fr-CH" dirty="0" smtClean="0"/>
              <a:t> </a:t>
            </a:r>
            <a:r>
              <a:rPr lang="fr-CH" dirty="0" err="1" smtClean="0"/>
              <a:t>be</a:t>
            </a:r>
            <a:r>
              <a:rPr lang="fr-CH" dirty="0" smtClean="0"/>
              <a:t> one of the </a:t>
            </a:r>
            <a:r>
              <a:rPr lang="fr-CH" dirty="0" err="1" smtClean="0"/>
              <a:t>requirements</a:t>
            </a:r>
            <a:r>
              <a:rPr lang="fr-CH" dirty="0" smtClean="0"/>
              <a:t> for WIS 2.0</a:t>
            </a:r>
            <a:r>
              <a:rPr lang="fr-CH" sz="2000" dirty="0" smtClean="0"/>
              <a:t> </a:t>
            </a:r>
            <a:r>
              <a:rPr lang="fr-CH" sz="2000" dirty="0" err="1" smtClean="0"/>
              <a:t>from</a:t>
            </a:r>
            <a:r>
              <a:rPr lang="fr-CH" sz="2000" dirty="0" smtClean="0"/>
              <a:t> the </a:t>
            </a:r>
            <a:r>
              <a:rPr lang="fr-CH" sz="2000" dirty="0" err="1" smtClean="0"/>
              <a:t>seamless</a:t>
            </a:r>
            <a:r>
              <a:rPr lang="fr-CH" sz="2000" dirty="0" smtClean="0"/>
              <a:t> GDPFS </a:t>
            </a:r>
          </a:p>
          <a:p>
            <a:r>
              <a:rPr lang="fr-CH" dirty="0" smtClean="0"/>
              <a:t>OPAG DPFS </a:t>
            </a:r>
            <a:r>
              <a:rPr lang="fr-CH" dirty="0" err="1" smtClean="0"/>
              <a:t>will</a:t>
            </a:r>
            <a:r>
              <a:rPr lang="fr-CH" dirty="0" smtClean="0"/>
              <a:t> </a:t>
            </a:r>
            <a:r>
              <a:rPr lang="fr-CH" dirty="0" err="1" smtClean="0"/>
              <a:t>develop</a:t>
            </a:r>
            <a:r>
              <a:rPr lang="fr-CH" dirty="0" smtClean="0"/>
              <a:t> a set of </a:t>
            </a:r>
            <a:r>
              <a:rPr lang="fr-CH" dirty="0" err="1" smtClean="0"/>
              <a:t>requirements</a:t>
            </a:r>
            <a:r>
              <a:rPr lang="fr-CH" dirty="0" smtClean="0"/>
              <a:t> for WIS 2.0</a:t>
            </a:r>
            <a:endParaRPr lang="en-US" dirty="0"/>
          </a:p>
          <a:p>
            <a:endParaRPr lang="en-US" sz="2800" dirty="0"/>
          </a:p>
        </p:txBody>
      </p:sp>
      <p:sp>
        <p:nvSpPr>
          <p:cNvPr id="3" name="Slide Number Placeholder 2"/>
          <p:cNvSpPr>
            <a:spLocks noGrp="1"/>
          </p:cNvSpPr>
          <p:nvPr>
            <p:ph type="sldNum" sz="quarter" idx="12"/>
          </p:nvPr>
        </p:nvSpPr>
        <p:spPr/>
        <p:txBody>
          <a:bodyPr/>
          <a:lstStyle/>
          <a:p>
            <a:fld id="{9259AF2F-52C6-9B46-B8B2-0579234AE62E}" type="slidenum">
              <a:rPr lang="en-US" smtClean="0"/>
              <a:t>10</a:t>
            </a:fld>
            <a:endParaRPr lang="en-US"/>
          </a:p>
        </p:txBody>
      </p:sp>
    </p:spTree>
    <p:extLst>
      <p:ext uri="{BB962C8B-B14F-4D97-AF65-F5344CB8AC3E}">
        <p14:creationId xmlns:p14="http://schemas.microsoft.com/office/powerpoint/2010/main" val="25638077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wmo2016_powerpoint_standard_v2.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7" name="Title 1"/>
          <p:cNvSpPr txBox="1">
            <a:spLocks/>
          </p:cNvSpPr>
          <p:nvPr/>
        </p:nvSpPr>
        <p:spPr>
          <a:xfrm>
            <a:off x="457200" y="2002370"/>
            <a:ext cx="8229600" cy="1840813"/>
          </a:xfrm>
          <a:prstGeom prst="rect">
            <a:avLst/>
          </a:prstGeom>
        </p:spPr>
        <p:txBody>
          <a:bodyPr vert="horz" lIns="91440" tIns="45720" rIns="91440" bIns="45720" rtlCol="0" anchor="ctr">
            <a:norm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en-US" sz="4800" dirty="0" smtClean="0">
                <a:solidFill>
                  <a:srgbClr val="000090"/>
                </a:solidFill>
              </a:rPr>
              <a:t>Thank you</a:t>
            </a:r>
          </a:p>
          <a:p>
            <a:r>
              <a:rPr lang="en-US" sz="4800" dirty="0" smtClean="0">
                <a:solidFill>
                  <a:srgbClr val="000090"/>
                </a:solidFill>
              </a:rPr>
              <a:t>Merci</a:t>
            </a:r>
            <a:endParaRPr lang="en-US" sz="4800" dirty="0">
              <a:solidFill>
                <a:srgbClr val="000090"/>
              </a:solidFill>
            </a:endParaRPr>
          </a:p>
        </p:txBody>
      </p:sp>
      <p:sp>
        <p:nvSpPr>
          <p:cNvPr id="2" name="Slide Number Placeholder 1"/>
          <p:cNvSpPr>
            <a:spLocks noGrp="1"/>
          </p:cNvSpPr>
          <p:nvPr>
            <p:ph type="sldNum" sz="quarter" idx="12"/>
          </p:nvPr>
        </p:nvSpPr>
        <p:spPr/>
        <p:txBody>
          <a:bodyPr/>
          <a:lstStyle/>
          <a:p>
            <a:fld id="{9259AF2F-52C6-9B46-B8B2-0579234AE62E}" type="slidenum">
              <a:rPr lang="en-US" smtClean="0"/>
              <a:t>11</a:t>
            </a:fld>
            <a:endParaRPr lang="en-US"/>
          </a:p>
        </p:txBody>
      </p:sp>
    </p:spTree>
    <p:extLst>
      <p:ext uri="{BB962C8B-B14F-4D97-AF65-F5344CB8AC3E}">
        <p14:creationId xmlns:p14="http://schemas.microsoft.com/office/powerpoint/2010/main" val="38022845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1143000"/>
          </a:xfrm>
        </p:spPr>
        <p:txBody>
          <a:bodyPr>
            <a:noAutofit/>
          </a:bodyPr>
          <a:lstStyle/>
          <a:p>
            <a:r>
              <a:rPr lang="en-US" sz="2800" b="1" dirty="0" smtClean="0">
                <a:solidFill>
                  <a:schemeClr val="tx2"/>
                </a:solidFill>
              </a:rPr>
              <a:t>Concept of Operations: IAEA - WMO Notification</a:t>
            </a:r>
            <a:br>
              <a:rPr lang="en-US" sz="2800" b="1" dirty="0" smtClean="0">
                <a:solidFill>
                  <a:schemeClr val="tx2"/>
                </a:solidFill>
              </a:rPr>
            </a:br>
            <a:r>
              <a:rPr lang="en-US" sz="2800" b="1" dirty="0" smtClean="0">
                <a:solidFill>
                  <a:schemeClr val="tx2"/>
                </a:solidFill>
              </a:rPr>
              <a:t>and WMO provision of </a:t>
            </a:r>
            <a:r>
              <a:rPr lang="en-US" sz="2800" b="1" dirty="0" smtClean="0">
                <a:solidFill>
                  <a:schemeClr val="tx2"/>
                </a:solidFill>
              </a:rPr>
              <a:t>services – Nuclear Emergency</a:t>
            </a:r>
            <a:endParaRPr lang="en-US" sz="2800" b="1" dirty="0">
              <a:solidFill>
                <a:schemeClr val="tx2"/>
              </a:solidFill>
            </a:endParaRPr>
          </a:p>
        </p:txBody>
      </p:sp>
      <p:sp>
        <p:nvSpPr>
          <p:cNvPr id="3" name="Content Placeholder 2"/>
          <p:cNvSpPr>
            <a:spLocks noGrp="1"/>
          </p:cNvSpPr>
          <p:nvPr>
            <p:ph idx="1"/>
          </p:nvPr>
        </p:nvSpPr>
        <p:spPr>
          <a:xfrm>
            <a:off x="457200" y="1465678"/>
            <a:ext cx="8229600" cy="4525963"/>
          </a:xfrm>
        </p:spPr>
        <p:txBody>
          <a:bodyPr/>
          <a:lstStyle/>
          <a:p>
            <a:endParaRPr lang="en-US"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7503" y="1292893"/>
            <a:ext cx="8677275" cy="39433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TextBox 3"/>
          <p:cNvSpPr txBox="1"/>
          <p:nvPr/>
        </p:nvSpPr>
        <p:spPr>
          <a:xfrm>
            <a:off x="2362200" y="5029200"/>
            <a:ext cx="5180136" cy="1754326"/>
          </a:xfrm>
          <a:prstGeom prst="rect">
            <a:avLst/>
          </a:prstGeom>
          <a:noFill/>
        </p:spPr>
        <p:txBody>
          <a:bodyPr wrap="none" rtlCol="0">
            <a:spAutoFit/>
          </a:bodyPr>
          <a:lstStyle/>
          <a:p>
            <a:pPr marL="285750" indent="-285750" fontAlgn="base">
              <a:spcBef>
                <a:spcPct val="0"/>
              </a:spcBef>
              <a:spcAft>
                <a:spcPct val="0"/>
              </a:spcAft>
              <a:buFont typeface="Arial" panose="020B0604020202020204" pitchFamily="34" charset="0"/>
              <a:buChar char="•"/>
            </a:pPr>
            <a:r>
              <a:rPr lang="fr-CH" dirty="0" smtClean="0">
                <a:solidFill>
                  <a:prstClr val="black"/>
                </a:solidFill>
                <a:latin typeface="Arial" charset="0"/>
                <a:cs typeface="Arial" charset="0"/>
              </a:rPr>
              <a:t>IAEA: International </a:t>
            </a:r>
            <a:r>
              <a:rPr lang="fr-CH" dirty="0" err="1" smtClean="0">
                <a:solidFill>
                  <a:prstClr val="black"/>
                </a:solidFill>
                <a:latin typeface="Arial" charset="0"/>
                <a:cs typeface="Arial" charset="0"/>
              </a:rPr>
              <a:t>Atomic</a:t>
            </a:r>
            <a:r>
              <a:rPr lang="fr-CH" dirty="0" smtClean="0">
                <a:solidFill>
                  <a:prstClr val="black"/>
                </a:solidFill>
                <a:latin typeface="Arial" charset="0"/>
                <a:cs typeface="Arial" charset="0"/>
              </a:rPr>
              <a:t> </a:t>
            </a:r>
            <a:r>
              <a:rPr lang="fr-CH" dirty="0" err="1" smtClean="0">
                <a:solidFill>
                  <a:prstClr val="black"/>
                </a:solidFill>
                <a:latin typeface="Arial" charset="0"/>
                <a:cs typeface="Arial" charset="0"/>
              </a:rPr>
              <a:t>Energy</a:t>
            </a:r>
            <a:r>
              <a:rPr lang="fr-CH" dirty="0" smtClean="0">
                <a:solidFill>
                  <a:prstClr val="black"/>
                </a:solidFill>
                <a:latin typeface="Arial" charset="0"/>
                <a:cs typeface="Arial" charset="0"/>
              </a:rPr>
              <a:t> Agency</a:t>
            </a:r>
          </a:p>
          <a:p>
            <a:pPr marL="285750" indent="-285750" fontAlgn="base">
              <a:spcBef>
                <a:spcPct val="0"/>
              </a:spcBef>
              <a:spcAft>
                <a:spcPct val="0"/>
              </a:spcAft>
              <a:buFont typeface="Arial" panose="020B0604020202020204" pitchFamily="34" charset="0"/>
              <a:buChar char="•"/>
            </a:pPr>
            <a:r>
              <a:rPr lang="fr-CH" dirty="0" smtClean="0">
                <a:solidFill>
                  <a:prstClr val="black"/>
                </a:solidFill>
                <a:latin typeface="Arial" charset="0"/>
                <a:cs typeface="Arial" charset="0"/>
              </a:rPr>
              <a:t>IEC: Incident Emergency &lt;Centre</a:t>
            </a:r>
          </a:p>
          <a:p>
            <a:pPr marL="285750" indent="-285750" fontAlgn="base">
              <a:spcBef>
                <a:spcPct val="0"/>
              </a:spcBef>
              <a:spcAft>
                <a:spcPct val="0"/>
              </a:spcAft>
              <a:buFont typeface="Arial" panose="020B0604020202020204" pitchFamily="34" charset="0"/>
              <a:buChar char="•"/>
            </a:pPr>
            <a:r>
              <a:rPr lang="fr-CH" dirty="0" smtClean="0">
                <a:solidFill>
                  <a:prstClr val="black"/>
                </a:solidFill>
                <a:latin typeface="Arial" charset="0"/>
                <a:cs typeface="Arial" charset="0"/>
              </a:rPr>
              <a:t>RTH: </a:t>
            </a:r>
            <a:r>
              <a:rPr lang="fr-CH" dirty="0" err="1" smtClean="0">
                <a:solidFill>
                  <a:prstClr val="black"/>
                </a:solidFill>
                <a:latin typeface="Arial" charset="0"/>
                <a:cs typeface="Arial" charset="0"/>
              </a:rPr>
              <a:t>Regional</a:t>
            </a:r>
            <a:r>
              <a:rPr lang="fr-CH" dirty="0" smtClean="0">
                <a:solidFill>
                  <a:prstClr val="black"/>
                </a:solidFill>
                <a:latin typeface="Arial" charset="0"/>
                <a:cs typeface="Arial" charset="0"/>
              </a:rPr>
              <a:t> Telecom Hub</a:t>
            </a:r>
          </a:p>
          <a:p>
            <a:pPr marL="285750" indent="-285750" fontAlgn="base">
              <a:spcBef>
                <a:spcPct val="0"/>
              </a:spcBef>
              <a:spcAft>
                <a:spcPct val="0"/>
              </a:spcAft>
              <a:buFont typeface="Arial" panose="020B0604020202020204" pitchFamily="34" charset="0"/>
              <a:buChar char="•"/>
            </a:pPr>
            <a:r>
              <a:rPr lang="fr-CH" dirty="0" smtClean="0">
                <a:solidFill>
                  <a:prstClr val="black"/>
                </a:solidFill>
                <a:latin typeface="Arial" charset="0"/>
                <a:cs typeface="Arial" charset="0"/>
              </a:rPr>
              <a:t>RSMC: </a:t>
            </a:r>
            <a:r>
              <a:rPr lang="fr-CH" dirty="0" err="1" smtClean="0">
                <a:solidFill>
                  <a:prstClr val="black"/>
                </a:solidFill>
                <a:latin typeface="Arial" charset="0"/>
                <a:cs typeface="Arial" charset="0"/>
              </a:rPr>
              <a:t>Regional</a:t>
            </a:r>
            <a:r>
              <a:rPr lang="fr-CH" dirty="0" smtClean="0">
                <a:solidFill>
                  <a:prstClr val="black"/>
                </a:solidFill>
                <a:latin typeface="Arial" charset="0"/>
                <a:cs typeface="Arial" charset="0"/>
              </a:rPr>
              <a:t> </a:t>
            </a:r>
            <a:r>
              <a:rPr lang="fr-CH" dirty="0" err="1" smtClean="0">
                <a:solidFill>
                  <a:prstClr val="black"/>
                </a:solidFill>
                <a:latin typeface="Arial" charset="0"/>
                <a:cs typeface="Arial" charset="0"/>
              </a:rPr>
              <a:t>Specialized</a:t>
            </a:r>
            <a:r>
              <a:rPr lang="fr-CH" dirty="0" smtClean="0">
                <a:solidFill>
                  <a:prstClr val="black"/>
                </a:solidFill>
                <a:latin typeface="Arial" charset="0"/>
                <a:cs typeface="Arial" charset="0"/>
              </a:rPr>
              <a:t> </a:t>
            </a:r>
            <a:r>
              <a:rPr lang="fr-CH" dirty="0" err="1" smtClean="0">
                <a:solidFill>
                  <a:prstClr val="black"/>
                </a:solidFill>
                <a:latin typeface="Arial" charset="0"/>
                <a:cs typeface="Arial" charset="0"/>
              </a:rPr>
              <a:t>Meteorological</a:t>
            </a:r>
            <a:r>
              <a:rPr lang="fr-CH" dirty="0" smtClean="0">
                <a:solidFill>
                  <a:prstClr val="black"/>
                </a:solidFill>
                <a:latin typeface="Arial" charset="0"/>
                <a:cs typeface="Arial" charset="0"/>
              </a:rPr>
              <a:t> Centre</a:t>
            </a:r>
          </a:p>
          <a:p>
            <a:pPr marL="285750" indent="-285750" fontAlgn="base">
              <a:spcBef>
                <a:spcPct val="0"/>
              </a:spcBef>
              <a:spcAft>
                <a:spcPct val="0"/>
              </a:spcAft>
              <a:buFont typeface="Arial" panose="020B0604020202020204" pitchFamily="34" charset="0"/>
              <a:buChar char="•"/>
            </a:pPr>
            <a:r>
              <a:rPr lang="fr-CH" dirty="0" smtClean="0">
                <a:solidFill>
                  <a:prstClr val="black"/>
                </a:solidFill>
                <a:latin typeface="Arial" charset="0"/>
                <a:cs typeface="Arial" charset="0"/>
              </a:rPr>
              <a:t>GTS: (WIS): Global </a:t>
            </a:r>
            <a:r>
              <a:rPr lang="fr-CH" dirty="0" err="1" smtClean="0">
                <a:solidFill>
                  <a:prstClr val="black"/>
                </a:solidFill>
                <a:latin typeface="Arial" charset="0"/>
                <a:cs typeface="Arial" charset="0"/>
              </a:rPr>
              <a:t>Telecomunication</a:t>
            </a:r>
            <a:r>
              <a:rPr lang="fr-CH" dirty="0" smtClean="0">
                <a:solidFill>
                  <a:prstClr val="black"/>
                </a:solidFill>
                <a:latin typeface="Arial" charset="0"/>
                <a:cs typeface="Arial" charset="0"/>
              </a:rPr>
              <a:t> Hub</a:t>
            </a:r>
          </a:p>
          <a:p>
            <a:pPr marL="285750" indent="-285750" fontAlgn="base">
              <a:spcBef>
                <a:spcPct val="0"/>
              </a:spcBef>
              <a:spcAft>
                <a:spcPct val="0"/>
              </a:spcAft>
              <a:buFont typeface="Arial" panose="020B0604020202020204" pitchFamily="34" charset="0"/>
              <a:buChar char="•"/>
            </a:pPr>
            <a:r>
              <a:rPr lang="fr-CH" dirty="0" smtClean="0">
                <a:solidFill>
                  <a:prstClr val="black"/>
                </a:solidFill>
                <a:latin typeface="Arial" charset="0"/>
                <a:cs typeface="Arial" charset="0"/>
              </a:rPr>
              <a:t>NMS: National </a:t>
            </a:r>
            <a:r>
              <a:rPr lang="fr-CH" dirty="0" err="1" smtClean="0">
                <a:solidFill>
                  <a:prstClr val="black"/>
                </a:solidFill>
                <a:latin typeface="Arial" charset="0"/>
                <a:cs typeface="Arial" charset="0"/>
              </a:rPr>
              <a:t>Meteorological</a:t>
            </a:r>
            <a:r>
              <a:rPr lang="fr-CH" dirty="0" smtClean="0">
                <a:solidFill>
                  <a:prstClr val="black"/>
                </a:solidFill>
                <a:latin typeface="Arial" charset="0"/>
                <a:cs typeface="Arial" charset="0"/>
              </a:rPr>
              <a:t> Service</a:t>
            </a:r>
            <a:endParaRPr lang="en-US" dirty="0">
              <a:solidFill>
                <a:prstClr val="black"/>
              </a:solidFill>
              <a:latin typeface="Arial" charset="0"/>
              <a:cs typeface="Arial" charset="0"/>
            </a:endParaRPr>
          </a:p>
        </p:txBody>
      </p:sp>
    </p:spTree>
    <p:extLst>
      <p:ext uri="{BB962C8B-B14F-4D97-AF65-F5344CB8AC3E}">
        <p14:creationId xmlns:p14="http://schemas.microsoft.com/office/powerpoint/2010/main" val="3162809878"/>
      </p:ext>
    </p:extLst>
  </p:cSld>
  <p:clrMapOvr>
    <a:masterClrMapping/>
  </p:clrMapOvr>
  <p:timing>
    <p:tnLst>
      <p:par>
        <p:cTn id="1" dur="indefinite" restart="never" nodeType="tmRoot"/>
      </p:par>
    </p:tnLst>
  </p:timing>
</p:sld>
</file>

<file path=ppt/theme/theme1.xml><?xml version="1.0" encoding="utf-8"?>
<a:theme xmlns:a="http://schemas.openxmlformats.org/drawingml/2006/main" name="blank">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4.xml><?xml version="1.0" encoding="utf-8"?>
<a:theme xmlns:a="http://schemas.openxmlformats.org/drawingml/2006/main" name="2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5.xml><?xml version="1.0" encoding="utf-8"?>
<a:theme xmlns:a="http://schemas.openxmlformats.org/drawingml/2006/main" name="2_WMO_BLUE_Powerpoint_en_fr">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6.xml><?xml version="1.0" encoding="utf-8"?>
<a:theme xmlns:a="http://schemas.openxmlformats.org/drawingml/2006/main" name="3_WMO_WHITE_Powerpoint_en_fr">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7.xml><?xml version="1.0" encoding="utf-8"?>
<a:theme xmlns:a="http://schemas.openxmlformats.org/drawingml/2006/main" name="WMO_WHITE_Powerpoint_en_fr">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8.xml><?xml version="1.0" encoding="utf-8"?>
<a:theme xmlns:a="http://schemas.openxmlformats.org/drawingml/2006/main" name="1_WMO_WHITE_Powerpoint_en_fr">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9.xml><?xml version="1.0" encoding="utf-8"?>
<a:theme xmlns:a="http://schemas.openxmlformats.org/drawingml/2006/main" name="2_WMO_WHITE_Powerpoint_en_fr">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10.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blank</Template>
  <TotalTime>339</TotalTime>
  <Words>1494</Words>
  <Application>Microsoft Office PowerPoint</Application>
  <PresentationFormat>On-screen Show (4:3)</PresentationFormat>
  <Paragraphs>131</Paragraphs>
  <Slides>12</Slides>
  <Notes>6</Notes>
  <HiddenSlides>0</HiddenSlides>
  <MMClips>0</MMClips>
  <ScaleCrop>false</ScaleCrop>
  <HeadingPairs>
    <vt:vector size="4" baseType="variant">
      <vt:variant>
        <vt:lpstr>Theme</vt:lpstr>
      </vt:variant>
      <vt:variant>
        <vt:i4>9</vt:i4>
      </vt:variant>
      <vt:variant>
        <vt:lpstr>Slide Titles</vt:lpstr>
      </vt:variant>
      <vt:variant>
        <vt:i4>12</vt:i4>
      </vt:variant>
    </vt:vector>
  </HeadingPairs>
  <TitlesOfParts>
    <vt:vector size="21" baseType="lpstr">
      <vt:lpstr>blank</vt:lpstr>
      <vt:lpstr>Office Theme</vt:lpstr>
      <vt:lpstr>1_Office Theme</vt:lpstr>
      <vt:lpstr>2_Office Theme</vt:lpstr>
      <vt:lpstr>2_WMO_BLUE_Powerpoint_en_fr</vt:lpstr>
      <vt:lpstr>3_WMO_WHITE_Powerpoint_en_fr</vt:lpstr>
      <vt:lpstr>WMO_WHITE_Powerpoint_en_fr</vt:lpstr>
      <vt:lpstr>1_WMO_WHITE_Powerpoint_en_fr</vt:lpstr>
      <vt:lpstr>2_WMO_WHITE_Powerpoint_en_fr</vt:lpstr>
      <vt:lpstr>PowerPoint Presentation</vt:lpstr>
      <vt:lpstr>The Global Data Processing and Forecasting System</vt:lpstr>
      <vt:lpstr>The WMO Centers  Today…</vt:lpstr>
      <vt:lpstr>PowerPoint Presentation</vt:lpstr>
      <vt:lpstr>PowerPoint Presentation</vt:lpstr>
      <vt:lpstr>PowerPoint Presentation</vt:lpstr>
      <vt:lpstr>The future GDPFS -Seamless GDPFS- will…</vt:lpstr>
      <vt:lpstr>In summary, the seamless GDPFS is… </vt:lpstr>
      <vt:lpstr>PowerPoint Presentation</vt:lpstr>
      <vt:lpstr>PowerPoint Presentation</vt:lpstr>
      <vt:lpstr>PowerPoint Presentation</vt:lpstr>
      <vt:lpstr>Concept of Operations: IAEA - WMO Notification and WMO provision of services – Nuclear Emergency</vt:lpstr>
    </vt:vector>
  </TitlesOfParts>
  <Company>World Meteorological Organization</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Steve Foreman</dc:creator>
  <cp:lastModifiedBy>Abdoulaye Harou</cp:lastModifiedBy>
  <cp:revision>24</cp:revision>
  <dcterms:created xsi:type="dcterms:W3CDTF">2017-08-23T09:47:05Z</dcterms:created>
  <dcterms:modified xsi:type="dcterms:W3CDTF">2017-10-02T13:28:48Z</dcterms:modified>
</cp:coreProperties>
</file>