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tiff" ContentType="image/tiff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theme/theme8.xml" ContentType="application/vnd.openxmlformats-officedocument.theme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theme/theme9.xml" ContentType="application/vnd.openxmlformats-officedocument.theme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theme/theme10.xml" ContentType="application/vnd.openxmlformats-officedocument.theme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theme/theme11.xml" ContentType="application/vnd.openxmlformats-officedocument.theme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theme/theme12.xml" ContentType="application/vnd.openxmlformats-officedocument.theme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theme/theme13.xml" ContentType="application/vnd.openxmlformats-officedocument.theme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theme/theme14.xml" ContentType="application/vnd.openxmlformats-officedocument.theme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theme/theme15.xml" ContentType="application/vnd.openxmlformats-officedocument.theme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theme/theme16.xml" ContentType="application/vnd.openxmlformats-officedocument.theme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theme/theme17.xml" ContentType="application/vnd.openxmlformats-officedocument.theme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theme/theme18.xml" ContentType="application/vnd.openxmlformats-officedocument.theme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theme/theme19.xml" ContentType="application/vnd.openxmlformats-officedocument.theme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theme/theme20.xml" ContentType="application/vnd.openxmlformats-officedocument.theme+xml"/>
  <Override PartName="/ppt/theme/theme21.xml" ContentType="application/vnd.openxmlformats-officedocument.theme+xml"/>
  <Override PartName="/ppt/theme/theme2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.xml" ContentType="application/vnd.openxmlformats-officedocument.presentationml.tags+xml"/>
  <Override PartName="/ppt/notesSlides/notesSlide7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8.xml" ContentType="application/vnd.openxmlformats-officedocument.presentationml.notesSlide+xml"/>
  <Override PartName="/ppt/tags/tag4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9.xml" ContentType="application/vnd.openxmlformats-officedocument.presentationml.notesSlide+xml"/>
  <Override PartName="/ppt/tags/tag7.xml" ContentType="application/vnd.openxmlformats-officedocument.presentationml.tags+xml"/>
  <Override PartName="/ppt/notesSlides/notesSlide10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14.xml" ContentType="application/vnd.openxmlformats-officedocument.presentationml.tags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ags/tag15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  <p:sldMasterId id="2147483654" r:id="rId2"/>
    <p:sldMasterId id="2147483655" r:id="rId3"/>
    <p:sldMasterId id="2147483656" r:id="rId4"/>
    <p:sldMasterId id="2147483657" r:id="rId5"/>
    <p:sldMasterId id="2147483658" r:id="rId6"/>
    <p:sldMasterId id="2147483725" r:id="rId7"/>
    <p:sldMasterId id="2147483737" r:id="rId8"/>
    <p:sldMasterId id="2147483747" r:id="rId9"/>
    <p:sldMasterId id="2147483759" r:id="rId10"/>
    <p:sldMasterId id="2147483783" r:id="rId11"/>
    <p:sldMasterId id="2147483807" r:id="rId12"/>
    <p:sldMasterId id="2147483819" r:id="rId13"/>
    <p:sldMasterId id="2147483831" r:id="rId14"/>
    <p:sldMasterId id="2147483855" r:id="rId15"/>
    <p:sldMasterId id="2147483867" r:id="rId16"/>
    <p:sldMasterId id="2147483881" r:id="rId17"/>
    <p:sldMasterId id="2147483894" r:id="rId18"/>
    <p:sldMasterId id="2147483907" r:id="rId19"/>
    <p:sldMasterId id="2147483920" r:id="rId20"/>
  </p:sldMasterIdLst>
  <p:notesMasterIdLst>
    <p:notesMasterId r:id="rId57"/>
  </p:notesMasterIdLst>
  <p:handoutMasterIdLst>
    <p:handoutMasterId r:id="rId58"/>
  </p:handoutMasterIdLst>
  <p:sldIdLst>
    <p:sldId id="819" r:id="rId21"/>
    <p:sldId id="823" r:id="rId22"/>
    <p:sldId id="860" r:id="rId23"/>
    <p:sldId id="866" r:id="rId24"/>
    <p:sldId id="838" r:id="rId25"/>
    <p:sldId id="858" r:id="rId26"/>
    <p:sldId id="859" r:id="rId27"/>
    <p:sldId id="868" r:id="rId28"/>
    <p:sldId id="863" r:id="rId29"/>
    <p:sldId id="853" r:id="rId30"/>
    <p:sldId id="840" r:id="rId31"/>
    <p:sldId id="865" r:id="rId32"/>
    <p:sldId id="867" r:id="rId33"/>
    <p:sldId id="862" r:id="rId34"/>
    <p:sldId id="782" r:id="rId35"/>
    <p:sldId id="781" r:id="rId36"/>
    <p:sldId id="783" r:id="rId37"/>
    <p:sldId id="789" r:id="rId38"/>
    <p:sldId id="790" r:id="rId39"/>
    <p:sldId id="793" r:id="rId40"/>
    <p:sldId id="798" r:id="rId41"/>
    <p:sldId id="799" r:id="rId42"/>
    <p:sldId id="808" r:id="rId43"/>
    <p:sldId id="816" r:id="rId44"/>
    <p:sldId id="854" r:id="rId45"/>
    <p:sldId id="855" r:id="rId46"/>
    <p:sldId id="869" r:id="rId47"/>
    <p:sldId id="777" r:id="rId48"/>
    <p:sldId id="727" r:id="rId49"/>
    <p:sldId id="728" r:id="rId50"/>
    <p:sldId id="778" r:id="rId51"/>
    <p:sldId id="771" r:id="rId52"/>
    <p:sldId id="762" r:id="rId53"/>
    <p:sldId id="713" r:id="rId54"/>
    <p:sldId id="770" r:id="rId55"/>
    <p:sldId id="725" r:id="rId5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600" kern="1200">
        <a:solidFill>
          <a:srgbClr val="000000"/>
        </a:solidFill>
        <a:latin typeface="Verdana" pitchFamily="34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600" kern="1200">
        <a:solidFill>
          <a:srgbClr val="000000"/>
        </a:solidFill>
        <a:latin typeface="Verdana" pitchFamily="34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600" kern="1200">
        <a:solidFill>
          <a:srgbClr val="000000"/>
        </a:solidFill>
        <a:latin typeface="Verdana" pitchFamily="34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600" kern="1200">
        <a:solidFill>
          <a:srgbClr val="000000"/>
        </a:solidFill>
        <a:latin typeface="Verdana" pitchFamily="34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600" kern="1200">
        <a:solidFill>
          <a:srgbClr val="000000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sz="2600" kern="1200">
        <a:solidFill>
          <a:srgbClr val="000000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sz="2600" kern="1200">
        <a:solidFill>
          <a:srgbClr val="000000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sz="2600" kern="1200">
        <a:solidFill>
          <a:srgbClr val="000000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sz="2600" kern="1200">
        <a:solidFill>
          <a:srgbClr val="000000"/>
        </a:solidFill>
        <a:latin typeface="Verdana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FF9900"/>
    <a:srgbClr val="FFCC00"/>
    <a:srgbClr val="FFFF00"/>
    <a:srgbClr val="CC0066"/>
    <a:srgbClr val="FF0000"/>
    <a:srgbClr val="3366CC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353" autoAdjust="0"/>
    <p:restoredTop sz="94627"/>
  </p:normalViewPr>
  <p:slideViewPr>
    <p:cSldViewPr>
      <p:cViewPr>
        <p:scale>
          <a:sx n="88" d="100"/>
          <a:sy n="88" d="100"/>
        </p:scale>
        <p:origin x="-672" y="3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6.xml"/><Relationship Id="rId39" Type="http://schemas.openxmlformats.org/officeDocument/2006/relationships/slide" Target="slides/slide19.xml"/><Relationship Id="rId21" Type="http://schemas.openxmlformats.org/officeDocument/2006/relationships/slide" Target="slides/slide1.xml"/><Relationship Id="rId34" Type="http://schemas.openxmlformats.org/officeDocument/2006/relationships/slide" Target="slides/slide14.xml"/><Relationship Id="rId42" Type="http://schemas.openxmlformats.org/officeDocument/2006/relationships/slide" Target="slides/slide22.xml"/><Relationship Id="rId47" Type="http://schemas.openxmlformats.org/officeDocument/2006/relationships/slide" Target="slides/slide27.xml"/><Relationship Id="rId50" Type="http://schemas.openxmlformats.org/officeDocument/2006/relationships/slide" Target="slides/slide30.xml"/><Relationship Id="rId55" Type="http://schemas.openxmlformats.org/officeDocument/2006/relationships/slide" Target="slides/slide35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Master" Target="slideMasters/slideMaster20.xml"/><Relationship Id="rId29" Type="http://schemas.openxmlformats.org/officeDocument/2006/relationships/slide" Target="slides/slide9.xml"/><Relationship Id="rId41" Type="http://schemas.openxmlformats.org/officeDocument/2006/relationships/slide" Target="slides/slide21.xml"/><Relationship Id="rId54" Type="http://schemas.openxmlformats.org/officeDocument/2006/relationships/slide" Target="slides/slide34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4.xml"/><Relationship Id="rId32" Type="http://schemas.openxmlformats.org/officeDocument/2006/relationships/slide" Target="slides/slide12.xml"/><Relationship Id="rId37" Type="http://schemas.openxmlformats.org/officeDocument/2006/relationships/slide" Target="slides/slide17.xml"/><Relationship Id="rId40" Type="http://schemas.openxmlformats.org/officeDocument/2006/relationships/slide" Target="slides/slide20.xml"/><Relationship Id="rId45" Type="http://schemas.openxmlformats.org/officeDocument/2006/relationships/slide" Target="slides/slide25.xml"/><Relationship Id="rId53" Type="http://schemas.openxmlformats.org/officeDocument/2006/relationships/slide" Target="slides/slide33.xml"/><Relationship Id="rId58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3.xml"/><Relationship Id="rId28" Type="http://schemas.openxmlformats.org/officeDocument/2006/relationships/slide" Target="slides/slide8.xml"/><Relationship Id="rId36" Type="http://schemas.openxmlformats.org/officeDocument/2006/relationships/slide" Target="slides/slide16.xml"/><Relationship Id="rId49" Type="http://schemas.openxmlformats.org/officeDocument/2006/relationships/slide" Target="slides/slide29.xml"/><Relationship Id="rId57" Type="http://schemas.openxmlformats.org/officeDocument/2006/relationships/notesMaster" Target="notesMasters/notesMaster1.xml"/><Relationship Id="rId61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" Target="slides/slide11.xml"/><Relationship Id="rId44" Type="http://schemas.openxmlformats.org/officeDocument/2006/relationships/slide" Target="slides/slide24.xml"/><Relationship Id="rId52" Type="http://schemas.openxmlformats.org/officeDocument/2006/relationships/slide" Target="slides/slide32.xml"/><Relationship Id="rId60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2.xml"/><Relationship Id="rId27" Type="http://schemas.openxmlformats.org/officeDocument/2006/relationships/slide" Target="slides/slide7.xml"/><Relationship Id="rId30" Type="http://schemas.openxmlformats.org/officeDocument/2006/relationships/slide" Target="slides/slide10.xml"/><Relationship Id="rId35" Type="http://schemas.openxmlformats.org/officeDocument/2006/relationships/slide" Target="slides/slide15.xml"/><Relationship Id="rId43" Type="http://schemas.openxmlformats.org/officeDocument/2006/relationships/slide" Target="slides/slide23.xml"/><Relationship Id="rId48" Type="http://schemas.openxmlformats.org/officeDocument/2006/relationships/slide" Target="slides/slide28.xml"/><Relationship Id="rId56" Type="http://schemas.openxmlformats.org/officeDocument/2006/relationships/slide" Target="slides/slide36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1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5.xml"/><Relationship Id="rId33" Type="http://schemas.openxmlformats.org/officeDocument/2006/relationships/slide" Target="slides/slide13.xml"/><Relationship Id="rId38" Type="http://schemas.openxmlformats.org/officeDocument/2006/relationships/slide" Target="slides/slide18.xml"/><Relationship Id="rId46" Type="http://schemas.openxmlformats.org/officeDocument/2006/relationships/slide" Target="slides/slide26.xml"/><Relationship Id="rId5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DD5C6E3-E2B5-4E70-8C0B-92DD8CC21B74}" type="doc">
      <dgm:prSet loTypeId="urn:microsoft.com/office/officeart/2011/layout/ConvergingText#1" loCatId="officeonline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80B1620F-D581-4076-BCA4-72583218A345}">
      <dgm:prSet phldrT="[Text]" custT="1"/>
      <dgm:spPr>
        <a:xfrm>
          <a:off x="2531769" y="1396996"/>
          <a:ext cx="1735434" cy="1731861"/>
        </a:xfrm>
        <a:solidFill>
          <a:srgbClr val="00B050"/>
        </a:solidFill>
        <a:ln w="25400" cap="flat" cmpd="sng" algn="ctr">
          <a:solidFill>
            <a:srgbClr val="00B050"/>
          </a:solidFill>
          <a:prstDash val="solid"/>
        </a:ln>
        <a:effectLst/>
      </dgm:spPr>
      <dgm:t>
        <a:bodyPr/>
        <a:lstStyle/>
        <a:p>
          <a:pPr>
            <a:lnSpc>
              <a:spcPct val="100000"/>
            </a:lnSpc>
            <a:spcAft>
              <a:spcPts val="600"/>
            </a:spcAft>
          </a:pPr>
          <a:r>
            <a:rPr lang="fr-CH" sz="2400" b="1" dirty="0" err="1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NMHSs</a:t>
          </a:r>
          <a:endParaRPr lang="fr-CH" sz="2400" b="1" dirty="0" smtClean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39CF7A63-D3FD-4BD3-B342-F42E0B7D53AE}" type="parTrans" cxnId="{E95FFB29-1912-416E-BF31-F3D3AF9F2A5C}">
      <dgm:prSet/>
      <dgm:spPr/>
      <dgm:t>
        <a:bodyPr/>
        <a:lstStyle/>
        <a:p>
          <a:endParaRPr lang="en-US"/>
        </a:p>
      </dgm:t>
    </dgm:pt>
    <dgm:pt modelId="{478D6C30-FD43-42D3-81E6-E5C2FFD110ED}" type="sibTrans" cxnId="{E95FFB29-1912-416E-BF31-F3D3AF9F2A5C}">
      <dgm:prSet/>
      <dgm:spPr/>
      <dgm:t>
        <a:bodyPr/>
        <a:lstStyle/>
        <a:p>
          <a:endParaRPr lang="en-US"/>
        </a:p>
      </dgm:t>
    </dgm:pt>
    <dgm:pt modelId="{7CA0FE95-B78B-4B9A-ADD6-C5EEA0F22877}">
      <dgm:prSet phldrT="[Text]" custT="1"/>
      <dgm:spPr>
        <a:xfrm>
          <a:off x="2976" y="594651"/>
          <a:ext cx="2048691" cy="449602"/>
        </a:xfrm>
        <a:noFill/>
        <a:ln>
          <a:noFill/>
        </a:ln>
        <a:effectLst/>
      </dgm:spPr>
      <dgm:t>
        <a:bodyPr/>
        <a:lstStyle/>
        <a:p>
          <a:r>
            <a:rPr lang="en-US" sz="1800" noProof="0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ea"/>
              <a:cs typeface="+mn-cs"/>
            </a:rPr>
            <a:t>Climate Data Availability, Management, and Mining</a:t>
          </a:r>
        </a:p>
      </dgm:t>
    </dgm:pt>
    <dgm:pt modelId="{66575EF6-D78E-47BE-8A10-6AAD45D51FEC}" type="parTrans" cxnId="{0895ECD3-D0EC-4B7F-B581-42FF4B26511B}">
      <dgm:prSet/>
      <dgm:spPr/>
      <dgm:t>
        <a:bodyPr/>
        <a:lstStyle/>
        <a:p>
          <a:endParaRPr lang="en-US"/>
        </a:p>
      </dgm:t>
    </dgm:pt>
    <dgm:pt modelId="{44534E9E-B6D8-4ED5-BBFF-B90EE0565F0A}" type="sibTrans" cxnId="{0895ECD3-D0EC-4B7F-B581-42FF4B26511B}">
      <dgm:prSet/>
      <dgm:spPr/>
      <dgm:t>
        <a:bodyPr/>
        <a:lstStyle/>
        <a:p>
          <a:endParaRPr lang="en-US"/>
        </a:p>
      </dgm:t>
    </dgm:pt>
    <dgm:pt modelId="{799921F9-7D0F-4F34-92D3-BA36C04BD373}">
      <dgm:prSet phldrT="[Text]" custT="1"/>
      <dgm:spPr>
        <a:xfrm>
          <a:off x="2976" y="2184254"/>
          <a:ext cx="1549307" cy="449602"/>
        </a:xfrm>
        <a:noFill/>
        <a:ln>
          <a:noFill/>
        </a:ln>
        <a:effectLst/>
      </dgm:spPr>
      <dgm:t>
        <a:bodyPr/>
        <a:lstStyle/>
        <a:p>
          <a:r>
            <a:rPr lang="en-US" sz="1800" noProof="0" dirty="0" smtClean="0">
              <a:solidFill>
                <a:srgbClr val="9BBB5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ea"/>
              <a:cs typeface="+mn-cs"/>
            </a:rPr>
            <a:t>Climate Forecasts</a:t>
          </a:r>
          <a:endParaRPr lang="en-US" sz="1800" noProof="0" dirty="0">
            <a:solidFill>
              <a:srgbClr val="9BBB59">
                <a:lumMod val="75000"/>
              </a:srgb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libri"/>
            <a:ea typeface="+mn-ea"/>
            <a:cs typeface="+mn-cs"/>
          </a:endParaRPr>
        </a:p>
      </dgm:t>
    </dgm:pt>
    <dgm:pt modelId="{AD978061-9EDB-453A-BBD8-B2E6A2495B4A}" type="parTrans" cxnId="{B9928454-4958-4DDB-84B5-45EB0B3FC616}">
      <dgm:prSet/>
      <dgm:spPr/>
      <dgm:t>
        <a:bodyPr/>
        <a:lstStyle/>
        <a:p>
          <a:endParaRPr lang="en-US"/>
        </a:p>
      </dgm:t>
    </dgm:pt>
    <dgm:pt modelId="{C8FC1FB8-4ADF-4BBA-8B04-FD28CE5574A4}" type="sibTrans" cxnId="{B9928454-4958-4DDB-84B5-45EB0B3FC616}">
      <dgm:prSet/>
      <dgm:spPr/>
      <dgm:t>
        <a:bodyPr/>
        <a:lstStyle/>
        <a:p>
          <a:endParaRPr lang="en-US"/>
        </a:p>
      </dgm:t>
    </dgm:pt>
    <dgm:pt modelId="{21EC5738-79E8-49E0-87C7-81FA24656708}">
      <dgm:prSet phldrT="[Text]" custT="1"/>
      <dgm:spPr>
        <a:xfrm>
          <a:off x="2976" y="2843239"/>
          <a:ext cx="2048691" cy="449602"/>
        </a:xfrm>
        <a:noFill/>
        <a:ln>
          <a:noFill/>
        </a:ln>
        <a:effectLst/>
      </dgm:spPr>
      <dgm:t>
        <a:bodyPr/>
        <a:lstStyle/>
        <a:p>
          <a:r>
            <a:rPr lang="en-US" sz="1800" noProof="0" dirty="0" smtClean="0">
              <a:solidFill>
                <a:srgbClr val="3838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ea"/>
              <a:cs typeface="+mn-cs"/>
            </a:rPr>
            <a:t>Climate Projections</a:t>
          </a:r>
          <a:endParaRPr lang="en-US" sz="1800" noProof="0" dirty="0">
            <a:solidFill>
              <a:srgbClr val="383894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libri"/>
            <a:ea typeface="+mn-ea"/>
            <a:cs typeface="+mn-cs"/>
          </a:endParaRPr>
        </a:p>
      </dgm:t>
    </dgm:pt>
    <dgm:pt modelId="{528E1E54-10CD-4B07-94C6-D5748791A81A}" type="parTrans" cxnId="{7DE2F683-1C44-420B-96A6-4AAEAC6241D1}">
      <dgm:prSet/>
      <dgm:spPr/>
      <dgm:t>
        <a:bodyPr/>
        <a:lstStyle/>
        <a:p>
          <a:endParaRPr lang="en-US"/>
        </a:p>
      </dgm:t>
    </dgm:pt>
    <dgm:pt modelId="{0613A03E-06B3-45AF-9FC7-0D3B73A9AE87}" type="sibTrans" cxnId="{7DE2F683-1C44-420B-96A6-4AAEAC6241D1}">
      <dgm:prSet/>
      <dgm:spPr/>
      <dgm:t>
        <a:bodyPr/>
        <a:lstStyle/>
        <a:p>
          <a:endParaRPr lang="en-US"/>
        </a:p>
      </dgm:t>
    </dgm:pt>
    <dgm:pt modelId="{D6F75DC2-39EE-40E4-A0F7-C101A111BA21}" type="pres">
      <dgm:prSet presAssocID="{2DD5C6E3-E2B5-4E70-8C0B-92DD8CC21B74}" presName="Name0" presStyleCnt="0">
        <dgm:presLayoutVars>
          <dgm:chMax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43D6A8E9-2B69-4D12-94C3-0AD97E5A8BE0}" type="pres">
      <dgm:prSet presAssocID="{80B1620F-D581-4076-BCA4-72583218A345}" presName="composite" presStyleCnt="0"/>
      <dgm:spPr/>
    </dgm:pt>
    <dgm:pt modelId="{01B82E86-5006-492C-99E4-BA65BEB39046}" type="pres">
      <dgm:prSet presAssocID="{80B1620F-D581-4076-BCA4-72583218A345}" presName="ParentAccent1" presStyleLbl="alignNode1" presStyleIdx="0" presStyleCnt="34"/>
      <dgm:spPr>
        <a:xfrm>
          <a:off x="5918239" y="2178897"/>
          <a:ext cx="174784" cy="174781"/>
        </a:xfrm>
        <a:prstGeom prst="ellipse">
          <a:avLst/>
        </a:prstGeom>
        <a:solidFill>
          <a:srgbClr val="00B050"/>
        </a:solidFill>
        <a:ln w="38100" cap="flat" cmpd="sng" algn="ctr">
          <a:solidFill>
            <a:srgbClr val="00B050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C555EB46-A806-40E4-82B4-1C7CA3C9BD0D}" type="pres">
      <dgm:prSet presAssocID="{80B1620F-D581-4076-BCA4-72583218A345}" presName="ParentAccent2" presStyleLbl="alignNode1" presStyleIdx="1" presStyleCnt="34"/>
      <dgm:spPr>
        <a:xfrm>
          <a:off x="5597902" y="2178897"/>
          <a:ext cx="174784" cy="174781"/>
        </a:xfrm>
        <a:prstGeom prst="ellipse">
          <a:avLst/>
        </a:prstGeom>
        <a:solidFill>
          <a:srgbClr val="383894"/>
        </a:solidFill>
        <a:ln w="38100" cap="flat" cmpd="sng" algn="ctr">
          <a:solidFill>
            <a:srgbClr val="00B050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C9C1C3A1-E74E-4BFF-9A4B-9369D7948032}" type="pres">
      <dgm:prSet presAssocID="{80B1620F-D581-4076-BCA4-72583218A345}" presName="ParentAccent3" presStyleLbl="alignNode1" presStyleIdx="2" presStyleCnt="34"/>
      <dgm:spPr>
        <a:xfrm>
          <a:off x="5277566" y="2178897"/>
          <a:ext cx="174784" cy="174781"/>
        </a:xfrm>
        <a:prstGeom prst="ellipse">
          <a:avLst/>
        </a:prstGeom>
        <a:solidFill>
          <a:srgbClr val="9BBB59">
            <a:lumMod val="75000"/>
          </a:srgbClr>
        </a:solidFill>
        <a:ln w="38100" cap="flat" cmpd="sng" algn="ctr">
          <a:solidFill>
            <a:srgbClr val="00B050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4D03EA17-8008-44EB-916B-128E67FB938F}" type="pres">
      <dgm:prSet presAssocID="{80B1620F-D581-4076-BCA4-72583218A345}" presName="ParentAccent4" presStyleLbl="alignNode1" presStyleIdx="3" presStyleCnt="34"/>
      <dgm:spPr>
        <a:xfrm>
          <a:off x="4957838" y="2178897"/>
          <a:ext cx="174784" cy="174781"/>
        </a:xfrm>
        <a:prstGeom prst="ellipse">
          <a:avLst/>
        </a:prstGeom>
        <a:solidFill>
          <a:srgbClr val="C0504D">
            <a:lumMod val="75000"/>
          </a:srgbClr>
        </a:solidFill>
        <a:ln w="38100" cap="flat" cmpd="sng" algn="ctr">
          <a:solidFill>
            <a:srgbClr val="00B050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6DDBCED4-A125-447D-B9D5-2372722B39D8}" type="pres">
      <dgm:prSet presAssocID="{80B1620F-D581-4076-BCA4-72583218A345}" presName="ParentAccent5" presStyleLbl="alignNode1" presStyleIdx="4" presStyleCnt="34"/>
      <dgm:spPr>
        <a:xfrm>
          <a:off x="4637502" y="2178897"/>
          <a:ext cx="174784" cy="174781"/>
        </a:xfrm>
        <a:prstGeom prst="ellipse">
          <a:avLst/>
        </a:prstGeom>
        <a:solidFill>
          <a:srgbClr val="0070C0"/>
        </a:solidFill>
        <a:ln w="38100" cap="flat" cmpd="sng" algn="ctr">
          <a:solidFill>
            <a:srgbClr val="00B050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ED1B26A8-C9E1-4474-9F93-2DCC590BEB54}" type="pres">
      <dgm:prSet presAssocID="{80B1620F-D581-4076-BCA4-72583218A345}" presName="ParentAccent6" presStyleLbl="alignNode1" presStyleIdx="5" presStyleCnt="34" custScaleX="49700" custScaleY="49660" custLinFactNeighborX="26252"/>
      <dgm:spPr>
        <a:xfrm>
          <a:off x="4322066" y="2179563"/>
          <a:ext cx="173735" cy="173735"/>
        </a:xfrm>
        <a:prstGeom prst="ellipse">
          <a:avLst/>
        </a:prstGeom>
        <a:solidFill>
          <a:srgbClr val="00B050"/>
        </a:solidFill>
        <a:ln w="25400" cap="flat" cmpd="sng" algn="ctr">
          <a:solidFill>
            <a:srgbClr val="00B050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E814E1C5-4F51-41DC-B80A-FDBDA8809E11}" type="pres">
      <dgm:prSet presAssocID="{80B1620F-D581-4076-BCA4-72583218A345}" presName="ParentAccent7" presStyleLbl="alignNode1" presStyleIdx="6" presStyleCnt="34"/>
      <dgm:spPr>
        <a:xfrm>
          <a:off x="5633224" y="1817835"/>
          <a:ext cx="174784" cy="174781"/>
        </a:xfrm>
        <a:prstGeom prst="ellipse">
          <a:avLst/>
        </a:prstGeom>
        <a:solidFill>
          <a:srgbClr val="0070C0"/>
        </a:solidFill>
        <a:ln w="38100" cap="flat" cmpd="sng" algn="ctr">
          <a:solidFill>
            <a:srgbClr val="00B050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835F771D-4884-497D-A9D3-A6B44C40DFF7}" type="pres">
      <dgm:prSet presAssocID="{80B1620F-D581-4076-BCA4-72583218A345}" presName="ParentAccent8" presStyleLbl="alignNode1" presStyleIdx="7" presStyleCnt="34"/>
      <dgm:spPr>
        <a:xfrm>
          <a:off x="5633224" y="2542546"/>
          <a:ext cx="174784" cy="174781"/>
        </a:xfrm>
        <a:prstGeom prst="ellipse">
          <a:avLst/>
        </a:prstGeom>
        <a:solidFill>
          <a:srgbClr val="8064A2">
            <a:lumMod val="75000"/>
          </a:srgbClr>
        </a:solidFill>
        <a:ln w="38100" cap="flat" cmpd="sng" algn="ctr">
          <a:solidFill>
            <a:srgbClr val="00B050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18B670EC-39BD-4A85-8946-5E0572E77256}" type="pres">
      <dgm:prSet presAssocID="{80B1620F-D581-4076-BCA4-72583218A345}" presName="ParentAccent9" presStyleLbl="alignNode1" presStyleIdx="8" presStyleCnt="34"/>
      <dgm:spPr>
        <a:xfrm>
          <a:off x="5789130" y="1974793"/>
          <a:ext cx="174784" cy="174781"/>
        </a:xfrm>
        <a:prstGeom prst="ellipse">
          <a:avLst/>
        </a:prstGeom>
        <a:solidFill>
          <a:srgbClr val="C0504D">
            <a:lumMod val="75000"/>
          </a:srgbClr>
        </a:solidFill>
        <a:ln w="38100" cap="flat" cmpd="sng" algn="ctr">
          <a:solidFill>
            <a:srgbClr val="00B050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EEC1AB65-3F93-4A5E-B2F4-AB7D885A9F86}" type="pres">
      <dgm:prSet presAssocID="{80B1620F-D581-4076-BCA4-72583218A345}" presName="ParentAccent10" presStyleLbl="alignNode1" presStyleIdx="9" presStyleCnt="34"/>
      <dgm:spPr>
        <a:xfrm>
          <a:off x="5799483" y="2386450"/>
          <a:ext cx="174784" cy="174781"/>
        </a:xfrm>
        <a:prstGeom prst="ellipse">
          <a:avLst/>
        </a:prstGeom>
        <a:solidFill>
          <a:srgbClr val="9BBB59">
            <a:lumMod val="75000"/>
          </a:srgbClr>
        </a:solidFill>
        <a:ln w="38100" cap="flat" cmpd="sng" algn="ctr">
          <a:solidFill>
            <a:srgbClr val="00B050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B2B9E161-AC26-4A67-A9A6-7C180F9115CD}" type="pres">
      <dgm:prSet presAssocID="{80B1620F-D581-4076-BCA4-72583218A345}" presName="Parent" presStyleLbl="alignNode1" presStyleIdx="10" presStyleCnt="34" custScaleX="98060" custScaleY="97848" custLinFactNeighborX="16213" custLinFactNeighborY="-198">
        <dgm:presLayoutVars>
          <dgm:chMax val="5"/>
          <dgm:chPref val="3"/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en-US"/>
        </a:p>
      </dgm:t>
    </dgm:pt>
    <dgm:pt modelId="{B16C2CD7-71BE-4E6C-A819-2F50E3D310E3}" type="pres">
      <dgm:prSet presAssocID="{7CA0FE95-B78B-4B9A-ADD6-C5EEA0F22877}" presName="Child1Accent1" presStyleLbl="alignNode1" presStyleIdx="11" presStyleCnt="34" custLinFactNeighborX="10895" custLinFactNeighborY="4103"/>
      <dgm:spPr>
        <a:xfrm>
          <a:off x="2133602" y="1244601"/>
          <a:ext cx="349568" cy="349850"/>
        </a:xfrm>
        <a:prstGeom prst="ellipse">
          <a:avLst/>
        </a:prstGeom>
        <a:solidFill>
          <a:srgbClr val="0070C0"/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endParaRPr lang="en-US"/>
        </a:p>
      </dgm:t>
    </dgm:pt>
    <dgm:pt modelId="{44B488A2-1502-44E2-AD1A-67F685CE31D3}" type="pres">
      <dgm:prSet presAssocID="{7CA0FE95-B78B-4B9A-ADD6-C5EEA0F22877}" presName="Child1Accent2" presStyleLbl="alignNode1" presStyleIdx="12" presStyleCnt="34"/>
      <dgm:spPr>
        <a:xfrm>
          <a:off x="1871402" y="1045691"/>
          <a:ext cx="174784" cy="174781"/>
        </a:xfrm>
        <a:prstGeom prst="ellipse">
          <a:avLst/>
        </a:prstGeom>
        <a:solidFill>
          <a:srgbClr val="0070C0"/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endParaRPr lang="en-US"/>
        </a:p>
      </dgm:t>
    </dgm:pt>
    <dgm:pt modelId="{0AD8BCC6-C70E-44B3-9930-08F11041EACF}" type="pres">
      <dgm:prSet presAssocID="{7CA0FE95-B78B-4B9A-ADD6-C5EEA0F22877}" presName="Child1Accent3" presStyleLbl="alignNode1" presStyleIdx="13" presStyleCnt="34"/>
      <dgm:spPr>
        <a:xfrm>
          <a:off x="1498083" y="1045691"/>
          <a:ext cx="174784" cy="174781"/>
        </a:xfrm>
        <a:prstGeom prst="ellipse">
          <a:avLst/>
        </a:prstGeom>
        <a:solidFill>
          <a:srgbClr val="0070C0"/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endParaRPr lang="en-US"/>
        </a:p>
      </dgm:t>
    </dgm:pt>
    <dgm:pt modelId="{A4EDEF68-8F43-4AB0-AAEC-6D01C0BAD6BB}" type="pres">
      <dgm:prSet presAssocID="{7CA0FE95-B78B-4B9A-ADD6-C5EEA0F22877}" presName="Child1Accent4" presStyleLbl="alignNode1" presStyleIdx="14" presStyleCnt="34"/>
      <dgm:spPr>
        <a:xfrm>
          <a:off x="1124763" y="1045691"/>
          <a:ext cx="174784" cy="174781"/>
        </a:xfrm>
        <a:prstGeom prst="ellipse">
          <a:avLst/>
        </a:prstGeom>
        <a:solidFill>
          <a:srgbClr val="0070C0"/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endParaRPr lang="en-US"/>
        </a:p>
      </dgm:t>
    </dgm:pt>
    <dgm:pt modelId="{084C45D1-177C-4609-8910-1C585BED18AD}" type="pres">
      <dgm:prSet presAssocID="{7CA0FE95-B78B-4B9A-ADD6-C5EEA0F22877}" presName="Child1Accent5" presStyleLbl="alignNode1" presStyleIdx="15" presStyleCnt="34"/>
      <dgm:spPr>
        <a:xfrm>
          <a:off x="751443" y="1045691"/>
          <a:ext cx="174784" cy="174781"/>
        </a:xfrm>
        <a:prstGeom prst="ellipse">
          <a:avLst/>
        </a:prstGeom>
        <a:solidFill>
          <a:srgbClr val="0070C0"/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endParaRPr lang="en-US"/>
        </a:p>
      </dgm:t>
    </dgm:pt>
    <dgm:pt modelId="{A20696CF-D8E4-49C6-B61E-C7D83905BB66}" type="pres">
      <dgm:prSet presAssocID="{7CA0FE95-B78B-4B9A-ADD6-C5EEA0F22877}" presName="Child1Accent6" presStyleLbl="alignNode1" presStyleIdx="16" presStyleCnt="34"/>
      <dgm:spPr>
        <a:xfrm>
          <a:off x="377514" y="1045691"/>
          <a:ext cx="174784" cy="174781"/>
        </a:xfrm>
        <a:prstGeom prst="ellipse">
          <a:avLst/>
        </a:prstGeom>
        <a:solidFill>
          <a:srgbClr val="0070C0"/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endParaRPr lang="en-US"/>
        </a:p>
      </dgm:t>
    </dgm:pt>
    <dgm:pt modelId="{7DF7BDB6-502D-4DB1-A586-D79517073D52}" type="pres">
      <dgm:prSet presAssocID="{7CA0FE95-B78B-4B9A-ADD6-C5EEA0F22877}" presName="Child1Accent7" presStyleLbl="alignNode1" presStyleIdx="17" presStyleCnt="34"/>
      <dgm:spPr>
        <a:xfrm>
          <a:off x="4194" y="1045691"/>
          <a:ext cx="174784" cy="174781"/>
        </a:xfrm>
        <a:prstGeom prst="ellipse">
          <a:avLst/>
        </a:prstGeom>
        <a:solidFill>
          <a:srgbClr val="0070C0"/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endParaRPr lang="en-US"/>
        </a:p>
      </dgm:t>
    </dgm:pt>
    <dgm:pt modelId="{B8E49F0A-F94A-4F9A-9E78-5966A226CB51}" type="pres">
      <dgm:prSet presAssocID="{7CA0FE95-B78B-4B9A-ADD6-C5EEA0F22877}" presName="Child1Accent8" presStyleLbl="alignNode1" presStyleIdx="18" presStyleCnt="34"/>
      <dgm:spPr/>
    </dgm:pt>
    <dgm:pt modelId="{83306307-3C80-41C6-89FF-1C2FAD5483B5}" type="pres">
      <dgm:prSet presAssocID="{7CA0FE95-B78B-4B9A-ADD6-C5EEA0F22877}" presName="Child1Accent9" presStyleLbl="alignNode1" presStyleIdx="19" presStyleCnt="34"/>
      <dgm:spPr/>
    </dgm:pt>
    <dgm:pt modelId="{9ED16E8A-9CE3-4438-AFF4-83D9C13497A3}" type="pres">
      <dgm:prSet presAssocID="{7CA0FE95-B78B-4B9A-ADD6-C5EEA0F22877}" presName="Child1" presStyleLbl="revTx" presStyleIdx="0" presStyleCnt="3">
        <dgm:presLayoutVars>
          <dgm:chMax/>
          <dgm:chPref val="0"/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E1A4127-123C-4880-9B63-864E304962B7}" type="pres">
      <dgm:prSet presAssocID="{799921F9-7D0F-4F34-92D3-BA36C04BD373}" presName="Child2Accent1" presStyleLbl="alignNode1" presStyleIdx="20" presStyleCnt="34" custLinFactNeighborX="36760" custLinFactNeighborY="98827"/>
      <dgm:spPr>
        <a:xfrm>
          <a:off x="1861051" y="2437253"/>
          <a:ext cx="349568" cy="349850"/>
        </a:xfrm>
        <a:prstGeom prst="ellipse">
          <a:avLst/>
        </a:prstGeom>
        <a:solidFill>
          <a:srgbClr val="9BBB59">
            <a:lumMod val="75000"/>
          </a:srgbClr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endParaRPr lang="en-US"/>
        </a:p>
      </dgm:t>
    </dgm:pt>
    <dgm:pt modelId="{6E3405C4-C66C-435B-8194-C6376D1C33DB}" type="pres">
      <dgm:prSet presAssocID="{799921F9-7D0F-4F34-92D3-BA36C04BD373}" presName="Child2Accent2" presStyleLbl="alignNode1" presStyleIdx="21" presStyleCnt="34" custLinFactY="100000" custLinFactNeighborX="-5" custLinFactNeighborY="158985"/>
      <dgm:spPr>
        <a:xfrm>
          <a:off x="1386626" y="2631555"/>
          <a:ext cx="174784" cy="174781"/>
        </a:xfrm>
        <a:prstGeom prst="ellipse">
          <a:avLst/>
        </a:prstGeom>
        <a:solidFill>
          <a:srgbClr val="9BBB59">
            <a:lumMod val="75000"/>
          </a:srgbClr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endParaRPr lang="en-US"/>
        </a:p>
      </dgm:t>
    </dgm:pt>
    <dgm:pt modelId="{09EFA229-A495-42B3-8EEF-6C415632D0F7}" type="pres">
      <dgm:prSet presAssocID="{799921F9-7D0F-4F34-92D3-BA36C04BD373}" presName="Child2Accent3" presStyleLbl="alignNode1" presStyleIdx="22" presStyleCnt="34" custLinFactY="100000" custLinFactNeighborX="-5" custLinFactNeighborY="158985"/>
      <dgm:spPr>
        <a:xfrm>
          <a:off x="1041320" y="2631555"/>
          <a:ext cx="174784" cy="174781"/>
        </a:xfrm>
        <a:prstGeom prst="ellipse">
          <a:avLst/>
        </a:prstGeom>
        <a:solidFill>
          <a:srgbClr val="9BBB59">
            <a:lumMod val="75000"/>
          </a:srgbClr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endParaRPr lang="en-US"/>
        </a:p>
      </dgm:t>
    </dgm:pt>
    <dgm:pt modelId="{55D79EBD-C557-4E13-9F6B-15D1B6312B63}" type="pres">
      <dgm:prSet presAssocID="{799921F9-7D0F-4F34-92D3-BA36C04BD373}" presName="Child2Accent4" presStyleLbl="alignNode1" presStyleIdx="23" presStyleCnt="34" custLinFactY="100000" custLinFactNeighborX="-5" custLinFactNeighborY="158985"/>
      <dgm:spPr>
        <a:xfrm>
          <a:off x="695406" y="2631555"/>
          <a:ext cx="174784" cy="174781"/>
        </a:xfrm>
        <a:prstGeom prst="ellipse">
          <a:avLst/>
        </a:prstGeom>
        <a:solidFill>
          <a:srgbClr val="9BBB59">
            <a:lumMod val="75000"/>
          </a:srgbClr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endParaRPr lang="en-US"/>
        </a:p>
      </dgm:t>
    </dgm:pt>
    <dgm:pt modelId="{BA443407-17C3-4142-B4B3-C869A12CF380}" type="pres">
      <dgm:prSet presAssocID="{799921F9-7D0F-4F34-92D3-BA36C04BD373}" presName="Child2Accent5" presStyleLbl="alignNode1" presStyleIdx="24" presStyleCnt="34" custLinFactY="100000" custLinFactNeighborX="-5" custLinFactNeighborY="158985"/>
      <dgm:spPr>
        <a:xfrm>
          <a:off x="350100" y="2631555"/>
          <a:ext cx="174784" cy="174781"/>
        </a:xfrm>
        <a:prstGeom prst="ellipse">
          <a:avLst/>
        </a:prstGeom>
        <a:solidFill>
          <a:srgbClr val="9BBB59">
            <a:lumMod val="75000"/>
          </a:srgbClr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endParaRPr lang="en-US"/>
        </a:p>
      </dgm:t>
    </dgm:pt>
    <dgm:pt modelId="{BA1EA976-1BA6-4AB1-B8DC-4B15D06503DB}" type="pres">
      <dgm:prSet presAssocID="{799921F9-7D0F-4F34-92D3-BA36C04BD373}" presName="Child2Accent6" presStyleLbl="alignNode1" presStyleIdx="25" presStyleCnt="34" custLinFactY="100000" custLinFactNeighborX="-5" custLinFactNeighborY="158985"/>
      <dgm:spPr>
        <a:xfrm>
          <a:off x="4185" y="2631555"/>
          <a:ext cx="174784" cy="174781"/>
        </a:xfrm>
        <a:prstGeom prst="ellipse">
          <a:avLst/>
        </a:prstGeom>
        <a:solidFill>
          <a:srgbClr val="9BBB59">
            <a:lumMod val="75000"/>
          </a:srgbClr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endParaRPr lang="en-US"/>
        </a:p>
      </dgm:t>
    </dgm:pt>
    <dgm:pt modelId="{5B64F87D-FF7A-41DE-9690-7DF8C927864E}" type="pres">
      <dgm:prSet presAssocID="{799921F9-7D0F-4F34-92D3-BA36C04BD373}" presName="Child2Accent7" presStyleLbl="alignNode1" presStyleIdx="26" presStyleCnt="34"/>
      <dgm:spPr/>
    </dgm:pt>
    <dgm:pt modelId="{33C3E279-34FD-4674-8ACE-67F62888D58E}" type="pres">
      <dgm:prSet presAssocID="{799921F9-7D0F-4F34-92D3-BA36C04BD373}" presName="Child2" presStyleLbl="revTx" presStyleIdx="1" presStyleCnt="3" custLinFactY="680" custLinFactNeighborY="100000">
        <dgm:presLayoutVars>
          <dgm:chMax/>
          <dgm:chPref val="0"/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C1A86C5-629D-4B8A-B486-BDF97F7EE713}" type="pres">
      <dgm:prSet presAssocID="{21EC5738-79E8-49E0-87C7-81FA24656708}" presName="Child3Accent1" presStyleLbl="alignNode1" presStyleIdx="27" presStyleCnt="34"/>
      <dgm:spPr>
        <a:xfrm>
          <a:off x="2095516" y="2938392"/>
          <a:ext cx="349568" cy="349850"/>
        </a:xfrm>
        <a:prstGeom prst="ellipse">
          <a:avLst/>
        </a:prstGeom>
        <a:solidFill>
          <a:srgbClr val="8064A2">
            <a:lumMod val="75000"/>
          </a:srgbClr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endParaRPr lang="en-US"/>
        </a:p>
      </dgm:t>
    </dgm:pt>
    <dgm:pt modelId="{89D7B410-9791-4961-9D96-7A2ED45686FA}" type="pres">
      <dgm:prSet presAssocID="{21EC5738-79E8-49E0-87C7-81FA24656708}" presName="Child3Accent2" presStyleLbl="alignNode1" presStyleIdx="28" presStyleCnt="34"/>
      <dgm:spPr>
        <a:xfrm>
          <a:off x="1871402" y="3294567"/>
          <a:ext cx="174784" cy="174781"/>
        </a:xfrm>
        <a:prstGeom prst="ellipse">
          <a:avLst/>
        </a:prstGeom>
        <a:solidFill>
          <a:srgbClr val="8064A2">
            <a:lumMod val="75000"/>
          </a:srgbClr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endParaRPr lang="en-US"/>
        </a:p>
      </dgm:t>
    </dgm:pt>
    <dgm:pt modelId="{1310FECC-73B7-4B47-8709-FF4F88DEFB70}" type="pres">
      <dgm:prSet presAssocID="{21EC5738-79E8-49E0-87C7-81FA24656708}" presName="Child3Accent3" presStyleLbl="alignNode1" presStyleIdx="29" presStyleCnt="34"/>
      <dgm:spPr>
        <a:xfrm>
          <a:off x="1498083" y="3294567"/>
          <a:ext cx="174784" cy="174781"/>
        </a:xfrm>
        <a:prstGeom prst="ellipse">
          <a:avLst/>
        </a:prstGeom>
        <a:solidFill>
          <a:srgbClr val="8064A2">
            <a:lumMod val="75000"/>
          </a:srgbClr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endParaRPr lang="en-US"/>
        </a:p>
      </dgm:t>
    </dgm:pt>
    <dgm:pt modelId="{44A0BD78-8C7A-4FD3-ADDD-9D9D1FEC19C0}" type="pres">
      <dgm:prSet presAssocID="{21EC5738-79E8-49E0-87C7-81FA24656708}" presName="Child3Accent4" presStyleLbl="alignNode1" presStyleIdx="30" presStyleCnt="34"/>
      <dgm:spPr>
        <a:xfrm>
          <a:off x="1124763" y="3294567"/>
          <a:ext cx="174784" cy="174781"/>
        </a:xfrm>
        <a:prstGeom prst="ellipse">
          <a:avLst/>
        </a:prstGeom>
        <a:solidFill>
          <a:srgbClr val="8064A2">
            <a:lumMod val="75000"/>
          </a:srgbClr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endParaRPr lang="en-US"/>
        </a:p>
      </dgm:t>
    </dgm:pt>
    <dgm:pt modelId="{0F3F37A9-BAA9-41FC-A79B-18B024F26192}" type="pres">
      <dgm:prSet presAssocID="{21EC5738-79E8-49E0-87C7-81FA24656708}" presName="Child3Accent5" presStyleLbl="alignNode1" presStyleIdx="31" presStyleCnt="34"/>
      <dgm:spPr>
        <a:xfrm>
          <a:off x="751443" y="3294567"/>
          <a:ext cx="174784" cy="174781"/>
        </a:xfrm>
        <a:prstGeom prst="ellipse">
          <a:avLst/>
        </a:prstGeom>
        <a:solidFill>
          <a:srgbClr val="8064A2">
            <a:lumMod val="75000"/>
          </a:srgbClr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endParaRPr lang="en-US"/>
        </a:p>
      </dgm:t>
    </dgm:pt>
    <dgm:pt modelId="{26D34F14-0708-46CC-BD73-7E31480E988E}" type="pres">
      <dgm:prSet presAssocID="{21EC5738-79E8-49E0-87C7-81FA24656708}" presName="Child3Accent6" presStyleLbl="alignNode1" presStyleIdx="32" presStyleCnt="34"/>
      <dgm:spPr>
        <a:xfrm>
          <a:off x="377514" y="3294567"/>
          <a:ext cx="174784" cy="174781"/>
        </a:xfrm>
        <a:prstGeom prst="ellipse">
          <a:avLst/>
        </a:prstGeom>
        <a:solidFill>
          <a:srgbClr val="8064A2">
            <a:lumMod val="75000"/>
          </a:srgbClr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endParaRPr lang="en-US"/>
        </a:p>
      </dgm:t>
    </dgm:pt>
    <dgm:pt modelId="{6E6C23EC-9BBF-4ED3-A9F0-68E8BCB2BBB8}" type="pres">
      <dgm:prSet presAssocID="{21EC5738-79E8-49E0-87C7-81FA24656708}" presName="Child3Accent7" presStyleLbl="alignNode1" presStyleIdx="33" presStyleCnt="34"/>
      <dgm:spPr>
        <a:xfrm>
          <a:off x="4194" y="3294567"/>
          <a:ext cx="174784" cy="174781"/>
        </a:xfrm>
        <a:prstGeom prst="ellipse">
          <a:avLst/>
        </a:prstGeom>
        <a:solidFill>
          <a:srgbClr val="8064A2">
            <a:lumMod val="75000"/>
          </a:srgbClr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endParaRPr lang="en-US"/>
        </a:p>
      </dgm:t>
    </dgm:pt>
    <dgm:pt modelId="{E9236151-4B99-4604-9942-709C6EA99500}" type="pres">
      <dgm:prSet presAssocID="{21EC5738-79E8-49E0-87C7-81FA24656708}" presName="Child3" presStyleLbl="revTx" presStyleIdx="2" presStyleCnt="3">
        <dgm:presLayoutVars>
          <dgm:chMax/>
          <dgm:chPref val="0"/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</dgm:ptLst>
  <dgm:cxnLst>
    <dgm:cxn modelId="{16C06470-8CEA-0B45-B3F8-9B3BB4348849}" type="presOf" srcId="{21EC5738-79E8-49E0-87C7-81FA24656708}" destId="{E9236151-4B99-4604-9942-709C6EA99500}" srcOrd="0" destOrd="0" presId="urn:microsoft.com/office/officeart/2011/layout/ConvergingText#1"/>
    <dgm:cxn modelId="{B9928454-4958-4DDB-84B5-45EB0B3FC616}" srcId="{80B1620F-D581-4076-BCA4-72583218A345}" destId="{799921F9-7D0F-4F34-92D3-BA36C04BD373}" srcOrd="1" destOrd="0" parTransId="{AD978061-9EDB-453A-BBD8-B2E6A2495B4A}" sibTransId="{C8FC1FB8-4ADF-4BBA-8B04-FD28CE5574A4}"/>
    <dgm:cxn modelId="{7DE2F683-1C44-420B-96A6-4AAEAC6241D1}" srcId="{80B1620F-D581-4076-BCA4-72583218A345}" destId="{21EC5738-79E8-49E0-87C7-81FA24656708}" srcOrd="2" destOrd="0" parTransId="{528E1E54-10CD-4B07-94C6-D5748791A81A}" sibTransId="{0613A03E-06B3-45AF-9FC7-0D3B73A9AE87}"/>
    <dgm:cxn modelId="{0232FF65-470D-BC44-951F-44088735EAE8}" type="presOf" srcId="{2DD5C6E3-E2B5-4E70-8C0B-92DD8CC21B74}" destId="{D6F75DC2-39EE-40E4-A0F7-C101A111BA21}" srcOrd="0" destOrd="0" presId="urn:microsoft.com/office/officeart/2011/layout/ConvergingText#1"/>
    <dgm:cxn modelId="{41E318AA-A051-3247-9B2D-FF95F1A534C4}" type="presOf" srcId="{799921F9-7D0F-4F34-92D3-BA36C04BD373}" destId="{33C3E279-34FD-4674-8ACE-67F62888D58E}" srcOrd="0" destOrd="0" presId="urn:microsoft.com/office/officeart/2011/layout/ConvergingText#1"/>
    <dgm:cxn modelId="{0895ECD3-D0EC-4B7F-B581-42FF4B26511B}" srcId="{80B1620F-D581-4076-BCA4-72583218A345}" destId="{7CA0FE95-B78B-4B9A-ADD6-C5EEA0F22877}" srcOrd="0" destOrd="0" parTransId="{66575EF6-D78E-47BE-8A10-6AAD45D51FEC}" sibTransId="{44534E9E-B6D8-4ED5-BBFF-B90EE0565F0A}"/>
    <dgm:cxn modelId="{FAE0FFC7-E264-BC47-BBE0-7FAA4FAD1FF5}" type="presOf" srcId="{80B1620F-D581-4076-BCA4-72583218A345}" destId="{B2B9E161-AC26-4A67-A9A6-7C180F9115CD}" srcOrd="0" destOrd="0" presId="urn:microsoft.com/office/officeart/2011/layout/ConvergingText#1"/>
    <dgm:cxn modelId="{3CE861A8-6488-4949-B218-1455107ACE6D}" type="presOf" srcId="{7CA0FE95-B78B-4B9A-ADD6-C5EEA0F22877}" destId="{9ED16E8A-9CE3-4438-AFF4-83D9C13497A3}" srcOrd="0" destOrd="0" presId="urn:microsoft.com/office/officeart/2011/layout/ConvergingText#1"/>
    <dgm:cxn modelId="{E95FFB29-1912-416E-BF31-F3D3AF9F2A5C}" srcId="{2DD5C6E3-E2B5-4E70-8C0B-92DD8CC21B74}" destId="{80B1620F-D581-4076-BCA4-72583218A345}" srcOrd="0" destOrd="0" parTransId="{39CF7A63-D3FD-4BD3-B342-F42E0B7D53AE}" sibTransId="{478D6C30-FD43-42D3-81E6-E5C2FFD110ED}"/>
    <dgm:cxn modelId="{B3869A5D-E964-FF48-9A49-C51AAE12F177}" type="presParOf" srcId="{D6F75DC2-39EE-40E4-A0F7-C101A111BA21}" destId="{43D6A8E9-2B69-4D12-94C3-0AD97E5A8BE0}" srcOrd="0" destOrd="0" presId="urn:microsoft.com/office/officeart/2011/layout/ConvergingText#1"/>
    <dgm:cxn modelId="{0F86E9E8-059F-3F4F-A77E-1D8DE1350436}" type="presParOf" srcId="{43D6A8E9-2B69-4D12-94C3-0AD97E5A8BE0}" destId="{01B82E86-5006-492C-99E4-BA65BEB39046}" srcOrd="0" destOrd="0" presId="urn:microsoft.com/office/officeart/2011/layout/ConvergingText#1"/>
    <dgm:cxn modelId="{5EDC7C07-6FDC-1545-A971-D8E685CD0AAE}" type="presParOf" srcId="{43D6A8E9-2B69-4D12-94C3-0AD97E5A8BE0}" destId="{C555EB46-A806-40E4-82B4-1C7CA3C9BD0D}" srcOrd="1" destOrd="0" presId="urn:microsoft.com/office/officeart/2011/layout/ConvergingText#1"/>
    <dgm:cxn modelId="{404AA44A-FCF9-664B-888E-EFB414209BA4}" type="presParOf" srcId="{43D6A8E9-2B69-4D12-94C3-0AD97E5A8BE0}" destId="{C9C1C3A1-E74E-4BFF-9A4B-9369D7948032}" srcOrd="2" destOrd="0" presId="urn:microsoft.com/office/officeart/2011/layout/ConvergingText#1"/>
    <dgm:cxn modelId="{B06AFE09-6E40-3C47-ACDA-C40B7A67D5F0}" type="presParOf" srcId="{43D6A8E9-2B69-4D12-94C3-0AD97E5A8BE0}" destId="{4D03EA17-8008-44EB-916B-128E67FB938F}" srcOrd="3" destOrd="0" presId="urn:microsoft.com/office/officeart/2011/layout/ConvergingText#1"/>
    <dgm:cxn modelId="{E03425CE-AEDD-6E4A-9BFF-A44C1A7DBECD}" type="presParOf" srcId="{43D6A8E9-2B69-4D12-94C3-0AD97E5A8BE0}" destId="{6DDBCED4-A125-447D-B9D5-2372722B39D8}" srcOrd="4" destOrd="0" presId="urn:microsoft.com/office/officeart/2011/layout/ConvergingText#1"/>
    <dgm:cxn modelId="{73148120-8679-2741-9C7E-AC0C8113EAEE}" type="presParOf" srcId="{43D6A8E9-2B69-4D12-94C3-0AD97E5A8BE0}" destId="{ED1B26A8-C9E1-4474-9F93-2DCC590BEB54}" srcOrd="5" destOrd="0" presId="urn:microsoft.com/office/officeart/2011/layout/ConvergingText#1"/>
    <dgm:cxn modelId="{9B9344AA-0DAC-A94B-87D7-AD4A34FE042A}" type="presParOf" srcId="{43D6A8E9-2B69-4D12-94C3-0AD97E5A8BE0}" destId="{E814E1C5-4F51-41DC-B80A-FDBDA8809E11}" srcOrd="6" destOrd="0" presId="urn:microsoft.com/office/officeart/2011/layout/ConvergingText#1"/>
    <dgm:cxn modelId="{5804234D-A95E-CE4F-8775-DA0188CB6613}" type="presParOf" srcId="{43D6A8E9-2B69-4D12-94C3-0AD97E5A8BE0}" destId="{835F771D-4884-497D-A9D3-A6B44C40DFF7}" srcOrd="7" destOrd="0" presId="urn:microsoft.com/office/officeart/2011/layout/ConvergingText#1"/>
    <dgm:cxn modelId="{CC81D90A-3081-5E4E-99A8-8C78BFA7718B}" type="presParOf" srcId="{43D6A8E9-2B69-4D12-94C3-0AD97E5A8BE0}" destId="{18B670EC-39BD-4A85-8946-5E0572E77256}" srcOrd="8" destOrd="0" presId="urn:microsoft.com/office/officeart/2011/layout/ConvergingText#1"/>
    <dgm:cxn modelId="{0621F6E8-6618-834F-A7FE-E5FE88A5FC8F}" type="presParOf" srcId="{43D6A8E9-2B69-4D12-94C3-0AD97E5A8BE0}" destId="{EEC1AB65-3F93-4A5E-B2F4-AB7D885A9F86}" srcOrd="9" destOrd="0" presId="urn:microsoft.com/office/officeart/2011/layout/ConvergingText#1"/>
    <dgm:cxn modelId="{9BE8B88E-543B-BC4A-A3FD-565A8C9A841F}" type="presParOf" srcId="{43D6A8E9-2B69-4D12-94C3-0AD97E5A8BE0}" destId="{B2B9E161-AC26-4A67-A9A6-7C180F9115CD}" srcOrd="10" destOrd="0" presId="urn:microsoft.com/office/officeart/2011/layout/ConvergingText#1"/>
    <dgm:cxn modelId="{724776D3-B08A-ED47-B615-54FB25F2A0FF}" type="presParOf" srcId="{43D6A8E9-2B69-4D12-94C3-0AD97E5A8BE0}" destId="{B16C2CD7-71BE-4E6C-A819-2F50E3D310E3}" srcOrd="11" destOrd="0" presId="urn:microsoft.com/office/officeart/2011/layout/ConvergingText#1"/>
    <dgm:cxn modelId="{1B858B00-02C4-1149-A8A9-B316417B483C}" type="presParOf" srcId="{43D6A8E9-2B69-4D12-94C3-0AD97E5A8BE0}" destId="{44B488A2-1502-44E2-AD1A-67F685CE31D3}" srcOrd="12" destOrd="0" presId="urn:microsoft.com/office/officeart/2011/layout/ConvergingText#1"/>
    <dgm:cxn modelId="{A00921BD-3834-A74A-8250-BFABA95A54CC}" type="presParOf" srcId="{43D6A8E9-2B69-4D12-94C3-0AD97E5A8BE0}" destId="{0AD8BCC6-C70E-44B3-9930-08F11041EACF}" srcOrd="13" destOrd="0" presId="urn:microsoft.com/office/officeart/2011/layout/ConvergingText#1"/>
    <dgm:cxn modelId="{CB9FDE61-B9A4-A048-8EC6-64423B8E76E7}" type="presParOf" srcId="{43D6A8E9-2B69-4D12-94C3-0AD97E5A8BE0}" destId="{A4EDEF68-8F43-4AB0-AAEC-6D01C0BAD6BB}" srcOrd="14" destOrd="0" presId="urn:microsoft.com/office/officeart/2011/layout/ConvergingText#1"/>
    <dgm:cxn modelId="{1F90B72B-48EA-9E42-94D8-DEB6C16EFF3D}" type="presParOf" srcId="{43D6A8E9-2B69-4D12-94C3-0AD97E5A8BE0}" destId="{084C45D1-177C-4609-8910-1C585BED18AD}" srcOrd="15" destOrd="0" presId="urn:microsoft.com/office/officeart/2011/layout/ConvergingText#1"/>
    <dgm:cxn modelId="{4980DA15-2464-F54D-BC23-237031262E7F}" type="presParOf" srcId="{43D6A8E9-2B69-4D12-94C3-0AD97E5A8BE0}" destId="{A20696CF-D8E4-49C6-B61E-C7D83905BB66}" srcOrd="16" destOrd="0" presId="urn:microsoft.com/office/officeart/2011/layout/ConvergingText#1"/>
    <dgm:cxn modelId="{249B151F-E402-DC46-8FAC-88DD281B52C7}" type="presParOf" srcId="{43D6A8E9-2B69-4D12-94C3-0AD97E5A8BE0}" destId="{7DF7BDB6-502D-4DB1-A586-D79517073D52}" srcOrd="17" destOrd="0" presId="urn:microsoft.com/office/officeart/2011/layout/ConvergingText#1"/>
    <dgm:cxn modelId="{A7AA6DEE-5002-5B45-8D1E-CCD0231AFEC8}" type="presParOf" srcId="{43D6A8E9-2B69-4D12-94C3-0AD97E5A8BE0}" destId="{B8E49F0A-F94A-4F9A-9E78-5966A226CB51}" srcOrd="18" destOrd="0" presId="urn:microsoft.com/office/officeart/2011/layout/ConvergingText#1"/>
    <dgm:cxn modelId="{8BADCBD3-F04B-7949-B914-6F35B38FC84E}" type="presParOf" srcId="{43D6A8E9-2B69-4D12-94C3-0AD97E5A8BE0}" destId="{83306307-3C80-41C6-89FF-1C2FAD5483B5}" srcOrd="19" destOrd="0" presId="urn:microsoft.com/office/officeart/2011/layout/ConvergingText#1"/>
    <dgm:cxn modelId="{8BE1FD65-E604-9548-8EC2-6D130304803C}" type="presParOf" srcId="{43D6A8E9-2B69-4D12-94C3-0AD97E5A8BE0}" destId="{9ED16E8A-9CE3-4438-AFF4-83D9C13497A3}" srcOrd="20" destOrd="0" presId="urn:microsoft.com/office/officeart/2011/layout/ConvergingText#1"/>
    <dgm:cxn modelId="{3D502AB2-BAA0-094E-A0A0-FF0D49C01519}" type="presParOf" srcId="{43D6A8E9-2B69-4D12-94C3-0AD97E5A8BE0}" destId="{CE1A4127-123C-4880-9B63-864E304962B7}" srcOrd="21" destOrd="0" presId="urn:microsoft.com/office/officeart/2011/layout/ConvergingText#1"/>
    <dgm:cxn modelId="{A3DEE7D4-4FB0-2446-AA6F-AFCE9F63D7D5}" type="presParOf" srcId="{43D6A8E9-2B69-4D12-94C3-0AD97E5A8BE0}" destId="{6E3405C4-C66C-435B-8194-C6376D1C33DB}" srcOrd="22" destOrd="0" presId="urn:microsoft.com/office/officeart/2011/layout/ConvergingText#1"/>
    <dgm:cxn modelId="{532E5DE8-2983-F743-A971-DFD34F446091}" type="presParOf" srcId="{43D6A8E9-2B69-4D12-94C3-0AD97E5A8BE0}" destId="{09EFA229-A495-42B3-8EEF-6C415632D0F7}" srcOrd="23" destOrd="0" presId="urn:microsoft.com/office/officeart/2011/layout/ConvergingText#1"/>
    <dgm:cxn modelId="{4D70F12E-2683-2C4D-8572-CAB74F21DF06}" type="presParOf" srcId="{43D6A8E9-2B69-4D12-94C3-0AD97E5A8BE0}" destId="{55D79EBD-C557-4E13-9F6B-15D1B6312B63}" srcOrd="24" destOrd="0" presId="urn:microsoft.com/office/officeart/2011/layout/ConvergingText#1"/>
    <dgm:cxn modelId="{AB7F09C8-FF99-1443-9C89-6D93F323BBC3}" type="presParOf" srcId="{43D6A8E9-2B69-4D12-94C3-0AD97E5A8BE0}" destId="{BA443407-17C3-4142-B4B3-C869A12CF380}" srcOrd="25" destOrd="0" presId="urn:microsoft.com/office/officeart/2011/layout/ConvergingText#1"/>
    <dgm:cxn modelId="{00F7429B-BE16-4448-9965-FAC9BBC7E813}" type="presParOf" srcId="{43D6A8E9-2B69-4D12-94C3-0AD97E5A8BE0}" destId="{BA1EA976-1BA6-4AB1-B8DC-4B15D06503DB}" srcOrd="26" destOrd="0" presId="urn:microsoft.com/office/officeart/2011/layout/ConvergingText#1"/>
    <dgm:cxn modelId="{3231EDFA-2D25-1B41-A966-E0F4372C2A4C}" type="presParOf" srcId="{43D6A8E9-2B69-4D12-94C3-0AD97E5A8BE0}" destId="{5B64F87D-FF7A-41DE-9690-7DF8C927864E}" srcOrd="27" destOrd="0" presId="urn:microsoft.com/office/officeart/2011/layout/ConvergingText#1"/>
    <dgm:cxn modelId="{803AEF52-0DDB-FB41-85AE-05A46E3B7E43}" type="presParOf" srcId="{43D6A8E9-2B69-4D12-94C3-0AD97E5A8BE0}" destId="{33C3E279-34FD-4674-8ACE-67F62888D58E}" srcOrd="28" destOrd="0" presId="urn:microsoft.com/office/officeart/2011/layout/ConvergingText#1"/>
    <dgm:cxn modelId="{9B932A19-1FDF-C946-BF6E-98B9268D1067}" type="presParOf" srcId="{43D6A8E9-2B69-4D12-94C3-0AD97E5A8BE0}" destId="{3C1A86C5-629D-4B8A-B486-BDF97F7EE713}" srcOrd="29" destOrd="0" presId="urn:microsoft.com/office/officeart/2011/layout/ConvergingText#1"/>
    <dgm:cxn modelId="{A63091CA-C208-294E-BD3F-2D7CC92F31A3}" type="presParOf" srcId="{43D6A8E9-2B69-4D12-94C3-0AD97E5A8BE0}" destId="{89D7B410-9791-4961-9D96-7A2ED45686FA}" srcOrd="30" destOrd="0" presId="urn:microsoft.com/office/officeart/2011/layout/ConvergingText#1"/>
    <dgm:cxn modelId="{5ECF9C78-A264-2444-B2F0-6B6343CAFEFC}" type="presParOf" srcId="{43D6A8E9-2B69-4D12-94C3-0AD97E5A8BE0}" destId="{1310FECC-73B7-4B47-8709-FF4F88DEFB70}" srcOrd="31" destOrd="0" presId="urn:microsoft.com/office/officeart/2011/layout/ConvergingText#1"/>
    <dgm:cxn modelId="{1C7ABBCC-BCA6-0B48-9D48-C0C1BF1B9B85}" type="presParOf" srcId="{43D6A8E9-2B69-4D12-94C3-0AD97E5A8BE0}" destId="{44A0BD78-8C7A-4FD3-ADDD-9D9D1FEC19C0}" srcOrd="32" destOrd="0" presId="urn:microsoft.com/office/officeart/2011/layout/ConvergingText#1"/>
    <dgm:cxn modelId="{C7FC1AEB-FB78-E94E-B9D2-E598B116B043}" type="presParOf" srcId="{43D6A8E9-2B69-4D12-94C3-0AD97E5A8BE0}" destId="{0F3F37A9-BAA9-41FC-A79B-18B024F26192}" srcOrd="33" destOrd="0" presId="urn:microsoft.com/office/officeart/2011/layout/ConvergingText#1"/>
    <dgm:cxn modelId="{DD209E20-6F6F-1B4C-B950-398F03D0542B}" type="presParOf" srcId="{43D6A8E9-2B69-4D12-94C3-0AD97E5A8BE0}" destId="{26D34F14-0708-46CC-BD73-7E31480E988E}" srcOrd="34" destOrd="0" presId="urn:microsoft.com/office/officeart/2011/layout/ConvergingText#1"/>
    <dgm:cxn modelId="{DEC0D1C1-AE6B-9442-B76E-FC1DED0B0A03}" type="presParOf" srcId="{43D6A8E9-2B69-4D12-94C3-0AD97E5A8BE0}" destId="{6E6C23EC-9BBF-4ED3-A9F0-68E8BCB2BBB8}" srcOrd="35" destOrd="0" presId="urn:microsoft.com/office/officeart/2011/layout/ConvergingText#1"/>
    <dgm:cxn modelId="{D357F533-93B7-5842-BBB5-F3FA8A158F4E}" type="presParOf" srcId="{43D6A8E9-2B69-4D12-94C3-0AD97E5A8BE0}" destId="{E9236151-4B99-4604-9942-709C6EA99500}" srcOrd="36" destOrd="0" presId="urn:microsoft.com/office/officeart/2011/layout/ConvergingText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214EA10-3D6C-4C1E-962F-B0EC0D4B28F4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9B10434-53BA-410B-A20D-D14E9E72AE5E}">
      <dgm:prSet phldrT="[Text]" custT="1"/>
      <dgm:spPr/>
      <dgm:t>
        <a:bodyPr/>
        <a:lstStyle/>
        <a:p>
          <a:pPr algn="ctr"/>
          <a:r>
            <a:rPr lang="en-US" sz="1800" noProof="0" dirty="0" smtClean="0"/>
            <a:t>Guidance and Training</a:t>
          </a:r>
          <a:endParaRPr lang="en-US" sz="1800" noProof="0" dirty="0"/>
        </a:p>
      </dgm:t>
    </dgm:pt>
    <dgm:pt modelId="{A8E5735B-17E3-4595-82D2-B44B2B091691}" type="parTrans" cxnId="{5B97FC04-6E6D-42ED-8D39-1F5F0AFE8A8E}">
      <dgm:prSet/>
      <dgm:spPr/>
      <dgm:t>
        <a:bodyPr/>
        <a:lstStyle/>
        <a:p>
          <a:endParaRPr lang="en-US"/>
        </a:p>
      </dgm:t>
    </dgm:pt>
    <dgm:pt modelId="{D474F8AF-A30B-40DE-AA6D-92985B698C83}" type="sibTrans" cxnId="{5B97FC04-6E6D-42ED-8D39-1F5F0AFE8A8E}">
      <dgm:prSet/>
      <dgm:spPr/>
      <dgm:t>
        <a:bodyPr/>
        <a:lstStyle/>
        <a:p>
          <a:endParaRPr lang="en-US"/>
        </a:p>
      </dgm:t>
    </dgm:pt>
    <dgm:pt modelId="{71A54992-EA9A-46FA-A765-5D133873B5B0}">
      <dgm:prSet phldrT="[Text]" custT="1"/>
      <dgm:spPr/>
      <dgm:t>
        <a:bodyPr/>
        <a:lstStyle/>
        <a:p>
          <a:r>
            <a:rPr lang="fr-CH" sz="1200" dirty="0" smtClean="0"/>
            <a:t>Guidance</a:t>
          </a:r>
          <a:endParaRPr lang="en-US" sz="1200" dirty="0"/>
        </a:p>
      </dgm:t>
    </dgm:pt>
    <dgm:pt modelId="{3F3A90EA-0561-439D-9607-E5660E8733C5}" type="parTrans" cxnId="{708B357E-A60B-497B-A9C5-7A7E92B805BB}">
      <dgm:prSet/>
      <dgm:spPr/>
      <dgm:t>
        <a:bodyPr/>
        <a:lstStyle/>
        <a:p>
          <a:endParaRPr lang="en-US"/>
        </a:p>
      </dgm:t>
    </dgm:pt>
    <dgm:pt modelId="{600F77A5-29B8-42C9-9D91-E53C9A7C4E60}" type="sibTrans" cxnId="{708B357E-A60B-497B-A9C5-7A7E92B805BB}">
      <dgm:prSet/>
      <dgm:spPr/>
      <dgm:t>
        <a:bodyPr/>
        <a:lstStyle/>
        <a:p>
          <a:endParaRPr lang="en-US"/>
        </a:p>
      </dgm:t>
    </dgm:pt>
    <dgm:pt modelId="{BC9478E1-0FC9-4F30-B643-BEA652B51F09}">
      <dgm:prSet phldrT="[Text]" custT="1"/>
      <dgm:spPr/>
      <dgm:t>
        <a:bodyPr/>
        <a:lstStyle/>
        <a:p>
          <a:r>
            <a:rPr lang="fr-CH" sz="1200" dirty="0" smtClean="0"/>
            <a:t>Training</a:t>
          </a:r>
          <a:endParaRPr lang="en-US" sz="1200" dirty="0"/>
        </a:p>
      </dgm:t>
    </dgm:pt>
    <dgm:pt modelId="{79444DA6-5107-48CD-94C1-093A1C91EE91}" type="parTrans" cxnId="{E5600CEB-13C1-4ED6-BD8E-9C630877252D}">
      <dgm:prSet/>
      <dgm:spPr/>
      <dgm:t>
        <a:bodyPr/>
        <a:lstStyle/>
        <a:p>
          <a:endParaRPr lang="en-US"/>
        </a:p>
      </dgm:t>
    </dgm:pt>
    <dgm:pt modelId="{E5E1A2A3-0447-44BB-BA59-78940148DEB6}" type="sibTrans" cxnId="{E5600CEB-13C1-4ED6-BD8E-9C630877252D}">
      <dgm:prSet/>
      <dgm:spPr/>
      <dgm:t>
        <a:bodyPr/>
        <a:lstStyle/>
        <a:p>
          <a:endParaRPr lang="en-US"/>
        </a:p>
      </dgm:t>
    </dgm:pt>
    <dgm:pt modelId="{36296377-EBCA-4B6B-AAD9-BA35A9FF9749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1800" noProof="0" dirty="0" smtClean="0"/>
            <a:t>Producing Climate </a:t>
          </a:r>
          <a:r>
            <a:rPr lang="fr-CH" sz="1800" dirty="0" err="1" smtClean="0"/>
            <a:t>Products</a:t>
          </a:r>
          <a:endParaRPr lang="en-US" sz="1800" dirty="0"/>
        </a:p>
      </dgm:t>
    </dgm:pt>
    <dgm:pt modelId="{D96EB93E-0EF7-45B2-A6DB-7BC5D9861B9D}" type="parTrans" cxnId="{66C38DB6-AB51-4E76-9B65-41956C9F3A70}">
      <dgm:prSet/>
      <dgm:spPr/>
      <dgm:t>
        <a:bodyPr/>
        <a:lstStyle/>
        <a:p>
          <a:endParaRPr lang="en-US"/>
        </a:p>
      </dgm:t>
    </dgm:pt>
    <dgm:pt modelId="{02B13332-EB41-4152-BA0E-B6922079CE7A}" type="sibTrans" cxnId="{66C38DB6-AB51-4E76-9B65-41956C9F3A70}">
      <dgm:prSet/>
      <dgm:spPr/>
      <dgm:t>
        <a:bodyPr/>
        <a:lstStyle/>
        <a:p>
          <a:endParaRPr lang="en-US"/>
        </a:p>
      </dgm:t>
    </dgm:pt>
    <dgm:pt modelId="{9835C2C9-4352-4C53-9C0B-350A4F02F330}">
      <dgm:prSet phldrT="[Text]" custT="1"/>
      <dgm:spPr>
        <a:solidFill>
          <a:schemeClr val="accent4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fr-CH" sz="1200" dirty="0" smtClean="0"/>
            <a:t>Access to Data</a:t>
          </a:r>
          <a:endParaRPr lang="en-US" sz="1200" dirty="0"/>
        </a:p>
      </dgm:t>
    </dgm:pt>
    <dgm:pt modelId="{8AAD8495-EFE6-4539-B414-58EEECAFA2E2}" type="parTrans" cxnId="{2B5A04BA-A7B4-4B61-92EF-141F3F78905F}">
      <dgm:prSet/>
      <dgm:spPr/>
      <dgm:t>
        <a:bodyPr/>
        <a:lstStyle/>
        <a:p>
          <a:endParaRPr lang="en-US"/>
        </a:p>
      </dgm:t>
    </dgm:pt>
    <dgm:pt modelId="{6C38D84B-1868-4E2F-93D0-CCF439F2A15E}" type="sibTrans" cxnId="{2B5A04BA-A7B4-4B61-92EF-141F3F78905F}">
      <dgm:prSet/>
      <dgm:spPr/>
      <dgm:t>
        <a:bodyPr/>
        <a:lstStyle/>
        <a:p>
          <a:endParaRPr lang="en-US"/>
        </a:p>
      </dgm:t>
    </dgm:pt>
    <dgm:pt modelId="{D29A3525-60B4-4D74-A7B1-4C3FE278F012}">
      <dgm:prSet phldrT="[Text]" custT="1"/>
      <dgm:spPr>
        <a:solidFill>
          <a:schemeClr val="accent4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fr-CH" sz="1200" dirty="0" smtClean="0"/>
            <a:t>Software Tools</a:t>
          </a:r>
          <a:endParaRPr lang="en-US" sz="1200" dirty="0"/>
        </a:p>
      </dgm:t>
    </dgm:pt>
    <dgm:pt modelId="{BCF2B8C7-D6E0-4C0F-92D3-E047195B5035}" type="parTrans" cxnId="{BB2524BA-58A4-4472-BBD3-0EF2B593F1D2}">
      <dgm:prSet/>
      <dgm:spPr/>
      <dgm:t>
        <a:bodyPr/>
        <a:lstStyle/>
        <a:p>
          <a:endParaRPr lang="en-US"/>
        </a:p>
      </dgm:t>
    </dgm:pt>
    <dgm:pt modelId="{D565500D-7D4A-4A68-80EB-4D8B95B59A1C}" type="sibTrans" cxnId="{BB2524BA-58A4-4472-BBD3-0EF2B593F1D2}">
      <dgm:prSet/>
      <dgm:spPr/>
      <dgm:t>
        <a:bodyPr/>
        <a:lstStyle/>
        <a:p>
          <a:endParaRPr lang="en-US"/>
        </a:p>
      </dgm:t>
    </dgm:pt>
    <dgm:pt modelId="{D9227DC8-578E-481A-83F6-2604356F4213}">
      <dgm:prSet phldrT="[Text]" custT="1"/>
      <dgm:spPr>
        <a:solidFill>
          <a:schemeClr val="tx1">
            <a:lumMod val="65000"/>
            <a:lumOff val="35000"/>
          </a:schemeClr>
        </a:solidFill>
      </dgm:spPr>
      <dgm:t>
        <a:bodyPr/>
        <a:lstStyle/>
        <a:p>
          <a:r>
            <a:rPr lang="fr-CH" sz="1800" dirty="0" smtClean="0"/>
            <a:t>Service Delivery</a:t>
          </a:r>
          <a:endParaRPr lang="en-US" sz="1800" dirty="0"/>
        </a:p>
      </dgm:t>
    </dgm:pt>
    <dgm:pt modelId="{EDEC008C-7579-49BC-A583-D9A6B403ACFC}" type="parTrans" cxnId="{6A274FAF-9055-4675-AA09-ADBB98476AF1}">
      <dgm:prSet/>
      <dgm:spPr/>
      <dgm:t>
        <a:bodyPr/>
        <a:lstStyle/>
        <a:p>
          <a:endParaRPr lang="en-US"/>
        </a:p>
      </dgm:t>
    </dgm:pt>
    <dgm:pt modelId="{75BC1E69-F4B3-45E4-8519-83A1E5050AB9}" type="sibTrans" cxnId="{6A274FAF-9055-4675-AA09-ADBB98476AF1}">
      <dgm:prSet/>
      <dgm:spPr/>
      <dgm:t>
        <a:bodyPr/>
        <a:lstStyle/>
        <a:p>
          <a:endParaRPr lang="en-US"/>
        </a:p>
      </dgm:t>
    </dgm:pt>
    <dgm:pt modelId="{E87B9410-7FD4-4235-A184-9F68E3076AC0}">
      <dgm:prSet phldrT="[Text]"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r>
            <a:rPr lang="en-US" sz="1200" noProof="0" dirty="0" smtClean="0"/>
            <a:t>Sector Specific </a:t>
          </a:r>
          <a:r>
            <a:rPr lang="fr-CH" sz="1200" dirty="0" smtClean="0"/>
            <a:t>Information</a:t>
          </a:r>
          <a:endParaRPr lang="en-US" sz="1200" dirty="0"/>
        </a:p>
      </dgm:t>
    </dgm:pt>
    <dgm:pt modelId="{7D0782A7-CA77-4F0D-AFB9-69AC8A43B146}" type="parTrans" cxnId="{D8EAAFD4-CA4E-40B4-BEEE-BC0117CB3DE7}">
      <dgm:prSet/>
      <dgm:spPr/>
      <dgm:t>
        <a:bodyPr/>
        <a:lstStyle/>
        <a:p>
          <a:endParaRPr lang="en-US"/>
        </a:p>
      </dgm:t>
    </dgm:pt>
    <dgm:pt modelId="{B702C490-C878-40A4-B5C7-BF1E72F22497}" type="sibTrans" cxnId="{D8EAAFD4-CA4E-40B4-BEEE-BC0117CB3DE7}">
      <dgm:prSet/>
      <dgm:spPr/>
      <dgm:t>
        <a:bodyPr/>
        <a:lstStyle/>
        <a:p>
          <a:endParaRPr lang="en-US"/>
        </a:p>
      </dgm:t>
    </dgm:pt>
    <dgm:pt modelId="{BCC8D1DE-B7D7-49B5-B6C9-749D6FE7E902}">
      <dgm:prSet phldrT="[Text]"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r>
            <a:rPr lang="en-US" sz="1200" noProof="0" dirty="0" smtClean="0"/>
            <a:t>Best Practices</a:t>
          </a:r>
          <a:endParaRPr lang="en-US" sz="1200" noProof="0" dirty="0"/>
        </a:p>
      </dgm:t>
    </dgm:pt>
    <dgm:pt modelId="{29FBEC66-A6D9-4BA4-8611-DCC59DDBA3C3}" type="parTrans" cxnId="{56391D30-8B46-4F5C-847C-7AA4BE01E1DE}">
      <dgm:prSet/>
      <dgm:spPr/>
      <dgm:t>
        <a:bodyPr/>
        <a:lstStyle/>
        <a:p>
          <a:endParaRPr lang="en-US"/>
        </a:p>
      </dgm:t>
    </dgm:pt>
    <dgm:pt modelId="{0EE3807B-3A6E-4E41-803C-332115F11D7D}" type="sibTrans" cxnId="{56391D30-8B46-4F5C-847C-7AA4BE01E1DE}">
      <dgm:prSet/>
      <dgm:spPr/>
      <dgm:t>
        <a:bodyPr/>
        <a:lstStyle/>
        <a:p>
          <a:endParaRPr lang="en-US"/>
        </a:p>
      </dgm:t>
    </dgm:pt>
    <dgm:pt modelId="{02CBDEF5-FEE0-48A5-AF0D-10B230EBE28D}" type="pres">
      <dgm:prSet presAssocID="{7214EA10-3D6C-4C1E-962F-B0EC0D4B28F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94321C5-76DD-4096-B71B-3EE84D1E8888}" type="pres">
      <dgm:prSet presAssocID="{D9227DC8-578E-481A-83F6-2604356F4213}" presName="boxAndChildren" presStyleCnt="0"/>
      <dgm:spPr/>
    </dgm:pt>
    <dgm:pt modelId="{85689CF2-86CC-44B4-8191-00DD832B7273}" type="pres">
      <dgm:prSet presAssocID="{D9227DC8-578E-481A-83F6-2604356F4213}" presName="parentTextBox" presStyleLbl="node1" presStyleIdx="0" presStyleCnt="3"/>
      <dgm:spPr/>
      <dgm:t>
        <a:bodyPr/>
        <a:lstStyle/>
        <a:p>
          <a:endParaRPr lang="en-US"/>
        </a:p>
      </dgm:t>
    </dgm:pt>
    <dgm:pt modelId="{A54A0013-B2AE-4BE6-8335-2345F3957EE2}" type="pres">
      <dgm:prSet presAssocID="{D9227DC8-578E-481A-83F6-2604356F4213}" presName="entireBox" presStyleLbl="node1" presStyleIdx="0" presStyleCnt="3" custLinFactNeighborX="-4816" custLinFactNeighborY="72"/>
      <dgm:spPr/>
      <dgm:t>
        <a:bodyPr/>
        <a:lstStyle/>
        <a:p>
          <a:endParaRPr lang="en-US"/>
        </a:p>
      </dgm:t>
    </dgm:pt>
    <dgm:pt modelId="{58AC1C98-F0C6-4112-96BD-0C9B82EB4CA8}" type="pres">
      <dgm:prSet presAssocID="{D9227DC8-578E-481A-83F6-2604356F4213}" presName="descendantBox" presStyleCnt="0"/>
      <dgm:spPr/>
    </dgm:pt>
    <dgm:pt modelId="{D885207B-B1D8-4013-9ADB-0FF56C359F3E}" type="pres">
      <dgm:prSet presAssocID="{E87B9410-7FD4-4235-A184-9F68E3076AC0}" presName="childTextBox" presStyleLbl="fgAccFollow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F33E04-5166-4339-B5EF-0563B731297C}" type="pres">
      <dgm:prSet presAssocID="{BCC8D1DE-B7D7-49B5-B6C9-749D6FE7E902}" presName="childTextBox" presStyleLbl="fgAccFollow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C890BF-9FC1-48DA-9387-E0B834F13B2B}" type="pres">
      <dgm:prSet presAssocID="{02B13332-EB41-4152-BA0E-B6922079CE7A}" presName="sp" presStyleCnt="0"/>
      <dgm:spPr/>
    </dgm:pt>
    <dgm:pt modelId="{BF22ED53-0DA5-4345-B89B-F25176D39AF4}" type="pres">
      <dgm:prSet presAssocID="{36296377-EBCA-4B6B-AAD9-BA35A9FF9749}" presName="arrowAndChildren" presStyleCnt="0"/>
      <dgm:spPr/>
    </dgm:pt>
    <dgm:pt modelId="{6DC892AD-0537-44E3-BB29-4BA4AF3B221B}" type="pres">
      <dgm:prSet presAssocID="{36296377-EBCA-4B6B-AAD9-BA35A9FF9749}" presName="parentTextArrow" presStyleLbl="node1" presStyleIdx="0" presStyleCnt="3"/>
      <dgm:spPr/>
      <dgm:t>
        <a:bodyPr/>
        <a:lstStyle/>
        <a:p>
          <a:endParaRPr lang="en-US"/>
        </a:p>
      </dgm:t>
    </dgm:pt>
    <dgm:pt modelId="{7E4D47C8-25DA-403C-873D-981D0D229658}" type="pres">
      <dgm:prSet presAssocID="{36296377-EBCA-4B6B-AAD9-BA35A9FF9749}" presName="arrow" presStyleLbl="node1" presStyleIdx="1" presStyleCnt="3"/>
      <dgm:spPr/>
      <dgm:t>
        <a:bodyPr/>
        <a:lstStyle/>
        <a:p>
          <a:endParaRPr lang="en-US"/>
        </a:p>
      </dgm:t>
    </dgm:pt>
    <dgm:pt modelId="{94C65485-CD9A-404C-BBA9-67BDF947457E}" type="pres">
      <dgm:prSet presAssocID="{36296377-EBCA-4B6B-AAD9-BA35A9FF9749}" presName="descendantArrow" presStyleCnt="0"/>
      <dgm:spPr/>
    </dgm:pt>
    <dgm:pt modelId="{160D1D2F-637C-4F12-9077-EDE1967C2C09}" type="pres">
      <dgm:prSet presAssocID="{9835C2C9-4352-4C53-9C0B-350A4F02F330}" presName="childTextArrow" presStyleLbl="fgAccFollow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9B56DFF-490E-405F-97FE-70CA99C52DED}" type="pres">
      <dgm:prSet presAssocID="{D29A3525-60B4-4D74-A7B1-4C3FE278F012}" presName="childTextArrow" presStyleLbl="fgAccFollow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E1BFF2-E894-4D6C-8B82-DD3D83A9B438}" type="pres">
      <dgm:prSet presAssocID="{D474F8AF-A30B-40DE-AA6D-92985B698C83}" presName="sp" presStyleCnt="0"/>
      <dgm:spPr/>
    </dgm:pt>
    <dgm:pt modelId="{85B08132-B027-479B-B537-85352981F803}" type="pres">
      <dgm:prSet presAssocID="{A9B10434-53BA-410B-A20D-D14E9E72AE5E}" presName="arrowAndChildren" presStyleCnt="0"/>
      <dgm:spPr/>
    </dgm:pt>
    <dgm:pt modelId="{1BCA5203-EE05-4071-AEF6-025B9742867A}" type="pres">
      <dgm:prSet presAssocID="{A9B10434-53BA-410B-A20D-D14E9E72AE5E}" presName="parentTextArrow" presStyleLbl="node1" presStyleIdx="1" presStyleCnt="3"/>
      <dgm:spPr/>
      <dgm:t>
        <a:bodyPr/>
        <a:lstStyle/>
        <a:p>
          <a:endParaRPr lang="en-US"/>
        </a:p>
      </dgm:t>
    </dgm:pt>
    <dgm:pt modelId="{7F7C0180-A7FF-4268-B2CC-AC5C5040B600}" type="pres">
      <dgm:prSet presAssocID="{A9B10434-53BA-410B-A20D-D14E9E72AE5E}" presName="arrow" presStyleLbl="node1" presStyleIdx="2" presStyleCnt="3"/>
      <dgm:spPr/>
      <dgm:t>
        <a:bodyPr/>
        <a:lstStyle/>
        <a:p>
          <a:endParaRPr lang="en-US"/>
        </a:p>
      </dgm:t>
    </dgm:pt>
    <dgm:pt modelId="{14102661-2F46-4C6E-A30F-E56B5E5029B4}" type="pres">
      <dgm:prSet presAssocID="{A9B10434-53BA-410B-A20D-D14E9E72AE5E}" presName="descendantArrow" presStyleCnt="0"/>
      <dgm:spPr/>
    </dgm:pt>
    <dgm:pt modelId="{61DEE786-6E75-4EE8-9CBC-A391F21C1CB3}" type="pres">
      <dgm:prSet presAssocID="{71A54992-EA9A-46FA-A765-5D133873B5B0}" presName="childTextArrow" presStyleLbl="fgAccFollow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5F16D8F-BFDE-452D-9E66-D9EC7926354D}" type="pres">
      <dgm:prSet presAssocID="{BC9478E1-0FC9-4F30-B643-BEA652B51F09}" presName="childTextArrow" presStyleLbl="fgAccFollow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B782671-4880-2D4C-8ADC-6E2F36387D4F}" type="presOf" srcId="{BC9478E1-0FC9-4F30-B643-BEA652B51F09}" destId="{55F16D8F-BFDE-452D-9E66-D9EC7926354D}" srcOrd="0" destOrd="0" presId="urn:microsoft.com/office/officeart/2005/8/layout/process4"/>
    <dgm:cxn modelId="{56391D30-8B46-4F5C-847C-7AA4BE01E1DE}" srcId="{D9227DC8-578E-481A-83F6-2604356F4213}" destId="{BCC8D1DE-B7D7-49B5-B6C9-749D6FE7E902}" srcOrd="1" destOrd="0" parTransId="{29FBEC66-A6D9-4BA4-8611-DCC59DDBA3C3}" sibTransId="{0EE3807B-3A6E-4E41-803C-332115F11D7D}"/>
    <dgm:cxn modelId="{D47A18B8-24B8-2247-A89B-184E923B8AB9}" type="presOf" srcId="{36296377-EBCA-4B6B-AAD9-BA35A9FF9749}" destId="{6DC892AD-0537-44E3-BB29-4BA4AF3B221B}" srcOrd="0" destOrd="0" presId="urn:microsoft.com/office/officeart/2005/8/layout/process4"/>
    <dgm:cxn modelId="{0F0AC586-0D0F-A841-BE66-9B8222F8B8CD}" type="presOf" srcId="{9835C2C9-4352-4C53-9C0B-350A4F02F330}" destId="{160D1D2F-637C-4F12-9077-EDE1967C2C09}" srcOrd="0" destOrd="0" presId="urn:microsoft.com/office/officeart/2005/8/layout/process4"/>
    <dgm:cxn modelId="{D3CE39D1-5CCA-924A-9C70-47651E04915A}" type="presOf" srcId="{36296377-EBCA-4B6B-AAD9-BA35A9FF9749}" destId="{7E4D47C8-25DA-403C-873D-981D0D229658}" srcOrd="1" destOrd="0" presId="urn:microsoft.com/office/officeart/2005/8/layout/process4"/>
    <dgm:cxn modelId="{CE7941B7-D398-6647-A44C-A6CB42937A75}" type="presOf" srcId="{D9227DC8-578E-481A-83F6-2604356F4213}" destId="{85689CF2-86CC-44B4-8191-00DD832B7273}" srcOrd="0" destOrd="0" presId="urn:microsoft.com/office/officeart/2005/8/layout/process4"/>
    <dgm:cxn modelId="{913B0F3C-A188-CD41-B284-B1AE02FF682D}" type="presOf" srcId="{A9B10434-53BA-410B-A20D-D14E9E72AE5E}" destId="{7F7C0180-A7FF-4268-B2CC-AC5C5040B600}" srcOrd="1" destOrd="0" presId="urn:microsoft.com/office/officeart/2005/8/layout/process4"/>
    <dgm:cxn modelId="{E5600CEB-13C1-4ED6-BD8E-9C630877252D}" srcId="{A9B10434-53BA-410B-A20D-D14E9E72AE5E}" destId="{BC9478E1-0FC9-4F30-B643-BEA652B51F09}" srcOrd="1" destOrd="0" parTransId="{79444DA6-5107-48CD-94C1-093A1C91EE91}" sibTransId="{E5E1A2A3-0447-44BB-BA59-78940148DEB6}"/>
    <dgm:cxn modelId="{BB2524BA-58A4-4472-BBD3-0EF2B593F1D2}" srcId="{36296377-EBCA-4B6B-AAD9-BA35A9FF9749}" destId="{D29A3525-60B4-4D74-A7B1-4C3FE278F012}" srcOrd="1" destOrd="0" parTransId="{BCF2B8C7-D6E0-4C0F-92D3-E047195B5035}" sibTransId="{D565500D-7D4A-4A68-80EB-4D8B95B59A1C}"/>
    <dgm:cxn modelId="{6D3C458A-2FAB-AA4D-9F13-6D2C335E6CE4}" type="presOf" srcId="{D9227DC8-578E-481A-83F6-2604356F4213}" destId="{A54A0013-B2AE-4BE6-8335-2345F3957EE2}" srcOrd="1" destOrd="0" presId="urn:microsoft.com/office/officeart/2005/8/layout/process4"/>
    <dgm:cxn modelId="{6A274FAF-9055-4675-AA09-ADBB98476AF1}" srcId="{7214EA10-3D6C-4C1E-962F-B0EC0D4B28F4}" destId="{D9227DC8-578E-481A-83F6-2604356F4213}" srcOrd="2" destOrd="0" parTransId="{EDEC008C-7579-49BC-A583-D9A6B403ACFC}" sibTransId="{75BC1E69-F4B3-45E4-8519-83A1E5050AB9}"/>
    <dgm:cxn modelId="{D8EAAFD4-CA4E-40B4-BEEE-BC0117CB3DE7}" srcId="{D9227DC8-578E-481A-83F6-2604356F4213}" destId="{E87B9410-7FD4-4235-A184-9F68E3076AC0}" srcOrd="0" destOrd="0" parTransId="{7D0782A7-CA77-4F0D-AFB9-69AC8A43B146}" sibTransId="{B702C490-C878-40A4-B5C7-BF1E72F22497}"/>
    <dgm:cxn modelId="{5B97FC04-6E6D-42ED-8D39-1F5F0AFE8A8E}" srcId="{7214EA10-3D6C-4C1E-962F-B0EC0D4B28F4}" destId="{A9B10434-53BA-410B-A20D-D14E9E72AE5E}" srcOrd="0" destOrd="0" parTransId="{A8E5735B-17E3-4595-82D2-B44B2B091691}" sibTransId="{D474F8AF-A30B-40DE-AA6D-92985B698C83}"/>
    <dgm:cxn modelId="{55CC7099-B79E-6440-B1FD-8D3C9913D582}" type="presOf" srcId="{E87B9410-7FD4-4235-A184-9F68E3076AC0}" destId="{D885207B-B1D8-4013-9ADB-0FF56C359F3E}" srcOrd="0" destOrd="0" presId="urn:microsoft.com/office/officeart/2005/8/layout/process4"/>
    <dgm:cxn modelId="{2B5A04BA-A7B4-4B61-92EF-141F3F78905F}" srcId="{36296377-EBCA-4B6B-AAD9-BA35A9FF9749}" destId="{9835C2C9-4352-4C53-9C0B-350A4F02F330}" srcOrd="0" destOrd="0" parTransId="{8AAD8495-EFE6-4539-B414-58EEECAFA2E2}" sibTransId="{6C38D84B-1868-4E2F-93D0-CCF439F2A15E}"/>
    <dgm:cxn modelId="{0B3DF60F-7237-994D-BC26-E5692E519CB0}" type="presOf" srcId="{D29A3525-60B4-4D74-A7B1-4C3FE278F012}" destId="{F9B56DFF-490E-405F-97FE-70CA99C52DED}" srcOrd="0" destOrd="0" presId="urn:microsoft.com/office/officeart/2005/8/layout/process4"/>
    <dgm:cxn modelId="{708B357E-A60B-497B-A9C5-7A7E92B805BB}" srcId="{A9B10434-53BA-410B-A20D-D14E9E72AE5E}" destId="{71A54992-EA9A-46FA-A765-5D133873B5B0}" srcOrd="0" destOrd="0" parTransId="{3F3A90EA-0561-439D-9607-E5660E8733C5}" sibTransId="{600F77A5-29B8-42C9-9D91-E53C9A7C4E60}"/>
    <dgm:cxn modelId="{41E3F47C-E5B7-7343-9A4C-AF1EB9F69DA3}" type="presOf" srcId="{BCC8D1DE-B7D7-49B5-B6C9-749D6FE7E902}" destId="{25F33E04-5166-4339-B5EF-0563B731297C}" srcOrd="0" destOrd="0" presId="urn:microsoft.com/office/officeart/2005/8/layout/process4"/>
    <dgm:cxn modelId="{81961C28-815A-684B-B2B9-B00BB9167CBC}" type="presOf" srcId="{71A54992-EA9A-46FA-A765-5D133873B5B0}" destId="{61DEE786-6E75-4EE8-9CBC-A391F21C1CB3}" srcOrd="0" destOrd="0" presId="urn:microsoft.com/office/officeart/2005/8/layout/process4"/>
    <dgm:cxn modelId="{574BE849-101A-7E4E-AA3D-F709C3F514CE}" type="presOf" srcId="{A9B10434-53BA-410B-A20D-D14E9E72AE5E}" destId="{1BCA5203-EE05-4071-AEF6-025B9742867A}" srcOrd="0" destOrd="0" presId="urn:microsoft.com/office/officeart/2005/8/layout/process4"/>
    <dgm:cxn modelId="{66C38DB6-AB51-4E76-9B65-41956C9F3A70}" srcId="{7214EA10-3D6C-4C1E-962F-B0EC0D4B28F4}" destId="{36296377-EBCA-4B6B-AAD9-BA35A9FF9749}" srcOrd="1" destOrd="0" parTransId="{D96EB93E-0EF7-45B2-A6DB-7BC5D9861B9D}" sibTransId="{02B13332-EB41-4152-BA0E-B6922079CE7A}"/>
    <dgm:cxn modelId="{02D13EA0-9736-FB40-A9AC-E56B7D7294AB}" type="presOf" srcId="{7214EA10-3D6C-4C1E-962F-B0EC0D4B28F4}" destId="{02CBDEF5-FEE0-48A5-AF0D-10B230EBE28D}" srcOrd="0" destOrd="0" presId="urn:microsoft.com/office/officeart/2005/8/layout/process4"/>
    <dgm:cxn modelId="{65A1E0F3-5695-5546-8AF7-163F88545B8C}" type="presParOf" srcId="{02CBDEF5-FEE0-48A5-AF0D-10B230EBE28D}" destId="{394321C5-76DD-4096-B71B-3EE84D1E8888}" srcOrd="0" destOrd="0" presId="urn:microsoft.com/office/officeart/2005/8/layout/process4"/>
    <dgm:cxn modelId="{5D26A8F9-1DEB-2E4C-ACE3-816480E36DA3}" type="presParOf" srcId="{394321C5-76DD-4096-B71B-3EE84D1E8888}" destId="{85689CF2-86CC-44B4-8191-00DD832B7273}" srcOrd="0" destOrd="0" presId="urn:microsoft.com/office/officeart/2005/8/layout/process4"/>
    <dgm:cxn modelId="{6A834FFB-97E9-B044-BB16-63969FB8EFBA}" type="presParOf" srcId="{394321C5-76DD-4096-B71B-3EE84D1E8888}" destId="{A54A0013-B2AE-4BE6-8335-2345F3957EE2}" srcOrd="1" destOrd="0" presId="urn:microsoft.com/office/officeart/2005/8/layout/process4"/>
    <dgm:cxn modelId="{B65598A5-4216-7C45-8775-9AF5E22C7A78}" type="presParOf" srcId="{394321C5-76DD-4096-B71B-3EE84D1E8888}" destId="{58AC1C98-F0C6-4112-96BD-0C9B82EB4CA8}" srcOrd="2" destOrd="0" presId="urn:microsoft.com/office/officeart/2005/8/layout/process4"/>
    <dgm:cxn modelId="{6A8387B7-71C7-1846-96FB-86478819F2DC}" type="presParOf" srcId="{58AC1C98-F0C6-4112-96BD-0C9B82EB4CA8}" destId="{D885207B-B1D8-4013-9ADB-0FF56C359F3E}" srcOrd="0" destOrd="0" presId="urn:microsoft.com/office/officeart/2005/8/layout/process4"/>
    <dgm:cxn modelId="{D6FD435B-7BC3-C64D-B36E-157CE9552FF3}" type="presParOf" srcId="{58AC1C98-F0C6-4112-96BD-0C9B82EB4CA8}" destId="{25F33E04-5166-4339-B5EF-0563B731297C}" srcOrd="1" destOrd="0" presId="urn:microsoft.com/office/officeart/2005/8/layout/process4"/>
    <dgm:cxn modelId="{B3D8AA36-4A87-4946-AB2F-E3E6406E8E77}" type="presParOf" srcId="{02CBDEF5-FEE0-48A5-AF0D-10B230EBE28D}" destId="{11C890BF-9FC1-48DA-9387-E0B834F13B2B}" srcOrd="1" destOrd="0" presId="urn:microsoft.com/office/officeart/2005/8/layout/process4"/>
    <dgm:cxn modelId="{35639D95-7995-CF43-9314-5874AFF06F66}" type="presParOf" srcId="{02CBDEF5-FEE0-48A5-AF0D-10B230EBE28D}" destId="{BF22ED53-0DA5-4345-B89B-F25176D39AF4}" srcOrd="2" destOrd="0" presId="urn:microsoft.com/office/officeart/2005/8/layout/process4"/>
    <dgm:cxn modelId="{A0FAA758-1894-6947-8871-4B42E9727006}" type="presParOf" srcId="{BF22ED53-0DA5-4345-B89B-F25176D39AF4}" destId="{6DC892AD-0537-44E3-BB29-4BA4AF3B221B}" srcOrd="0" destOrd="0" presId="urn:microsoft.com/office/officeart/2005/8/layout/process4"/>
    <dgm:cxn modelId="{D3EF4E39-9779-DD4C-8A6B-AA190F0DC363}" type="presParOf" srcId="{BF22ED53-0DA5-4345-B89B-F25176D39AF4}" destId="{7E4D47C8-25DA-403C-873D-981D0D229658}" srcOrd="1" destOrd="0" presId="urn:microsoft.com/office/officeart/2005/8/layout/process4"/>
    <dgm:cxn modelId="{03BFDBD2-5DB5-6947-A03A-595D9CF958E5}" type="presParOf" srcId="{BF22ED53-0DA5-4345-B89B-F25176D39AF4}" destId="{94C65485-CD9A-404C-BBA9-67BDF947457E}" srcOrd="2" destOrd="0" presId="urn:microsoft.com/office/officeart/2005/8/layout/process4"/>
    <dgm:cxn modelId="{A0BFC628-1308-264D-B6A9-BDE86E2A30B0}" type="presParOf" srcId="{94C65485-CD9A-404C-BBA9-67BDF947457E}" destId="{160D1D2F-637C-4F12-9077-EDE1967C2C09}" srcOrd="0" destOrd="0" presId="urn:microsoft.com/office/officeart/2005/8/layout/process4"/>
    <dgm:cxn modelId="{25224892-AFB0-304B-B472-83723292F9D9}" type="presParOf" srcId="{94C65485-CD9A-404C-BBA9-67BDF947457E}" destId="{F9B56DFF-490E-405F-97FE-70CA99C52DED}" srcOrd="1" destOrd="0" presId="urn:microsoft.com/office/officeart/2005/8/layout/process4"/>
    <dgm:cxn modelId="{258E2C3F-6392-9A4C-A656-EC7A4BEC3D46}" type="presParOf" srcId="{02CBDEF5-FEE0-48A5-AF0D-10B230EBE28D}" destId="{1AE1BFF2-E894-4D6C-8B82-DD3D83A9B438}" srcOrd="3" destOrd="0" presId="urn:microsoft.com/office/officeart/2005/8/layout/process4"/>
    <dgm:cxn modelId="{33E5FC63-31C7-B64B-8991-0E0F5A7372DC}" type="presParOf" srcId="{02CBDEF5-FEE0-48A5-AF0D-10B230EBE28D}" destId="{85B08132-B027-479B-B537-85352981F803}" srcOrd="4" destOrd="0" presId="urn:microsoft.com/office/officeart/2005/8/layout/process4"/>
    <dgm:cxn modelId="{7869108F-D4E7-6D4B-9896-A11B0865DCA6}" type="presParOf" srcId="{85B08132-B027-479B-B537-85352981F803}" destId="{1BCA5203-EE05-4071-AEF6-025B9742867A}" srcOrd="0" destOrd="0" presId="urn:microsoft.com/office/officeart/2005/8/layout/process4"/>
    <dgm:cxn modelId="{3132D8BD-BAE3-544C-BB03-992658891329}" type="presParOf" srcId="{85B08132-B027-479B-B537-85352981F803}" destId="{7F7C0180-A7FF-4268-B2CC-AC5C5040B600}" srcOrd="1" destOrd="0" presId="urn:microsoft.com/office/officeart/2005/8/layout/process4"/>
    <dgm:cxn modelId="{03A66909-10B9-9443-9D95-BBE950B40541}" type="presParOf" srcId="{85B08132-B027-479B-B537-85352981F803}" destId="{14102661-2F46-4C6E-A30F-E56B5E5029B4}" srcOrd="2" destOrd="0" presId="urn:microsoft.com/office/officeart/2005/8/layout/process4"/>
    <dgm:cxn modelId="{06EBFEE3-19E9-6748-A7B0-659B723C703C}" type="presParOf" srcId="{14102661-2F46-4C6E-A30F-E56B5E5029B4}" destId="{61DEE786-6E75-4EE8-9CBC-A391F21C1CB3}" srcOrd="0" destOrd="0" presId="urn:microsoft.com/office/officeart/2005/8/layout/process4"/>
    <dgm:cxn modelId="{EDB0FB05-B94F-7341-A752-C57DCB852DCC}" type="presParOf" srcId="{14102661-2F46-4C6E-A30F-E56B5E5029B4}" destId="{55F16D8F-BFDE-452D-9E66-D9EC7926354D}" srcOrd="1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6C80518-2F6F-4EEF-9970-67A458A931DB}" type="doc">
      <dgm:prSet loTypeId="urn:microsoft.com/office/officeart/2005/8/layout/chevron2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09E339C3-0F36-4052-B374-0746D390DD56}">
      <dgm:prSet phldrT="[Text]" custT="1"/>
      <dgm:spPr/>
      <dgm:t>
        <a:bodyPr/>
        <a:lstStyle/>
        <a:p>
          <a:r>
            <a:rPr lang="en-US" sz="1400" dirty="0" smtClean="0"/>
            <a:t>Select Climate Information</a:t>
          </a:r>
          <a:endParaRPr lang="en-US" sz="1400" dirty="0"/>
        </a:p>
      </dgm:t>
    </dgm:pt>
    <dgm:pt modelId="{7AA8B1C3-4C76-4F6B-AD16-1B291763A9A0}" type="parTrans" cxnId="{E5440545-27DF-4680-88F7-FDE69B473C31}">
      <dgm:prSet/>
      <dgm:spPr/>
      <dgm:t>
        <a:bodyPr/>
        <a:lstStyle/>
        <a:p>
          <a:endParaRPr lang="en-US"/>
        </a:p>
      </dgm:t>
    </dgm:pt>
    <dgm:pt modelId="{F665605A-CD64-45F5-85D8-C73BBA90EB2C}" type="sibTrans" cxnId="{E5440545-27DF-4680-88F7-FDE69B473C31}">
      <dgm:prSet/>
      <dgm:spPr/>
      <dgm:t>
        <a:bodyPr/>
        <a:lstStyle/>
        <a:p>
          <a:endParaRPr lang="en-US"/>
        </a:p>
      </dgm:t>
    </dgm:pt>
    <dgm:pt modelId="{ADB183B0-B4B7-4FEF-970C-E013B96855BB}">
      <dgm:prSet phldrT="[Text]"/>
      <dgm:spPr/>
      <dgm:t>
        <a:bodyPr/>
        <a:lstStyle/>
        <a:p>
          <a:r>
            <a:rPr lang="en-US" dirty="0" smtClean="0"/>
            <a:t>Appropriate climate data</a:t>
          </a:r>
          <a:endParaRPr lang="en-US" dirty="0"/>
        </a:p>
      </dgm:t>
    </dgm:pt>
    <dgm:pt modelId="{CA454987-56FE-4E09-BAE2-8508CB17F277}" type="parTrans" cxnId="{7CDCA5AD-7BAC-4C8F-9504-4B1A08740996}">
      <dgm:prSet/>
      <dgm:spPr/>
      <dgm:t>
        <a:bodyPr/>
        <a:lstStyle/>
        <a:p>
          <a:endParaRPr lang="en-US"/>
        </a:p>
      </dgm:t>
    </dgm:pt>
    <dgm:pt modelId="{B21AA7A9-7F66-41CA-AD88-51050BBC02F3}" type="sibTrans" cxnId="{7CDCA5AD-7BAC-4C8F-9504-4B1A08740996}">
      <dgm:prSet/>
      <dgm:spPr/>
      <dgm:t>
        <a:bodyPr/>
        <a:lstStyle/>
        <a:p>
          <a:endParaRPr lang="en-US"/>
        </a:p>
      </dgm:t>
    </dgm:pt>
    <dgm:pt modelId="{E138AE00-6271-44FE-B5F3-E5B5062DA152}">
      <dgm:prSet phldrT="[Text]"/>
      <dgm:spPr/>
      <dgm:t>
        <a:bodyPr/>
        <a:lstStyle/>
        <a:p>
          <a:r>
            <a:rPr lang="en-US" dirty="0" smtClean="0"/>
            <a:t>Effective tools</a:t>
          </a:r>
          <a:endParaRPr lang="en-US" dirty="0"/>
        </a:p>
      </dgm:t>
    </dgm:pt>
    <dgm:pt modelId="{2068EFB3-D9C3-46F3-8449-F28DC371E944}" type="parTrans" cxnId="{86958A2D-B5AD-4334-A3A4-FA31A19119D0}">
      <dgm:prSet/>
      <dgm:spPr/>
      <dgm:t>
        <a:bodyPr/>
        <a:lstStyle/>
        <a:p>
          <a:endParaRPr lang="en-US"/>
        </a:p>
      </dgm:t>
    </dgm:pt>
    <dgm:pt modelId="{4E1C1646-A001-4C87-94C1-E1C0D1C56F87}" type="sibTrans" cxnId="{86958A2D-B5AD-4334-A3A4-FA31A19119D0}">
      <dgm:prSet/>
      <dgm:spPr/>
      <dgm:t>
        <a:bodyPr/>
        <a:lstStyle/>
        <a:p>
          <a:endParaRPr lang="en-US"/>
        </a:p>
      </dgm:t>
    </dgm:pt>
    <dgm:pt modelId="{8AC46F14-DADF-40BE-920B-1B814FFC5813}">
      <dgm:prSet phldrT="[Text]" custT="1"/>
      <dgm:spPr/>
      <dgm:t>
        <a:bodyPr/>
        <a:lstStyle/>
        <a:p>
          <a:r>
            <a:rPr lang="en-US" sz="1400" dirty="0" smtClean="0"/>
            <a:t>Tailor to Specific User</a:t>
          </a:r>
          <a:endParaRPr lang="en-US" sz="1400" dirty="0"/>
        </a:p>
      </dgm:t>
    </dgm:pt>
    <dgm:pt modelId="{F6CECBE0-F193-4AC1-B047-AC81A233760B}" type="parTrans" cxnId="{4CD2DD8C-E5BA-40AA-AC40-1FAFBB5A6900}">
      <dgm:prSet/>
      <dgm:spPr/>
      <dgm:t>
        <a:bodyPr/>
        <a:lstStyle/>
        <a:p>
          <a:endParaRPr lang="en-US"/>
        </a:p>
      </dgm:t>
    </dgm:pt>
    <dgm:pt modelId="{61EFE2C1-CF92-4544-A3DC-C78B9D7B90D8}" type="sibTrans" cxnId="{4CD2DD8C-E5BA-40AA-AC40-1FAFBB5A6900}">
      <dgm:prSet/>
      <dgm:spPr/>
      <dgm:t>
        <a:bodyPr/>
        <a:lstStyle/>
        <a:p>
          <a:endParaRPr lang="en-US"/>
        </a:p>
      </dgm:t>
    </dgm:pt>
    <dgm:pt modelId="{4468AEBE-6855-423D-BCB1-144BEBB97772}">
      <dgm:prSet phldrT="[Text]"/>
      <dgm:spPr/>
      <dgm:t>
        <a:bodyPr/>
        <a:lstStyle/>
        <a:p>
          <a:r>
            <a:rPr lang="en-US" dirty="0" smtClean="0"/>
            <a:t>Frame context (why user need the information?)</a:t>
          </a:r>
          <a:endParaRPr lang="en-US" dirty="0"/>
        </a:p>
      </dgm:t>
    </dgm:pt>
    <dgm:pt modelId="{F2F108E3-F327-43BB-A0AC-758D0B20FAC1}" type="parTrans" cxnId="{C9362260-7FA9-4E32-8019-9F5CD1A6E4F5}">
      <dgm:prSet/>
      <dgm:spPr/>
      <dgm:t>
        <a:bodyPr/>
        <a:lstStyle/>
        <a:p>
          <a:endParaRPr lang="en-US"/>
        </a:p>
      </dgm:t>
    </dgm:pt>
    <dgm:pt modelId="{AB8EE09E-BED8-4B00-B980-03DD4A4386B6}" type="sibTrans" cxnId="{C9362260-7FA9-4E32-8019-9F5CD1A6E4F5}">
      <dgm:prSet/>
      <dgm:spPr/>
      <dgm:t>
        <a:bodyPr/>
        <a:lstStyle/>
        <a:p>
          <a:endParaRPr lang="en-US"/>
        </a:p>
      </dgm:t>
    </dgm:pt>
    <dgm:pt modelId="{35AB3A6C-5FC2-408B-91A1-81AB3F8432CF}">
      <dgm:prSet phldrT="[Text]" custT="1"/>
      <dgm:spPr/>
      <dgm:t>
        <a:bodyPr/>
        <a:lstStyle/>
        <a:p>
          <a:r>
            <a:rPr lang="en-US" sz="1400" dirty="0" smtClean="0"/>
            <a:t>Select Communication Strategy</a:t>
          </a:r>
          <a:endParaRPr lang="en-US" sz="1400" dirty="0"/>
        </a:p>
      </dgm:t>
    </dgm:pt>
    <dgm:pt modelId="{1DAE1A3D-5712-441D-8650-619D35D61B38}" type="parTrans" cxnId="{0AC89416-3A2C-4D50-95FD-32D5D1D599C1}">
      <dgm:prSet/>
      <dgm:spPr/>
      <dgm:t>
        <a:bodyPr/>
        <a:lstStyle/>
        <a:p>
          <a:endParaRPr lang="en-US"/>
        </a:p>
      </dgm:t>
    </dgm:pt>
    <dgm:pt modelId="{258EF139-A4C5-435A-89F6-E8093308DA8B}" type="sibTrans" cxnId="{0AC89416-3A2C-4D50-95FD-32D5D1D599C1}">
      <dgm:prSet/>
      <dgm:spPr/>
      <dgm:t>
        <a:bodyPr/>
        <a:lstStyle/>
        <a:p>
          <a:endParaRPr lang="en-US"/>
        </a:p>
      </dgm:t>
    </dgm:pt>
    <dgm:pt modelId="{03B0A041-42DE-41A1-9CBD-F18567D3E8BA}">
      <dgm:prSet phldrT="[Text]"/>
      <dgm:spPr/>
      <dgm:t>
        <a:bodyPr/>
        <a:lstStyle/>
        <a:p>
          <a:r>
            <a:rPr lang="en-US" dirty="0" smtClean="0"/>
            <a:t>Time</a:t>
          </a:r>
          <a:endParaRPr lang="en-US" dirty="0"/>
        </a:p>
      </dgm:t>
    </dgm:pt>
    <dgm:pt modelId="{4D2296A9-9AF6-4391-AC9E-5B94216DBD1C}" type="parTrans" cxnId="{14ACE902-9ED2-4E98-ACC0-BCF99709585B}">
      <dgm:prSet/>
      <dgm:spPr/>
      <dgm:t>
        <a:bodyPr/>
        <a:lstStyle/>
        <a:p>
          <a:endParaRPr lang="en-US"/>
        </a:p>
      </dgm:t>
    </dgm:pt>
    <dgm:pt modelId="{8D0D9175-AF7C-4CDF-9DC7-23E8944A0CFA}" type="sibTrans" cxnId="{14ACE902-9ED2-4E98-ACC0-BCF99709585B}">
      <dgm:prSet/>
      <dgm:spPr/>
      <dgm:t>
        <a:bodyPr/>
        <a:lstStyle/>
        <a:p>
          <a:endParaRPr lang="en-US"/>
        </a:p>
      </dgm:t>
    </dgm:pt>
    <dgm:pt modelId="{6E157404-DE0D-47E7-BC87-FBB76A0543AC}">
      <dgm:prSet phldrT="[Text]"/>
      <dgm:spPr/>
      <dgm:t>
        <a:bodyPr/>
        <a:lstStyle/>
        <a:p>
          <a:r>
            <a:rPr lang="en-US" dirty="0" smtClean="0"/>
            <a:t>Format (event, web, news letter, etc.)</a:t>
          </a:r>
          <a:endParaRPr lang="en-US" dirty="0"/>
        </a:p>
      </dgm:t>
    </dgm:pt>
    <dgm:pt modelId="{491B872B-5955-460D-9917-ACE3DAB44D77}" type="parTrans" cxnId="{7651499B-B2FD-4D9B-8CB1-6DA4B643B74B}">
      <dgm:prSet/>
      <dgm:spPr/>
      <dgm:t>
        <a:bodyPr/>
        <a:lstStyle/>
        <a:p>
          <a:endParaRPr lang="en-US"/>
        </a:p>
      </dgm:t>
    </dgm:pt>
    <dgm:pt modelId="{37B3038C-3038-45B9-9940-8E3FAA5A49C8}" type="sibTrans" cxnId="{7651499B-B2FD-4D9B-8CB1-6DA4B643B74B}">
      <dgm:prSet/>
      <dgm:spPr/>
      <dgm:t>
        <a:bodyPr/>
        <a:lstStyle/>
        <a:p>
          <a:endParaRPr lang="en-US"/>
        </a:p>
      </dgm:t>
    </dgm:pt>
    <dgm:pt modelId="{7753EE45-26B6-4B0D-8059-6EA124849D25}">
      <dgm:prSet phldrT="[Text]"/>
      <dgm:spPr/>
      <dgm:t>
        <a:bodyPr/>
        <a:lstStyle/>
        <a:p>
          <a:r>
            <a:rPr lang="en-US" dirty="0" smtClean="0"/>
            <a:t>Delivery Style (language, figures, content)</a:t>
          </a:r>
          <a:endParaRPr lang="en-US" dirty="0"/>
        </a:p>
      </dgm:t>
    </dgm:pt>
    <dgm:pt modelId="{0AB5D584-D087-447F-AE17-F057A4284653}" type="parTrans" cxnId="{8CD008AC-A74F-42C2-82FF-247055F0670F}">
      <dgm:prSet/>
      <dgm:spPr/>
      <dgm:t>
        <a:bodyPr/>
        <a:lstStyle/>
        <a:p>
          <a:endParaRPr lang="en-US"/>
        </a:p>
      </dgm:t>
    </dgm:pt>
    <dgm:pt modelId="{5CAFBA46-F4AE-4416-80F7-14381CFD181C}" type="sibTrans" cxnId="{8CD008AC-A74F-42C2-82FF-247055F0670F}">
      <dgm:prSet/>
      <dgm:spPr/>
      <dgm:t>
        <a:bodyPr/>
        <a:lstStyle/>
        <a:p>
          <a:endParaRPr lang="en-US"/>
        </a:p>
      </dgm:t>
    </dgm:pt>
    <dgm:pt modelId="{A6722DEE-10E1-4BA4-A31A-03DD3652DA1D}">
      <dgm:prSet phldrT="[Text]"/>
      <dgm:spPr/>
      <dgm:t>
        <a:bodyPr/>
        <a:lstStyle/>
        <a:p>
          <a:r>
            <a:rPr lang="en-US" dirty="0" smtClean="0"/>
            <a:t>Global/Regional/Local aspects</a:t>
          </a:r>
          <a:endParaRPr lang="en-US" dirty="0"/>
        </a:p>
      </dgm:t>
    </dgm:pt>
    <dgm:pt modelId="{A157058B-7185-4023-B257-9D2533F3F60E}" type="parTrans" cxnId="{15FE7566-002D-4202-A3E9-501CB3531CDB}">
      <dgm:prSet/>
      <dgm:spPr/>
      <dgm:t>
        <a:bodyPr/>
        <a:lstStyle/>
        <a:p>
          <a:endParaRPr lang="en-US"/>
        </a:p>
      </dgm:t>
    </dgm:pt>
    <dgm:pt modelId="{352EDB7F-7B1B-4972-8090-271F35BE46D1}" type="sibTrans" cxnId="{15FE7566-002D-4202-A3E9-501CB3531CDB}">
      <dgm:prSet/>
      <dgm:spPr/>
      <dgm:t>
        <a:bodyPr/>
        <a:lstStyle/>
        <a:p>
          <a:endParaRPr lang="en-US"/>
        </a:p>
      </dgm:t>
    </dgm:pt>
    <dgm:pt modelId="{4BD4EB5D-4E6A-4F06-B7E9-A015A1D27E8D}">
      <dgm:prSet phldrT="[Text]"/>
      <dgm:spPr/>
      <dgm:t>
        <a:bodyPr/>
        <a:lstStyle/>
        <a:p>
          <a:r>
            <a:rPr lang="en-US" dirty="0" smtClean="0"/>
            <a:t>Use or refer to appropriate application tools</a:t>
          </a:r>
          <a:endParaRPr lang="en-US" dirty="0"/>
        </a:p>
      </dgm:t>
    </dgm:pt>
    <dgm:pt modelId="{A7B22399-DC61-4696-94CB-D4F315C84F72}" type="parTrans" cxnId="{4A855C64-9C47-40FB-88E0-5DB80A5ED677}">
      <dgm:prSet/>
      <dgm:spPr/>
      <dgm:t>
        <a:bodyPr/>
        <a:lstStyle/>
        <a:p>
          <a:endParaRPr lang="en-US"/>
        </a:p>
      </dgm:t>
    </dgm:pt>
    <dgm:pt modelId="{817036BE-EC49-42BA-A452-01286B382068}" type="sibTrans" cxnId="{4A855C64-9C47-40FB-88E0-5DB80A5ED677}">
      <dgm:prSet/>
      <dgm:spPr/>
      <dgm:t>
        <a:bodyPr/>
        <a:lstStyle/>
        <a:p>
          <a:endParaRPr lang="en-US"/>
        </a:p>
      </dgm:t>
    </dgm:pt>
    <dgm:pt modelId="{E775D7FF-3DE0-4402-8C7E-956519CDAC70}" type="pres">
      <dgm:prSet presAssocID="{06C80518-2F6F-4EEF-9970-67A458A931DB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221DB978-4B87-4C30-8BFE-D373D93F573D}" type="pres">
      <dgm:prSet presAssocID="{09E339C3-0F36-4052-B374-0746D390DD56}" presName="composite" presStyleCnt="0"/>
      <dgm:spPr/>
    </dgm:pt>
    <dgm:pt modelId="{F6157D6A-88E6-4C58-8D20-D823C25A1ECF}" type="pres">
      <dgm:prSet presAssocID="{09E339C3-0F36-4052-B374-0746D390DD56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D1BB87E-2359-4F75-8DF7-578DC020CF54}" type="pres">
      <dgm:prSet presAssocID="{09E339C3-0F36-4052-B374-0746D390DD56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77D0EB-2D9B-4C69-AB22-1BFFCB632A05}" type="pres">
      <dgm:prSet presAssocID="{F665605A-CD64-45F5-85D8-C73BBA90EB2C}" presName="sp" presStyleCnt="0"/>
      <dgm:spPr/>
    </dgm:pt>
    <dgm:pt modelId="{B98B9D9A-6B93-4A38-BAA8-CCECA1C89629}" type="pres">
      <dgm:prSet presAssocID="{8AC46F14-DADF-40BE-920B-1B814FFC5813}" presName="composite" presStyleCnt="0"/>
      <dgm:spPr/>
    </dgm:pt>
    <dgm:pt modelId="{9E45E50F-E280-44F8-85B7-8F335A663AB2}" type="pres">
      <dgm:prSet presAssocID="{8AC46F14-DADF-40BE-920B-1B814FFC5813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12FA295-2B4A-4E25-B4B0-BD6F38A3B29B}" type="pres">
      <dgm:prSet presAssocID="{8AC46F14-DADF-40BE-920B-1B814FFC5813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AA36D1A-9091-4889-AF40-D970EC2B4B02}" type="pres">
      <dgm:prSet presAssocID="{61EFE2C1-CF92-4544-A3DC-C78B9D7B90D8}" presName="sp" presStyleCnt="0"/>
      <dgm:spPr/>
    </dgm:pt>
    <dgm:pt modelId="{1111320E-806B-4CA3-B3CC-94D3214E3CFF}" type="pres">
      <dgm:prSet presAssocID="{35AB3A6C-5FC2-408B-91A1-81AB3F8432CF}" presName="composite" presStyleCnt="0"/>
      <dgm:spPr/>
    </dgm:pt>
    <dgm:pt modelId="{DED3D394-900A-4AED-884A-76DFC53B0E38}" type="pres">
      <dgm:prSet presAssocID="{35AB3A6C-5FC2-408B-91A1-81AB3F8432CF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560638-63ED-4A14-A5B9-D60508A4BC73}" type="pres">
      <dgm:prSet presAssocID="{35AB3A6C-5FC2-408B-91A1-81AB3F8432CF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6958A2D-B5AD-4334-A3A4-FA31A19119D0}" srcId="{09E339C3-0F36-4052-B374-0746D390DD56}" destId="{E138AE00-6271-44FE-B5F3-E5B5062DA152}" srcOrd="1" destOrd="0" parTransId="{2068EFB3-D9C3-46F3-8449-F28DC371E944}" sibTransId="{4E1C1646-A001-4C87-94C1-E1C0D1C56F87}"/>
    <dgm:cxn modelId="{8CD008AC-A74F-42C2-82FF-247055F0670F}" srcId="{35AB3A6C-5FC2-408B-91A1-81AB3F8432CF}" destId="{7753EE45-26B6-4B0D-8059-6EA124849D25}" srcOrd="2" destOrd="0" parTransId="{0AB5D584-D087-447F-AE17-F057A4284653}" sibTransId="{5CAFBA46-F4AE-4416-80F7-14381CFD181C}"/>
    <dgm:cxn modelId="{6F11E491-79A8-944E-B0AB-C933F7F1FB6F}" type="presOf" srcId="{ADB183B0-B4B7-4FEF-970C-E013B96855BB}" destId="{FD1BB87E-2359-4F75-8DF7-578DC020CF54}" srcOrd="0" destOrd="0" presId="urn:microsoft.com/office/officeart/2005/8/layout/chevron2"/>
    <dgm:cxn modelId="{22F2A2BD-7E7D-0241-B95D-FAF4E4B90F51}" type="presOf" srcId="{35AB3A6C-5FC2-408B-91A1-81AB3F8432CF}" destId="{DED3D394-900A-4AED-884A-76DFC53B0E38}" srcOrd="0" destOrd="0" presId="urn:microsoft.com/office/officeart/2005/8/layout/chevron2"/>
    <dgm:cxn modelId="{14ACE902-9ED2-4E98-ACC0-BCF99709585B}" srcId="{35AB3A6C-5FC2-408B-91A1-81AB3F8432CF}" destId="{03B0A041-42DE-41A1-9CBD-F18567D3E8BA}" srcOrd="0" destOrd="0" parTransId="{4D2296A9-9AF6-4391-AC9E-5B94216DBD1C}" sibTransId="{8D0D9175-AF7C-4CDF-9DC7-23E8944A0CFA}"/>
    <dgm:cxn modelId="{A3EE80E3-2B4C-8F48-ABDB-A821C1DD65ED}" type="presOf" srcId="{4468AEBE-6855-423D-BCB1-144BEBB97772}" destId="{712FA295-2B4A-4E25-B4B0-BD6F38A3B29B}" srcOrd="0" destOrd="0" presId="urn:microsoft.com/office/officeart/2005/8/layout/chevron2"/>
    <dgm:cxn modelId="{7651499B-B2FD-4D9B-8CB1-6DA4B643B74B}" srcId="{35AB3A6C-5FC2-408B-91A1-81AB3F8432CF}" destId="{6E157404-DE0D-47E7-BC87-FBB76A0543AC}" srcOrd="1" destOrd="0" parTransId="{491B872B-5955-460D-9917-ACE3DAB44D77}" sibTransId="{37B3038C-3038-45B9-9940-8E3FAA5A49C8}"/>
    <dgm:cxn modelId="{5B2D4BD0-FB67-F64C-BABD-BB2F05F26AE1}" type="presOf" srcId="{6E157404-DE0D-47E7-BC87-FBB76A0543AC}" destId="{02560638-63ED-4A14-A5B9-D60508A4BC73}" srcOrd="0" destOrd="1" presId="urn:microsoft.com/office/officeart/2005/8/layout/chevron2"/>
    <dgm:cxn modelId="{CA73F344-11DF-7549-9204-30BC0CF5AD97}" type="presOf" srcId="{06C80518-2F6F-4EEF-9970-67A458A931DB}" destId="{E775D7FF-3DE0-4402-8C7E-956519CDAC70}" srcOrd="0" destOrd="0" presId="urn:microsoft.com/office/officeart/2005/8/layout/chevron2"/>
    <dgm:cxn modelId="{0AC89416-3A2C-4D50-95FD-32D5D1D599C1}" srcId="{06C80518-2F6F-4EEF-9970-67A458A931DB}" destId="{35AB3A6C-5FC2-408B-91A1-81AB3F8432CF}" srcOrd="2" destOrd="0" parTransId="{1DAE1A3D-5712-441D-8650-619D35D61B38}" sibTransId="{258EF139-A4C5-435A-89F6-E8093308DA8B}"/>
    <dgm:cxn modelId="{15FE7566-002D-4202-A3E9-501CB3531CDB}" srcId="{09E339C3-0F36-4052-B374-0746D390DD56}" destId="{A6722DEE-10E1-4BA4-A31A-03DD3652DA1D}" srcOrd="2" destOrd="0" parTransId="{A157058B-7185-4023-B257-9D2533F3F60E}" sibTransId="{352EDB7F-7B1B-4972-8090-271F35BE46D1}"/>
    <dgm:cxn modelId="{AE357BC3-CFCB-7B41-8897-6F864BF26DDF}" type="presOf" srcId="{7753EE45-26B6-4B0D-8059-6EA124849D25}" destId="{02560638-63ED-4A14-A5B9-D60508A4BC73}" srcOrd="0" destOrd="2" presId="urn:microsoft.com/office/officeart/2005/8/layout/chevron2"/>
    <dgm:cxn modelId="{3940825F-F0C7-564E-8910-341793954A6D}" type="presOf" srcId="{09E339C3-0F36-4052-B374-0746D390DD56}" destId="{F6157D6A-88E6-4C58-8D20-D823C25A1ECF}" srcOrd="0" destOrd="0" presId="urn:microsoft.com/office/officeart/2005/8/layout/chevron2"/>
    <dgm:cxn modelId="{E5440545-27DF-4680-88F7-FDE69B473C31}" srcId="{06C80518-2F6F-4EEF-9970-67A458A931DB}" destId="{09E339C3-0F36-4052-B374-0746D390DD56}" srcOrd="0" destOrd="0" parTransId="{7AA8B1C3-4C76-4F6B-AD16-1B291763A9A0}" sibTransId="{F665605A-CD64-45F5-85D8-C73BBA90EB2C}"/>
    <dgm:cxn modelId="{29A21B52-07C0-8648-B1AD-F73786D39E94}" type="presOf" srcId="{8AC46F14-DADF-40BE-920B-1B814FFC5813}" destId="{9E45E50F-E280-44F8-85B7-8F335A663AB2}" srcOrd="0" destOrd="0" presId="urn:microsoft.com/office/officeart/2005/8/layout/chevron2"/>
    <dgm:cxn modelId="{4A855C64-9C47-40FB-88E0-5DB80A5ED677}" srcId="{8AC46F14-DADF-40BE-920B-1B814FFC5813}" destId="{4BD4EB5D-4E6A-4F06-B7E9-A015A1D27E8D}" srcOrd="1" destOrd="0" parTransId="{A7B22399-DC61-4696-94CB-D4F315C84F72}" sibTransId="{817036BE-EC49-42BA-A452-01286B382068}"/>
    <dgm:cxn modelId="{8F8D2FD9-E3DE-8C41-AE00-D14E8003FF86}" type="presOf" srcId="{4BD4EB5D-4E6A-4F06-B7E9-A015A1D27E8D}" destId="{712FA295-2B4A-4E25-B4B0-BD6F38A3B29B}" srcOrd="0" destOrd="1" presId="urn:microsoft.com/office/officeart/2005/8/layout/chevron2"/>
    <dgm:cxn modelId="{4CD2DD8C-E5BA-40AA-AC40-1FAFBB5A6900}" srcId="{06C80518-2F6F-4EEF-9970-67A458A931DB}" destId="{8AC46F14-DADF-40BE-920B-1B814FFC5813}" srcOrd="1" destOrd="0" parTransId="{F6CECBE0-F193-4AC1-B047-AC81A233760B}" sibTransId="{61EFE2C1-CF92-4544-A3DC-C78B9D7B90D8}"/>
    <dgm:cxn modelId="{3DBF2644-3D7C-3B4A-87A3-C462874CF77E}" type="presOf" srcId="{A6722DEE-10E1-4BA4-A31A-03DD3652DA1D}" destId="{FD1BB87E-2359-4F75-8DF7-578DC020CF54}" srcOrd="0" destOrd="2" presId="urn:microsoft.com/office/officeart/2005/8/layout/chevron2"/>
    <dgm:cxn modelId="{221A355D-D7D2-6747-A952-249479F4B696}" type="presOf" srcId="{03B0A041-42DE-41A1-9CBD-F18567D3E8BA}" destId="{02560638-63ED-4A14-A5B9-D60508A4BC73}" srcOrd="0" destOrd="0" presId="urn:microsoft.com/office/officeart/2005/8/layout/chevron2"/>
    <dgm:cxn modelId="{C9362260-7FA9-4E32-8019-9F5CD1A6E4F5}" srcId="{8AC46F14-DADF-40BE-920B-1B814FFC5813}" destId="{4468AEBE-6855-423D-BCB1-144BEBB97772}" srcOrd="0" destOrd="0" parTransId="{F2F108E3-F327-43BB-A0AC-758D0B20FAC1}" sibTransId="{AB8EE09E-BED8-4B00-B980-03DD4A4386B6}"/>
    <dgm:cxn modelId="{7CDCA5AD-7BAC-4C8F-9504-4B1A08740996}" srcId="{09E339C3-0F36-4052-B374-0746D390DD56}" destId="{ADB183B0-B4B7-4FEF-970C-E013B96855BB}" srcOrd="0" destOrd="0" parTransId="{CA454987-56FE-4E09-BAE2-8508CB17F277}" sibTransId="{B21AA7A9-7F66-41CA-AD88-51050BBC02F3}"/>
    <dgm:cxn modelId="{54CFE70C-EF8F-B045-A58A-D117CEF1E095}" type="presOf" srcId="{E138AE00-6271-44FE-B5F3-E5B5062DA152}" destId="{FD1BB87E-2359-4F75-8DF7-578DC020CF54}" srcOrd="0" destOrd="1" presId="urn:microsoft.com/office/officeart/2005/8/layout/chevron2"/>
    <dgm:cxn modelId="{025DE82C-FFD3-FA41-9CF7-7CE10FB4D64C}" type="presParOf" srcId="{E775D7FF-3DE0-4402-8C7E-956519CDAC70}" destId="{221DB978-4B87-4C30-8BFE-D373D93F573D}" srcOrd="0" destOrd="0" presId="urn:microsoft.com/office/officeart/2005/8/layout/chevron2"/>
    <dgm:cxn modelId="{EA2E08A4-84D9-0046-AF26-B68C15E698D4}" type="presParOf" srcId="{221DB978-4B87-4C30-8BFE-D373D93F573D}" destId="{F6157D6A-88E6-4C58-8D20-D823C25A1ECF}" srcOrd="0" destOrd="0" presId="urn:microsoft.com/office/officeart/2005/8/layout/chevron2"/>
    <dgm:cxn modelId="{9CE01CCE-4DC8-524E-900C-35E3BFF34176}" type="presParOf" srcId="{221DB978-4B87-4C30-8BFE-D373D93F573D}" destId="{FD1BB87E-2359-4F75-8DF7-578DC020CF54}" srcOrd="1" destOrd="0" presId="urn:microsoft.com/office/officeart/2005/8/layout/chevron2"/>
    <dgm:cxn modelId="{BF61376C-8180-4641-8861-53D2B6FF6D42}" type="presParOf" srcId="{E775D7FF-3DE0-4402-8C7E-956519CDAC70}" destId="{F877D0EB-2D9B-4C69-AB22-1BFFCB632A05}" srcOrd="1" destOrd="0" presId="urn:microsoft.com/office/officeart/2005/8/layout/chevron2"/>
    <dgm:cxn modelId="{12FA636B-F6E7-754C-B7D6-DCC1436F5FF4}" type="presParOf" srcId="{E775D7FF-3DE0-4402-8C7E-956519CDAC70}" destId="{B98B9D9A-6B93-4A38-BAA8-CCECA1C89629}" srcOrd="2" destOrd="0" presId="urn:microsoft.com/office/officeart/2005/8/layout/chevron2"/>
    <dgm:cxn modelId="{3AA45007-1556-DA42-BB8D-84BF4847D927}" type="presParOf" srcId="{B98B9D9A-6B93-4A38-BAA8-CCECA1C89629}" destId="{9E45E50F-E280-44F8-85B7-8F335A663AB2}" srcOrd="0" destOrd="0" presId="urn:microsoft.com/office/officeart/2005/8/layout/chevron2"/>
    <dgm:cxn modelId="{D68E90B9-1E41-2D48-8BCB-7A37465BA46D}" type="presParOf" srcId="{B98B9D9A-6B93-4A38-BAA8-CCECA1C89629}" destId="{712FA295-2B4A-4E25-B4B0-BD6F38A3B29B}" srcOrd="1" destOrd="0" presId="urn:microsoft.com/office/officeart/2005/8/layout/chevron2"/>
    <dgm:cxn modelId="{4BA6C971-B85F-5149-A2DB-3581D61A7AEF}" type="presParOf" srcId="{E775D7FF-3DE0-4402-8C7E-956519CDAC70}" destId="{3AA36D1A-9091-4889-AF40-D970EC2B4B02}" srcOrd="3" destOrd="0" presId="urn:microsoft.com/office/officeart/2005/8/layout/chevron2"/>
    <dgm:cxn modelId="{D3674301-EF71-774C-B23E-275278210F09}" type="presParOf" srcId="{E775D7FF-3DE0-4402-8C7E-956519CDAC70}" destId="{1111320E-806B-4CA3-B3CC-94D3214E3CFF}" srcOrd="4" destOrd="0" presId="urn:microsoft.com/office/officeart/2005/8/layout/chevron2"/>
    <dgm:cxn modelId="{EF1B5DCF-1F8C-0C4A-80E7-59E1FEB32435}" type="presParOf" srcId="{1111320E-806B-4CA3-B3CC-94D3214E3CFF}" destId="{DED3D394-900A-4AED-884A-76DFC53B0E38}" srcOrd="0" destOrd="0" presId="urn:microsoft.com/office/officeart/2005/8/layout/chevron2"/>
    <dgm:cxn modelId="{579F4BD7-20F8-EB48-8C10-72DAC626DE48}" type="presParOf" srcId="{1111320E-806B-4CA3-B3CC-94D3214E3CFF}" destId="{02560638-63ED-4A14-A5B9-D60508A4BC73}" srcOrd="1" destOrd="0" presId="urn:microsoft.com/office/officeart/2005/8/layout/chevron2"/>
  </dgm:cxnLst>
  <dgm:bg>
    <a:solidFill>
      <a:schemeClr val="accent1">
        <a:lumMod val="20000"/>
        <a:lumOff val="80000"/>
      </a:schemeClr>
    </a:solid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B82E86-5006-492C-99E4-BA65BEB39046}">
      <dsp:nvSpPr>
        <dsp:cNvPr id="0" name=""/>
        <dsp:cNvSpPr/>
      </dsp:nvSpPr>
      <dsp:spPr>
        <a:xfrm>
          <a:off x="5918239" y="2178897"/>
          <a:ext cx="174784" cy="174781"/>
        </a:xfrm>
        <a:prstGeom prst="ellipse">
          <a:avLst/>
        </a:prstGeom>
        <a:solidFill>
          <a:srgbClr val="00B050"/>
        </a:solidFill>
        <a:ln w="38100" cap="flat" cmpd="sng" algn="ctr">
          <a:solidFill>
            <a:srgbClr val="00B05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55EB46-A806-40E4-82B4-1C7CA3C9BD0D}">
      <dsp:nvSpPr>
        <dsp:cNvPr id="0" name=""/>
        <dsp:cNvSpPr/>
      </dsp:nvSpPr>
      <dsp:spPr>
        <a:xfrm>
          <a:off x="5597902" y="2178897"/>
          <a:ext cx="174784" cy="174781"/>
        </a:xfrm>
        <a:prstGeom prst="ellipse">
          <a:avLst/>
        </a:prstGeom>
        <a:solidFill>
          <a:srgbClr val="383894"/>
        </a:solidFill>
        <a:ln w="38100" cap="flat" cmpd="sng" algn="ctr">
          <a:solidFill>
            <a:srgbClr val="00B05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C1C3A1-E74E-4BFF-9A4B-9369D7948032}">
      <dsp:nvSpPr>
        <dsp:cNvPr id="0" name=""/>
        <dsp:cNvSpPr/>
      </dsp:nvSpPr>
      <dsp:spPr>
        <a:xfrm>
          <a:off x="5277566" y="2178897"/>
          <a:ext cx="174784" cy="174781"/>
        </a:xfrm>
        <a:prstGeom prst="ellipse">
          <a:avLst/>
        </a:prstGeom>
        <a:solidFill>
          <a:srgbClr val="9BBB59">
            <a:lumMod val="75000"/>
          </a:srgbClr>
        </a:solidFill>
        <a:ln w="38100" cap="flat" cmpd="sng" algn="ctr">
          <a:solidFill>
            <a:srgbClr val="00B05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03EA17-8008-44EB-916B-128E67FB938F}">
      <dsp:nvSpPr>
        <dsp:cNvPr id="0" name=""/>
        <dsp:cNvSpPr/>
      </dsp:nvSpPr>
      <dsp:spPr>
        <a:xfrm>
          <a:off x="4957838" y="2178897"/>
          <a:ext cx="174784" cy="174781"/>
        </a:xfrm>
        <a:prstGeom prst="ellipse">
          <a:avLst/>
        </a:prstGeom>
        <a:solidFill>
          <a:srgbClr val="C0504D">
            <a:lumMod val="75000"/>
          </a:srgbClr>
        </a:solidFill>
        <a:ln w="38100" cap="flat" cmpd="sng" algn="ctr">
          <a:solidFill>
            <a:srgbClr val="00B05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DBCED4-A125-447D-B9D5-2372722B39D8}">
      <dsp:nvSpPr>
        <dsp:cNvPr id="0" name=""/>
        <dsp:cNvSpPr/>
      </dsp:nvSpPr>
      <dsp:spPr>
        <a:xfrm>
          <a:off x="4637502" y="2178897"/>
          <a:ext cx="174784" cy="174781"/>
        </a:xfrm>
        <a:prstGeom prst="ellipse">
          <a:avLst/>
        </a:prstGeom>
        <a:solidFill>
          <a:srgbClr val="0070C0"/>
        </a:solidFill>
        <a:ln w="38100" cap="flat" cmpd="sng" algn="ctr">
          <a:solidFill>
            <a:srgbClr val="00B05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1B26A8-C9E1-4474-9F93-2DCC590BEB54}">
      <dsp:nvSpPr>
        <dsp:cNvPr id="0" name=""/>
        <dsp:cNvSpPr/>
      </dsp:nvSpPr>
      <dsp:spPr>
        <a:xfrm>
          <a:off x="4322066" y="2179563"/>
          <a:ext cx="173735" cy="173735"/>
        </a:xfrm>
        <a:prstGeom prst="ellipse">
          <a:avLst/>
        </a:prstGeom>
        <a:solidFill>
          <a:srgbClr val="00B050"/>
        </a:solidFill>
        <a:ln w="25400" cap="flat" cmpd="sng" algn="ctr">
          <a:solidFill>
            <a:srgbClr val="00B05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14E1C5-4F51-41DC-B80A-FDBDA8809E11}">
      <dsp:nvSpPr>
        <dsp:cNvPr id="0" name=""/>
        <dsp:cNvSpPr/>
      </dsp:nvSpPr>
      <dsp:spPr>
        <a:xfrm>
          <a:off x="5633224" y="1817835"/>
          <a:ext cx="174784" cy="174781"/>
        </a:xfrm>
        <a:prstGeom prst="ellipse">
          <a:avLst/>
        </a:prstGeom>
        <a:solidFill>
          <a:srgbClr val="0070C0"/>
        </a:solidFill>
        <a:ln w="38100" cap="flat" cmpd="sng" algn="ctr">
          <a:solidFill>
            <a:srgbClr val="00B05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5F771D-4884-497D-A9D3-A6B44C40DFF7}">
      <dsp:nvSpPr>
        <dsp:cNvPr id="0" name=""/>
        <dsp:cNvSpPr/>
      </dsp:nvSpPr>
      <dsp:spPr>
        <a:xfrm>
          <a:off x="5633224" y="2542546"/>
          <a:ext cx="174784" cy="174781"/>
        </a:xfrm>
        <a:prstGeom prst="ellipse">
          <a:avLst/>
        </a:prstGeom>
        <a:solidFill>
          <a:srgbClr val="8064A2">
            <a:lumMod val="75000"/>
          </a:srgbClr>
        </a:solidFill>
        <a:ln w="38100" cap="flat" cmpd="sng" algn="ctr">
          <a:solidFill>
            <a:srgbClr val="00B05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B670EC-39BD-4A85-8946-5E0572E77256}">
      <dsp:nvSpPr>
        <dsp:cNvPr id="0" name=""/>
        <dsp:cNvSpPr/>
      </dsp:nvSpPr>
      <dsp:spPr>
        <a:xfrm>
          <a:off x="5789130" y="1974793"/>
          <a:ext cx="174784" cy="174781"/>
        </a:xfrm>
        <a:prstGeom prst="ellipse">
          <a:avLst/>
        </a:prstGeom>
        <a:solidFill>
          <a:srgbClr val="C0504D">
            <a:lumMod val="75000"/>
          </a:srgbClr>
        </a:solidFill>
        <a:ln w="38100" cap="flat" cmpd="sng" algn="ctr">
          <a:solidFill>
            <a:srgbClr val="00B05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C1AB65-3F93-4A5E-B2F4-AB7D885A9F86}">
      <dsp:nvSpPr>
        <dsp:cNvPr id="0" name=""/>
        <dsp:cNvSpPr/>
      </dsp:nvSpPr>
      <dsp:spPr>
        <a:xfrm>
          <a:off x="5799483" y="2386450"/>
          <a:ext cx="174784" cy="174781"/>
        </a:xfrm>
        <a:prstGeom prst="ellipse">
          <a:avLst/>
        </a:prstGeom>
        <a:solidFill>
          <a:srgbClr val="9BBB59">
            <a:lumMod val="75000"/>
          </a:srgbClr>
        </a:solidFill>
        <a:ln w="38100" cap="flat" cmpd="sng" algn="ctr">
          <a:solidFill>
            <a:srgbClr val="00B05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B9E161-AC26-4A67-A9A6-7C180F9115CD}">
      <dsp:nvSpPr>
        <dsp:cNvPr id="0" name=""/>
        <dsp:cNvSpPr/>
      </dsp:nvSpPr>
      <dsp:spPr>
        <a:xfrm>
          <a:off x="2531769" y="1396996"/>
          <a:ext cx="1735434" cy="1731861"/>
        </a:xfrm>
        <a:prstGeom prst="ellipse">
          <a:avLst/>
        </a:prstGeom>
        <a:solidFill>
          <a:srgbClr val="00B050"/>
        </a:solidFill>
        <a:ln w="25400" cap="flat" cmpd="sng" algn="ctr">
          <a:solidFill>
            <a:srgbClr val="00B05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600"/>
            </a:spcAft>
          </a:pPr>
          <a:r>
            <a:rPr lang="fr-CH" sz="2400" b="1" kern="1200" dirty="0" err="1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NMHSs</a:t>
          </a:r>
          <a:endParaRPr lang="fr-CH" sz="2400" b="1" kern="1200" dirty="0" smtClean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2785917" y="1650621"/>
        <a:ext cx="1227138" cy="1224611"/>
      </dsp:txXfrm>
    </dsp:sp>
    <dsp:sp modelId="{B16C2CD7-71BE-4E6C-A819-2F50E3D310E3}">
      <dsp:nvSpPr>
        <dsp:cNvPr id="0" name=""/>
        <dsp:cNvSpPr/>
      </dsp:nvSpPr>
      <dsp:spPr>
        <a:xfrm>
          <a:off x="2133602" y="1244601"/>
          <a:ext cx="349568" cy="349850"/>
        </a:xfrm>
        <a:prstGeom prst="ellipse">
          <a:avLst/>
        </a:prstGeom>
        <a:solidFill>
          <a:srgbClr val="0070C0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B488A2-1502-44E2-AD1A-67F685CE31D3}">
      <dsp:nvSpPr>
        <dsp:cNvPr id="0" name=""/>
        <dsp:cNvSpPr/>
      </dsp:nvSpPr>
      <dsp:spPr>
        <a:xfrm>
          <a:off x="1871402" y="1045691"/>
          <a:ext cx="174784" cy="174781"/>
        </a:xfrm>
        <a:prstGeom prst="ellipse">
          <a:avLst/>
        </a:prstGeom>
        <a:solidFill>
          <a:srgbClr val="0070C0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D8BCC6-C70E-44B3-9930-08F11041EACF}">
      <dsp:nvSpPr>
        <dsp:cNvPr id="0" name=""/>
        <dsp:cNvSpPr/>
      </dsp:nvSpPr>
      <dsp:spPr>
        <a:xfrm>
          <a:off x="1498083" y="1045691"/>
          <a:ext cx="174784" cy="174781"/>
        </a:xfrm>
        <a:prstGeom prst="ellipse">
          <a:avLst/>
        </a:prstGeom>
        <a:solidFill>
          <a:srgbClr val="0070C0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EDEF68-8F43-4AB0-AAEC-6D01C0BAD6BB}">
      <dsp:nvSpPr>
        <dsp:cNvPr id="0" name=""/>
        <dsp:cNvSpPr/>
      </dsp:nvSpPr>
      <dsp:spPr>
        <a:xfrm>
          <a:off x="1124763" y="1045691"/>
          <a:ext cx="174784" cy="174781"/>
        </a:xfrm>
        <a:prstGeom prst="ellipse">
          <a:avLst/>
        </a:prstGeom>
        <a:solidFill>
          <a:srgbClr val="0070C0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4C45D1-177C-4609-8910-1C585BED18AD}">
      <dsp:nvSpPr>
        <dsp:cNvPr id="0" name=""/>
        <dsp:cNvSpPr/>
      </dsp:nvSpPr>
      <dsp:spPr>
        <a:xfrm>
          <a:off x="751443" y="1045691"/>
          <a:ext cx="174784" cy="174781"/>
        </a:xfrm>
        <a:prstGeom prst="ellipse">
          <a:avLst/>
        </a:prstGeom>
        <a:solidFill>
          <a:srgbClr val="0070C0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0696CF-D8E4-49C6-B61E-C7D83905BB66}">
      <dsp:nvSpPr>
        <dsp:cNvPr id="0" name=""/>
        <dsp:cNvSpPr/>
      </dsp:nvSpPr>
      <dsp:spPr>
        <a:xfrm>
          <a:off x="377514" y="1045691"/>
          <a:ext cx="174784" cy="174781"/>
        </a:xfrm>
        <a:prstGeom prst="ellipse">
          <a:avLst/>
        </a:prstGeom>
        <a:solidFill>
          <a:srgbClr val="0070C0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F7BDB6-502D-4DB1-A586-D79517073D52}">
      <dsp:nvSpPr>
        <dsp:cNvPr id="0" name=""/>
        <dsp:cNvSpPr/>
      </dsp:nvSpPr>
      <dsp:spPr>
        <a:xfrm>
          <a:off x="4194" y="1045691"/>
          <a:ext cx="174784" cy="174781"/>
        </a:xfrm>
        <a:prstGeom prst="ellipse">
          <a:avLst/>
        </a:prstGeom>
        <a:solidFill>
          <a:srgbClr val="0070C0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D16E8A-9CE3-4438-AFF4-83D9C13497A3}">
      <dsp:nvSpPr>
        <dsp:cNvPr id="0" name=""/>
        <dsp:cNvSpPr/>
      </dsp:nvSpPr>
      <dsp:spPr>
        <a:xfrm>
          <a:off x="2976" y="594651"/>
          <a:ext cx="2048691" cy="4496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noProof="0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ea"/>
              <a:cs typeface="+mn-cs"/>
            </a:rPr>
            <a:t>Climate Data Availability, Management, and Mining</a:t>
          </a:r>
        </a:p>
      </dsp:txBody>
      <dsp:txXfrm>
        <a:off x="2976" y="594651"/>
        <a:ext cx="2048691" cy="449602"/>
      </dsp:txXfrm>
    </dsp:sp>
    <dsp:sp modelId="{CE1A4127-123C-4880-9B63-864E304962B7}">
      <dsp:nvSpPr>
        <dsp:cNvPr id="0" name=""/>
        <dsp:cNvSpPr/>
      </dsp:nvSpPr>
      <dsp:spPr>
        <a:xfrm>
          <a:off x="1861051" y="2437253"/>
          <a:ext cx="349568" cy="349850"/>
        </a:xfrm>
        <a:prstGeom prst="ellipse">
          <a:avLst/>
        </a:prstGeom>
        <a:solidFill>
          <a:srgbClr val="9BBB59">
            <a:lumMod val="75000"/>
          </a:srgb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3405C4-C66C-435B-8194-C6376D1C33DB}">
      <dsp:nvSpPr>
        <dsp:cNvPr id="0" name=""/>
        <dsp:cNvSpPr/>
      </dsp:nvSpPr>
      <dsp:spPr>
        <a:xfrm>
          <a:off x="1386626" y="2631555"/>
          <a:ext cx="174784" cy="174781"/>
        </a:xfrm>
        <a:prstGeom prst="ellipse">
          <a:avLst/>
        </a:prstGeom>
        <a:solidFill>
          <a:srgbClr val="9BBB59">
            <a:lumMod val="75000"/>
          </a:srgb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EFA229-A495-42B3-8EEF-6C415632D0F7}">
      <dsp:nvSpPr>
        <dsp:cNvPr id="0" name=""/>
        <dsp:cNvSpPr/>
      </dsp:nvSpPr>
      <dsp:spPr>
        <a:xfrm>
          <a:off x="1041320" y="2631555"/>
          <a:ext cx="174784" cy="174781"/>
        </a:xfrm>
        <a:prstGeom prst="ellipse">
          <a:avLst/>
        </a:prstGeom>
        <a:solidFill>
          <a:srgbClr val="9BBB59">
            <a:lumMod val="75000"/>
          </a:srgb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D79EBD-C557-4E13-9F6B-15D1B6312B63}">
      <dsp:nvSpPr>
        <dsp:cNvPr id="0" name=""/>
        <dsp:cNvSpPr/>
      </dsp:nvSpPr>
      <dsp:spPr>
        <a:xfrm>
          <a:off x="695406" y="2631555"/>
          <a:ext cx="174784" cy="174781"/>
        </a:xfrm>
        <a:prstGeom prst="ellipse">
          <a:avLst/>
        </a:prstGeom>
        <a:solidFill>
          <a:srgbClr val="9BBB59">
            <a:lumMod val="75000"/>
          </a:srgb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443407-17C3-4142-B4B3-C869A12CF380}">
      <dsp:nvSpPr>
        <dsp:cNvPr id="0" name=""/>
        <dsp:cNvSpPr/>
      </dsp:nvSpPr>
      <dsp:spPr>
        <a:xfrm>
          <a:off x="350100" y="2631555"/>
          <a:ext cx="174784" cy="174781"/>
        </a:xfrm>
        <a:prstGeom prst="ellipse">
          <a:avLst/>
        </a:prstGeom>
        <a:solidFill>
          <a:srgbClr val="9BBB59">
            <a:lumMod val="75000"/>
          </a:srgb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1EA976-1BA6-4AB1-B8DC-4B15D06503DB}">
      <dsp:nvSpPr>
        <dsp:cNvPr id="0" name=""/>
        <dsp:cNvSpPr/>
      </dsp:nvSpPr>
      <dsp:spPr>
        <a:xfrm>
          <a:off x="4185" y="2631555"/>
          <a:ext cx="174784" cy="174781"/>
        </a:xfrm>
        <a:prstGeom prst="ellipse">
          <a:avLst/>
        </a:prstGeom>
        <a:solidFill>
          <a:srgbClr val="9BBB59">
            <a:lumMod val="75000"/>
          </a:srgb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C3E279-34FD-4674-8ACE-67F62888D58E}">
      <dsp:nvSpPr>
        <dsp:cNvPr id="0" name=""/>
        <dsp:cNvSpPr/>
      </dsp:nvSpPr>
      <dsp:spPr>
        <a:xfrm>
          <a:off x="2976" y="2184254"/>
          <a:ext cx="1549307" cy="4496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noProof="0" dirty="0" smtClean="0">
              <a:solidFill>
                <a:srgbClr val="9BBB5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ea"/>
              <a:cs typeface="+mn-cs"/>
            </a:rPr>
            <a:t>Climate Forecasts</a:t>
          </a:r>
          <a:endParaRPr lang="en-US" sz="1800" kern="1200" noProof="0" dirty="0">
            <a:solidFill>
              <a:srgbClr val="9BBB59">
                <a:lumMod val="75000"/>
              </a:srgb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libri"/>
            <a:ea typeface="+mn-ea"/>
            <a:cs typeface="+mn-cs"/>
          </a:endParaRPr>
        </a:p>
      </dsp:txBody>
      <dsp:txXfrm>
        <a:off x="2976" y="2184254"/>
        <a:ext cx="1549307" cy="449602"/>
      </dsp:txXfrm>
    </dsp:sp>
    <dsp:sp modelId="{3C1A86C5-629D-4B8A-B486-BDF97F7EE713}">
      <dsp:nvSpPr>
        <dsp:cNvPr id="0" name=""/>
        <dsp:cNvSpPr/>
      </dsp:nvSpPr>
      <dsp:spPr>
        <a:xfrm>
          <a:off x="2095516" y="2938392"/>
          <a:ext cx="349568" cy="349850"/>
        </a:xfrm>
        <a:prstGeom prst="ellipse">
          <a:avLst/>
        </a:prstGeom>
        <a:solidFill>
          <a:srgbClr val="8064A2">
            <a:lumMod val="75000"/>
          </a:srgb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D7B410-9791-4961-9D96-7A2ED45686FA}">
      <dsp:nvSpPr>
        <dsp:cNvPr id="0" name=""/>
        <dsp:cNvSpPr/>
      </dsp:nvSpPr>
      <dsp:spPr>
        <a:xfrm>
          <a:off x="1871402" y="3294567"/>
          <a:ext cx="174784" cy="174781"/>
        </a:xfrm>
        <a:prstGeom prst="ellipse">
          <a:avLst/>
        </a:prstGeom>
        <a:solidFill>
          <a:srgbClr val="8064A2">
            <a:lumMod val="75000"/>
          </a:srgb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10FECC-73B7-4B47-8709-FF4F88DEFB70}">
      <dsp:nvSpPr>
        <dsp:cNvPr id="0" name=""/>
        <dsp:cNvSpPr/>
      </dsp:nvSpPr>
      <dsp:spPr>
        <a:xfrm>
          <a:off x="1498083" y="3294567"/>
          <a:ext cx="174784" cy="174781"/>
        </a:xfrm>
        <a:prstGeom prst="ellipse">
          <a:avLst/>
        </a:prstGeom>
        <a:solidFill>
          <a:srgbClr val="8064A2">
            <a:lumMod val="75000"/>
          </a:srgb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A0BD78-8C7A-4FD3-ADDD-9D9D1FEC19C0}">
      <dsp:nvSpPr>
        <dsp:cNvPr id="0" name=""/>
        <dsp:cNvSpPr/>
      </dsp:nvSpPr>
      <dsp:spPr>
        <a:xfrm>
          <a:off x="1124763" y="3294567"/>
          <a:ext cx="174784" cy="174781"/>
        </a:xfrm>
        <a:prstGeom prst="ellipse">
          <a:avLst/>
        </a:prstGeom>
        <a:solidFill>
          <a:srgbClr val="8064A2">
            <a:lumMod val="75000"/>
          </a:srgb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3F37A9-BAA9-41FC-A79B-18B024F26192}">
      <dsp:nvSpPr>
        <dsp:cNvPr id="0" name=""/>
        <dsp:cNvSpPr/>
      </dsp:nvSpPr>
      <dsp:spPr>
        <a:xfrm>
          <a:off x="751443" y="3294567"/>
          <a:ext cx="174784" cy="174781"/>
        </a:xfrm>
        <a:prstGeom prst="ellipse">
          <a:avLst/>
        </a:prstGeom>
        <a:solidFill>
          <a:srgbClr val="8064A2">
            <a:lumMod val="75000"/>
          </a:srgb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D34F14-0708-46CC-BD73-7E31480E988E}">
      <dsp:nvSpPr>
        <dsp:cNvPr id="0" name=""/>
        <dsp:cNvSpPr/>
      </dsp:nvSpPr>
      <dsp:spPr>
        <a:xfrm>
          <a:off x="377514" y="3294567"/>
          <a:ext cx="174784" cy="174781"/>
        </a:xfrm>
        <a:prstGeom prst="ellipse">
          <a:avLst/>
        </a:prstGeom>
        <a:solidFill>
          <a:srgbClr val="8064A2">
            <a:lumMod val="75000"/>
          </a:srgb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6C23EC-9BBF-4ED3-A9F0-68E8BCB2BBB8}">
      <dsp:nvSpPr>
        <dsp:cNvPr id="0" name=""/>
        <dsp:cNvSpPr/>
      </dsp:nvSpPr>
      <dsp:spPr>
        <a:xfrm>
          <a:off x="4194" y="3294567"/>
          <a:ext cx="174784" cy="174781"/>
        </a:xfrm>
        <a:prstGeom prst="ellipse">
          <a:avLst/>
        </a:prstGeom>
        <a:solidFill>
          <a:srgbClr val="8064A2">
            <a:lumMod val="75000"/>
          </a:srgb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236151-4B99-4604-9942-709C6EA99500}">
      <dsp:nvSpPr>
        <dsp:cNvPr id="0" name=""/>
        <dsp:cNvSpPr/>
      </dsp:nvSpPr>
      <dsp:spPr>
        <a:xfrm>
          <a:off x="2976" y="2843239"/>
          <a:ext cx="2048691" cy="4496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noProof="0" dirty="0" smtClean="0">
              <a:solidFill>
                <a:srgbClr val="3838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ea"/>
              <a:cs typeface="+mn-cs"/>
            </a:rPr>
            <a:t>Climate Projections</a:t>
          </a:r>
          <a:endParaRPr lang="en-US" sz="1800" kern="1200" noProof="0" dirty="0">
            <a:solidFill>
              <a:srgbClr val="383894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libri"/>
            <a:ea typeface="+mn-ea"/>
            <a:cs typeface="+mn-cs"/>
          </a:endParaRPr>
        </a:p>
      </dsp:txBody>
      <dsp:txXfrm>
        <a:off x="2976" y="2843239"/>
        <a:ext cx="2048691" cy="4496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4A0013-B2AE-4BE6-8335-2345F3957EE2}">
      <dsp:nvSpPr>
        <dsp:cNvPr id="0" name=""/>
        <dsp:cNvSpPr/>
      </dsp:nvSpPr>
      <dsp:spPr>
        <a:xfrm>
          <a:off x="0" y="2428800"/>
          <a:ext cx="4648200" cy="796999"/>
        </a:xfrm>
        <a:prstGeom prst="rect">
          <a:avLst/>
        </a:prstGeom>
        <a:solidFill>
          <a:schemeClr val="tx1">
            <a:lumMod val="65000"/>
            <a:lumOff val="3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H" sz="1800" kern="1200" dirty="0" smtClean="0"/>
            <a:t>Service Delivery</a:t>
          </a:r>
          <a:endParaRPr lang="en-US" sz="1800" kern="1200" dirty="0"/>
        </a:p>
      </dsp:txBody>
      <dsp:txXfrm>
        <a:off x="0" y="2428800"/>
        <a:ext cx="4648200" cy="430379"/>
      </dsp:txXfrm>
    </dsp:sp>
    <dsp:sp modelId="{D885207B-B1D8-4013-9ADB-0FF56C359F3E}">
      <dsp:nvSpPr>
        <dsp:cNvPr id="0" name=""/>
        <dsp:cNvSpPr/>
      </dsp:nvSpPr>
      <dsp:spPr>
        <a:xfrm>
          <a:off x="0" y="2842670"/>
          <a:ext cx="2324099" cy="366619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15240" rIns="85344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noProof="0" dirty="0" smtClean="0"/>
            <a:t>Sector Specific </a:t>
          </a:r>
          <a:r>
            <a:rPr lang="fr-CH" sz="1200" kern="1200" dirty="0" smtClean="0"/>
            <a:t>Information</a:t>
          </a:r>
          <a:endParaRPr lang="en-US" sz="1200" kern="1200" dirty="0"/>
        </a:p>
      </dsp:txBody>
      <dsp:txXfrm>
        <a:off x="0" y="2842670"/>
        <a:ext cx="2324099" cy="366619"/>
      </dsp:txXfrm>
    </dsp:sp>
    <dsp:sp modelId="{25F33E04-5166-4339-B5EF-0563B731297C}">
      <dsp:nvSpPr>
        <dsp:cNvPr id="0" name=""/>
        <dsp:cNvSpPr/>
      </dsp:nvSpPr>
      <dsp:spPr>
        <a:xfrm>
          <a:off x="2324100" y="2842670"/>
          <a:ext cx="2324099" cy="366619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15240" rIns="85344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noProof="0" dirty="0" smtClean="0"/>
            <a:t>Best Practices</a:t>
          </a:r>
          <a:endParaRPr lang="en-US" sz="1200" kern="1200" noProof="0" dirty="0"/>
        </a:p>
      </dsp:txBody>
      <dsp:txXfrm>
        <a:off x="2324100" y="2842670"/>
        <a:ext cx="2324099" cy="366619"/>
      </dsp:txXfrm>
    </dsp:sp>
    <dsp:sp modelId="{7E4D47C8-25DA-403C-873D-981D0D229658}">
      <dsp:nvSpPr>
        <dsp:cNvPr id="0" name=""/>
        <dsp:cNvSpPr/>
      </dsp:nvSpPr>
      <dsp:spPr>
        <a:xfrm rot="10800000">
          <a:off x="0" y="1214400"/>
          <a:ext cx="4648200" cy="1225785"/>
        </a:xfrm>
        <a:prstGeom prst="upArrowCallout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noProof="0" dirty="0" smtClean="0"/>
            <a:t>Producing Climate </a:t>
          </a:r>
          <a:r>
            <a:rPr lang="fr-CH" sz="1800" kern="1200" dirty="0" err="1" smtClean="0"/>
            <a:t>Products</a:t>
          </a:r>
          <a:endParaRPr lang="en-US" sz="1800" kern="1200" dirty="0"/>
        </a:p>
      </dsp:txBody>
      <dsp:txXfrm rot="-10800000">
        <a:off x="0" y="1214400"/>
        <a:ext cx="4648200" cy="430250"/>
      </dsp:txXfrm>
    </dsp:sp>
    <dsp:sp modelId="{160D1D2F-637C-4F12-9077-EDE1967C2C09}">
      <dsp:nvSpPr>
        <dsp:cNvPr id="0" name=""/>
        <dsp:cNvSpPr/>
      </dsp:nvSpPr>
      <dsp:spPr>
        <a:xfrm>
          <a:off x="0" y="1644650"/>
          <a:ext cx="2324099" cy="366509"/>
        </a:xfrm>
        <a:prstGeom prst="rect">
          <a:avLst/>
        </a:prstGeom>
        <a:solidFill>
          <a:schemeClr val="accent4">
            <a:lumMod val="20000"/>
            <a:lumOff val="80000"/>
            <a:alpha val="9000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15240" rIns="85344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H" sz="1200" kern="1200" dirty="0" smtClean="0"/>
            <a:t>Access to Data</a:t>
          </a:r>
          <a:endParaRPr lang="en-US" sz="1200" kern="1200" dirty="0"/>
        </a:p>
      </dsp:txBody>
      <dsp:txXfrm>
        <a:off x="0" y="1644650"/>
        <a:ext cx="2324099" cy="366509"/>
      </dsp:txXfrm>
    </dsp:sp>
    <dsp:sp modelId="{F9B56DFF-490E-405F-97FE-70CA99C52DED}">
      <dsp:nvSpPr>
        <dsp:cNvPr id="0" name=""/>
        <dsp:cNvSpPr/>
      </dsp:nvSpPr>
      <dsp:spPr>
        <a:xfrm>
          <a:off x="2324100" y="1644650"/>
          <a:ext cx="2324099" cy="366509"/>
        </a:xfrm>
        <a:prstGeom prst="rect">
          <a:avLst/>
        </a:prstGeom>
        <a:solidFill>
          <a:schemeClr val="accent4">
            <a:lumMod val="20000"/>
            <a:lumOff val="80000"/>
            <a:alpha val="9000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15240" rIns="85344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H" sz="1200" kern="1200" dirty="0" smtClean="0"/>
            <a:t>Software Tools</a:t>
          </a:r>
          <a:endParaRPr lang="en-US" sz="1200" kern="1200" dirty="0"/>
        </a:p>
      </dsp:txBody>
      <dsp:txXfrm>
        <a:off x="2324100" y="1644650"/>
        <a:ext cx="2324099" cy="366509"/>
      </dsp:txXfrm>
    </dsp:sp>
    <dsp:sp modelId="{7F7C0180-A7FF-4268-B2CC-AC5C5040B600}">
      <dsp:nvSpPr>
        <dsp:cNvPr id="0" name=""/>
        <dsp:cNvSpPr/>
      </dsp:nvSpPr>
      <dsp:spPr>
        <a:xfrm rot="10800000">
          <a:off x="0" y="570"/>
          <a:ext cx="4648200" cy="1225785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noProof="0" dirty="0" smtClean="0"/>
            <a:t>Guidance and Training</a:t>
          </a:r>
          <a:endParaRPr lang="en-US" sz="1800" kern="1200" noProof="0" dirty="0"/>
        </a:p>
      </dsp:txBody>
      <dsp:txXfrm rot="-10800000">
        <a:off x="0" y="570"/>
        <a:ext cx="4648200" cy="430250"/>
      </dsp:txXfrm>
    </dsp:sp>
    <dsp:sp modelId="{61DEE786-6E75-4EE8-9CBC-A391F21C1CB3}">
      <dsp:nvSpPr>
        <dsp:cNvPr id="0" name=""/>
        <dsp:cNvSpPr/>
      </dsp:nvSpPr>
      <dsp:spPr>
        <a:xfrm>
          <a:off x="0" y="430820"/>
          <a:ext cx="2324099" cy="36650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15240" rIns="85344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H" sz="1200" kern="1200" dirty="0" smtClean="0"/>
            <a:t>Guidance</a:t>
          </a:r>
          <a:endParaRPr lang="en-US" sz="1200" kern="1200" dirty="0"/>
        </a:p>
      </dsp:txBody>
      <dsp:txXfrm>
        <a:off x="0" y="430820"/>
        <a:ext cx="2324099" cy="366509"/>
      </dsp:txXfrm>
    </dsp:sp>
    <dsp:sp modelId="{55F16D8F-BFDE-452D-9E66-D9EC7926354D}">
      <dsp:nvSpPr>
        <dsp:cNvPr id="0" name=""/>
        <dsp:cNvSpPr/>
      </dsp:nvSpPr>
      <dsp:spPr>
        <a:xfrm>
          <a:off x="2324100" y="430820"/>
          <a:ext cx="2324099" cy="36650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15240" rIns="85344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H" sz="1200" kern="1200" dirty="0" smtClean="0"/>
            <a:t>Training</a:t>
          </a:r>
          <a:endParaRPr lang="en-US" sz="1200" kern="1200" dirty="0"/>
        </a:p>
      </dsp:txBody>
      <dsp:txXfrm>
        <a:off x="2324100" y="430820"/>
        <a:ext cx="2324099" cy="36650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157D6A-88E6-4C58-8D20-D823C25A1ECF}">
      <dsp:nvSpPr>
        <dsp:cNvPr id="0" name=""/>
        <dsp:cNvSpPr/>
      </dsp:nvSpPr>
      <dsp:spPr>
        <a:xfrm rot="5400000">
          <a:off x="-222429" y="225592"/>
          <a:ext cx="1482862" cy="1038004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Select Climate Information</a:t>
          </a:r>
          <a:endParaRPr lang="en-US" sz="1400" kern="1200" dirty="0"/>
        </a:p>
      </dsp:txBody>
      <dsp:txXfrm rot="-5400000">
        <a:off x="0" y="522165"/>
        <a:ext cx="1038004" cy="444858"/>
      </dsp:txXfrm>
    </dsp:sp>
    <dsp:sp modelId="{FD1BB87E-2359-4F75-8DF7-578DC020CF54}">
      <dsp:nvSpPr>
        <dsp:cNvPr id="0" name=""/>
        <dsp:cNvSpPr/>
      </dsp:nvSpPr>
      <dsp:spPr>
        <a:xfrm rot="5400000">
          <a:off x="2789103" y="-1747935"/>
          <a:ext cx="964367" cy="446656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Appropriate climate data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Effective tools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Global/Regional/Local aspects</a:t>
          </a:r>
          <a:endParaRPr lang="en-US" sz="1800" kern="1200" dirty="0"/>
        </a:p>
      </dsp:txBody>
      <dsp:txXfrm rot="-5400000">
        <a:off x="1038005" y="50240"/>
        <a:ext cx="4419488" cy="870213"/>
      </dsp:txXfrm>
    </dsp:sp>
    <dsp:sp modelId="{9E45E50F-E280-44F8-85B7-8F335A663AB2}">
      <dsp:nvSpPr>
        <dsp:cNvPr id="0" name=""/>
        <dsp:cNvSpPr/>
      </dsp:nvSpPr>
      <dsp:spPr>
        <a:xfrm rot="5400000">
          <a:off x="-222429" y="1512997"/>
          <a:ext cx="1482862" cy="1038004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Tailor to Specific User</a:t>
          </a:r>
          <a:endParaRPr lang="en-US" sz="1400" kern="1200" dirty="0"/>
        </a:p>
      </dsp:txBody>
      <dsp:txXfrm rot="-5400000">
        <a:off x="0" y="1809570"/>
        <a:ext cx="1038004" cy="444858"/>
      </dsp:txXfrm>
    </dsp:sp>
    <dsp:sp modelId="{712FA295-2B4A-4E25-B4B0-BD6F38A3B29B}">
      <dsp:nvSpPr>
        <dsp:cNvPr id="0" name=""/>
        <dsp:cNvSpPr/>
      </dsp:nvSpPr>
      <dsp:spPr>
        <a:xfrm rot="5400000">
          <a:off x="2789356" y="-460783"/>
          <a:ext cx="963860" cy="446656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Frame context (why user need the information?)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Use or refer to appropriate application tools</a:t>
          </a:r>
          <a:endParaRPr lang="en-US" sz="1800" kern="1200" dirty="0"/>
        </a:p>
      </dsp:txBody>
      <dsp:txXfrm rot="-5400000">
        <a:off x="1038004" y="1337621"/>
        <a:ext cx="4419513" cy="869756"/>
      </dsp:txXfrm>
    </dsp:sp>
    <dsp:sp modelId="{DED3D394-900A-4AED-884A-76DFC53B0E38}">
      <dsp:nvSpPr>
        <dsp:cNvPr id="0" name=""/>
        <dsp:cNvSpPr/>
      </dsp:nvSpPr>
      <dsp:spPr>
        <a:xfrm rot="5400000">
          <a:off x="-222429" y="2800403"/>
          <a:ext cx="1482862" cy="1038004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Select Communication Strategy</a:t>
          </a:r>
          <a:endParaRPr lang="en-US" sz="1400" kern="1200" dirty="0"/>
        </a:p>
      </dsp:txBody>
      <dsp:txXfrm rot="-5400000">
        <a:off x="0" y="3096976"/>
        <a:ext cx="1038004" cy="444858"/>
      </dsp:txXfrm>
    </dsp:sp>
    <dsp:sp modelId="{02560638-63ED-4A14-A5B9-D60508A4BC73}">
      <dsp:nvSpPr>
        <dsp:cNvPr id="0" name=""/>
        <dsp:cNvSpPr/>
      </dsp:nvSpPr>
      <dsp:spPr>
        <a:xfrm rot="5400000">
          <a:off x="2789356" y="826621"/>
          <a:ext cx="963860" cy="446656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Time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Format (event, web, news letter, etc.)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Delivery Style (language, figures, content)</a:t>
          </a:r>
          <a:endParaRPr lang="en-US" sz="1800" kern="1200" dirty="0"/>
        </a:p>
      </dsp:txBody>
      <dsp:txXfrm rot="-5400000">
        <a:off x="1038004" y="2625025"/>
        <a:ext cx="4419513" cy="8697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ConvergingText#1">
  <dgm:title val="Converging Text"/>
  <dgm:desc val="Use to show multiple steps or parts that merge into a whole. Limited to one Level 1 shape that contains text and a maximum of five Level 2 shapes."/>
  <dgm:catLst>
    <dgm:cat type="process" pri="6500"/>
    <dgm:cat type="officeonline" pri="5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clrData>
  <dgm:layoutNode name="Name0">
    <dgm:varLst>
      <dgm:chMax/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vertAlign" val="mid"/>
          <dgm:param type="nodeVertAlign" val="mid"/>
          <dgm:param type="horzAlign" val="ctr"/>
        </dgm:alg>
      </dgm:if>
      <dgm:else name="Name3">
        <dgm:alg type="lin">
          <dgm:param type="linDir" val="fromR"/>
          <dgm:param type="vertAlign" val="mid"/>
          <dgm:param type="nodeVertAlign" val="mid"/>
          <dgm:param type="horzAlign" val="ct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op="equ" val="65"/>
      <dgm:constr type="primFontSz" for="des" forName="Child1" op="equ" val="65"/>
      <dgm:constr type="primFontSz" for="des" forName="Child2" refType="primFontSz" refFor="des" refForName="Child1" op="equ"/>
      <dgm:constr type="primFontSz" for="des" forName="Child3" refType="primFontSz" refFor="des" refForName="Child1" op="equ"/>
      <dgm:constr type="primFontSz" for="des" forName="Child4" refType="primFontSz" refFor="des" refForName="Child1" op="equ"/>
      <dgm:constr type="primFontSz" for="des" forName="Child5" refType="primFontSz" refFor="des" refForName="Child1" op="equ"/>
      <dgm:constr type="primFontSz" for="des" forName="Child1" refType="primFontSz" refFor="des" refForName="Parent" op="lte"/>
      <dgm:constr type="primFontSz" for="des" forName="Child2" refType="primFontSz" refFor="des" refForName="Parent" op="lte"/>
      <dgm:constr type="primFontSz" for="des" forName="Child3" refType="primFontSz" refFor="des" refForName="Parent" op="lte"/>
      <dgm:constr type="primFontSz" for="des" forName="Child4" refType="primFontSz" refFor="des" refForName="Parent" op="lte"/>
      <dgm:constr type="primFontSz" for="des" forName="Child5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.05"/>
      <dgm:constr type="w" for="ch" forName="sibTrans" refType="w" refFor="ch" refForName="composite" op="equ" fact="0.05"/>
      <dgm:constr type="h" for="ch" forName="sibTrans" refType="w" refFor="ch" refForName="sibTrans" op="equ"/>
    </dgm:constrLst>
    <dgm:forEach name="nodesForEach" axis="ch" ptType="node">
      <dgm:layoutNode name="composite">
        <dgm:choose name="Name4">
          <dgm:if name="Name5" func="var" arg="dir" op="equ" val="norm">
            <dgm:choose name="Name6">
              <dgm:if name="Name7" axis="ch" ptType="node" func="cnt" op="equ" val="0">
                <dgm:alg type="composite">
                  <dgm:param type="ar" val="2.1059"/>
                </dgm:alg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 fact="0.4749"/>
                  <dgm:constr type="h" for="ch" forName="Parent" refType="h"/>
                  <dgm:constr type="l" for="ch" forName="ParentAccent1" refType="w" fact="0.9531"/>
                  <dgm:constr type="t" for="ch" forName="ParentAccent1" refType="h" fact="0.4506"/>
                  <dgm:constr type="w" for="ch" forName="ParentAccent1" refType="w" fact="0.0469"/>
                  <dgm:constr type="h" for="ch" forName="ParentAccent1" refType="h" fact="0.0988"/>
                  <dgm:constr type="l" for="ch" forName="ParentAccent2" refType="w" fact="0.8734"/>
                  <dgm:constr type="t" for="ch" forName="ParentAccent2" refType="h" fact="0.4506"/>
                  <dgm:constr type="w" for="ch" forName="ParentAccent2" refType="w" fact="0.0469"/>
                  <dgm:constr type="h" for="ch" forName="ParentAccent2" refType="h" fact="0.0988"/>
                  <dgm:constr type="l" for="ch" forName="ParentAccent3" refType="w" fact="0.7937"/>
                  <dgm:constr type="t" for="ch" forName="ParentAccent3" refType="h" fact="0.4506"/>
                  <dgm:constr type="w" for="ch" forName="ParentAccent3" refType="w" fact="0.0469"/>
                  <dgm:constr type="h" for="ch" forName="ParentAccent3" refType="h" fact="0.0988"/>
                  <dgm:constr type="l" for="ch" forName="ParentAccent4" refType="w" fact="0.714"/>
                  <dgm:constr type="t" for="ch" forName="ParentAccent4" refType="h" fact="0.4506"/>
                  <dgm:constr type="w" for="ch" forName="ParentAccent4" refType="w" fact="0.0469"/>
                  <dgm:constr type="h" for="ch" forName="ParentAccent4" refType="h" fact="0.0988"/>
                  <dgm:constr type="l" for="ch" forName="ParentAccent5" refType="w" fact="0.6343"/>
                  <dgm:constr type="t" for="ch" forName="ParentAccent5" refType="h" fact="0.4506"/>
                  <dgm:constr type="w" for="ch" forName="ParentAccent5" refType="w" fact="0.0469"/>
                  <dgm:constr type="h" for="ch" forName="ParentAccent5" refType="h" fact="0.0988"/>
                  <dgm:constr type="l" for="ch" forName="ParentAccent6" refType="w" fact="0.5076"/>
                  <dgm:constr type="t" for="ch" forName="ParentAccent6" refType="h" fact="0.4012"/>
                  <dgm:constr type="w" for="ch" forName="ParentAccent6" refType="w" fact="0.0939"/>
                  <dgm:constr type="h" for="ch" forName="ParentAccent6" refType="h" fact="0.1976"/>
                  <dgm:constr type="l" for="ch" forName="ParentAccent7" refType="w" fact="0.8766"/>
                  <dgm:constr type="t" for="ch" forName="ParentAccent7" refType="h" fact="0.2465"/>
                  <dgm:constr type="w" for="ch" forName="ParentAccent7" refType="w" fact="0.0469"/>
                  <dgm:constr type="h" for="ch" forName="ParentAccent7" refType="h" fact="0.0988"/>
                  <dgm:constr type="l" for="ch" forName="ParentAccent8" refType="w" fact="0.8766"/>
                  <dgm:constr type="t" for="ch" forName="ParentAccent8" refType="h" fact="0.6562"/>
                  <dgm:constr type="w" for="ch" forName="ParentAccent8" refType="w" fact="0.0469"/>
                  <dgm:constr type="h" for="ch" forName="ParentAccent8" refType="h" fact="0.0988"/>
                  <dgm:constr type="l" for="ch" forName="ParentAccent9" refType="w" fact="0.9185"/>
                  <dgm:constr type="t" for="ch" forName="ParentAccent9" refType="h" fact="0.3353"/>
                  <dgm:constr type="w" for="ch" forName="ParentAccent9" refType="w" fact="0.0469"/>
                  <dgm:constr type="h" for="ch" forName="ParentAccent9" refType="h" fact="0.0988"/>
                  <dgm:constr type="l" for="ch" forName="ParentAccent10" refType="w" fact="0.9213"/>
                  <dgm:constr type="t" for="ch" forName="ParentAccent10" refType="h" fact="0.5679"/>
                  <dgm:constr type="w" for="ch" forName="ParentAccent10" refType="w" fact="0.0469"/>
                  <dgm:constr type="h" for="ch" forName="ParentAccent10" refType="h" fact="0.0988"/>
                </dgm:constrLst>
              </dgm:if>
              <dgm:if name="Name8" axis="ch" ptType="node" func="cnt" op="equ" val="1">
                <dgm:alg type="composite">
                  <dgm:param type="ar" val="3.4411"/>
                </dgm:alg>
                <dgm:constrLst>
                  <dgm:constr type="l" for="ch" forName="Child1Accent1" refType="w" fact="0.284"/>
                  <dgm:constr type="t" for="ch" forName="Child1Accent1" refType="h" fact="0.4012"/>
                  <dgm:constr type="w" for="ch" forName="Child1Accent1" refType="w" fact="0.0574"/>
                  <dgm:constr type="h" for="ch" forName="Child1Accent1" refType="h" fact="0.1976"/>
                  <dgm:constr type="l" for="ch" forName="Child1Accent2" refType="w" fact="0.2272"/>
                  <dgm:constr type="t" for="ch" forName="Child1Accent2" refType="h" fact="0.4506"/>
                  <dgm:constr type="w" for="ch" forName="Child1Accent2" refType="w" fact="0.0287"/>
                  <dgm:constr type="h" for="ch" forName="Child1Accent2" refType="h" fact="0.0988"/>
                  <dgm:constr type="l" for="ch" forName="Child1Accent3" refType="w" fact="0.1705"/>
                  <dgm:constr type="t" for="ch" forName="Child1Accent3" refType="h" fact="0.4506"/>
                  <dgm:constr type="w" for="ch" forName="Child1Accent3" refType="w" fact="0.0287"/>
                  <dgm:constr type="h" for="ch" forName="Child1Accent3" refType="h" fact="0.0988"/>
                  <dgm:constr type="l" for="ch" forName="Child1Accent4" refType="w" fact="0.1137"/>
                  <dgm:constr type="t" for="ch" forName="Child1Accent4" refType="h" fact="0.4506"/>
                  <dgm:constr type="w" for="ch" forName="Child1Accent4" refType="w" fact="0.0287"/>
                  <dgm:constr type="h" for="ch" forName="Child1Accent4" refType="h" fact="0.0988"/>
                  <dgm:constr type="l" for="ch" forName="Child1Accent5" refType="w" fact="0.057"/>
                  <dgm:constr type="t" for="ch" forName="Child1Accent5" refType="h" fact="0.4506"/>
                  <dgm:constr type="w" for="ch" forName="Child1Accent5" refType="w" fact="0.0287"/>
                  <dgm:constr type="h" for="ch" forName="Child1Accent5" refType="h" fact="0.0988"/>
                  <dgm:constr type="l" for="ch" forName="Child1Accent6" refType="w" fact="0.0002"/>
                  <dgm:constr type="t" for="ch" forName="Child1Accent6" refType="h" fact="0.4506"/>
                  <dgm:constr type="w" for="ch" forName="Child1Accent6" refType="w" fact="0.0287"/>
                  <dgm:constr type="h" for="ch" forName="Child1Accent6" refType="h" fact="0.0988"/>
                  <dgm:constr type="l" for="ch" forName="Child1Accent7" refType="w" fact="0"/>
                  <dgm:constr type="t" for="ch" forName="Child1Accent7" refType="h" fact="0"/>
                  <dgm:constr type="w" for="ch" forName="Child1Accent7" refType="w" fact="0"/>
                  <dgm:constr type="h" for="ch" forName="Child1Accent7" refType="h" fact="0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ParentAccent1" refType="w" fact="0.9713"/>
                  <dgm:constr type="t" for="ch" forName="ParentAccent1" refType="h" fact="0.4506"/>
                  <dgm:constr type="w" for="ch" forName="ParentAccent1" refType="w" fact="0.0287"/>
                  <dgm:constr type="h" for="ch" forName="ParentAccent1" refType="h" fact="0.0988"/>
                  <dgm:constr type="l" for="ch" forName="ParentAccent2" refType="w" fact="0.9187"/>
                  <dgm:constr type="t" for="ch" forName="ParentAccent2" refType="h" fact="0.4506"/>
                  <dgm:constr type="w" for="ch" forName="ParentAccent2" refType="w" fact="0.0287"/>
                  <dgm:constr type="h" for="ch" forName="ParentAccent2" refType="h" fact="0.0988"/>
                  <dgm:constr type="l" for="ch" forName="ParentAccent3" refType="w" fact="0.8661"/>
                  <dgm:constr type="t" for="ch" forName="ParentAccent3" refType="h" fact="0.4506"/>
                  <dgm:constr type="w" for="ch" forName="ParentAccent3" refType="w" fact="0.0287"/>
                  <dgm:constr type="h" for="ch" forName="ParentAccent3" refType="h" fact="0.0988"/>
                  <dgm:constr type="l" for="ch" forName="ParentAccent4" refType="w" fact="0.8136"/>
                  <dgm:constr type="t" for="ch" forName="ParentAccent4" refType="h" fact="0.4506"/>
                  <dgm:constr type="w" for="ch" forName="ParentAccent4" refType="w" fact="0.0287"/>
                  <dgm:constr type="h" for="ch" forName="ParentAccent4" refType="h" fact="0.0988"/>
                  <dgm:constr type="l" for="ch" forName="ParentAccent5" refType="w" fact="0.761"/>
                  <dgm:constr type="t" for="ch" forName="ParentAccent5" refType="h" fact="0.4506"/>
                  <dgm:constr type="w" for="ch" forName="ParentAccent5" refType="w" fact="0.0287"/>
                  <dgm:constr type="h" for="ch" forName="ParentAccent5" refType="h" fact="0.0988"/>
                  <dgm:constr type="l" for="ch" forName="ParentAccent6" refType="w" fact="0.6797"/>
                  <dgm:constr type="t" for="ch" forName="ParentAccent6" refType="h" fact="0.4012"/>
                  <dgm:constr type="w" for="ch" forName="ParentAccent6" refType="w" fact="0.0574"/>
                  <dgm:constr type="h" for="ch" forName="ParentAccent6" refType="h" fact="0.1976"/>
                  <dgm:constr type="l" for="ch" forName="ParentAccent7" refType="w" fact="0.9245"/>
                  <dgm:constr type="t" for="ch" forName="ParentAccent7" refType="h" fact="0.2465"/>
                  <dgm:constr type="w" for="ch" forName="ParentAccent7" refType="w" fact="0.0287"/>
                  <dgm:constr type="h" for="ch" forName="ParentAccent7" refType="h" fact="0.0988"/>
                  <dgm:constr type="l" for="ch" forName="ParentAccent8" refType="w" fact="0.9245"/>
                  <dgm:constr type="t" for="ch" forName="ParentAccent8" refType="h" fact="0.6562"/>
                  <dgm:constr type="w" for="ch" forName="ParentAccent8" refType="w" fact="0.0287"/>
                  <dgm:constr type="h" for="ch" forName="ParentAccent8" refType="h" fact="0.0988"/>
                  <dgm:constr type="l" for="ch" forName="ParentAccent9" refType="w" fact="0.9501"/>
                  <dgm:constr type="t" for="ch" forName="ParentAccent9" refType="h" fact="0.3353"/>
                  <dgm:constr type="w" for="ch" forName="ParentAccent9" refType="w" fact="0.0287"/>
                  <dgm:constr type="h" for="ch" forName="ParentAccent9" refType="h" fact="0.0988"/>
                  <dgm:constr type="l" for="ch" forName="ParentAccent10" refType="w" fact="0.9518"/>
                  <dgm:constr type="t" for="ch" forName="ParentAccent10" refType="h" fact="0.5679"/>
                  <dgm:constr type="w" for="ch" forName="ParentAccent10" refType="w" fact="0.0287"/>
                  <dgm:constr type="h" for="ch" forName="ParentAccent10" refType="h" fact="0.0988"/>
                  <dgm:constr type="l" for="ch" forName="Child1" refType="w" fact="0"/>
                  <dgm:constr type="t" for="ch" forName="Child1" refType="h" fact="0.1978"/>
                  <dgm:constr type="w" for="ch" forName="Child1" refType="w" fact="0.2544"/>
                  <dgm:constr type="h" for="ch" forName="Child1" refType="h" fact="0.2541"/>
                  <dgm:constr type="l" for="ch" forName="Parent" refType="w" fact="0.3653"/>
                  <dgm:constr type="t" for="ch" forName="Parent" refType="h" fact="0"/>
                  <dgm:constr type="w" for="ch" forName="Parent" refType="w" fact="0.2906"/>
                  <dgm:constr type="h" for="ch" forName="Parent" refType="h"/>
                </dgm:constrLst>
              </dgm:if>
              <dgm:if name="Name9" axis="ch" ptType="node" func="cnt" op="equ" val="2">
                <dgm:alg type="composite">
                  <dgm:param type="ar" val="2.1185"/>
                </dgm:alg>
                <dgm:constrLst>
                  <dgm:constr type="l" for="ch" forName="Child1Accent1" refType="w" fact="0.3436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l" for="ch" forName="Child1Accent2" refType="w" fact="0.3068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l" for="ch" forName="Child1Accent3" refType="w" fact="0.245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l" for="ch" forName="Child1Accent4" refType="w" fact="0.1842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l" for="ch" forName="Child1Accent5" refType="w" fact="0.1229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l" for="ch" forName="Child1Accent6" refType="w" fact="0.061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l" for="ch" forName="Child1Accent7" refType="w" fact="0.0002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2Accent1" refType="w" fact="0.3436"/>
                  <dgm:constr type="t" for="ch" forName="Child2Accent1" refType="h" fact="0.8153"/>
                  <dgm:constr type="w" for="ch" forName="Child2Accent1" refType="w" fact="0.0574"/>
                  <dgm:constr type="h" for="ch" forName="Child2Accent1" refType="h" fact="0.1217"/>
                  <dgm:constr type="l" for="ch" forName="Child2Accent2" refType="w" fact="0.3068"/>
                  <dgm:constr type="t" for="ch" forName="Child2Accent2" refType="h" fact="0.9392"/>
                  <dgm:constr type="w" for="ch" forName="Child2Accent2" refType="w" fact="0.0287"/>
                  <dgm:constr type="h" for="ch" forName="Child2Accent2" refType="h" fact="0.0608"/>
                  <dgm:constr type="l" for="ch" forName="Child2Accent3" refType="w" fact="0.2455"/>
                  <dgm:constr type="t" for="ch" forName="Child2Accent3" refType="h" fact="0.9392"/>
                  <dgm:constr type="w" for="ch" forName="Child2Accent3" refType="w" fact="0.0287"/>
                  <dgm:constr type="h" for="ch" forName="Child2Accent3" refType="h" fact="0.0608"/>
                  <dgm:constr type="l" for="ch" forName="Child2Accent4" refType="w" fact="0.1842"/>
                  <dgm:constr type="t" for="ch" forName="Child2Accent4" refType="h" fact="0.9392"/>
                  <dgm:constr type="w" for="ch" forName="Child2Accent4" refType="w" fact="0.0287"/>
                  <dgm:constr type="h" for="ch" forName="Child2Accent4" refType="h" fact="0.0608"/>
                  <dgm:constr type="l" for="ch" forName="Child2Accent5" refType="w" fact="0.1229"/>
                  <dgm:constr type="t" for="ch" forName="Child2Accent5" refType="h" fact="0.9392"/>
                  <dgm:constr type="w" for="ch" forName="Child2Accent5" refType="w" fact="0.0287"/>
                  <dgm:constr type="h" for="ch" forName="Child2Accent5" refType="h" fact="0.0608"/>
                  <dgm:constr type="l" for="ch" forName="Child2Accent6" refType="w" fact="0.0615"/>
                  <dgm:constr type="t" for="ch" forName="Child2Accent6" refType="h" fact="0.9392"/>
                  <dgm:constr type="w" for="ch" forName="Child2Accent6" refType="w" fact="0.0287"/>
                  <dgm:constr type="h" for="ch" forName="Child2Accent6" refType="h" fact="0.0608"/>
                  <dgm:constr type="l" for="ch" forName="Child2Accent7" refType="w" fact="0.0002"/>
                  <dgm:constr type="t" for="ch" forName="Child2Accent7" refType="h" fact="0.9392"/>
                  <dgm:constr type="w" for="ch" forName="Child2Accent7" refType="w" fact="0.0287"/>
                  <dgm:constr type="h" for="ch" forName="Child2Accent7" refType="h" fact="0.0608"/>
                  <dgm:constr type="l" for="ch" forName="ParentAccent1" refType="w" fact="0.9713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l" for="ch" forName="ParentAccent2" refType="w" fact="0.9187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l" for="ch" forName="ParentAccent3" refType="w" fact="0.8661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l" for="ch" forName="ParentAccent4" refType="w" fact="0.8136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l" for="ch" forName="ParentAccent5" refType="w" fact="0.761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l" for="ch" forName="ParentAccent6" refType="w" fact="0.6797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l" for="ch" forName="ParentAccent7" refType="w" fact="0.924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l" for="ch" forName="ParentAccent8" refType="w" fact="0.924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l" for="ch" forName="ParentAccent9" refType="w" fact="0.9501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l" for="ch" forName="ParentAccent10" refType="w" fact="0.9518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l" for="ch" forName="Child2" refType="w" fact="0"/>
                  <dgm:constr type="t" for="ch" forName="Child2" refType="h" fact="0.7822"/>
                  <dgm:constr type="w" for="ch" forName="Child2" refType="w" fact="0.3364"/>
                  <dgm:constr type="h" for="ch" forName="Child2" refType="h" fact="0.1564"/>
                  <dgm:constr type="l" for="ch" forName="Child1" refType="w" fact="0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l" for="ch" forName="Parent" refType="w" fact="0.3653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0" axis="ch" ptType="node" func="cnt" op="equ" val="3">
                <dgm:alg type="composite">
                  <dgm:param type="ar" val="2.1185"/>
                </dgm:alg>
                <dgm:constrLst>
                  <dgm:constr type="l" for="ch" forName="Child1Accent1" refType="w" fact="0.3436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l" for="ch" forName="Child1Accent2" refType="w" fact="0.3068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l" for="ch" forName="Child1Accent3" refType="w" fact="0.245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l" for="ch" forName="Child1Accent4" refType="w" fact="0.1842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l" for="ch" forName="Child1Accent5" refType="w" fact="0.1229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l" for="ch" forName="Child2Accent1" refType="w" fact="0.284"/>
                  <dgm:constr type="t" for="ch" forName="Child2Accent1" refType="h" fact="0.5207"/>
                  <dgm:constr type="w" for="ch" forName="Child2Accent1" refType="w" fact="0.0574"/>
                  <dgm:constr type="h" for="ch" forName="Child2Accent1" refType="h" fact="0.1217"/>
                  <dgm:constr type="l" for="ch" forName="Child2Accent2" refType="w" fact="0.2272"/>
                  <dgm:constr type="t" for="ch" forName="Child2Accent2" refType="h" fact="0.5511"/>
                  <dgm:constr type="w" for="ch" forName="Child2Accent2" refType="w" fact="0.0287"/>
                  <dgm:constr type="h" for="ch" forName="Child2Accent2" refType="h" fact="0.0608"/>
                  <dgm:constr type="l" for="ch" forName="Child2Accent3" refType="w" fact="0.1705"/>
                  <dgm:constr type="t" for="ch" forName="Child2Accent3" refType="h" fact="0.5511"/>
                  <dgm:constr type="w" for="ch" forName="Child2Accent3" refType="w" fact="0.0287"/>
                  <dgm:constr type="h" for="ch" forName="Child2Accent3" refType="h" fact="0.0608"/>
                  <dgm:constr type="l" for="ch" forName="Child2Accent4" refType="w" fact="0.1137"/>
                  <dgm:constr type="t" for="ch" forName="Child2Accent4" refType="h" fact="0.5511"/>
                  <dgm:constr type="w" for="ch" forName="Child2Accent4" refType="w" fact="0.0287"/>
                  <dgm:constr type="h" for="ch" forName="Child2Accent4" refType="h" fact="0.0608"/>
                  <dgm:constr type="l" for="ch" forName="Child1Accent6" refType="w" fact="0.061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l" for="ch" forName="Child2Accent5" refType="w" fact="0.057"/>
                  <dgm:constr type="t" for="ch" forName="Child2Accent5" refType="h" fact="0.5511"/>
                  <dgm:constr type="w" for="ch" forName="Child2Accent5" refType="w" fact="0.0287"/>
                  <dgm:constr type="h" for="ch" forName="Child2Accent5" refType="h" fact="0.0608"/>
                  <dgm:constr type="l" for="ch" forName="Child1Accent7" refType="w" fact="0.0002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2Accent6" refType="w" fact="0.0002"/>
                  <dgm:constr type="t" for="ch" forName="Child2Accent6" refType="h" fact="0.5511"/>
                  <dgm:constr type="w" for="ch" forName="Child2Accent6" refType="w" fact="0.0287"/>
                  <dgm:constr type="h" for="ch" forName="Child2Accent6" refType="h" fact="0.0608"/>
                  <dgm:constr type="l" for="ch" forName="Child2Accent7" refType="w" fact="0"/>
                  <dgm:constr type="t" for="ch" forName="Child2Accent7" refType="h" fact="0"/>
                  <dgm:constr type="w" for="ch" forName="Child2Accent7" refType="w" fact="0"/>
                  <dgm:constr type="h" for="ch" forName="Child2Accent7" refType="h" fact="0"/>
                  <dgm:constr type="l" for="ch" forName="Child3Accent1" refType="w" fact="0.3436"/>
                  <dgm:constr type="t" for="ch" forName="Child3Accent1" refType="h" fact="0.8153"/>
                  <dgm:constr type="w" for="ch" forName="Child3Accent1" refType="w" fact="0.0574"/>
                  <dgm:constr type="h" for="ch" forName="Child3Accent1" refType="h" fact="0.1217"/>
                  <dgm:constr type="l" for="ch" forName="Child3Accent2" refType="w" fact="0.3068"/>
                  <dgm:constr type="t" for="ch" forName="Child3Accent2" refType="h" fact="0.9392"/>
                  <dgm:constr type="w" for="ch" forName="Child3Accent2" refType="w" fact="0.0287"/>
                  <dgm:constr type="h" for="ch" forName="Child3Accent2" refType="h" fact="0.0608"/>
                  <dgm:constr type="l" for="ch" forName="Child3Accent3" refType="w" fact="0.2455"/>
                  <dgm:constr type="t" for="ch" forName="Child3Accent3" refType="h" fact="0.9392"/>
                  <dgm:constr type="w" for="ch" forName="Child3Accent3" refType="w" fact="0.0287"/>
                  <dgm:constr type="h" for="ch" forName="Child3Accent3" refType="h" fact="0.0608"/>
                  <dgm:constr type="l" for="ch" forName="Child3Accent4" refType="w" fact="0.1842"/>
                  <dgm:constr type="t" for="ch" forName="Child3Accent4" refType="h" fact="0.9392"/>
                  <dgm:constr type="w" for="ch" forName="Child3Accent4" refType="w" fact="0.0287"/>
                  <dgm:constr type="h" for="ch" forName="Child3Accent4" refType="h" fact="0.0608"/>
                  <dgm:constr type="l" for="ch" forName="Child3Accent5" refType="w" fact="0.1229"/>
                  <dgm:constr type="t" for="ch" forName="Child3Accent5" refType="h" fact="0.9392"/>
                  <dgm:constr type="w" for="ch" forName="Child3Accent5" refType="w" fact="0.0287"/>
                  <dgm:constr type="h" for="ch" forName="Child3Accent5" refType="h" fact="0.0608"/>
                  <dgm:constr type="l" for="ch" forName="Child3Accent6" refType="w" fact="0.0615"/>
                  <dgm:constr type="t" for="ch" forName="Child3Accent6" refType="h" fact="0.9392"/>
                  <dgm:constr type="w" for="ch" forName="Child3Accent6" refType="w" fact="0.0287"/>
                  <dgm:constr type="h" for="ch" forName="Child3Accent6" refType="h" fact="0.0608"/>
                  <dgm:constr type="l" for="ch" forName="Child3Accent7" refType="w" fact="0.0002"/>
                  <dgm:constr type="t" for="ch" forName="Child3Accent7" refType="h" fact="0.9392"/>
                  <dgm:constr type="w" for="ch" forName="Child3Accent7" refType="w" fact="0.0287"/>
                  <dgm:constr type="h" for="ch" forName="Child3Accent7" refType="h" fact="0.0608"/>
                  <dgm:constr type="l" for="ch" forName="ParentAccent1" refType="w" fact="0.9713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l" for="ch" forName="ParentAccent2" refType="w" fact="0.9187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l" for="ch" forName="ParentAccent3" refType="w" fact="0.8661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l" for="ch" forName="ParentAccent4" refType="w" fact="0.8136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l" for="ch" forName="ParentAccent5" refType="w" fact="0.761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l" for="ch" forName="ParentAccent6" refType="w" fact="0.6797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l" for="ch" forName="ParentAccent7" refType="w" fact="0.924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l" for="ch" forName="ParentAccent8" refType="w" fact="0.924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l" for="ch" forName="ParentAccent9" refType="w" fact="0.9501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l" for="ch" forName="ParentAccent10" refType="w" fact="0.9518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l" for="ch" forName="Child3" refType="w" fact="0"/>
                  <dgm:constr type="t" for="ch" forName="Child3" refType="h" fact="0.7822"/>
                  <dgm:constr type="w" for="ch" forName="Child3" refType="w" fact="0.3364"/>
                  <dgm:constr type="h" for="ch" forName="Child3" refType="h" fact="0.1564"/>
                  <dgm:constr type="l" for="ch" forName="Child2" refType="w" fact="0"/>
                  <dgm:constr type="t" for="ch" forName="Child2" refType="h" fact="0.3955"/>
                  <dgm:constr type="w" for="ch" forName="Child2" refType="w" fact="0.2544"/>
                  <dgm:constr type="h" for="ch" forName="Child2" refType="h" fact="0.1564"/>
                  <dgm:constr type="l" for="ch" forName="Child1" refType="w" fact="0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l" for="ch" forName="Parent" refType="w" fact="0.3653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1" axis="ch" ptType="node" func="cnt" op="equ" val="4">
                <dgm:alg type="composite">
                  <dgm:param type="ar" val="1.8304"/>
                </dgm:alg>
                <dgm:constrLst>
                  <dgm:constr type="l" for="ch" forName="Parent" refType="w" fact="0.3771"/>
                  <dgm:constr type="t" for="ch" forName="Parent" refType="h" fact="0.2946"/>
                  <dgm:constr type="w" for="ch" forName="Parent" refType="w" fact="0.2862"/>
                  <dgm:constr type="h" for="ch" forName="Parent" refType="h" fact="0.5239"/>
                  <dgm:constr type="l" for="ch" forName="Child1Accent1" refType="w" fact="0.3904"/>
                  <dgm:constr type="t" for="ch" forName="Child1Accent1" refType="h" fact="0.2104"/>
                  <dgm:constr type="w" for="ch" forName="Child1Accent1" refType="w" fact="0.0566"/>
                  <dgm:constr type="h" for="ch" forName="Child1Accent1" refType="h" fact="0.1035"/>
                  <dgm:constr type="l" for="ch" forName="Child1Accent3" refType="w" fact="0.3001"/>
                  <dgm:constr type="t" for="ch" forName="Child1Accent3" refType="h" fact="0.128"/>
                  <dgm:constr type="w" for="ch" forName="Child1Accent3" refType="w" fact="0.0283"/>
                  <dgm:constr type="h" for="ch" forName="Child1Accent3" refType="h" fact="0.0518"/>
                  <dgm:constr type="l" for="ch" forName="Child1Accent4" refType="w" fact="0.2418"/>
                  <dgm:constr type="t" for="ch" forName="Child1Accent4" refType="h" fact="0.128"/>
                  <dgm:constr type="w" for="ch" forName="Child1Accent4" refType="w" fact="0.0283"/>
                  <dgm:constr type="h" for="ch" forName="Child1Accent4" refType="h" fact="0.0518"/>
                  <dgm:constr type="l" for="ch" forName="Child1Accent5" refType="w" fact="0.1835"/>
                  <dgm:constr type="t" for="ch" forName="Child1Accent5" refType="h" fact="0.128"/>
                  <dgm:constr type="w" for="ch" forName="Child1Accent5" refType="w" fact="0.0283"/>
                  <dgm:constr type="h" for="ch" forName="Child1Accent5" refType="h" fact="0.0518"/>
                  <dgm:constr type="l" for="ch" forName="Child1Accent6" refType="w" fact="0.1252"/>
                  <dgm:constr type="t" for="ch" forName="Child1Accent6" refType="h" fact="0.128"/>
                  <dgm:constr type="w" for="ch" forName="Child1Accent6" refType="w" fact="0.0283"/>
                  <dgm:constr type="h" for="ch" forName="Child1Accent6" refType="h" fact="0.0518"/>
                  <dgm:constr type="l" for="ch" forName="Child3Accent1" refType="w" fact="0.3158"/>
                  <dgm:constr type="t" for="ch" forName="Child3Accent1" refType="h" fact="0.6212"/>
                  <dgm:constr type="w" for="ch" forName="Child3Accent1" refType="w" fact="0.0566"/>
                  <dgm:constr type="h" for="ch" forName="Child3Accent1" refType="h" fact="0.1035"/>
                  <dgm:constr type="l" for="ch" forName="Child3Accent2" refType="w" fact="0.2689"/>
                  <dgm:constr type="t" for="ch" forName="Child3Accent2" refType="h" fact="0.6828"/>
                  <dgm:constr type="w" for="ch" forName="Child3Accent2" refType="w" fact="0.0283"/>
                  <dgm:constr type="h" for="ch" forName="Child3Accent2" refType="h" fact="0.0518"/>
                  <dgm:constr type="l" for="ch" forName="Child3Accent4" refType="w" fact="0.1614"/>
                  <dgm:constr type="t" for="ch" forName="Child3Accent4" refType="h" fact="0.6828"/>
                  <dgm:constr type="w" for="ch" forName="Child3Accent4" refType="w" fact="0.0283"/>
                  <dgm:constr type="h" for="ch" forName="Child3Accent4" refType="h" fact="0.0518"/>
                  <dgm:constr type="l" for="ch" forName="Child3Accent5" refType="w" fact="0.1077"/>
                  <dgm:constr type="t" for="ch" forName="Child3Accent5" refType="h" fact="0.6828"/>
                  <dgm:constr type="w" for="ch" forName="Child3Accent5" refType="w" fact="0.0283"/>
                  <dgm:constr type="h" for="ch" forName="Child3Accent5" refType="h" fact="0.0518"/>
                  <dgm:constr type="l" for="ch" forName="Child1Accent7" refType="w" fact="0.0668"/>
                  <dgm:constr type="t" for="ch" forName="Child1Accent7" refType="h" fact="0.128"/>
                  <dgm:constr type="w" for="ch" forName="Child1Accent7" refType="w" fact="0.0283"/>
                  <dgm:constr type="h" for="ch" forName="Child1Accent7" refType="h" fact="0.0518"/>
                  <dgm:constr type="l" for="ch" forName="Child3Accent6" refType="w" fact="0.0539"/>
                  <dgm:constr type="t" for="ch" forName="Child3Accent6" refType="h" fact="0.6828"/>
                  <dgm:constr type="w" for="ch" forName="Child3Accent6" refType="w" fact="0.0283"/>
                  <dgm:constr type="h" for="ch" forName="Child3Accent6" refType="h" fact="0.0518"/>
                  <dgm:constr type="l" for="ch" forName="Child1Accent8" refType="w" fact="0.0085"/>
                  <dgm:constr type="t" for="ch" forName="Child1Accent8" refType="h" fact="0.128"/>
                  <dgm:constr type="w" for="ch" forName="Child1Accent8" refType="w" fact="0.0283"/>
                  <dgm:constr type="h" for="ch" forName="Child1Accent8" refType="h" fact="0.0518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3Accent7" refType="w" fact="0.0002"/>
                  <dgm:constr type="t" for="ch" forName="Child3Accent7" refType="h" fact="0.6828"/>
                  <dgm:constr type="w" for="ch" forName="Child3Accent7" refType="w" fact="0.0283"/>
                  <dgm:constr type="h" for="ch" forName="Child3Accent7" refType="h" fact="0.0518"/>
                  <dgm:constr type="l" for="ch" forName="Child4Accent1" refType="w" fact="0.3904"/>
                  <dgm:constr type="t" for="ch" forName="Child4Accent1" refType="h" fact="0.8"/>
                  <dgm:constr type="w" for="ch" forName="Child4Accent1" refType="w" fact="0.0566"/>
                  <dgm:constr type="h" for="ch" forName="Child4Accent1" refType="h" fact="0.1035"/>
                  <dgm:constr type="l" for="ch" forName="Child4Accent3" refType="w" fact="0.2998"/>
                  <dgm:constr type="t" for="ch" forName="Child4Accent3" refType="h" fact="0.9482"/>
                  <dgm:constr type="w" for="ch" forName="Child4Accent3" refType="w" fact="0.0283"/>
                  <dgm:constr type="h" for="ch" forName="Child4Accent3" refType="h" fact="0.0518"/>
                  <dgm:constr type="l" for="ch" forName="Child4Accent4" refType="w" fact="0.2415"/>
                  <dgm:constr type="t" for="ch" forName="Child4Accent4" refType="h" fact="0.9482"/>
                  <dgm:constr type="w" for="ch" forName="Child4Accent4" refType="w" fact="0.0283"/>
                  <dgm:constr type="h" for="ch" forName="Child4Accent4" refType="h" fact="0.0518"/>
                  <dgm:constr type="l" for="ch" forName="Child4Accent5" refType="w" fact="0.1833"/>
                  <dgm:constr type="t" for="ch" forName="Child4Accent5" refType="h" fact="0.9482"/>
                  <dgm:constr type="w" for="ch" forName="Child4Accent5" refType="w" fact="0.0283"/>
                  <dgm:constr type="h" for="ch" forName="Child4Accent5" refType="h" fact="0.0518"/>
                  <dgm:constr type="l" for="ch" forName="Child4Accent6" refType="w" fact="0.1251"/>
                  <dgm:constr type="t" for="ch" forName="Child4Accent6" refType="h" fact="0.9482"/>
                  <dgm:constr type="w" for="ch" forName="Child4Accent6" refType="w" fact="0.0283"/>
                  <dgm:constr type="h" for="ch" forName="Child4Accent6" refType="h" fact="0.0518"/>
                  <dgm:constr type="l" for="ch" forName="Child4Accent7" refType="w" fact="0.0668"/>
                  <dgm:constr type="t" for="ch" forName="Child4Accent7" refType="h" fact="0.9482"/>
                  <dgm:constr type="w" for="ch" forName="Child4Accent7" refType="w" fact="0.0283"/>
                  <dgm:constr type="h" for="ch" forName="Child4Accent7" refType="h" fact="0.0518"/>
                  <dgm:constr type="l" for="ch" forName="Child4Accent8" refType="w" fact="0.0086"/>
                  <dgm:constr type="t" for="ch" forName="Child4Accent8" refType="h" fact="0.9482"/>
                  <dgm:constr type="w" for="ch" forName="Child4Accent8" refType="w" fact="0.0283"/>
                  <dgm:constr type="h" for="ch" forName="Child4Accent8" refType="h" fact="0.0518"/>
                  <dgm:constr type="l" for="ch" forName="Child2Accent1" refType="w" fact="0.3158"/>
                  <dgm:constr type="t" for="ch" forName="Child2Accent1" refType="h" fact="0.3725"/>
                  <dgm:constr type="w" for="ch" forName="Child2Accent1" refType="w" fact="0.0566"/>
                  <dgm:constr type="h" for="ch" forName="Child2Accent1" refType="h" fact="0.1035"/>
                  <dgm:constr type="l" for="ch" forName="Child4Accent2" refType="w" fact="0.358"/>
                  <dgm:constr type="t" for="ch" forName="Child4Accent2" refType="h" fact="0.8993"/>
                  <dgm:constr type="w" for="ch" forName="Child4Accent2" refType="w" fact="0.0283"/>
                  <dgm:constr type="h" for="ch" forName="Child4Accent2" refType="h" fact="0.0518"/>
                  <dgm:constr type="l" for="ch" forName="Child1Accent2" refType="w" fact="0.3585"/>
                  <dgm:constr type="t" for="ch" forName="Child1Accent2" refType="h" fact="0.162"/>
                  <dgm:constr type="w" for="ch" forName="Child1Accent2" refType="w" fact="0.0283"/>
                  <dgm:constr type="h" for="ch" forName="Child1Accent2" refType="h" fact="0.0518"/>
                  <dgm:constr type="l" for="ch" forName="Child3Accent3" refType="w" fact="0.2151"/>
                  <dgm:constr type="t" for="ch" forName="Child3Accent3" refType="h" fact="0.6828"/>
                  <dgm:constr type="w" for="ch" forName="Child3Accent3" refType="w" fact="0.0283"/>
                  <dgm:constr type="h" for="ch" forName="Child3Accent3" refType="h" fact="0.0518"/>
                  <dgm:constr type="l" for="ch" forName="Child2Accent2" refType="w" fact="0.2689"/>
                  <dgm:constr type="t" for="ch" forName="Child2Accent2" refType="h" fact="0.3937"/>
                  <dgm:constr type="w" for="ch" forName="Child2Accent2" refType="w" fact="0.0283"/>
                  <dgm:constr type="h" for="ch" forName="Child2Accent2" refType="h" fact="0.0518"/>
                  <dgm:constr type="l" for="ch" forName="Child2Accent4" refType="w" fact="0.1614"/>
                  <dgm:constr type="t" for="ch" forName="Child2Accent4" refType="h" fact="0.3937"/>
                  <dgm:constr type="w" for="ch" forName="Child2Accent4" refType="w" fact="0.0283"/>
                  <dgm:constr type="h" for="ch" forName="Child2Accent4" refType="h" fact="0.0518"/>
                  <dgm:constr type="l" for="ch" forName="Child2Accent5" refType="w" fact="0.1077"/>
                  <dgm:constr type="t" for="ch" forName="Child2Accent5" refType="h" fact="0.3937"/>
                  <dgm:constr type="w" for="ch" forName="Child2Accent5" refType="w" fact="0.0283"/>
                  <dgm:constr type="h" for="ch" forName="Child2Accent5" refType="h" fact="0.0518"/>
                  <dgm:constr type="l" for="ch" forName="Child2Accent6" refType="w" fact="0.0539"/>
                  <dgm:constr type="t" for="ch" forName="Child2Accent6" refType="h" fact="0.3937"/>
                  <dgm:constr type="w" for="ch" forName="Child2Accent6" refType="w" fact="0.0283"/>
                  <dgm:constr type="h" for="ch" forName="Child2Accent6" refType="h" fact="0.0518"/>
                  <dgm:constr type="l" for="ch" forName="Child2Accent7" refType="w" fact="0.0002"/>
                  <dgm:constr type="t" for="ch" forName="Child2Accent7" refType="h" fact="0.3937"/>
                  <dgm:constr type="w" for="ch" forName="Child2Accent7" refType="w" fact="0.0283"/>
                  <dgm:constr type="h" for="ch" forName="Child2Accent7" refType="h" fact="0.0518"/>
                  <dgm:constr type="l" for="ch" forName="Child2Accent3" refType="w" fact="0.2151"/>
                  <dgm:constr type="t" for="ch" forName="Child2Accent3" refType="h" fact="0.3937"/>
                  <dgm:constr type="w" for="ch" forName="Child2Accent3" refType="w" fact="0.0283"/>
                  <dgm:constr type="h" for="ch" forName="Child2Accent3" refType="h" fact="0.0518"/>
                  <dgm:constr type="l" for="ch" forName="ParentAccent1" refType="w" fact="0.9717"/>
                  <dgm:constr type="t" for="ch" forName="ParentAccent1" refType="h" fact="0.5316"/>
                  <dgm:constr type="w" for="ch" forName="ParentAccent1" refType="w" fact="0.0283"/>
                  <dgm:constr type="h" for="ch" forName="ParentAccent1" refType="h" fact="0.0518"/>
                  <dgm:constr type="l" for="ch" forName="ParentAccent2" refType="w" fact="0.9199"/>
                  <dgm:constr type="t" for="ch" forName="ParentAccent2" refType="h" fact="0.5316"/>
                  <dgm:constr type="w" for="ch" forName="ParentAccent2" refType="w" fact="0.0283"/>
                  <dgm:constr type="h" for="ch" forName="ParentAccent2" refType="h" fact="0.0518"/>
                  <dgm:constr type="l" for="ch" forName="ParentAccent3" refType="w" fact="0.8682"/>
                  <dgm:constr type="t" for="ch" forName="ParentAccent3" refType="h" fact="0.5316"/>
                  <dgm:constr type="w" for="ch" forName="ParentAccent3" refType="w" fact="0.0283"/>
                  <dgm:constr type="h" for="ch" forName="ParentAccent3" refType="h" fact="0.0518"/>
                  <dgm:constr type="l" for="ch" forName="ParentAccent4" refType="w" fact="0.8164"/>
                  <dgm:constr type="t" for="ch" forName="ParentAccent4" refType="h" fact="0.5316"/>
                  <dgm:constr type="w" for="ch" forName="ParentAccent4" refType="w" fact="0.0283"/>
                  <dgm:constr type="h" for="ch" forName="ParentAccent4" refType="h" fact="0.0518"/>
                  <dgm:constr type="l" for="ch" forName="ParentAccent5" refType="w" fact="0.7646"/>
                  <dgm:constr type="t" for="ch" forName="ParentAccent5" refType="h" fact="0.5316"/>
                  <dgm:constr type="w" for="ch" forName="ParentAccent5" refType="w" fact="0.0283"/>
                  <dgm:constr type="h" for="ch" forName="ParentAccent5" refType="h" fact="0.0518"/>
                  <dgm:constr type="l" for="ch" forName="ParentAccent6" refType="w" fact="0.6846"/>
                  <dgm:constr type="t" for="ch" forName="ParentAccent6" refType="h" fact="0.5057"/>
                  <dgm:constr type="w" for="ch" forName="ParentAccent6" refType="w" fact="0.0566"/>
                  <dgm:constr type="h" for="ch" forName="ParentAccent6" refType="h" fact="0.1035"/>
                  <dgm:constr type="l" for="ch" forName="ParentAccent7" refType="w" fact="0.9256"/>
                  <dgm:constr type="t" for="ch" forName="ParentAccent7" refType="h" fact="0.4247"/>
                  <dgm:constr type="w" for="ch" forName="ParentAccent7" refType="w" fact="0.0283"/>
                  <dgm:constr type="h" for="ch" forName="ParentAccent7" refType="h" fact="0.0518"/>
                  <dgm:constr type="l" for="ch" forName="ParentAccent8" refType="w" fact="0.9256"/>
                  <dgm:constr type="t" for="ch" forName="ParentAccent8" refType="h" fact="0.6392"/>
                  <dgm:constr type="w" for="ch" forName="ParentAccent8" refType="w" fact="0.0283"/>
                  <dgm:constr type="h" for="ch" forName="ParentAccent8" refType="h" fact="0.0518"/>
                  <dgm:constr type="l" for="ch" forName="ParentAccent9" refType="w" fact="0.9509"/>
                  <dgm:constr type="t" for="ch" forName="ParentAccent9" refType="h" fact="0.4712"/>
                  <dgm:constr type="w" for="ch" forName="ParentAccent9" refType="w" fact="0.0283"/>
                  <dgm:constr type="h" for="ch" forName="ParentAccent9" refType="h" fact="0.0518"/>
                  <dgm:constr type="l" for="ch" forName="ParentAccent10" refType="w" fact="0.9525"/>
                  <dgm:constr type="t" for="ch" forName="ParentAccent10" refType="h" fact="0.593"/>
                  <dgm:constr type="w" for="ch" forName="ParentAccent10" refType="w" fact="0.0283"/>
                  <dgm:constr type="h" for="ch" forName="ParentAccent10" refType="h" fact="0.0518"/>
                  <dgm:constr type="l" for="ch" forName="Child4" refType="w" fact="0.0081"/>
                  <dgm:constr type="t" for="ch" forName="Child4" refType="h" fact="0.8184"/>
                  <dgm:constr type="w" for="ch" forName="Child4" refType="w" fact="0.3192"/>
                  <dgm:constr type="h" for="ch" forName="Child4" refType="h" fact="0.1294"/>
                  <dgm:constr type="l" for="ch" forName="Child3" refType="w" fact="0"/>
                  <dgm:constr type="t" for="ch" forName="Child3" refType="h" fact="0.5547"/>
                  <dgm:constr type="w" for="ch" forName="Child3" refType="w" fact="0.297"/>
                  <dgm:constr type="h" for="ch" forName="Child3" refType="h" fact="0.1294"/>
                  <dgm:constr type="l" for="ch" forName="Child2" refType="w" fact="0"/>
                  <dgm:constr type="t" for="ch" forName="Child2" refType="h" fact="0.2662"/>
                  <dgm:constr type="w" for="ch" forName="Child2" refType="w" fact="0.297"/>
                  <dgm:constr type="h" for="ch" forName="Child2" refType="h" fact="0.1294"/>
                  <dgm:constr type="l" for="ch" forName="Child1" refType="w" fact="0.0081"/>
                  <dgm:constr type="t" for="ch" forName="Child1" refType="h" fact="0"/>
                  <dgm:constr type="w" for="ch" forName="Child1" refType="w" fact="0.3192"/>
                  <dgm:constr type="h" for="ch" forName="Child1" refType="h" fact="0.1294"/>
                </dgm:constrLst>
              </dgm:if>
              <dgm:else name="Name12">
                <dgm:alg type="composite">
                  <dgm:param type="ar" val="1.3278"/>
                </dgm:alg>
                <dgm:constrLst>
                  <dgm:constr type="l" for="ch" forName="Child2Accent1" refType="w" fact="0.3436"/>
                  <dgm:constr type="t" for="ch" forName="Child2Accent1" refType="h" fact="0.3184"/>
                  <dgm:constr type="w" for="ch" forName="Child2Accent1" refType="w" fact="0.0574"/>
                  <dgm:constr type="h" for="ch" forName="Child2Accent1" refType="h" fact="0.0763"/>
                  <dgm:constr type="l" for="ch" forName="Child2Accent2" refType="w" fact="0.3068"/>
                  <dgm:constr type="t" for="ch" forName="Child2Accent2" refType="h" fact="0.2781"/>
                  <dgm:constr type="w" for="ch" forName="Child2Accent2" refType="w" fact="0.0287"/>
                  <dgm:constr type="h" for="ch" forName="Child2Accent2" refType="h" fact="0.0381"/>
                  <dgm:constr type="l" for="ch" forName="Child2Accent3" refType="w" fact="0.2455"/>
                  <dgm:constr type="t" for="ch" forName="Child2Accent3" refType="h" fact="0.2781"/>
                  <dgm:constr type="w" for="ch" forName="Child2Accent3" refType="w" fact="0.0287"/>
                  <dgm:constr type="h" for="ch" forName="Child2Accent3" refType="h" fact="0.0381"/>
                  <dgm:constr type="l" for="ch" forName="Child2Accent4" refType="w" fact="0.1842"/>
                  <dgm:constr type="t" for="ch" forName="Child2Accent4" refType="h" fact="0.2781"/>
                  <dgm:constr type="w" for="ch" forName="Child2Accent4" refType="w" fact="0.0287"/>
                  <dgm:constr type="h" for="ch" forName="Child2Accent4" refType="h" fact="0.0381"/>
                  <dgm:constr type="l" for="ch" forName="Child2Accent5" refType="w" fact="0.1229"/>
                  <dgm:constr type="t" for="ch" forName="Child2Accent5" refType="h" fact="0.2781"/>
                  <dgm:constr type="w" for="ch" forName="Child2Accent5" refType="w" fact="0.0287"/>
                  <dgm:constr type="h" for="ch" forName="Child2Accent5" refType="h" fact="0.0381"/>
                  <dgm:constr type="l" for="ch" forName="Child3Accent1" refType="w" fact="0.284"/>
                  <dgm:constr type="t" for="ch" forName="Child3Accent1" refType="h" fact="0.5061"/>
                  <dgm:constr type="w" for="ch" forName="Child3Accent1" refType="w" fact="0.0574"/>
                  <dgm:constr type="h" for="ch" forName="Child3Accent1" refType="h" fact="0.0763"/>
                  <dgm:constr type="l" for="ch" forName="Child3Accent2" refType="w" fact="0.2272"/>
                  <dgm:constr type="t" for="ch" forName="Child3Accent2" refType="h" fact="0.5252"/>
                  <dgm:constr type="w" for="ch" forName="Child3Accent2" refType="w" fact="0.0287"/>
                  <dgm:constr type="h" for="ch" forName="Child3Accent2" refType="h" fact="0.0381"/>
                  <dgm:constr type="l" for="ch" forName="Child3Accent3" refType="w" fact="0.1705"/>
                  <dgm:constr type="t" for="ch" forName="Child3Accent3" refType="h" fact="0.5252"/>
                  <dgm:constr type="w" for="ch" forName="Child3Accent3" refType="w" fact="0.0287"/>
                  <dgm:constr type="h" for="ch" forName="Child3Accent3" refType="h" fact="0.0381"/>
                  <dgm:constr type="l" for="ch" forName="Child3Accent4" refType="w" fact="0.1137"/>
                  <dgm:constr type="t" for="ch" forName="Child3Accent4" refType="h" fact="0.5252"/>
                  <dgm:constr type="w" for="ch" forName="Child3Accent4" refType="w" fact="0.0287"/>
                  <dgm:constr type="h" for="ch" forName="Child3Accent4" refType="h" fact="0.0381"/>
                  <dgm:constr type="l" for="ch" forName="Child2Accent6" refType="w" fact="0.0615"/>
                  <dgm:constr type="t" for="ch" forName="Child2Accent6" refType="h" fact="0.2781"/>
                  <dgm:constr type="w" for="ch" forName="Child2Accent6" refType="w" fact="0.0287"/>
                  <dgm:constr type="h" for="ch" forName="Child2Accent6" refType="h" fact="0.0381"/>
                  <dgm:constr type="l" for="ch" forName="Child3Accent5" refType="w" fact="0.057"/>
                  <dgm:constr type="t" for="ch" forName="Child3Accent5" refType="h" fact="0.5252"/>
                  <dgm:constr type="w" for="ch" forName="Child3Accent5" refType="w" fact="0.0287"/>
                  <dgm:constr type="h" for="ch" forName="Child3Accent5" refType="h" fact="0.0381"/>
                  <dgm:constr type="l" for="ch" forName="Child2Accent7" refType="w" fact="0.0002"/>
                  <dgm:constr type="t" for="ch" forName="Child2Accent7" refType="h" fact="0.2781"/>
                  <dgm:constr type="w" for="ch" forName="Child2Accent7" refType="w" fact="0.0287"/>
                  <dgm:constr type="h" for="ch" forName="Child2Accent7" refType="h" fact="0.0381"/>
                  <dgm:constr type="l" for="ch" forName="Child3Accent6" refType="w" fact="0.0002"/>
                  <dgm:constr type="t" for="ch" forName="Child3Accent6" refType="h" fact="0.5252"/>
                  <dgm:constr type="w" for="ch" forName="Child3Accent6" refType="w" fact="0.0287"/>
                  <dgm:constr type="h" for="ch" forName="Child3Accent6" refType="h" fact="0.0381"/>
                  <dgm:constr type="l" for="ch" forName="Child3Accent7" refType="w" fact="0"/>
                  <dgm:constr type="t" for="ch" forName="Child3Accent7" refType="h" fact="0"/>
                  <dgm:constr type="w" for="ch" forName="Child3Accent7" refType="w" fact="0"/>
                  <dgm:constr type="h" for="ch" forName="Child3Accent7" refType="h" fact="0"/>
                  <dgm:constr type="l" for="ch" forName="Child4Accent1" refType="w" fact="0.3436"/>
                  <dgm:constr type="t" for="ch" forName="Child4Accent1" refType="h" fact="0.6908"/>
                  <dgm:constr type="w" for="ch" forName="Child4Accent1" refType="w" fact="0.0574"/>
                  <dgm:constr type="h" for="ch" forName="Child4Accent1" refType="h" fact="0.0763"/>
                  <dgm:constr type="l" for="ch" forName="Child4Accent2" refType="w" fact="0.3068"/>
                  <dgm:constr type="t" for="ch" forName="Child4Accent2" refType="h" fact="0.7684"/>
                  <dgm:constr type="w" for="ch" forName="Child4Accent2" refType="w" fact="0.0287"/>
                  <dgm:constr type="h" for="ch" forName="Child4Accent2" refType="h" fact="0.0381"/>
                  <dgm:constr type="l" for="ch" forName="Child4Accent3" refType="w" fact="0.2455"/>
                  <dgm:constr type="t" for="ch" forName="Child4Accent3" refType="h" fact="0.7684"/>
                  <dgm:constr type="w" for="ch" forName="Child4Accent3" refType="w" fact="0.0287"/>
                  <dgm:constr type="h" for="ch" forName="Child4Accent3" refType="h" fact="0.0381"/>
                  <dgm:constr type="l" for="ch" forName="Child4Accent4" refType="w" fact="0.1842"/>
                  <dgm:constr type="t" for="ch" forName="Child4Accent4" refType="h" fact="0.7684"/>
                  <dgm:constr type="w" for="ch" forName="Child4Accent4" refType="w" fact="0.0287"/>
                  <dgm:constr type="h" for="ch" forName="Child4Accent4" refType="h" fact="0.0381"/>
                  <dgm:constr type="l" for="ch" forName="Child4Accent5" refType="w" fact="0.1229"/>
                  <dgm:constr type="t" for="ch" forName="Child4Accent5" refType="h" fact="0.7684"/>
                  <dgm:constr type="w" for="ch" forName="Child4Accent5" refType="w" fact="0.0287"/>
                  <dgm:constr type="h" for="ch" forName="Child4Accent5" refType="h" fact="0.0381"/>
                  <dgm:constr type="l" for="ch" forName="Child4Accent6" refType="w" fact="0.0615"/>
                  <dgm:constr type="t" for="ch" forName="Child4Accent6" refType="h" fact="0.7684"/>
                  <dgm:constr type="w" for="ch" forName="Child4Accent6" refType="w" fact="0.0287"/>
                  <dgm:constr type="h" for="ch" forName="Child4Accent6" refType="h" fact="0.0381"/>
                  <dgm:constr type="l" for="ch" forName="Child4Accent7" refType="w" fact="0.0002"/>
                  <dgm:constr type="t" for="ch" forName="Child4Accent7" refType="h" fact="0.7684"/>
                  <dgm:constr type="w" for="ch" forName="Child4Accent7" refType="w" fact="0.0287"/>
                  <dgm:constr type="h" for="ch" forName="Child4Accent7" refType="h" fact="0.0381"/>
                  <dgm:constr type="l" for="ch" forName="Child4Accent8" refType="w" fact="0"/>
                  <dgm:constr type="t" for="ch" forName="Child4Accent8" refType="h" fact="0"/>
                  <dgm:constr type="w" for="ch" forName="Child4Accent8" refType="w" fact="0"/>
                  <dgm:constr type="h" for="ch" forName="Child4Accent8" refType="h" fact="0"/>
                  <dgm:constr type="l" for="ch" forName="ParentAccent1" refType="w" fact="0.9713"/>
                  <dgm:constr type="t" for="ch" forName="ParentAccent1" refType="h" fact="0.5252"/>
                  <dgm:constr type="w" for="ch" forName="ParentAccent1" refType="w" fact="0.0287"/>
                  <dgm:constr type="h" for="ch" forName="ParentAccent1" refType="h" fact="0.0381"/>
                  <dgm:constr type="l" for="ch" forName="ParentAccent2" refType="w" fact="0.9187"/>
                  <dgm:constr type="t" for="ch" forName="ParentAccent2" refType="h" fact="0.5252"/>
                  <dgm:constr type="w" for="ch" forName="ParentAccent2" refType="w" fact="0.0287"/>
                  <dgm:constr type="h" for="ch" forName="ParentAccent2" refType="h" fact="0.0381"/>
                  <dgm:constr type="l" for="ch" forName="ParentAccent3" refType="w" fact="0.8661"/>
                  <dgm:constr type="t" for="ch" forName="ParentAccent3" refType="h" fact="0.5252"/>
                  <dgm:constr type="w" for="ch" forName="ParentAccent3" refType="w" fact="0.0287"/>
                  <dgm:constr type="h" for="ch" forName="ParentAccent3" refType="h" fact="0.0381"/>
                  <dgm:constr type="l" for="ch" forName="ParentAccent4" refType="w" fact="0.8136"/>
                  <dgm:constr type="t" for="ch" forName="ParentAccent4" refType="h" fact="0.5252"/>
                  <dgm:constr type="w" for="ch" forName="ParentAccent4" refType="w" fact="0.0287"/>
                  <dgm:constr type="h" for="ch" forName="ParentAccent4" refType="h" fact="0.0381"/>
                  <dgm:constr type="l" for="ch" forName="ParentAccent5" refType="w" fact="0.761"/>
                  <dgm:constr type="t" for="ch" forName="ParentAccent5" refType="h" fact="0.5252"/>
                  <dgm:constr type="w" for="ch" forName="ParentAccent5" refType="w" fact="0.0287"/>
                  <dgm:constr type="h" for="ch" forName="ParentAccent5" refType="h" fact="0.0381"/>
                  <dgm:constr type="l" for="ch" forName="ParentAccent6" refType="w" fact="0.6797"/>
                  <dgm:constr type="t" for="ch" forName="ParentAccent6" refType="h" fact="0.5061"/>
                  <dgm:constr type="w" for="ch" forName="ParentAccent6" refType="w" fact="0.0574"/>
                  <dgm:constr type="h" for="ch" forName="ParentAccent6" refType="h" fact="0.0763"/>
                  <dgm:constr type="l" for="ch" forName="ParentAccent7" refType="w" fact="0.9245"/>
                  <dgm:constr type="t" for="ch" forName="ParentAccent7" refType="h" fact="0.4464"/>
                  <dgm:constr type="w" for="ch" forName="ParentAccent7" refType="w" fact="0.0287"/>
                  <dgm:constr type="h" for="ch" forName="ParentAccent7" refType="h" fact="0.0381"/>
                  <dgm:constr type="l" for="ch" forName="ParentAccent8" refType="w" fact="0.9245"/>
                  <dgm:constr type="t" for="ch" forName="ParentAccent8" refType="h" fact="0.6045"/>
                  <dgm:constr type="w" for="ch" forName="ParentAccent8" refType="w" fact="0.0287"/>
                  <dgm:constr type="h" for="ch" forName="ParentAccent8" refType="h" fact="0.0381"/>
                  <dgm:constr type="l" for="ch" forName="ParentAccent9" refType="w" fact="0.9501"/>
                  <dgm:constr type="t" for="ch" forName="ParentAccent9" refType="h" fact="0.4807"/>
                  <dgm:constr type="w" for="ch" forName="ParentAccent9" refType="w" fact="0.0287"/>
                  <dgm:constr type="h" for="ch" forName="ParentAccent9" refType="h" fact="0.0381"/>
                  <dgm:constr type="l" for="ch" forName="ParentAccent10" refType="w" fact="0.9518"/>
                  <dgm:constr type="t" for="ch" forName="ParentAccent10" refType="h" fact="0.5705"/>
                  <dgm:constr type="w" for="ch" forName="ParentAccent10" refType="w" fact="0.0287"/>
                  <dgm:constr type="h" for="ch" forName="ParentAccent10" refType="h" fact="0.0381"/>
                  <dgm:constr type="l" for="ch" forName="Child1Accent1" refType="w" fact="0.4819"/>
                  <dgm:constr type="t" for="ch" forName="Child1Accent1" refType="h" fact="0.2457"/>
                  <dgm:constr type="w" for="ch" forName="Child1Accent1" refType="w" fact="0.0574"/>
                  <dgm:constr type="h" for="ch" forName="Child1Accent1" refType="h" fact="0.0763"/>
                  <dgm:constr type="l" for="ch" forName="Child1Accent4" refType="w" fact="0.3653"/>
                  <dgm:constr type="t" for="ch" forName="Child1Accent4" refType="h" fact="0.097"/>
                  <dgm:constr type="w" for="ch" forName="Child1Accent4" refType="w" fact="0.0287"/>
                  <dgm:constr type="h" for="ch" forName="Child1Accent4" refType="h" fact="0.0381"/>
                  <dgm:constr type="l" for="ch" forName="Child1Accent5" refType="w" fact="0.304"/>
                  <dgm:constr type="t" for="ch" forName="Child1Accent5" refType="h" fact="0.097"/>
                  <dgm:constr type="w" for="ch" forName="Child1Accent5" refType="w" fact="0.0287"/>
                  <dgm:constr type="h" for="ch" forName="Child1Accent5" refType="h" fact="0.0381"/>
                  <dgm:constr type="l" for="ch" forName="Child1Accent6" refType="w" fact="0.2426"/>
                  <dgm:constr type="t" for="ch" forName="Child1Accent6" refType="h" fact="0.097"/>
                  <dgm:constr type="w" for="ch" forName="Child1Accent6" refType="w" fact="0.0287"/>
                  <dgm:constr type="h" for="ch" forName="Child1Accent6" refType="h" fact="0.0381"/>
                  <dgm:constr type="l" for="ch" forName="Child1Accent7" refType="w" fact="0.1813"/>
                  <dgm:constr type="t" for="ch" forName="Child1Accent7" refType="h" fact="0.097"/>
                  <dgm:constr type="w" for="ch" forName="Child1Accent7" refType="w" fact="0.0287"/>
                  <dgm:constr type="h" for="ch" forName="Child1Accent7" refType="h" fact="0.0381"/>
                  <dgm:constr type="l" for="ch" forName="Child1Accent8" refType="w" fact="0.12"/>
                  <dgm:constr type="t" for="ch" forName="Child1Accent8" refType="h" fact="0.097"/>
                  <dgm:constr type="w" for="ch" forName="Child1Accent8" refType="w" fact="0.0287"/>
                  <dgm:constr type="h" for="ch" forName="Child1Accent8" refType="h" fact="0.0381"/>
                  <dgm:constr type="l" for="ch" forName="Child1Accent9" refType="w" fact="0.0587"/>
                  <dgm:constr type="t" for="ch" forName="Child1Accent9" refType="h" fact="0.097"/>
                  <dgm:constr type="w" for="ch" forName="Child1Accent9" refType="w" fact="0.0287"/>
                  <dgm:constr type="h" for="ch" forName="Child1Accent9" refType="h" fact="0.0381"/>
                  <dgm:constr type="l" for="ch" forName="Child5Accent1" refType="w" fact="0.4819"/>
                  <dgm:constr type="t" for="ch" forName="Child5Accent1" refType="h" fact="0.7601"/>
                  <dgm:constr type="w" for="ch" forName="Child5Accent1" refType="w" fact="0.0574"/>
                  <dgm:constr type="h" for="ch" forName="Child5Accent1" refType="h" fact="0.0763"/>
                  <dgm:constr type="l" for="ch" forName="Child5Accent4" refType="w" fact="0.3653"/>
                  <dgm:constr type="t" for="ch" forName="Child5Accent4" refType="h" fact="0.9619"/>
                  <dgm:constr type="w" for="ch" forName="Child5Accent4" refType="w" fact="0.0287"/>
                  <dgm:constr type="h" for="ch" forName="Child5Accent4" refType="h" fact="0.0381"/>
                  <dgm:constr type="l" for="ch" forName="Child5Accent5" refType="w" fact="0.304"/>
                  <dgm:constr type="t" for="ch" forName="Child5Accent5" refType="h" fact="0.9619"/>
                  <dgm:constr type="w" for="ch" forName="Child5Accent5" refType="w" fact="0.0287"/>
                  <dgm:constr type="h" for="ch" forName="Child5Accent5" refType="h" fact="0.0381"/>
                  <dgm:constr type="l" for="ch" forName="Child5Accent6" refType="w" fact="0.2426"/>
                  <dgm:constr type="t" for="ch" forName="Child5Accent6" refType="h" fact="0.9619"/>
                  <dgm:constr type="w" for="ch" forName="Child5Accent6" refType="w" fact="0.0287"/>
                  <dgm:constr type="h" for="ch" forName="Child5Accent6" refType="h" fact="0.0381"/>
                  <dgm:constr type="l" for="ch" forName="Child5Accent7" refType="w" fact="0.1813"/>
                  <dgm:constr type="t" for="ch" forName="Child5Accent7" refType="h" fact="0.9619"/>
                  <dgm:constr type="w" for="ch" forName="Child5Accent7" refType="w" fact="0.0287"/>
                  <dgm:constr type="h" for="ch" forName="Child5Accent7" refType="h" fact="0.0381"/>
                  <dgm:constr type="l" for="ch" forName="Child5Accent8" refType="w" fact="0.12"/>
                  <dgm:constr type="t" for="ch" forName="Child5Accent8" refType="h" fact="0.9619"/>
                  <dgm:constr type="w" for="ch" forName="Child5Accent8" refType="w" fact="0.0287"/>
                  <dgm:constr type="h" for="ch" forName="Child5Accent8" refType="h" fact="0.0381"/>
                  <dgm:constr type="l" for="ch" forName="Child5Accent9" refType="w" fact="0.0587"/>
                  <dgm:constr type="t" for="ch" forName="Child5Accent9" refType="h" fact="0.9619"/>
                  <dgm:constr type="w" for="ch" forName="Child5Accent9" refType="w" fact="0.0287"/>
                  <dgm:constr type="h" for="ch" forName="Child5Accent9" refType="h" fact="0.0381"/>
                  <dgm:constr type="l" for="ch" forName="Child5Accent2" refType="w" fact="0.453"/>
                  <dgm:constr type="t" for="ch" forName="Child5Accent2" refType="h" fact="0.8375"/>
                  <dgm:constr type="w" for="ch" forName="Child5Accent2" refType="w" fact="0.0287"/>
                  <dgm:constr type="h" for="ch" forName="Child5Accent2" refType="h" fact="0.0381"/>
                  <dgm:constr type="l" for="ch" forName="Child5Accent3" refType="w" fact="0.4118"/>
                  <dgm:constr type="t" for="ch" forName="Child5Accent3" refType="h" fact="0.8991"/>
                  <dgm:constr type="w" for="ch" forName="Child5Accent3" refType="w" fact="0.0287"/>
                  <dgm:constr type="h" for="ch" forName="Child5Accent3" refType="h" fact="0.0381"/>
                  <dgm:constr type="l" for="ch" forName="Child1Accent2" refType="w" fact="0.4458"/>
                  <dgm:constr type="t" for="ch" forName="Child1Accent2" refType="h" fact="0.2004"/>
                  <dgm:constr type="w" for="ch" forName="Child1Accent2" refType="w" fact="0.0287"/>
                  <dgm:constr type="h" for="ch" forName="Child1Accent2" refType="h" fact="0.0381"/>
                  <dgm:constr type="l" for="ch" forName="Child1Accent3" refType="w" fact="0.4054"/>
                  <dgm:constr type="t" for="ch" forName="Child1Accent3" refType="h" fact="0.1445"/>
                  <dgm:constr type="w" for="ch" forName="Child1Accent3" refType="w" fact="0.0287"/>
                  <dgm:constr type="h" for="ch" forName="Child1Accent3" refType="h" fact="0.0381"/>
                  <dgm:constr type="l" for="ch" forName="Child5" refType="w" fact="0.0581"/>
                  <dgm:constr type="t" for="ch" forName="Child5" refType="h" fact="0.8635"/>
                  <dgm:constr type="w" for="ch" forName="Child5" refType="w" fact="0.3364"/>
                  <dgm:constr type="h" for="ch" forName="Child5" refType="h" fact="0.0981"/>
                  <dgm:constr type="l" for="ch" forName="Child4" refType="w" fact="0"/>
                  <dgm:constr type="t" for="ch" forName="Child4" refType="h" fact="0.6701"/>
                  <dgm:constr type="w" for="ch" forName="Child4" refType="w" fact="0.3364"/>
                  <dgm:constr type="h" for="ch" forName="Child4" refType="h" fact="0.0981"/>
                  <dgm:constr type="l" for="ch" forName="Child3" refType="w" fact="0"/>
                  <dgm:constr type="t" for="ch" forName="Child3" refType="h" fact="0.4276"/>
                  <dgm:constr type="w" for="ch" forName="Child3" refType="w" fact="0.2544"/>
                  <dgm:constr type="h" for="ch" forName="Child3" refType="h" fact="0.0981"/>
                  <dgm:constr type="l" for="ch" forName="Child2" refType="w" fact="0"/>
                  <dgm:constr type="t" for="ch" forName="Child2" refType="h" fact="0.1798"/>
                  <dgm:constr type="w" for="ch" forName="Child2" refType="w" fact="0.3364"/>
                  <dgm:constr type="h" for="ch" forName="Child2" refType="h" fact="0.0981"/>
                  <dgm:constr type="l" for="ch" forName="Child1" refType="w" fact="0.0581"/>
                  <dgm:constr type="t" for="ch" forName="Child1" refType="h" fact="0"/>
                  <dgm:constr type="w" for="ch" forName="Child1" refType="w" fact="0.3364"/>
                  <dgm:constr type="h" for="ch" forName="Child1" refType="h" fact="0.0981"/>
                  <dgm:constr type="l" for="ch" forName="Parent" refType="w" fact="0.3653"/>
                  <dgm:constr type="t" for="ch" forName="Parent" refType="h" fact="0.3513"/>
                  <dgm:constr type="w" for="ch" forName="Parent" refType="w" fact="0.2906"/>
                  <dgm:constr type="h" for="ch" forName="Parent" refType="h" fact="0.3859"/>
                </dgm:constrLst>
              </dgm:else>
            </dgm:choose>
          </dgm:if>
          <dgm:else name="Name13">
            <dgm:choose name="Name14">
              <dgm:if name="Name15" axis="ch" ptType="node" func="cnt" op="equ" val="0">
                <dgm:alg type="composite">
                  <dgm:param type="ar" val="2.1059"/>
                </dgm:alg>
                <dgm:constrLst>
                  <dgm:constr type="r" for="ch" forName="Parent" refType="w"/>
                  <dgm:constr type="t" for="ch" forName="Parent" refType="h" fact="0"/>
                  <dgm:constr type="w" for="ch" forName="Parent" refType="w" fact="0.4749"/>
                  <dgm:constr type="h" for="ch" forName="Parent" refType="h"/>
                  <dgm:constr type="r" for="ch" forName="ParentAccent1" refType="w" fact="0.0469"/>
                  <dgm:constr type="t" for="ch" forName="ParentAccent1" refType="h" fact="0.4506"/>
                  <dgm:constr type="w" for="ch" forName="ParentAccent1" refType="w" fact="0.0469"/>
                  <dgm:constr type="h" for="ch" forName="ParentAccent1" refType="h" fact="0.0988"/>
                  <dgm:constr type="r" for="ch" forName="ParentAccent2" refType="w" fact="0.1266"/>
                  <dgm:constr type="t" for="ch" forName="ParentAccent2" refType="h" fact="0.4506"/>
                  <dgm:constr type="w" for="ch" forName="ParentAccent2" refType="w" fact="0.0469"/>
                  <dgm:constr type="h" for="ch" forName="ParentAccent2" refType="h" fact="0.0988"/>
                  <dgm:constr type="r" for="ch" forName="ParentAccent3" refType="w" fact="0.2063"/>
                  <dgm:constr type="t" for="ch" forName="ParentAccent3" refType="h" fact="0.4506"/>
                  <dgm:constr type="w" for="ch" forName="ParentAccent3" refType="w" fact="0.0469"/>
                  <dgm:constr type="h" for="ch" forName="ParentAccent3" refType="h" fact="0.0988"/>
                  <dgm:constr type="r" for="ch" forName="ParentAccent4" refType="w" fact="0.286"/>
                  <dgm:constr type="t" for="ch" forName="ParentAccent4" refType="h" fact="0.4506"/>
                  <dgm:constr type="w" for="ch" forName="ParentAccent4" refType="w" fact="0.0469"/>
                  <dgm:constr type="h" for="ch" forName="ParentAccent4" refType="h" fact="0.0988"/>
                  <dgm:constr type="r" for="ch" forName="ParentAccent5" refType="w" fact="0.3657"/>
                  <dgm:constr type="t" for="ch" forName="ParentAccent5" refType="h" fact="0.4506"/>
                  <dgm:constr type="w" for="ch" forName="ParentAccent5" refType="w" fact="0.0469"/>
                  <dgm:constr type="h" for="ch" forName="ParentAccent5" refType="h" fact="0.0988"/>
                  <dgm:constr type="r" for="ch" forName="ParentAccent6" refType="w" fact="0.4924"/>
                  <dgm:constr type="t" for="ch" forName="ParentAccent6" refType="h" fact="0.4012"/>
                  <dgm:constr type="w" for="ch" forName="ParentAccent6" refType="w" fact="0.0939"/>
                  <dgm:constr type="h" for="ch" forName="ParentAccent6" refType="h" fact="0.1976"/>
                  <dgm:constr type="r" for="ch" forName="ParentAccent7" refType="w" fact="0.1234"/>
                  <dgm:constr type="t" for="ch" forName="ParentAccent7" refType="h" fact="0.2465"/>
                  <dgm:constr type="w" for="ch" forName="ParentAccent7" refType="w" fact="0.0469"/>
                  <dgm:constr type="h" for="ch" forName="ParentAccent7" refType="h" fact="0.0988"/>
                  <dgm:constr type="r" for="ch" forName="ParentAccent8" refType="w" fact="0.1234"/>
                  <dgm:constr type="t" for="ch" forName="ParentAccent8" refType="h" fact="0.6562"/>
                  <dgm:constr type="w" for="ch" forName="ParentAccent8" refType="w" fact="0.0469"/>
                  <dgm:constr type="h" for="ch" forName="ParentAccent8" refType="h" fact="0.0988"/>
                  <dgm:constr type="r" for="ch" forName="ParentAccent9" refType="w" fact="0.0815"/>
                  <dgm:constr type="t" for="ch" forName="ParentAccent9" refType="h" fact="0.3353"/>
                  <dgm:constr type="w" for="ch" forName="ParentAccent9" refType="w" fact="0.0469"/>
                  <dgm:constr type="h" for="ch" forName="ParentAccent9" refType="h" fact="0.0988"/>
                  <dgm:constr type="r" for="ch" forName="ParentAccent10" refType="w" fact="0.0787"/>
                  <dgm:constr type="t" for="ch" forName="ParentAccent10" refType="h" fact="0.5679"/>
                  <dgm:constr type="w" for="ch" forName="ParentAccent10" refType="w" fact="0.0469"/>
                  <dgm:constr type="h" for="ch" forName="ParentAccent10" refType="h" fact="0.0988"/>
                </dgm:constrLst>
              </dgm:if>
              <dgm:if name="Name16" axis="ch" ptType="node" func="cnt" op="equ" val="1">
                <dgm:alg type="composite">
                  <dgm:param type="ar" val="3.4411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r" for="ch" forName="Child1Accent1" refType="w" fact="0.716"/>
                  <dgm:constr type="t" for="ch" forName="Child1Accent1" refType="h" fact="0.4012"/>
                  <dgm:constr type="w" for="ch" forName="Child1Accent1" refType="w" fact="0.0574"/>
                  <dgm:constr type="h" for="ch" forName="Child1Accent1" refType="h" fact="0.1976"/>
                  <dgm:constr type="r" for="ch" forName="Child1Accent2" refType="w" fact="0.7728"/>
                  <dgm:constr type="t" for="ch" forName="Child1Accent2" refType="h" fact="0.4506"/>
                  <dgm:constr type="w" for="ch" forName="Child1Accent2" refType="w" fact="0.0287"/>
                  <dgm:constr type="h" for="ch" forName="Child1Accent2" refType="h" fact="0.0988"/>
                  <dgm:constr type="r" for="ch" forName="Child1Accent3" refType="w" fact="0.8295"/>
                  <dgm:constr type="t" for="ch" forName="Child1Accent3" refType="h" fact="0.4506"/>
                  <dgm:constr type="w" for="ch" forName="Child1Accent3" refType="w" fact="0.0287"/>
                  <dgm:constr type="h" for="ch" forName="Child1Accent3" refType="h" fact="0.0988"/>
                  <dgm:constr type="r" for="ch" forName="Child1Accent4" refType="w" fact="0.8863"/>
                  <dgm:constr type="t" for="ch" forName="Child1Accent4" refType="h" fact="0.4506"/>
                  <dgm:constr type="w" for="ch" forName="Child1Accent4" refType="w" fact="0.0287"/>
                  <dgm:constr type="h" for="ch" forName="Child1Accent4" refType="h" fact="0.0988"/>
                  <dgm:constr type="r" for="ch" forName="Child1Accent5" refType="w" fact="0.943"/>
                  <dgm:constr type="t" for="ch" forName="Child1Accent5" refType="h" fact="0.4506"/>
                  <dgm:constr type="w" for="ch" forName="Child1Accent5" refType="w" fact="0.0287"/>
                  <dgm:constr type="h" for="ch" forName="Child1Accent5" refType="h" fact="0.0988"/>
                  <dgm:constr type="r" for="ch" forName="Child1Accent6" refType="w" fact="0.9998"/>
                  <dgm:constr type="t" for="ch" forName="Child1Accent6" refType="h" fact="0.4506"/>
                  <dgm:constr type="w" for="ch" forName="Child1Accent6" refType="w" fact="0.0287"/>
                  <dgm:constr type="h" for="ch" forName="Child1Accent6" refType="h" fact="0.0988"/>
                  <dgm:constr type="l" for="ch" forName="Child1Accent7" refType="w" fact="0"/>
                  <dgm:constr type="t" for="ch" forName="Child1Accent7" refType="h" fact="0"/>
                  <dgm:constr type="w" for="ch" forName="Child1Accent7" refType="w" fact="0"/>
                  <dgm:constr type="h" for="ch" forName="Child1Accent7" refType="h" fact="0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ParentAccent1" refType="w" fact="0.0287"/>
                  <dgm:constr type="t" for="ch" forName="ParentAccent1" refType="h" fact="0.4506"/>
                  <dgm:constr type="w" for="ch" forName="ParentAccent1" refType="w" fact="0.0287"/>
                  <dgm:constr type="h" for="ch" forName="ParentAccent1" refType="h" fact="0.0988"/>
                  <dgm:constr type="r" for="ch" forName="ParentAccent2" refType="w" fact="0.0813"/>
                  <dgm:constr type="t" for="ch" forName="ParentAccent2" refType="h" fact="0.4506"/>
                  <dgm:constr type="w" for="ch" forName="ParentAccent2" refType="w" fact="0.0287"/>
                  <dgm:constr type="h" for="ch" forName="ParentAccent2" refType="h" fact="0.0988"/>
                  <dgm:constr type="r" for="ch" forName="ParentAccent3" refType="w" fact="0.1339"/>
                  <dgm:constr type="t" for="ch" forName="ParentAccent3" refType="h" fact="0.4506"/>
                  <dgm:constr type="w" for="ch" forName="ParentAccent3" refType="w" fact="0.0287"/>
                  <dgm:constr type="h" for="ch" forName="ParentAccent3" refType="h" fact="0.0988"/>
                  <dgm:constr type="r" for="ch" forName="ParentAccent4" refType="w" fact="0.1864"/>
                  <dgm:constr type="t" for="ch" forName="ParentAccent4" refType="h" fact="0.4506"/>
                  <dgm:constr type="w" for="ch" forName="ParentAccent4" refType="w" fact="0.0287"/>
                  <dgm:constr type="h" for="ch" forName="ParentAccent4" refType="h" fact="0.0988"/>
                  <dgm:constr type="r" for="ch" forName="ParentAccent5" refType="w" fact="0.239"/>
                  <dgm:constr type="t" for="ch" forName="ParentAccent5" refType="h" fact="0.4506"/>
                  <dgm:constr type="w" for="ch" forName="ParentAccent5" refType="w" fact="0.0287"/>
                  <dgm:constr type="h" for="ch" forName="ParentAccent5" refType="h" fact="0.0988"/>
                  <dgm:constr type="r" for="ch" forName="ParentAccent6" refType="w" fact="0.3203"/>
                  <dgm:constr type="t" for="ch" forName="ParentAccent6" refType="h" fact="0.4012"/>
                  <dgm:constr type="w" for="ch" forName="ParentAccent6" refType="w" fact="0.0574"/>
                  <dgm:constr type="h" for="ch" forName="ParentAccent6" refType="h" fact="0.1976"/>
                  <dgm:constr type="r" for="ch" forName="ParentAccent7" refType="w" fact="0.0755"/>
                  <dgm:constr type="t" for="ch" forName="ParentAccent7" refType="h" fact="0.2465"/>
                  <dgm:constr type="w" for="ch" forName="ParentAccent7" refType="w" fact="0.0287"/>
                  <dgm:constr type="h" for="ch" forName="ParentAccent7" refType="h" fact="0.0988"/>
                  <dgm:constr type="r" for="ch" forName="ParentAccent8" refType="w" fact="0.0755"/>
                  <dgm:constr type="t" for="ch" forName="ParentAccent8" refType="h" fact="0.6562"/>
                  <dgm:constr type="w" for="ch" forName="ParentAccent8" refType="w" fact="0.0287"/>
                  <dgm:constr type="h" for="ch" forName="ParentAccent8" refType="h" fact="0.0988"/>
                  <dgm:constr type="r" for="ch" forName="ParentAccent9" refType="w" fact="0.0499"/>
                  <dgm:constr type="t" for="ch" forName="ParentAccent9" refType="h" fact="0.3353"/>
                  <dgm:constr type="w" for="ch" forName="ParentAccent9" refType="w" fact="0.0287"/>
                  <dgm:constr type="h" for="ch" forName="ParentAccent9" refType="h" fact="0.0988"/>
                  <dgm:constr type="r" for="ch" forName="ParentAccent10" refType="w" fact="0.0482"/>
                  <dgm:constr type="t" for="ch" forName="ParentAccent10" refType="h" fact="0.5679"/>
                  <dgm:constr type="w" for="ch" forName="ParentAccent10" refType="w" fact="0.0287"/>
                  <dgm:constr type="h" for="ch" forName="ParentAccent10" refType="h" fact="0.0988"/>
                  <dgm:constr type="r" for="ch" forName="Child1" refType="w"/>
                  <dgm:constr type="t" for="ch" forName="Child1" refType="h" fact="0.1978"/>
                  <dgm:constr type="w" for="ch" forName="Child1" refType="w" fact="0.2544"/>
                  <dgm:constr type="h" for="ch" forName="Child1" refType="h" fact="0.2541"/>
                  <dgm:constr type="r" for="ch" forName="Parent" refType="w" fact="0.6347"/>
                  <dgm:constr type="t" for="ch" forName="Parent" refType="h" fact="0"/>
                  <dgm:constr type="w" for="ch" forName="Parent" refType="w" fact="0.2906"/>
                  <dgm:constr type="h" for="ch" forName="Parent" refType="h"/>
                </dgm:constrLst>
              </dgm:if>
              <dgm:if name="Name17" axis="ch" ptType="node" func="cnt" op="equ" val="2">
                <dgm:alg type="composite">
                  <dgm:param type="ar" val="2.1185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2" refType="primFontSz" refFor="des" refForName="Child1" op="equ"/>
                  <dgm:constr type="r" for="ch" forName="Child1Accent1" refType="w" fact="0.6564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r" for="ch" forName="Child1Accent2" refType="w" fact="0.6932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r" for="ch" forName="Child1Accent3" refType="w" fact="0.754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r" for="ch" forName="Child1Accent4" refType="w" fact="0.8158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r" for="ch" forName="Child1Accent5" refType="w" fact="0.8771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r" for="ch" forName="Child1Accent6" refType="w" fact="0.938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r" for="ch" forName="Child1Accent7" refType="w" fact="0.9998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2Accent1" refType="w" fact="0.6564"/>
                  <dgm:constr type="t" for="ch" forName="Child2Accent1" refType="h" fact="0.8153"/>
                  <dgm:constr type="w" for="ch" forName="Child2Accent1" refType="w" fact="0.0574"/>
                  <dgm:constr type="h" for="ch" forName="Child2Accent1" refType="h" fact="0.1217"/>
                  <dgm:constr type="r" for="ch" forName="Child2Accent2" refType="w" fact="0.6932"/>
                  <dgm:constr type="t" for="ch" forName="Child2Accent2" refType="h" fact="0.9392"/>
                  <dgm:constr type="w" for="ch" forName="Child2Accent2" refType="w" fact="0.0287"/>
                  <dgm:constr type="h" for="ch" forName="Child2Accent2" refType="h" fact="0.0608"/>
                  <dgm:constr type="r" for="ch" forName="Child2Accent3" refType="w" fact="0.7545"/>
                  <dgm:constr type="t" for="ch" forName="Child2Accent3" refType="h" fact="0.9392"/>
                  <dgm:constr type="w" for="ch" forName="Child2Accent3" refType="w" fact="0.0287"/>
                  <dgm:constr type="h" for="ch" forName="Child2Accent3" refType="h" fact="0.0608"/>
                  <dgm:constr type="r" for="ch" forName="Child2Accent4" refType="w" fact="0.8158"/>
                  <dgm:constr type="t" for="ch" forName="Child2Accent4" refType="h" fact="0.9392"/>
                  <dgm:constr type="w" for="ch" forName="Child2Accent4" refType="w" fact="0.0287"/>
                  <dgm:constr type="h" for="ch" forName="Child2Accent4" refType="h" fact="0.0608"/>
                  <dgm:constr type="r" for="ch" forName="Child2Accent5" refType="w" fact="0.8771"/>
                  <dgm:constr type="t" for="ch" forName="Child2Accent5" refType="h" fact="0.9392"/>
                  <dgm:constr type="w" for="ch" forName="Child2Accent5" refType="w" fact="0.0287"/>
                  <dgm:constr type="h" for="ch" forName="Child2Accent5" refType="h" fact="0.0608"/>
                  <dgm:constr type="r" for="ch" forName="Child2Accent6" refType="w" fact="0.9385"/>
                  <dgm:constr type="t" for="ch" forName="Child2Accent6" refType="h" fact="0.9392"/>
                  <dgm:constr type="w" for="ch" forName="Child2Accent6" refType="w" fact="0.0287"/>
                  <dgm:constr type="h" for="ch" forName="Child2Accent6" refType="h" fact="0.0608"/>
                  <dgm:constr type="r" for="ch" forName="Child2Accent7" refType="w" fact="0.9998"/>
                  <dgm:constr type="t" for="ch" forName="Child2Accent7" refType="h" fact="0.9392"/>
                  <dgm:constr type="w" for="ch" forName="Child2Accent7" refType="w" fact="0.0287"/>
                  <dgm:constr type="h" for="ch" forName="Child2Accent7" refType="h" fact="0.0608"/>
                  <dgm:constr type="r" for="ch" forName="ParentAccent1" refType="w" fact="0.0287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r" for="ch" forName="ParentAccent2" refType="w" fact="0.0813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r" for="ch" forName="ParentAccent3" refType="w" fact="0.1339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r" for="ch" forName="ParentAccent4" refType="w" fact="0.1864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r" for="ch" forName="ParentAccent5" refType="w" fact="0.239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r" for="ch" forName="ParentAccent6" refType="w" fact="0.3203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r" for="ch" forName="ParentAccent7" refType="w" fact="0.075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r" for="ch" forName="ParentAccent8" refType="w" fact="0.075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r" for="ch" forName="ParentAccent9" refType="w" fact="0.0499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r" for="ch" forName="ParentAccent10" refType="w" fact="0.0482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r" for="ch" forName="Child2" refType="w"/>
                  <dgm:constr type="t" for="ch" forName="Child2" refType="h" fact="0.7822"/>
                  <dgm:constr type="w" for="ch" forName="Child2" refType="w" fact="0.3364"/>
                  <dgm:constr type="h" for="ch" forName="Child2" refType="h" fact="0.1564"/>
                  <dgm:constr type="r" for="ch" forName="Child1" refType="w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r" for="ch" forName="Parent" refType="w" fact="0.6347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8" axis="ch" ptType="node" func="cnt" op="equ" val="3">
                <dgm:alg type="composite">
                  <dgm:param type="ar" val="2.1185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r" for="ch" forName="Child1Accent1" refType="w" fact="0.6564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r" for="ch" forName="Child1Accent2" refType="w" fact="0.6932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r" for="ch" forName="Child1Accent3" refType="w" fact="0.754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r" for="ch" forName="Child1Accent4" refType="w" fact="0.8158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r" for="ch" forName="Child1Accent5" refType="w" fact="0.8771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r" for="ch" forName="Child1Accent6" refType="w" fact="0.938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r" for="ch" forName="Child1Accent7" refType="w" fact="0.9998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r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r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2Accent1" refType="w" fact="0.716"/>
                  <dgm:constr type="t" for="ch" forName="Child2Accent1" refType="h" fact="0.5207"/>
                  <dgm:constr type="w" for="ch" forName="Child2Accent1" refType="w" fact="0.0574"/>
                  <dgm:constr type="h" for="ch" forName="Child2Accent1" refType="h" fact="0.1217"/>
                  <dgm:constr type="r" for="ch" forName="Child2Accent2" refType="w" fact="0.7728"/>
                  <dgm:constr type="t" for="ch" forName="Child2Accent2" refType="h" fact="0.5511"/>
                  <dgm:constr type="w" for="ch" forName="Child2Accent2" refType="w" fact="0.0287"/>
                  <dgm:constr type="h" for="ch" forName="Child2Accent2" refType="h" fact="0.0608"/>
                  <dgm:constr type="r" for="ch" forName="Child2Accent3" refType="w" fact="0.8295"/>
                  <dgm:constr type="t" for="ch" forName="Child2Accent3" refType="h" fact="0.5511"/>
                  <dgm:constr type="w" for="ch" forName="Child2Accent3" refType="w" fact="0.0287"/>
                  <dgm:constr type="h" for="ch" forName="Child2Accent3" refType="h" fact="0.0608"/>
                  <dgm:constr type="r" for="ch" forName="Child2Accent4" refType="w" fact="0.8863"/>
                  <dgm:constr type="t" for="ch" forName="Child2Accent4" refType="h" fact="0.5511"/>
                  <dgm:constr type="w" for="ch" forName="Child2Accent4" refType="w" fact="0.0287"/>
                  <dgm:constr type="h" for="ch" forName="Child2Accent4" refType="h" fact="0.0608"/>
                  <dgm:constr type="r" for="ch" forName="Child2Accent5" refType="w" fact="0.943"/>
                  <dgm:constr type="t" for="ch" forName="Child2Accent5" refType="h" fact="0.5511"/>
                  <dgm:constr type="w" for="ch" forName="Child2Accent5" refType="w" fact="0.0287"/>
                  <dgm:constr type="h" for="ch" forName="Child2Accent5" refType="h" fact="0.0608"/>
                  <dgm:constr type="r" for="ch" forName="Child2Accent6" refType="w" fact="0.9998"/>
                  <dgm:constr type="t" for="ch" forName="Child2Accent6" refType="h" fact="0.5511"/>
                  <dgm:constr type="w" for="ch" forName="Child2Accent6" refType="w" fact="0.0287"/>
                  <dgm:constr type="h" for="ch" forName="Child2Accent6" refType="h" fact="0.0608"/>
                  <dgm:constr type="r" for="ch" forName="Child2Accent7" refType="w" fact="0"/>
                  <dgm:constr type="t" for="ch" forName="Child2Accent7" refType="h" fact="0"/>
                  <dgm:constr type="w" for="ch" forName="Child2Accent7" refType="w" fact="0"/>
                  <dgm:constr type="h" for="ch" forName="Child2Accent7" refType="h" fact="0"/>
                  <dgm:constr type="r" for="ch" forName="Child3Accent1" refType="w" fact="0.6564"/>
                  <dgm:constr type="t" for="ch" forName="Child3Accent1" refType="h" fact="0.8153"/>
                  <dgm:constr type="w" for="ch" forName="Child3Accent1" refType="w" fact="0.0574"/>
                  <dgm:constr type="h" for="ch" forName="Child3Accent1" refType="h" fact="0.1217"/>
                  <dgm:constr type="r" for="ch" forName="Child3Accent2" refType="w" fact="0.6932"/>
                  <dgm:constr type="t" for="ch" forName="Child3Accent2" refType="h" fact="0.9392"/>
                  <dgm:constr type="w" for="ch" forName="Child3Accent2" refType="w" fact="0.0287"/>
                  <dgm:constr type="h" for="ch" forName="Child3Accent2" refType="h" fact="0.0608"/>
                  <dgm:constr type="r" for="ch" forName="Child3Accent3" refType="w" fact="0.7545"/>
                  <dgm:constr type="t" for="ch" forName="Child3Accent3" refType="h" fact="0.9392"/>
                  <dgm:constr type="w" for="ch" forName="Child3Accent3" refType="w" fact="0.0287"/>
                  <dgm:constr type="h" for="ch" forName="Child3Accent3" refType="h" fact="0.0608"/>
                  <dgm:constr type="r" for="ch" forName="Child3Accent4" refType="w" fact="0.8158"/>
                  <dgm:constr type="t" for="ch" forName="Child3Accent4" refType="h" fact="0.9392"/>
                  <dgm:constr type="w" for="ch" forName="Child3Accent4" refType="w" fact="0.0287"/>
                  <dgm:constr type="h" for="ch" forName="Child3Accent4" refType="h" fact="0.0608"/>
                  <dgm:constr type="r" for="ch" forName="Child3Accent5" refType="w" fact="0.8771"/>
                  <dgm:constr type="t" for="ch" forName="Child3Accent5" refType="h" fact="0.9392"/>
                  <dgm:constr type="w" for="ch" forName="Child3Accent5" refType="w" fact="0.0287"/>
                  <dgm:constr type="h" for="ch" forName="Child3Accent5" refType="h" fact="0.0608"/>
                  <dgm:constr type="r" for="ch" forName="Child3Accent6" refType="w" fact="0.9385"/>
                  <dgm:constr type="t" for="ch" forName="Child3Accent6" refType="h" fact="0.9392"/>
                  <dgm:constr type="w" for="ch" forName="Child3Accent6" refType="w" fact="0.0287"/>
                  <dgm:constr type="h" for="ch" forName="Child3Accent6" refType="h" fact="0.0608"/>
                  <dgm:constr type="r" for="ch" forName="Child3Accent7" refType="w" fact="0.9998"/>
                  <dgm:constr type="t" for="ch" forName="Child3Accent7" refType="h" fact="0.9392"/>
                  <dgm:constr type="w" for="ch" forName="Child3Accent7" refType="w" fact="0.0287"/>
                  <dgm:constr type="h" for="ch" forName="Child3Accent7" refType="h" fact="0.0608"/>
                  <dgm:constr type="r" for="ch" forName="ParentAccent1" refType="w" fact="0.0287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r" for="ch" forName="ParentAccent2" refType="w" fact="0.0813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r" for="ch" forName="ParentAccent3" refType="w" fact="0.1339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r" for="ch" forName="ParentAccent4" refType="w" fact="0.1864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r" for="ch" forName="ParentAccent5" refType="w" fact="0.239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r" for="ch" forName="ParentAccent6" refType="w" fact="0.3203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r" for="ch" forName="ParentAccent7" refType="w" fact="0.075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r" for="ch" forName="ParentAccent8" refType="w" fact="0.075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r" for="ch" forName="ParentAccent9" refType="w" fact="0.0499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r" for="ch" forName="ParentAccent10" refType="w" fact="0.0482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r" for="ch" forName="Child3" refType="w"/>
                  <dgm:constr type="t" for="ch" forName="Child3" refType="h" fact="0.7822"/>
                  <dgm:constr type="w" for="ch" forName="Child3" refType="w" fact="0.3364"/>
                  <dgm:constr type="h" for="ch" forName="Child3" refType="h" fact="0.1564"/>
                  <dgm:constr type="r" for="ch" forName="Child2" refType="w"/>
                  <dgm:constr type="t" for="ch" forName="Child2" refType="h" fact="0.3955"/>
                  <dgm:constr type="w" for="ch" forName="Child2" refType="w" fact="0.2544"/>
                  <dgm:constr type="h" for="ch" forName="Child2" refType="h" fact="0.1564"/>
                  <dgm:constr type="r" for="ch" forName="Child1" refType="w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r" for="ch" forName="Parent" refType="w" fact="0.6347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9" axis="ch" ptType="node" func="cnt" op="equ" val="4">
                <dgm:alg type="composite">
                  <dgm:param type="ar" val="1.8304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4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primFontSz" for="des" forName="Child4" refType="primFontSz" refFor="des" refForName="Child1" op="equ"/>
                  <dgm:constr type="r" for="ch" forName="Parent" refType="w" fact="0.6229"/>
                  <dgm:constr type="t" for="ch" forName="Parent" refType="h" fact="0.2946"/>
                  <dgm:constr type="w" for="ch" forName="Parent" refType="w" fact="0.2862"/>
                  <dgm:constr type="h" for="ch" forName="Parent" refType="h" fact="0.5239"/>
                  <dgm:constr type="r" for="ch" forName="Child1Accent1" refType="w" fact="0.6096"/>
                  <dgm:constr type="t" for="ch" forName="Child1Accent1" refType="h" fact="0.2104"/>
                  <dgm:constr type="w" for="ch" forName="Child1Accent1" refType="w" fact="0.0566"/>
                  <dgm:constr type="h" for="ch" forName="Child1Accent1" refType="h" fact="0.1035"/>
                  <dgm:constr type="r" for="ch" forName="Child1Accent3" refType="w" fact="0.6999"/>
                  <dgm:constr type="t" for="ch" forName="Child1Accent3" refType="h" fact="0.128"/>
                  <dgm:constr type="w" for="ch" forName="Child1Accent3" refType="w" fact="0.0283"/>
                  <dgm:constr type="h" for="ch" forName="Child1Accent3" refType="h" fact="0.0518"/>
                  <dgm:constr type="r" for="ch" forName="Child1Accent4" refType="w" fact="0.7582"/>
                  <dgm:constr type="t" for="ch" forName="Child1Accent4" refType="h" fact="0.128"/>
                  <dgm:constr type="w" for="ch" forName="Child1Accent4" refType="w" fact="0.0283"/>
                  <dgm:constr type="h" for="ch" forName="Child1Accent4" refType="h" fact="0.0518"/>
                  <dgm:constr type="r" for="ch" forName="Child1Accent5" refType="w" fact="0.8165"/>
                  <dgm:constr type="t" for="ch" forName="Child1Accent5" refType="h" fact="0.128"/>
                  <dgm:constr type="w" for="ch" forName="Child1Accent5" refType="w" fact="0.0283"/>
                  <dgm:constr type="h" for="ch" forName="Child1Accent5" refType="h" fact="0.0518"/>
                  <dgm:constr type="r" for="ch" forName="Child1Accent6" refType="w" fact="0.8748"/>
                  <dgm:constr type="t" for="ch" forName="Child1Accent6" refType="h" fact="0.128"/>
                  <dgm:constr type="w" for="ch" forName="Child1Accent6" refType="w" fact="0.0283"/>
                  <dgm:constr type="h" for="ch" forName="Child1Accent6" refType="h" fact="0.0518"/>
                  <dgm:constr type="r" for="ch" forName="Child3Accent1" refType="w" fact="0.6842"/>
                  <dgm:constr type="t" for="ch" forName="Child3Accent1" refType="h" fact="0.6212"/>
                  <dgm:constr type="w" for="ch" forName="Child3Accent1" refType="w" fact="0.0566"/>
                  <dgm:constr type="h" for="ch" forName="Child3Accent1" refType="h" fact="0.1035"/>
                  <dgm:constr type="r" for="ch" forName="Child3Accent2" refType="w" fact="0.7311"/>
                  <dgm:constr type="t" for="ch" forName="Child3Accent2" refType="h" fact="0.6828"/>
                  <dgm:constr type="w" for="ch" forName="Child3Accent2" refType="w" fact="0.0283"/>
                  <dgm:constr type="h" for="ch" forName="Child3Accent2" refType="h" fact="0.0518"/>
                  <dgm:constr type="r" for="ch" forName="Child3Accent4" refType="w" fact="0.8386"/>
                  <dgm:constr type="t" for="ch" forName="Child3Accent4" refType="h" fact="0.6828"/>
                  <dgm:constr type="w" for="ch" forName="Child3Accent4" refType="w" fact="0.0283"/>
                  <dgm:constr type="h" for="ch" forName="Child3Accent4" refType="h" fact="0.0518"/>
                  <dgm:constr type="r" for="ch" forName="Child3Accent5" refType="w" fact="0.8923"/>
                  <dgm:constr type="t" for="ch" forName="Child3Accent5" refType="h" fact="0.6828"/>
                  <dgm:constr type="w" for="ch" forName="Child3Accent5" refType="w" fact="0.0283"/>
                  <dgm:constr type="h" for="ch" forName="Child3Accent5" refType="h" fact="0.0518"/>
                  <dgm:constr type="r" for="ch" forName="Child1Accent7" refType="w" fact="0.9332"/>
                  <dgm:constr type="t" for="ch" forName="Child1Accent7" refType="h" fact="0.128"/>
                  <dgm:constr type="w" for="ch" forName="Child1Accent7" refType="w" fact="0.0283"/>
                  <dgm:constr type="h" for="ch" forName="Child1Accent7" refType="h" fact="0.0518"/>
                  <dgm:constr type="r" for="ch" forName="Child3Accent6" refType="w" fact="0.9461"/>
                  <dgm:constr type="t" for="ch" forName="Child3Accent6" refType="h" fact="0.6828"/>
                  <dgm:constr type="w" for="ch" forName="Child3Accent6" refType="w" fact="0.0283"/>
                  <dgm:constr type="h" for="ch" forName="Child3Accent6" refType="h" fact="0.0518"/>
                  <dgm:constr type="r" for="ch" forName="Child1Accent8" refType="w" fact="0.9915"/>
                  <dgm:constr type="t" for="ch" forName="Child1Accent8" refType="h" fact="0.128"/>
                  <dgm:constr type="w" for="ch" forName="Child1Accent8" refType="w" fact="0.0283"/>
                  <dgm:constr type="h" for="ch" forName="Child1Accent8" refType="h" fact="0.0518"/>
                  <dgm:constr type="r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3Accent7" refType="w" fact="0.9998"/>
                  <dgm:constr type="t" for="ch" forName="Child3Accent7" refType="h" fact="0.6828"/>
                  <dgm:constr type="w" for="ch" forName="Child3Accent7" refType="w" fact="0.0283"/>
                  <dgm:constr type="h" for="ch" forName="Child3Accent7" refType="h" fact="0.0518"/>
                  <dgm:constr type="r" for="ch" forName="Child4Accent1" refType="w" fact="0.6096"/>
                  <dgm:constr type="t" for="ch" forName="Child4Accent1" refType="h" fact="0.8"/>
                  <dgm:constr type="w" for="ch" forName="Child4Accent1" refType="w" fact="0.0566"/>
                  <dgm:constr type="h" for="ch" forName="Child4Accent1" refType="h" fact="0.1035"/>
                  <dgm:constr type="r" for="ch" forName="Child4Accent3" refType="w" fact="0.7002"/>
                  <dgm:constr type="t" for="ch" forName="Child4Accent3" refType="h" fact="0.9482"/>
                  <dgm:constr type="w" for="ch" forName="Child4Accent3" refType="w" fact="0.0283"/>
                  <dgm:constr type="h" for="ch" forName="Child4Accent3" refType="h" fact="0.0518"/>
                  <dgm:constr type="r" for="ch" forName="Child4Accent4" refType="w" fact="0.7585"/>
                  <dgm:constr type="t" for="ch" forName="Child4Accent4" refType="h" fact="0.9482"/>
                  <dgm:constr type="w" for="ch" forName="Child4Accent4" refType="w" fact="0.0283"/>
                  <dgm:constr type="h" for="ch" forName="Child4Accent4" refType="h" fact="0.0518"/>
                  <dgm:constr type="r" for="ch" forName="Child4Accent5" refType="w" fact="0.8167"/>
                  <dgm:constr type="t" for="ch" forName="Child4Accent5" refType="h" fact="0.9482"/>
                  <dgm:constr type="w" for="ch" forName="Child4Accent5" refType="w" fact="0.0283"/>
                  <dgm:constr type="h" for="ch" forName="Child4Accent5" refType="h" fact="0.0518"/>
                  <dgm:constr type="r" for="ch" forName="Child4Accent6" refType="w" fact="0.8749"/>
                  <dgm:constr type="t" for="ch" forName="Child4Accent6" refType="h" fact="0.9482"/>
                  <dgm:constr type="w" for="ch" forName="Child4Accent6" refType="w" fact="0.0283"/>
                  <dgm:constr type="h" for="ch" forName="Child4Accent6" refType="h" fact="0.0518"/>
                  <dgm:constr type="r" for="ch" forName="Child4Accent7" refType="w" fact="0.9332"/>
                  <dgm:constr type="t" for="ch" forName="Child4Accent7" refType="h" fact="0.9482"/>
                  <dgm:constr type="w" for="ch" forName="Child4Accent7" refType="w" fact="0.0283"/>
                  <dgm:constr type="h" for="ch" forName="Child4Accent7" refType="h" fact="0.0518"/>
                  <dgm:constr type="r" for="ch" forName="Child4Accent8" refType="w" fact="0.9914"/>
                  <dgm:constr type="t" for="ch" forName="Child4Accent8" refType="h" fact="0.9482"/>
                  <dgm:constr type="w" for="ch" forName="Child4Accent8" refType="w" fact="0.0283"/>
                  <dgm:constr type="h" for="ch" forName="Child4Accent8" refType="h" fact="0.0518"/>
                  <dgm:constr type="r" for="ch" forName="Child2Accent1" refType="w" fact="0.6842"/>
                  <dgm:constr type="t" for="ch" forName="Child2Accent1" refType="h" fact="0.3725"/>
                  <dgm:constr type="w" for="ch" forName="Child2Accent1" refType="w" fact="0.0566"/>
                  <dgm:constr type="h" for="ch" forName="Child2Accent1" refType="h" fact="0.1035"/>
                  <dgm:constr type="r" for="ch" forName="Child4Accent2" refType="w" fact="0.642"/>
                  <dgm:constr type="t" for="ch" forName="Child4Accent2" refType="h" fact="0.8993"/>
                  <dgm:constr type="w" for="ch" forName="Child4Accent2" refType="w" fact="0.0283"/>
                  <dgm:constr type="h" for="ch" forName="Child4Accent2" refType="h" fact="0.0518"/>
                  <dgm:constr type="r" for="ch" forName="Child1Accent2" refType="w" fact="0.6415"/>
                  <dgm:constr type="t" for="ch" forName="Child1Accent2" refType="h" fact="0.162"/>
                  <dgm:constr type="w" for="ch" forName="Child1Accent2" refType="w" fact="0.0283"/>
                  <dgm:constr type="h" for="ch" forName="Child1Accent2" refType="h" fact="0.0518"/>
                  <dgm:constr type="r" for="ch" forName="Child3Accent3" refType="w" fact="0.7849"/>
                  <dgm:constr type="t" for="ch" forName="Child3Accent3" refType="h" fact="0.6828"/>
                  <dgm:constr type="w" for="ch" forName="Child3Accent3" refType="w" fact="0.0283"/>
                  <dgm:constr type="h" for="ch" forName="Child3Accent3" refType="h" fact="0.0518"/>
                  <dgm:constr type="r" for="ch" forName="Child2Accent2" refType="w" fact="0.7311"/>
                  <dgm:constr type="t" for="ch" forName="Child2Accent2" refType="h" fact="0.3937"/>
                  <dgm:constr type="w" for="ch" forName="Child2Accent2" refType="w" fact="0.0283"/>
                  <dgm:constr type="h" for="ch" forName="Child2Accent2" refType="h" fact="0.0518"/>
                  <dgm:constr type="r" for="ch" forName="Child2Accent4" refType="w" fact="0.8386"/>
                  <dgm:constr type="t" for="ch" forName="Child2Accent4" refType="h" fact="0.3937"/>
                  <dgm:constr type="w" for="ch" forName="Child2Accent4" refType="w" fact="0.0283"/>
                  <dgm:constr type="h" for="ch" forName="Child2Accent4" refType="h" fact="0.0518"/>
                  <dgm:constr type="r" for="ch" forName="Child2Accent5" refType="w" fact="0.8923"/>
                  <dgm:constr type="t" for="ch" forName="Child2Accent5" refType="h" fact="0.3937"/>
                  <dgm:constr type="w" for="ch" forName="Child2Accent5" refType="w" fact="0.0283"/>
                  <dgm:constr type="h" for="ch" forName="Child2Accent5" refType="h" fact="0.0518"/>
                  <dgm:constr type="r" for="ch" forName="Child2Accent6" refType="w" fact="0.9461"/>
                  <dgm:constr type="t" for="ch" forName="Child2Accent6" refType="h" fact="0.3937"/>
                  <dgm:constr type="w" for="ch" forName="Child2Accent6" refType="w" fact="0.0283"/>
                  <dgm:constr type="h" for="ch" forName="Child2Accent6" refType="h" fact="0.0518"/>
                  <dgm:constr type="r" for="ch" forName="Child2Accent7" refType="w" fact="0.9998"/>
                  <dgm:constr type="t" for="ch" forName="Child2Accent7" refType="h" fact="0.3937"/>
                  <dgm:constr type="w" for="ch" forName="Child2Accent7" refType="w" fact="0.0283"/>
                  <dgm:constr type="h" for="ch" forName="Child2Accent7" refType="h" fact="0.0518"/>
                  <dgm:constr type="r" for="ch" forName="Child2Accent3" refType="w" fact="0.7849"/>
                  <dgm:constr type="t" for="ch" forName="Child2Accent3" refType="h" fact="0.3937"/>
                  <dgm:constr type="w" for="ch" forName="Child2Accent3" refType="w" fact="0.0283"/>
                  <dgm:constr type="h" for="ch" forName="Child2Accent3" refType="h" fact="0.0518"/>
                  <dgm:constr type="r" for="ch" forName="ParentAccent1" refType="w" fact="0.0283"/>
                  <dgm:constr type="t" for="ch" forName="ParentAccent1" refType="h" fact="0.5316"/>
                  <dgm:constr type="w" for="ch" forName="ParentAccent1" refType="w" fact="0.0283"/>
                  <dgm:constr type="h" for="ch" forName="ParentAccent1" refType="h" fact="0.0518"/>
                  <dgm:constr type="r" for="ch" forName="ParentAccent2" refType="w" fact="0.0801"/>
                  <dgm:constr type="t" for="ch" forName="ParentAccent2" refType="h" fact="0.5316"/>
                  <dgm:constr type="w" for="ch" forName="ParentAccent2" refType="w" fact="0.0283"/>
                  <dgm:constr type="h" for="ch" forName="ParentAccent2" refType="h" fact="0.0518"/>
                  <dgm:constr type="r" for="ch" forName="ParentAccent3" refType="w" fact="0.1318"/>
                  <dgm:constr type="t" for="ch" forName="ParentAccent3" refType="h" fact="0.5316"/>
                  <dgm:constr type="w" for="ch" forName="ParentAccent3" refType="w" fact="0.0283"/>
                  <dgm:constr type="h" for="ch" forName="ParentAccent3" refType="h" fact="0.0518"/>
                  <dgm:constr type="r" for="ch" forName="ParentAccent4" refType="w" fact="0.1836"/>
                  <dgm:constr type="t" for="ch" forName="ParentAccent4" refType="h" fact="0.5316"/>
                  <dgm:constr type="w" for="ch" forName="ParentAccent4" refType="w" fact="0.0283"/>
                  <dgm:constr type="h" for="ch" forName="ParentAccent4" refType="h" fact="0.0518"/>
                  <dgm:constr type="r" for="ch" forName="ParentAccent5" refType="w" fact="0.2354"/>
                  <dgm:constr type="t" for="ch" forName="ParentAccent5" refType="h" fact="0.5316"/>
                  <dgm:constr type="w" for="ch" forName="ParentAccent5" refType="w" fact="0.0283"/>
                  <dgm:constr type="h" for="ch" forName="ParentAccent5" refType="h" fact="0.0518"/>
                  <dgm:constr type="r" for="ch" forName="ParentAccent6" refType="w" fact="0.3154"/>
                  <dgm:constr type="t" for="ch" forName="ParentAccent6" refType="h" fact="0.5057"/>
                  <dgm:constr type="w" for="ch" forName="ParentAccent6" refType="w" fact="0.0566"/>
                  <dgm:constr type="h" for="ch" forName="ParentAccent6" refType="h" fact="0.1035"/>
                  <dgm:constr type="r" for="ch" forName="ParentAccent7" refType="w" fact="0.0744"/>
                  <dgm:constr type="t" for="ch" forName="ParentAccent7" refType="h" fact="0.4247"/>
                  <dgm:constr type="w" for="ch" forName="ParentAccent7" refType="w" fact="0.0283"/>
                  <dgm:constr type="h" for="ch" forName="ParentAccent7" refType="h" fact="0.0518"/>
                  <dgm:constr type="r" for="ch" forName="ParentAccent8" refType="w" fact="0.0744"/>
                  <dgm:constr type="t" for="ch" forName="ParentAccent8" refType="h" fact="0.6392"/>
                  <dgm:constr type="w" for="ch" forName="ParentAccent8" refType="w" fact="0.0283"/>
                  <dgm:constr type="h" for="ch" forName="ParentAccent8" refType="h" fact="0.0518"/>
                  <dgm:constr type="r" for="ch" forName="ParentAccent9" refType="w" fact="0.0491"/>
                  <dgm:constr type="t" for="ch" forName="ParentAccent9" refType="h" fact="0.4712"/>
                  <dgm:constr type="w" for="ch" forName="ParentAccent9" refType="w" fact="0.0283"/>
                  <dgm:constr type="h" for="ch" forName="ParentAccent9" refType="h" fact="0.0518"/>
                  <dgm:constr type="r" for="ch" forName="ParentAccent10" refType="w" fact="0.0475"/>
                  <dgm:constr type="t" for="ch" forName="ParentAccent10" refType="h" fact="0.593"/>
                  <dgm:constr type="w" for="ch" forName="ParentAccent10" refType="w" fact="0.0283"/>
                  <dgm:constr type="h" for="ch" forName="ParentAccent10" refType="h" fact="0.0518"/>
                  <dgm:constr type="r" for="ch" forName="Child4" refType="w" fact="0.9919"/>
                  <dgm:constr type="t" for="ch" forName="Child4" refType="h" fact="0.8184"/>
                  <dgm:constr type="w" for="ch" forName="Child4" refType="w" fact="0.3192"/>
                  <dgm:constr type="h" for="ch" forName="Child4" refType="h" fact="0.1294"/>
                  <dgm:constr type="r" for="ch" forName="Child3" refType="w"/>
                  <dgm:constr type="t" for="ch" forName="Child3" refType="h" fact="0.5547"/>
                  <dgm:constr type="w" for="ch" forName="Child3" refType="w" fact="0.297"/>
                  <dgm:constr type="h" for="ch" forName="Child3" refType="h" fact="0.1294"/>
                  <dgm:constr type="r" for="ch" forName="Child2" refType="w"/>
                  <dgm:constr type="t" for="ch" forName="Child2" refType="h" fact="0.2662"/>
                  <dgm:constr type="w" for="ch" forName="Child2" refType="w" fact="0.297"/>
                  <dgm:constr type="h" for="ch" forName="Child2" refType="h" fact="0.1294"/>
                  <dgm:constr type="r" for="ch" forName="Child1" refType="w" fact="0.9919"/>
                  <dgm:constr type="t" for="ch" forName="Child1" refType="h" fact="0"/>
                  <dgm:constr type="w" for="ch" forName="Child1" refType="w" fact="0.3192"/>
                  <dgm:constr type="h" for="ch" forName="Child1" refType="h" fact="0.1294"/>
                </dgm:constrLst>
              </dgm:if>
              <dgm:else name="Name20">
                <dgm:alg type="composite">
                  <dgm:param type="ar" val="1.3278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4" refType="primFontSz" refFor="des" refForName="Parent" op="lte"/>
                  <dgm:constr type="primFontSz" for="des" forName="Child5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primFontSz" for="des" forName="Child4" refType="primFontSz" refFor="des" refForName="Child1" op="equ"/>
                  <dgm:constr type="primFontSz" for="des" forName="Child5" refType="primFontSz" refFor="des" refForName="Child1" op="equ"/>
                  <dgm:constr type="r" for="ch" forName="Child2Accent1" refType="w" fact="0.6564"/>
                  <dgm:constr type="t" for="ch" forName="Child2Accent1" refType="h" fact="0.3184"/>
                  <dgm:constr type="w" for="ch" forName="Child2Accent1" refType="w" fact="0.0574"/>
                  <dgm:constr type="h" for="ch" forName="Child2Accent1" refType="h" fact="0.0763"/>
                  <dgm:constr type="r" for="ch" forName="Child2Accent2" refType="w" fact="0.6932"/>
                  <dgm:constr type="t" for="ch" forName="Child2Accent2" refType="h" fact="0.2781"/>
                  <dgm:constr type="w" for="ch" forName="Child2Accent2" refType="w" fact="0.0287"/>
                  <dgm:constr type="h" for="ch" forName="Child2Accent2" refType="h" fact="0.0381"/>
                  <dgm:constr type="r" for="ch" forName="Child2Accent3" refType="w" fact="0.7545"/>
                  <dgm:constr type="t" for="ch" forName="Child2Accent3" refType="h" fact="0.2781"/>
                  <dgm:constr type="w" for="ch" forName="Child2Accent3" refType="w" fact="0.0287"/>
                  <dgm:constr type="h" for="ch" forName="Child2Accent3" refType="h" fact="0.0381"/>
                  <dgm:constr type="r" for="ch" forName="Child2Accent4" refType="w" fact="0.8158"/>
                  <dgm:constr type="t" for="ch" forName="Child2Accent4" refType="h" fact="0.2781"/>
                  <dgm:constr type="w" for="ch" forName="Child2Accent4" refType="w" fact="0.0287"/>
                  <dgm:constr type="h" for="ch" forName="Child2Accent4" refType="h" fact="0.0381"/>
                  <dgm:constr type="r" for="ch" forName="Child2Accent5" refType="w" fact="0.8771"/>
                  <dgm:constr type="t" for="ch" forName="Child2Accent5" refType="h" fact="0.2781"/>
                  <dgm:constr type="w" for="ch" forName="Child2Accent5" refType="w" fact="0.0287"/>
                  <dgm:constr type="h" for="ch" forName="Child2Accent5" refType="h" fact="0.0381"/>
                  <dgm:constr type="r" for="ch" forName="Child2Accent6" refType="w" fact="0.9385"/>
                  <dgm:constr type="t" for="ch" forName="Child2Accent6" refType="h" fact="0.2781"/>
                  <dgm:constr type="w" for="ch" forName="Child2Accent6" refType="w" fact="0.0287"/>
                  <dgm:constr type="h" for="ch" forName="Child2Accent6" refType="h" fact="0.0381"/>
                  <dgm:constr type="r" for="ch" forName="Child2Accent7" refType="w" fact="0.9998"/>
                  <dgm:constr type="t" for="ch" forName="Child2Accent7" refType="h" fact="0.2781"/>
                  <dgm:constr type="w" for="ch" forName="Child2Accent7" refType="w" fact="0.0287"/>
                  <dgm:constr type="h" for="ch" forName="Child2Accent7" refType="h" fact="0.0381"/>
                  <dgm:constr type="r" for="ch" forName="Child3Accent1" refType="w" fact="0.716"/>
                  <dgm:constr type="t" for="ch" forName="Child3Accent1" refType="h" fact="0.5061"/>
                  <dgm:constr type="w" for="ch" forName="Child3Accent1" refType="w" fact="0.0574"/>
                  <dgm:constr type="h" for="ch" forName="Child3Accent1" refType="h" fact="0.0763"/>
                  <dgm:constr type="r" for="ch" forName="Child3Accent2" refType="w" fact="0.7728"/>
                  <dgm:constr type="t" for="ch" forName="Child3Accent2" refType="h" fact="0.5252"/>
                  <dgm:constr type="w" for="ch" forName="Child3Accent2" refType="w" fact="0.0287"/>
                  <dgm:constr type="h" for="ch" forName="Child3Accent2" refType="h" fact="0.0381"/>
                  <dgm:constr type="r" for="ch" forName="Child3Accent3" refType="w" fact="0.8295"/>
                  <dgm:constr type="t" for="ch" forName="Child3Accent3" refType="h" fact="0.5252"/>
                  <dgm:constr type="w" for="ch" forName="Child3Accent3" refType="w" fact="0.0287"/>
                  <dgm:constr type="h" for="ch" forName="Child3Accent3" refType="h" fact="0.0381"/>
                  <dgm:constr type="r" for="ch" forName="Child3Accent4" refType="w" fact="0.8863"/>
                  <dgm:constr type="t" for="ch" forName="Child3Accent4" refType="h" fact="0.5252"/>
                  <dgm:constr type="w" for="ch" forName="Child3Accent4" refType="w" fact="0.0287"/>
                  <dgm:constr type="h" for="ch" forName="Child3Accent4" refType="h" fact="0.0381"/>
                  <dgm:constr type="r" for="ch" forName="Child3Accent5" refType="w" fact="0.943"/>
                  <dgm:constr type="t" for="ch" forName="Child3Accent5" refType="h" fact="0.5252"/>
                  <dgm:constr type="w" for="ch" forName="Child3Accent5" refType="w" fact="0.0287"/>
                  <dgm:constr type="h" for="ch" forName="Child3Accent5" refType="h" fact="0.0381"/>
                  <dgm:constr type="r" for="ch" forName="Child3Accent6" refType="w" fact="0.9998"/>
                  <dgm:constr type="t" for="ch" forName="Child3Accent6" refType="h" fact="0.5252"/>
                  <dgm:constr type="w" for="ch" forName="Child3Accent6" refType="w" fact="0.0287"/>
                  <dgm:constr type="h" for="ch" forName="Child3Accent6" refType="h" fact="0.0381"/>
                  <dgm:constr type="r" for="ch" forName="Child3Accent7" refType="w" fact="0"/>
                  <dgm:constr type="t" for="ch" forName="Child3Accent7" refType="h" fact="0"/>
                  <dgm:constr type="w" for="ch" forName="Child3Accent7" refType="w" fact="0"/>
                  <dgm:constr type="h" for="ch" forName="Child3Accent7" refType="h" fact="0"/>
                  <dgm:constr type="r" for="ch" forName="Child4Accent1" refType="w" fact="0.6564"/>
                  <dgm:constr type="t" for="ch" forName="Child4Accent1" refType="h" fact="0.6908"/>
                  <dgm:constr type="w" for="ch" forName="Child4Accent1" refType="w" fact="0.0574"/>
                  <dgm:constr type="h" for="ch" forName="Child4Accent1" refType="h" fact="0.0763"/>
                  <dgm:constr type="r" for="ch" forName="Child4Accent2" refType="w" fact="0.6932"/>
                  <dgm:constr type="t" for="ch" forName="Child4Accent2" refType="h" fact="0.7684"/>
                  <dgm:constr type="w" for="ch" forName="Child4Accent2" refType="w" fact="0.0287"/>
                  <dgm:constr type="h" for="ch" forName="Child4Accent2" refType="h" fact="0.0381"/>
                  <dgm:constr type="r" for="ch" forName="Child4Accent3" refType="w" fact="0.7545"/>
                  <dgm:constr type="t" for="ch" forName="Child4Accent3" refType="h" fact="0.7684"/>
                  <dgm:constr type="w" for="ch" forName="Child4Accent3" refType="w" fact="0.0287"/>
                  <dgm:constr type="h" for="ch" forName="Child4Accent3" refType="h" fact="0.0381"/>
                  <dgm:constr type="r" for="ch" forName="Child4Accent4" refType="w" fact="0.8158"/>
                  <dgm:constr type="t" for="ch" forName="Child4Accent4" refType="h" fact="0.7684"/>
                  <dgm:constr type="w" for="ch" forName="Child4Accent4" refType="w" fact="0.0287"/>
                  <dgm:constr type="h" for="ch" forName="Child4Accent4" refType="h" fact="0.0381"/>
                  <dgm:constr type="r" for="ch" forName="Child4Accent5" refType="w" fact="0.8771"/>
                  <dgm:constr type="t" for="ch" forName="Child4Accent5" refType="h" fact="0.7684"/>
                  <dgm:constr type="w" for="ch" forName="Child4Accent5" refType="w" fact="0.0287"/>
                  <dgm:constr type="h" for="ch" forName="Child4Accent5" refType="h" fact="0.0381"/>
                  <dgm:constr type="r" for="ch" forName="Child4Accent6" refType="w" fact="0.9385"/>
                  <dgm:constr type="t" for="ch" forName="Child4Accent6" refType="h" fact="0.7684"/>
                  <dgm:constr type="w" for="ch" forName="Child4Accent6" refType="w" fact="0.0287"/>
                  <dgm:constr type="h" for="ch" forName="Child4Accent6" refType="h" fact="0.0381"/>
                  <dgm:constr type="r" for="ch" forName="Child4Accent7" refType="w" fact="0.9998"/>
                  <dgm:constr type="t" for="ch" forName="Child4Accent7" refType="h" fact="0.7684"/>
                  <dgm:constr type="w" for="ch" forName="Child4Accent7" refType="w" fact="0.0287"/>
                  <dgm:constr type="h" for="ch" forName="Child4Accent7" refType="h" fact="0.0381"/>
                  <dgm:constr type="r" for="ch" forName="Child4Accent8" refType="w" fact="0"/>
                  <dgm:constr type="t" for="ch" forName="Child4Accent8" refType="h" fact="0"/>
                  <dgm:constr type="w" for="ch" forName="Child4Accent8" refType="w" fact="0"/>
                  <dgm:constr type="h" for="ch" forName="Child4Accent8" refType="h" fact="0"/>
                  <dgm:constr type="r" for="ch" forName="ParentAccent1" refType="w" fact="0.0287"/>
                  <dgm:constr type="t" for="ch" forName="ParentAccent1" refType="h" fact="0.5252"/>
                  <dgm:constr type="w" for="ch" forName="ParentAccent1" refType="w" fact="0.0287"/>
                  <dgm:constr type="h" for="ch" forName="ParentAccent1" refType="h" fact="0.0381"/>
                  <dgm:constr type="r" for="ch" forName="ParentAccent2" refType="w" fact="0.0813"/>
                  <dgm:constr type="t" for="ch" forName="ParentAccent2" refType="h" fact="0.5252"/>
                  <dgm:constr type="w" for="ch" forName="ParentAccent2" refType="w" fact="0.0287"/>
                  <dgm:constr type="h" for="ch" forName="ParentAccent2" refType="h" fact="0.0381"/>
                  <dgm:constr type="r" for="ch" forName="ParentAccent3" refType="w" fact="0.1339"/>
                  <dgm:constr type="t" for="ch" forName="ParentAccent3" refType="h" fact="0.5252"/>
                  <dgm:constr type="w" for="ch" forName="ParentAccent3" refType="w" fact="0.0287"/>
                  <dgm:constr type="h" for="ch" forName="ParentAccent3" refType="h" fact="0.0381"/>
                  <dgm:constr type="r" for="ch" forName="ParentAccent4" refType="w" fact="0.1864"/>
                  <dgm:constr type="t" for="ch" forName="ParentAccent4" refType="h" fact="0.5252"/>
                  <dgm:constr type="w" for="ch" forName="ParentAccent4" refType="w" fact="0.0287"/>
                  <dgm:constr type="h" for="ch" forName="ParentAccent4" refType="h" fact="0.0381"/>
                  <dgm:constr type="r" for="ch" forName="ParentAccent5" refType="w" fact="0.239"/>
                  <dgm:constr type="t" for="ch" forName="ParentAccent5" refType="h" fact="0.5252"/>
                  <dgm:constr type="w" for="ch" forName="ParentAccent5" refType="w" fact="0.0287"/>
                  <dgm:constr type="h" for="ch" forName="ParentAccent5" refType="h" fact="0.0381"/>
                  <dgm:constr type="r" for="ch" forName="ParentAccent6" refType="w" fact="0.3203"/>
                  <dgm:constr type="t" for="ch" forName="ParentAccent6" refType="h" fact="0.5061"/>
                  <dgm:constr type="w" for="ch" forName="ParentAccent6" refType="w" fact="0.0574"/>
                  <dgm:constr type="h" for="ch" forName="ParentAccent6" refType="h" fact="0.0763"/>
                  <dgm:constr type="r" for="ch" forName="ParentAccent7" refType="w" fact="0.0755"/>
                  <dgm:constr type="t" for="ch" forName="ParentAccent7" refType="h" fact="0.4464"/>
                  <dgm:constr type="w" for="ch" forName="ParentAccent7" refType="w" fact="0.0287"/>
                  <dgm:constr type="h" for="ch" forName="ParentAccent7" refType="h" fact="0.0381"/>
                  <dgm:constr type="r" for="ch" forName="ParentAccent8" refType="w" fact="0.0755"/>
                  <dgm:constr type="t" for="ch" forName="ParentAccent8" refType="h" fact="0.6045"/>
                  <dgm:constr type="w" for="ch" forName="ParentAccent8" refType="w" fact="0.0287"/>
                  <dgm:constr type="h" for="ch" forName="ParentAccent8" refType="h" fact="0.0381"/>
                  <dgm:constr type="r" for="ch" forName="ParentAccent9" refType="w" fact="0.0499"/>
                  <dgm:constr type="t" for="ch" forName="ParentAccent9" refType="h" fact="0.4807"/>
                  <dgm:constr type="w" for="ch" forName="ParentAccent9" refType="w" fact="0.0287"/>
                  <dgm:constr type="h" for="ch" forName="ParentAccent9" refType="h" fact="0.0381"/>
                  <dgm:constr type="r" for="ch" forName="ParentAccent10" refType="w" fact="0.0482"/>
                  <dgm:constr type="t" for="ch" forName="ParentAccent10" refType="h" fact="0.5705"/>
                  <dgm:constr type="w" for="ch" forName="ParentAccent10" refType="w" fact="0.0287"/>
                  <dgm:constr type="h" for="ch" forName="ParentAccent10" refType="h" fact="0.0381"/>
                  <dgm:constr type="r" for="ch" forName="Child1Accent1" refType="w" fact="0.5181"/>
                  <dgm:constr type="t" for="ch" forName="Child1Accent1" refType="h" fact="0.2457"/>
                  <dgm:constr type="w" for="ch" forName="Child1Accent1" refType="w" fact="0.0574"/>
                  <dgm:constr type="h" for="ch" forName="Child1Accent1" refType="h" fact="0.0763"/>
                  <dgm:constr type="r" for="ch" forName="Child1Accent2" refType="w" fact="0.5542"/>
                  <dgm:constr type="t" for="ch" forName="Child1Accent2" refType="h" fact="0.2004"/>
                  <dgm:constr type="w" for="ch" forName="Child1Accent2" refType="w" fact="0.0287"/>
                  <dgm:constr type="h" for="ch" forName="Child1Accent2" refType="h" fact="0.0381"/>
                  <dgm:constr type="r" for="ch" forName="Child1Accent3" refType="w" fact="0.5946"/>
                  <dgm:constr type="t" for="ch" forName="Child1Accent3" refType="h" fact="0.1445"/>
                  <dgm:constr type="w" for="ch" forName="Child1Accent3" refType="w" fact="0.0287"/>
                  <dgm:constr type="h" for="ch" forName="Child1Accent3" refType="h" fact="0.0381"/>
                  <dgm:constr type="r" for="ch" forName="Child1Accent4" refType="w" fact="0.6347"/>
                  <dgm:constr type="t" for="ch" forName="Child1Accent4" refType="h" fact="0.097"/>
                  <dgm:constr type="w" for="ch" forName="Child1Accent4" refType="w" fact="0.0287"/>
                  <dgm:constr type="h" for="ch" forName="Child1Accent4" refType="h" fact="0.0381"/>
                  <dgm:constr type="r" for="ch" forName="Child1Accent5" refType="w" fact="0.696"/>
                  <dgm:constr type="t" for="ch" forName="Child1Accent5" refType="h" fact="0.097"/>
                  <dgm:constr type="w" for="ch" forName="Child1Accent5" refType="w" fact="0.0287"/>
                  <dgm:constr type="h" for="ch" forName="Child1Accent5" refType="h" fact="0.0381"/>
                  <dgm:constr type="r" for="ch" forName="Child1Accent6" refType="w" fact="0.7574"/>
                  <dgm:constr type="t" for="ch" forName="Child1Accent6" refType="h" fact="0.097"/>
                  <dgm:constr type="w" for="ch" forName="Child1Accent6" refType="w" fact="0.0287"/>
                  <dgm:constr type="h" for="ch" forName="Child1Accent6" refType="h" fact="0.0381"/>
                  <dgm:constr type="r" for="ch" forName="Child1Accent7" refType="w" fact="0.8187"/>
                  <dgm:constr type="t" for="ch" forName="Child1Accent7" refType="h" fact="0.097"/>
                  <dgm:constr type="w" for="ch" forName="Child1Accent7" refType="w" fact="0.0287"/>
                  <dgm:constr type="h" for="ch" forName="Child1Accent7" refType="h" fact="0.0381"/>
                  <dgm:constr type="r" for="ch" forName="Child1Accent8" refType="w" fact="0.88"/>
                  <dgm:constr type="t" for="ch" forName="Child1Accent8" refType="h" fact="0.097"/>
                  <dgm:constr type="w" for="ch" forName="Child1Accent8" refType="w" fact="0.0287"/>
                  <dgm:constr type="h" for="ch" forName="Child1Accent8" refType="h" fact="0.0381"/>
                  <dgm:constr type="r" for="ch" forName="Child1Accent9" refType="w" fact="0.9413"/>
                  <dgm:constr type="t" for="ch" forName="Child1Accent9" refType="h" fact="0.097"/>
                  <dgm:constr type="w" for="ch" forName="Child1Accent9" refType="w" fact="0.0287"/>
                  <dgm:constr type="h" for="ch" forName="Child1Accent9" refType="h" fact="0.0381"/>
                  <dgm:constr type="r" for="ch" forName="Child5Accent1" refType="w" fact="0.5181"/>
                  <dgm:constr type="t" for="ch" forName="Child5Accent1" refType="h" fact="0.7601"/>
                  <dgm:constr type="w" for="ch" forName="Child5Accent1" refType="w" fact="0.0574"/>
                  <dgm:constr type="h" for="ch" forName="Child5Accent1" refType="h" fact="0.0763"/>
                  <dgm:constr type="r" for="ch" forName="Child5Accent2" refType="w" fact="0.547"/>
                  <dgm:constr type="t" for="ch" forName="Child5Accent2" refType="h" fact="0.8375"/>
                  <dgm:constr type="w" for="ch" forName="Child5Accent2" refType="w" fact="0.0287"/>
                  <dgm:constr type="h" for="ch" forName="Child5Accent2" refType="h" fact="0.0381"/>
                  <dgm:constr type="r" for="ch" forName="Child5Accent3" refType="w" fact="0.5882"/>
                  <dgm:constr type="t" for="ch" forName="Child5Accent3" refType="h" fact="0.8991"/>
                  <dgm:constr type="w" for="ch" forName="Child5Accent3" refType="w" fact="0.0287"/>
                  <dgm:constr type="h" for="ch" forName="Child5Accent3" refType="h" fact="0.0381"/>
                  <dgm:constr type="r" for="ch" forName="Child5Accent4" refType="w" fact="0.6347"/>
                  <dgm:constr type="t" for="ch" forName="Child5Accent4" refType="h" fact="0.9619"/>
                  <dgm:constr type="w" for="ch" forName="Child5Accent4" refType="w" fact="0.0287"/>
                  <dgm:constr type="h" for="ch" forName="Child5Accent4" refType="h" fact="0.0381"/>
                  <dgm:constr type="r" for="ch" forName="Child5Accent5" refType="w" fact="0.696"/>
                  <dgm:constr type="t" for="ch" forName="Child5Accent5" refType="h" fact="0.9619"/>
                  <dgm:constr type="w" for="ch" forName="Child5Accent5" refType="w" fact="0.0287"/>
                  <dgm:constr type="h" for="ch" forName="Child5Accent5" refType="h" fact="0.0381"/>
                  <dgm:constr type="r" for="ch" forName="Child5Accent6" refType="w" fact="0.7574"/>
                  <dgm:constr type="t" for="ch" forName="Child5Accent6" refType="h" fact="0.9619"/>
                  <dgm:constr type="w" for="ch" forName="Child5Accent6" refType="w" fact="0.0287"/>
                  <dgm:constr type="h" for="ch" forName="Child5Accent6" refType="h" fact="0.0381"/>
                  <dgm:constr type="r" for="ch" forName="Child5Accent7" refType="w" fact="0.8187"/>
                  <dgm:constr type="t" for="ch" forName="Child5Accent7" refType="h" fact="0.9619"/>
                  <dgm:constr type="w" for="ch" forName="Child5Accent7" refType="w" fact="0.0287"/>
                  <dgm:constr type="h" for="ch" forName="Child5Accent7" refType="h" fact="0.0381"/>
                  <dgm:constr type="r" for="ch" forName="Child5Accent8" refType="w" fact="0.88"/>
                  <dgm:constr type="t" for="ch" forName="Child5Accent8" refType="h" fact="0.9619"/>
                  <dgm:constr type="w" for="ch" forName="Child5Accent8" refType="w" fact="0.0287"/>
                  <dgm:constr type="h" for="ch" forName="Child5Accent8" refType="h" fact="0.0381"/>
                  <dgm:constr type="r" for="ch" forName="Child5Accent9" refType="w" fact="0.9423"/>
                  <dgm:constr type="t" for="ch" forName="Child5Accent9" refType="h" fact="0.9619"/>
                  <dgm:constr type="w" for="ch" forName="Child5Accent9" refType="w" fact="0.0287"/>
                  <dgm:constr type="h" for="ch" forName="Child5Accent9" refType="h" fact="0.0381"/>
                  <dgm:constr type="r" for="ch" forName="Child5" refType="w" fact="0.9419"/>
                  <dgm:constr type="t" for="ch" forName="Child5" refType="h" fact="0.8635"/>
                  <dgm:constr type="w" for="ch" forName="Child5" refType="w" fact="0.3364"/>
                  <dgm:constr type="h" for="ch" forName="Child5" refType="h" fact="0.0981"/>
                  <dgm:constr type="r" for="ch" forName="Child4" refType="w"/>
                  <dgm:constr type="t" for="ch" forName="Child4" refType="h" fact="0.6701"/>
                  <dgm:constr type="w" for="ch" forName="Child4" refType="w" fact="0.3364"/>
                  <dgm:constr type="h" for="ch" forName="Child4" refType="h" fact="0.0981"/>
                  <dgm:constr type="r" for="ch" forName="Child3" refType="w"/>
                  <dgm:constr type="t" for="ch" forName="Child3" refType="h" fact="0.4276"/>
                  <dgm:constr type="w" for="ch" forName="Child3" refType="w" fact="0.2544"/>
                  <dgm:constr type="h" for="ch" forName="Child3" refType="h" fact="0.0981"/>
                  <dgm:constr type="r" for="ch" forName="Child2" refType="w"/>
                  <dgm:constr type="t" for="ch" forName="Child2" refType="h" fact="0.1798"/>
                  <dgm:constr type="w" for="ch" forName="Child2" refType="w" fact="0.3364"/>
                  <dgm:constr type="h" for="ch" forName="Child2" refType="h" fact="0.0981"/>
                  <dgm:constr type="r" for="ch" forName="Child1" refType="w" fact="0.9419"/>
                  <dgm:constr type="t" for="ch" forName="Child1" refType="h" fact="0"/>
                  <dgm:constr type="w" for="ch" forName="Child1" refType="w" fact="0.3364"/>
                  <dgm:constr type="h" for="ch" forName="Child1" refType="h" fact="0.0981"/>
                  <dgm:constr type="r" for="ch" forName="Parent" refType="w" fact="0.6347"/>
                  <dgm:constr type="t" for="ch" forName="Parent" refType="h" fact="0.3513"/>
                  <dgm:constr type="w" for="ch" forName="Parent" refType="w" fact="0.2906"/>
                  <dgm:constr type="h" for="ch" forName="Parent" refType="h" fact="0.3859"/>
                </dgm:constrLst>
              </dgm:else>
            </dgm:choose>
          </dgm:else>
        </dgm:choose>
        <dgm:layoutNode name="ParentAccen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" styleLbl="alignNode1">
          <dgm:varLst>
            <dgm:chMax val="5"/>
            <dgm:chPref val="3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 ptType="node"/>
          <dgm:constrLst>
            <dgm:constr type="lMarg" refType="primFontSz" fact="0.1"/>
            <dgm:constr type="rMarg" refType="primFontSz" fact="0.1"/>
            <dgm:constr type="tMarg" refType="primFontSz" fact="0.1"/>
            <dgm:constr type="bMarg" refType="primFontSz" fact="0.1"/>
          </dgm:constrLst>
          <dgm:ruleLst>
            <dgm:rule type="primFontSz" val="5" fact="NaN" max="NaN"/>
          </dgm:ruleLst>
        </dgm:layoutNode>
        <dgm:forEach name="Name21" axis="ch" ptType="node" cnt="1">
          <dgm:layoutNode name="Child1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9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2" axis="ch" ptType="node" st="2" cnt="1">
          <dgm:layoutNode name="Child2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3" axis="ch" ptType="node" st="3" cnt="1">
          <dgm:layoutNode name="Child3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4" axis="ch" ptType="node" st="4" cnt="1">
          <dgm:layoutNode name="Child4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5" axis="ch" ptType="node" st="5" cnt="1">
          <dgm:layoutNode name="Child5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9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6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 altLang="nl-NL"/>
          </a:p>
        </p:txBody>
      </p:sp>
      <p:sp>
        <p:nvSpPr>
          <p:cNvPr id="4976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 altLang="nl-NL"/>
          </a:p>
        </p:txBody>
      </p:sp>
      <p:sp>
        <p:nvSpPr>
          <p:cNvPr id="4976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 altLang="nl-NL"/>
          </a:p>
        </p:txBody>
      </p:sp>
      <p:sp>
        <p:nvSpPr>
          <p:cNvPr id="4976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F4A366A2-C8D5-4B13-AD4F-CE2676EA88F3}" type="slidenum">
              <a:rPr lang="en-GB" altLang="nl-NL"/>
              <a:pPr>
                <a:defRPr/>
              </a:pPr>
              <a:t>‹#›</a:t>
            </a:fld>
            <a:endParaRPr lang="en-GB" altLang="nl-NL"/>
          </a:p>
        </p:txBody>
      </p:sp>
    </p:spTree>
    <p:extLst>
      <p:ext uri="{BB962C8B-B14F-4D97-AF65-F5344CB8AC3E}">
        <p14:creationId xmlns:p14="http://schemas.microsoft.com/office/powerpoint/2010/main" val="18233878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nl-NL"/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nl-NL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983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nl-NL" noProof="0" smtClean="0"/>
              <a:t>Click to edit Master text styles</a:t>
            </a:r>
          </a:p>
          <a:p>
            <a:pPr lvl="1"/>
            <a:r>
              <a:rPr lang="en-US" altLang="nl-NL" noProof="0" smtClean="0"/>
              <a:t>Second level</a:t>
            </a:r>
          </a:p>
          <a:p>
            <a:pPr lvl="2"/>
            <a:r>
              <a:rPr lang="en-US" altLang="nl-NL" noProof="0" smtClean="0"/>
              <a:t>Third level</a:t>
            </a:r>
          </a:p>
          <a:p>
            <a:pPr lvl="3"/>
            <a:r>
              <a:rPr lang="en-US" altLang="nl-NL" noProof="0" smtClean="0"/>
              <a:t>Fourth level</a:t>
            </a:r>
          </a:p>
          <a:p>
            <a:pPr lvl="4"/>
            <a:r>
              <a:rPr lang="en-US" altLang="nl-NL" noProof="0" smtClean="0"/>
              <a:t>Fifth level</a:t>
            </a:r>
          </a:p>
        </p:txBody>
      </p:sp>
      <p:sp>
        <p:nvSpPr>
          <p:cNvPr id="983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nl-NL"/>
          </a:p>
        </p:txBody>
      </p:sp>
      <p:sp>
        <p:nvSpPr>
          <p:cNvPr id="983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024D97E1-ED42-40DD-AD5E-A51236E5BE7A}" type="slidenum">
              <a:rPr lang="en-US" altLang="nl-NL"/>
              <a:pPr>
                <a:defRPr/>
              </a:pPr>
              <a:t>‹#›</a:t>
            </a:fld>
            <a:endParaRPr lang="en-US" altLang="nl-NL"/>
          </a:p>
        </p:txBody>
      </p:sp>
    </p:spTree>
    <p:extLst>
      <p:ext uri="{BB962C8B-B14F-4D97-AF65-F5344CB8AC3E}">
        <p14:creationId xmlns:p14="http://schemas.microsoft.com/office/powerpoint/2010/main" val="40956122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mo.int/cst/" TargetMode="External"/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DDD4E4-BD3F-433F-A3A7-64023EA542E7}" type="slidenum">
              <a:rPr lang="en-US" altLang="nl-NL" smtClean="0">
                <a:solidFill>
                  <a:srgbClr val="000000"/>
                </a:solidFill>
              </a:rPr>
              <a:pPr>
                <a:defRPr/>
              </a:pPr>
              <a:t>1</a:t>
            </a:fld>
            <a:endParaRPr lang="en-US" altLang="nl-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71145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0600" y="776288"/>
            <a:ext cx="5118100" cy="3838575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>
                      <a:alpha val="74997"/>
                    </a:srgbClr>
                  </a:outerShdw>
                </a:effectLst>
              </a14:hiddenEffects>
            </a:ext>
          </a:extLst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9613" y="4859338"/>
            <a:ext cx="5681662" cy="4605337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nl-NL" altLang="nl-NL" sz="1200" dirty="0" err="1" smtClean="0">
                <a:solidFill>
                  <a:schemeClr val="tx1"/>
                </a:solidFill>
              </a:rPr>
              <a:t>see</a:t>
            </a:r>
            <a:r>
              <a:rPr lang="nl-NL" altLang="nl-NL" sz="1200" dirty="0" smtClean="0">
                <a:solidFill>
                  <a:schemeClr val="tx1"/>
                </a:solidFill>
              </a:rPr>
              <a:t> Markus </a:t>
            </a:r>
            <a:r>
              <a:rPr lang="nl-NL" altLang="nl-NL" sz="1200" dirty="0" err="1" smtClean="0">
                <a:solidFill>
                  <a:schemeClr val="tx1"/>
                </a:solidFill>
              </a:rPr>
              <a:t>Donat</a:t>
            </a:r>
            <a:r>
              <a:rPr lang="nl-NL" altLang="nl-NL" sz="1200" dirty="0" smtClean="0">
                <a:solidFill>
                  <a:schemeClr val="tx1"/>
                </a:solidFill>
              </a:rPr>
              <a:t> at 8:45</a:t>
            </a:r>
            <a:endParaRPr lang="nl-NL" altLang="nl-NL" dirty="0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759086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CustomShape 1"/>
          <p:cNvSpPr/>
          <p:nvPr/>
        </p:nvSpPr>
        <p:spPr>
          <a:xfrm>
            <a:off x="0" y="0"/>
            <a:ext cx="11795400" cy="11795400"/>
          </a:xfrm>
          <a:prstGeom prst="rect">
            <a:avLst/>
          </a:prstGeom>
          <a:noFill/>
          <a:ln>
            <a:noFill/>
          </a:ln>
        </p:spPr>
      </p:sp>
      <p:sp>
        <p:nvSpPr>
          <p:cNvPr id="276" name="PlaceHolder 2"/>
          <p:cNvSpPr>
            <a:spLocks noGrp="1"/>
          </p:cNvSpPr>
          <p:nvPr>
            <p:ph type="body"/>
          </p:nvPr>
        </p:nvSpPr>
        <p:spPr>
          <a:xfrm>
            <a:off x="0" y="0"/>
            <a:ext cx="11795400" cy="117954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756841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CustomShape 1"/>
          <p:cNvSpPr/>
          <p:nvPr/>
        </p:nvSpPr>
        <p:spPr>
          <a:xfrm>
            <a:off x="0" y="0"/>
            <a:ext cx="11795400" cy="11795400"/>
          </a:xfrm>
          <a:prstGeom prst="rect">
            <a:avLst/>
          </a:prstGeom>
          <a:noFill/>
          <a:ln>
            <a:noFill/>
          </a:ln>
        </p:spPr>
      </p:sp>
      <p:sp>
        <p:nvSpPr>
          <p:cNvPr id="284" name="PlaceHolder 2"/>
          <p:cNvSpPr>
            <a:spLocks noGrp="1"/>
          </p:cNvSpPr>
          <p:nvPr>
            <p:ph type="body"/>
          </p:nvPr>
        </p:nvSpPr>
        <p:spPr>
          <a:xfrm>
            <a:off x="0" y="0"/>
            <a:ext cx="11795400" cy="117954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9423897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CustomShape 1"/>
          <p:cNvSpPr/>
          <p:nvPr/>
        </p:nvSpPr>
        <p:spPr>
          <a:xfrm>
            <a:off x="0" y="0"/>
            <a:ext cx="11795400" cy="11795400"/>
          </a:xfrm>
          <a:prstGeom prst="rect">
            <a:avLst/>
          </a:prstGeom>
          <a:noFill/>
          <a:ln>
            <a:noFill/>
          </a:ln>
        </p:spPr>
      </p:sp>
      <p:sp>
        <p:nvSpPr>
          <p:cNvPr id="284" name="PlaceHolder 2"/>
          <p:cNvSpPr>
            <a:spLocks noGrp="1"/>
          </p:cNvSpPr>
          <p:nvPr>
            <p:ph type="body"/>
          </p:nvPr>
        </p:nvSpPr>
        <p:spPr>
          <a:xfrm>
            <a:off x="0" y="0"/>
            <a:ext cx="11795400" cy="11795400"/>
          </a:xfrm>
          <a:prstGeom prst="rect">
            <a:avLst/>
          </a:prstGeom>
        </p:spPr>
        <p:txBody>
          <a:bodyPr lIns="90000" tIns="45000" rIns="90000" bIns="4500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432345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E79D5D6-86C1-4652-80B6-EB0B0BCB0DE0}" type="slidenum">
              <a:rPr lang="nl-NL" altLang="nl-NL" smtClean="0">
                <a:solidFill>
                  <a:srgbClr val="000000"/>
                </a:solidFill>
                <a:latin typeface="Arial" charset="0"/>
                <a:ea typeface="ＭＳ Ｐゴシック"/>
                <a:cs typeface="ＭＳ Ｐゴシック"/>
              </a:rPr>
              <a:pPr/>
              <a:t>11</a:t>
            </a:fld>
            <a:endParaRPr lang="nl-NL" altLang="nl-NL" smtClean="0">
              <a:solidFill>
                <a:srgbClr val="000000"/>
              </a:solidFill>
              <a:latin typeface="Arial" charset="0"/>
              <a:ea typeface="ＭＳ Ｐゴシック"/>
              <a:cs typeface="ＭＳ Ｐゴシック"/>
            </a:endParaRPr>
          </a:p>
        </p:txBody>
      </p:sp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nl-NL" altLang="nl-NL" smtClean="0"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1110927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smtClean="0">
                <a:latin typeface="Times"/>
              </a:rPr>
              <a:t>The five GFCS pillars are as follows:</a:t>
            </a:r>
          </a:p>
          <a:p>
            <a:r>
              <a:rPr lang="en-US" altLang="en-US" smtClean="0">
                <a:latin typeface="Times"/>
              </a:rPr>
              <a:t>1. The User Interface Platform — to provide ways for climate service users and providers to interact to identify needs and capacities and improve the effectiveness of the Framework and its climate services;</a:t>
            </a:r>
          </a:p>
          <a:p>
            <a:r>
              <a:rPr lang="en-US" altLang="en-US" smtClean="0">
                <a:latin typeface="Times"/>
              </a:rPr>
              <a:t>2. The Climate Services Information System — to produce and distribute climate data, products and information according to the needs of users and to agreed standards;</a:t>
            </a:r>
          </a:p>
          <a:p>
            <a:r>
              <a:rPr lang="en-US" altLang="en-US" smtClean="0">
                <a:latin typeface="Times"/>
              </a:rPr>
              <a:t>3. Observations and Monitoring – to generate the necessary data for climate services according to agreed standards; </a:t>
            </a:r>
          </a:p>
          <a:p>
            <a:r>
              <a:rPr lang="en-US" altLang="en-US" smtClean="0">
                <a:latin typeface="Times"/>
              </a:rPr>
              <a:t>4.. Research, Modeling and Prediction — to harness science capabilities and results and develop appropriate tools to meet the needs of climate services;</a:t>
            </a:r>
          </a:p>
          <a:p>
            <a:r>
              <a:rPr lang="en-US" altLang="en-US" smtClean="0">
                <a:latin typeface="Times"/>
              </a:rPr>
              <a:t>5. Capacity Building — to support the systematic development of the institutions, infrastructure and human resources needed for effective climate services.</a:t>
            </a:r>
          </a:p>
          <a:p>
            <a:r>
              <a:rPr lang="en-US" altLang="en-US" smtClean="0">
                <a:latin typeface="Times"/>
              </a:rPr>
              <a:t>To address the entire value chain for the effective production and application of climate services, the above five main functional components or pillars of the GFCS need to be in place.</a:t>
            </a:r>
          </a:p>
          <a:p>
            <a:r>
              <a:rPr lang="en-US" altLang="en-US" smtClean="0">
                <a:latin typeface="Times"/>
              </a:rPr>
              <a:t> </a:t>
            </a:r>
          </a:p>
          <a:p>
            <a:endParaRPr lang="en-US" altLang="en-US" smtClean="0">
              <a:latin typeface="Times"/>
            </a:endParaRPr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4064" indent="-286179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4715" indent="-228943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2600" indent="-228943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60486" indent="-228943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8372" indent="-228943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6258" indent="-228943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34144" indent="-228943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92029" indent="-228943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CF0818E5-1400-4306-9F42-E4B766C30F34}" type="slidenum">
              <a:rPr lang="en-US" altLang="en-US" sz="1200">
                <a:solidFill>
                  <a:prstClr val="black"/>
                </a:solidFill>
                <a:latin typeface="Times"/>
              </a:rPr>
              <a:pPr/>
              <a:t>15</a:t>
            </a:fld>
            <a:endParaRPr lang="en-US" altLang="en-US" sz="1200">
              <a:solidFill>
                <a:prstClr val="black"/>
              </a:solidFill>
              <a:latin typeface="Times"/>
            </a:endParaRPr>
          </a:p>
        </p:txBody>
      </p:sp>
    </p:spTree>
    <p:extLst>
      <p:ext uri="{BB962C8B-B14F-4D97-AF65-F5344CB8AC3E}">
        <p14:creationId xmlns:p14="http://schemas.microsoft.com/office/powerpoint/2010/main" val="10913881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7531" y="8841738"/>
            <a:ext cx="3043979" cy="465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77" tIns="45789" rIns="91577" bIns="45789" anchor="b"/>
          <a:lstStyle>
            <a:lvl1pPr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defTabSz="457200" eaLnBrk="1" fontAlgn="auto" hangingPunct="1">
              <a:spcAft>
                <a:spcPts val="0"/>
              </a:spcAft>
            </a:pPr>
            <a:fld id="{4C2BF0B7-7857-448F-B12F-3C1480F954B0}" type="slidenum">
              <a:rPr lang="en-US" altLang="en-US" sz="1200">
                <a:solidFill>
                  <a:prstClr val="black"/>
                </a:solidFill>
                <a:latin typeface="Times"/>
                <a:cs typeface=""/>
              </a:rPr>
              <a:pPr algn="r" defTabSz="457200" eaLnBrk="1" fontAlgn="auto" hangingPunct="1">
                <a:spcAft>
                  <a:spcPts val="0"/>
                </a:spcAft>
              </a:pPr>
              <a:t>17</a:t>
            </a:fld>
            <a:endParaRPr lang="en-US" altLang="en-US" sz="1200">
              <a:solidFill>
                <a:prstClr val="black"/>
              </a:solidFill>
              <a:latin typeface="Times"/>
              <a:cs typeface="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DE" altLang="en-US" smtClean="0">
              <a:latin typeface="Times"/>
            </a:endParaRPr>
          </a:p>
        </p:txBody>
      </p:sp>
    </p:spTree>
    <p:extLst>
      <p:ext uri="{BB962C8B-B14F-4D97-AF65-F5344CB8AC3E}">
        <p14:creationId xmlns:p14="http://schemas.microsoft.com/office/powerpoint/2010/main" val="14530832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dirty="0" smtClean="0">
                <a:latin typeface="Arial" pitchFamily="34" charset="0"/>
              </a:rPr>
              <a:t>Currently under developed for postage at </a:t>
            </a:r>
            <a:r>
              <a:rPr lang="en-US" altLang="en-US" dirty="0" smtClean="0">
                <a:latin typeface="Arial" pitchFamily="34" charset="0"/>
                <a:hlinkClick r:id="rId3"/>
              </a:rPr>
              <a:t>www.wmo.int/cst/</a:t>
            </a:r>
            <a:endParaRPr lang="en-US" altLang="en-US" dirty="0" smtClean="0">
              <a:latin typeface="Arial" pitchFamily="34" charset="0"/>
            </a:endParaRPr>
          </a:p>
          <a:p>
            <a:r>
              <a:rPr lang="en-US" altLang="en-US" dirty="0" smtClean="0">
                <a:latin typeface="Arial" pitchFamily="34" charset="0"/>
              </a:rPr>
              <a:t>Will link selected users to tools identified by this meeting</a:t>
            </a:r>
          </a:p>
          <a:p>
            <a:r>
              <a:rPr lang="en-US" altLang="en-US" dirty="0" smtClean="0">
                <a:latin typeface="Arial" pitchFamily="34" charset="0"/>
              </a:rPr>
              <a:t>To be used for demonstration of CST initial capabilities for GFCS partners and priority countries  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51ECE-5A25-4209-9AFB-2D31B9D6195E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1285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51ECE-5A25-4209-9AFB-2D31B9D6195E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1146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C1AA64D-1522-492F-881B-997AE0C2A5BE}" type="slidenum">
              <a:rPr lang="en-US" altLang="nl-NL"/>
              <a:pPr/>
              <a:t>28</a:t>
            </a:fld>
            <a:endParaRPr lang="en-US" altLang="nl-NL"/>
          </a:p>
        </p:txBody>
      </p:sp>
      <p:sp>
        <p:nvSpPr>
          <p:cNvPr id="709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lvl="2"/>
            <a:endParaRPr lang="en-GB" altLang="nl-N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20973CF-C157-4069-BE06-CE7F7E79A580}" type="slidenum">
              <a:rPr lang="en-US" altLang="nl-NL"/>
              <a:pPr/>
              <a:t>29</a:t>
            </a:fld>
            <a:endParaRPr lang="en-US" altLang="nl-NL"/>
          </a:p>
        </p:txBody>
      </p:sp>
      <p:sp>
        <p:nvSpPr>
          <p:cNvPr id="3072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 altLang="nl-NL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20973CF-C157-4069-BE06-CE7F7E79A580}" type="slidenum">
              <a:rPr lang="en-US" altLang="nl-NL"/>
              <a:pPr/>
              <a:t>30</a:t>
            </a:fld>
            <a:endParaRPr lang="en-US" altLang="nl-NL"/>
          </a:p>
        </p:txBody>
      </p:sp>
      <p:sp>
        <p:nvSpPr>
          <p:cNvPr id="3072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 altLang="nl-NL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20973CF-C157-4069-BE06-CE7F7E79A580}" type="slidenum">
              <a:rPr lang="en-US" altLang="nl-NL"/>
              <a:pPr/>
              <a:t>31</a:t>
            </a:fld>
            <a:endParaRPr lang="en-US" altLang="nl-NL"/>
          </a:p>
        </p:txBody>
      </p:sp>
      <p:sp>
        <p:nvSpPr>
          <p:cNvPr id="3072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4060174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1pPr>
            <a:lvl2pPr marL="742950" indent="-28575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2pPr>
            <a:lvl3pPr marL="11430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3pPr>
            <a:lvl4pPr marL="16002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4pPr>
            <a:lvl5pPr marL="20574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9pPr>
          </a:lstStyle>
          <a:p>
            <a:fld id="{8578632C-C02F-4D8C-AFF3-27E2117A5AED}" type="slidenum">
              <a:rPr lang="en-US" altLang="nl-NL" sz="1200" smtClean="0">
                <a:solidFill>
                  <a:schemeClr val="tx1"/>
                </a:solidFill>
                <a:latin typeface="Arial" charset="0"/>
              </a:rPr>
              <a:pPr/>
              <a:t>33</a:t>
            </a:fld>
            <a:endParaRPr lang="en-US" altLang="nl-NL" sz="1200" smtClean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lvl="2" eaLnBrk="1" hangingPunct="1"/>
            <a:endParaRPr lang="en-GB" altLang="nl-NL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1pPr>
            <a:lvl2pPr marL="742950" indent="-28575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2pPr>
            <a:lvl3pPr marL="11430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3pPr>
            <a:lvl4pPr marL="16002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4pPr>
            <a:lvl5pPr marL="20574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9pPr>
          </a:lstStyle>
          <a:p>
            <a:fld id="{94E49B91-CF83-45D2-8E33-AD48D59D0385}" type="slidenum">
              <a:rPr lang="en-US" altLang="nl-NL" sz="1200" smtClean="0">
                <a:solidFill>
                  <a:schemeClr val="tx1"/>
                </a:solidFill>
                <a:latin typeface="Arial" charset="0"/>
              </a:rPr>
              <a:pPr/>
              <a:t>34</a:t>
            </a:fld>
            <a:endParaRPr lang="en-US" altLang="nl-NL" sz="1200" smtClean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lvl="2" eaLnBrk="1" hangingPunct="1"/>
            <a:endParaRPr lang="en-GB" altLang="nl-NL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1pPr>
            <a:lvl2pPr marL="742950" indent="-28575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2pPr>
            <a:lvl3pPr marL="11430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3pPr>
            <a:lvl4pPr marL="16002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4pPr>
            <a:lvl5pPr marL="20574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9pPr>
          </a:lstStyle>
          <a:p>
            <a:fld id="{94E49B91-CF83-45D2-8E33-AD48D59D0385}" type="slidenum">
              <a:rPr lang="en-US" altLang="nl-NL" sz="1200" smtClean="0">
                <a:solidFill>
                  <a:schemeClr val="tx1"/>
                </a:solidFill>
                <a:latin typeface="Arial" charset="0"/>
              </a:rPr>
              <a:pPr/>
              <a:t>35</a:t>
            </a:fld>
            <a:endParaRPr lang="en-US" altLang="nl-NL" sz="1200" smtClean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lvl="2" eaLnBrk="1" hangingPunct="1"/>
            <a:endParaRPr lang="en-GB" altLang="nl-NL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1pPr>
            <a:lvl2pPr marL="742877" indent="-285722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2pPr>
            <a:lvl3pPr marL="1142888" indent="-228578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3pPr>
            <a:lvl4pPr marL="1600043" indent="-228578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4pPr>
            <a:lvl5pPr marL="2057199" indent="-228578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5pPr>
            <a:lvl6pPr marL="2514354" indent="-228578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6pPr>
            <a:lvl7pPr marL="2971509" indent="-228578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7pPr>
            <a:lvl8pPr marL="3428664" indent="-228578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8pPr>
            <a:lvl9pPr marL="3885819" indent="-228578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9pPr>
          </a:lstStyle>
          <a:p>
            <a:fld id="{DB5FDEA4-4596-4C94-B014-DB96B2C4427A}" type="slidenum">
              <a:rPr lang="en-US" altLang="nl-NL" sz="1200">
                <a:solidFill>
                  <a:schemeClr val="tx1"/>
                </a:solidFill>
                <a:latin typeface="Arial" charset="0"/>
              </a:rPr>
              <a:pPr/>
              <a:t>36</a:t>
            </a:fld>
            <a:endParaRPr lang="en-US" altLang="nl-NL" sz="12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lvl="2" eaLnBrk="1" hangingPunct="1"/>
            <a:endParaRPr lang="en-GB" altLang="nl-N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7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8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9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0.xml"/><Relationship Id="rId4" Type="http://schemas.openxmlformats.org/officeDocument/2006/relationships/image" Target="../media/image6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nl-NL"/>
          </a:p>
        </p:txBody>
      </p:sp>
      <p:sp>
        <p:nvSpPr>
          <p:cNvPr id="4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41095461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3637687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865108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08550" y="3511550"/>
            <a:ext cx="1722438" cy="2609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83388" y="3511550"/>
            <a:ext cx="1724025" cy="2609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5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9476035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7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696476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212287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4887923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9134825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l-NL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3188754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0813614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18413" y="2474913"/>
            <a:ext cx="903287" cy="36464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08550" y="2474913"/>
            <a:ext cx="2557463" cy="36464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87072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nl-NL"/>
          </a:p>
        </p:txBody>
      </p:sp>
      <p:sp>
        <p:nvSpPr>
          <p:cNvPr id="4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5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6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/>
              <a:t>Dia </a:t>
            </a:r>
            <a:fld id="{B00A9006-3CEF-4C87-A7D8-961CD725169D}" type="slidenum">
              <a:rPr lang="nl-NL" altLang="nl-NL"/>
              <a:pPr>
                <a:defRPr/>
              </a:pPr>
              <a:t>‹#›</a:t>
            </a:fld>
            <a:r>
              <a:rPr lang="nl-NL" altLang="nl-NL"/>
              <a:t>, Gemeentewerken 2010, 24 juni 2010</a:t>
            </a:r>
          </a:p>
        </p:txBody>
      </p:sp>
    </p:spTree>
    <p:extLst>
      <p:ext uri="{BB962C8B-B14F-4D97-AF65-F5344CB8AC3E}">
        <p14:creationId xmlns:p14="http://schemas.microsoft.com/office/powerpoint/2010/main" val="23278286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5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6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/>
              <a:t>Dia </a:t>
            </a:r>
            <a:fld id="{AA9FFB50-BE5C-4697-A7CD-29000BC5572C}" type="slidenum">
              <a:rPr lang="nl-NL" altLang="nl-NL"/>
              <a:pPr>
                <a:defRPr/>
              </a:pPr>
              <a:t>‹#›</a:t>
            </a:fld>
            <a:r>
              <a:rPr lang="nl-NL" altLang="nl-NL"/>
              <a:t>, Gemeentewerken 2010, 24 juni 2010</a:t>
            </a:r>
          </a:p>
        </p:txBody>
      </p:sp>
    </p:spTree>
    <p:extLst>
      <p:ext uri="{BB962C8B-B14F-4D97-AF65-F5344CB8AC3E}">
        <p14:creationId xmlns:p14="http://schemas.microsoft.com/office/powerpoint/2010/main" val="18611836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5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6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/>
              <a:t>Dia </a:t>
            </a:r>
            <a:fld id="{A5FF0701-BEF6-47B7-8D73-823A08285341}" type="slidenum">
              <a:rPr lang="nl-NL" altLang="nl-NL"/>
              <a:pPr>
                <a:defRPr/>
              </a:pPr>
              <a:t>‹#›</a:t>
            </a:fld>
            <a:r>
              <a:rPr lang="nl-NL" altLang="nl-NL"/>
              <a:t>, Gemeentewerken 2010, 24 juni 2010</a:t>
            </a:r>
          </a:p>
        </p:txBody>
      </p:sp>
    </p:spTree>
    <p:extLst>
      <p:ext uri="{BB962C8B-B14F-4D97-AF65-F5344CB8AC3E}">
        <p14:creationId xmlns:p14="http://schemas.microsoft.com/office/powerpoint/2010/main" val="30599006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6713" y="1798638"/>
            <a:ext cx="4008437" cy="435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27550" y="1798638"/>
            <a:ext cx="4008438" cy="435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5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6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7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/>
              <a:t>Dia </a:t>
            </a:r>
            <a:fld id="{C95CAE20-59C8-453E-91DA-6F8855DA79B7}" type="slidenum">
              <a:rPr lang="nl-NL" altLang="nl-NL"/>
              <a:pPr>
                <a:defRPr/>
              </a:pPr>
              <a:t>‹#›</a:t>
            </a:fld>
            <a:r>
              <a:rPr lang="nl-NL" altLang="nl-NL"/>
              <a:t>, Gemeentewerken 2010, 24 juni 2010</a:t>
            </a:r>
          </a:p>
        </p:txBody>
      </p:sp>
    </p:spTree>
    <p:extLst>
      <p:ext uri="{BB962C8B-B14F-4D97-AF65-F5344CB8AC3E}">
        <p14:creationId xmlns:p14="http://schemas.microsoft.com/office/powerpoint/2010/main" val="32739282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7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8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9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/>
              <a:t>Dia </a:t>
            </a:r>
            <a:fld id="{36879FBE-C26C-4D99-A288-225CBD76530A}" type="slidenum">
              <a:rPr lang="nl-NL" altLang="nl-NL"/>
              <a:pPr>
                <a:defRPr/>
              </a:pPr>
              <a:t>‹#›</a:t>
            </a:fld>
            <a:r>
              <a:rPr lang="nl-NL" altLang="nl-NL"/>
              <a:t>, Gemeentewerken 2010, 24 juni 2010</a:t>
            </a:r>
          </a:p>
        </p:txBody>
      </p:sp>
    </p:spTree>
    <p:extLst>
      <p:ext uri="{BB962C8B-B14F-4D97-AF65-F5344CB8AC3E}">
        <p14:creationId xmlns:p14="http://schemas.microsoft.com/office/powerpoint/2010/main" val="24820726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4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5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/>
              <a:t>Dia </a:t>
            </a:r>
            <a:fld id="{63DF5419-49A0-4B9C-A4CD-0B54125C8B7C}" type="slidenum">
              <a:rPr lang="nl-NL" altLang="nl-NL"/>
              <a:pPr>
                <a:defRPr/>
              </a:pPr>
              <a:t>‹#›</a:t>
            </a:fld>
            <a:r>
              <a:rPr lang="nl-NL" altLang="nl-NL"/>
              <a:t>, Gemeentewerken 2010, 24 juni 2010</a:t>
            </a:r>
          </a:p>
        </p:txBody>
      </p:sp>
    </p:spTree>
    <p:extLst>
      <p:ext uri="{BB962C8B-B14F-4D97-AF65-F5344CB8AC3E}">
        <p14:creationId xmlns:p14="http://schemas.microsoft.com/office/powerpoint/2010/main" val="35498691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3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4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/>
              <a:t>Dia </a:t>
            </a:r>
            <a:fld id="{28DB71DF-4599-4012-AA97-4EBCCD66BA06}" type="slidenum">
              <a:rPr lang="nl-NL" altLang="nl-NL"/>
              <a:pPr>
                <a:defRPr/>
              </a:pPr>
              <a:t>‹#›</a:t>
            </a:fld>
            <a:r>
              <a:rPr lang="nl-NL" altLang="nl-NL"/>
              <a:t>, Gemeentewerken 2010, 24 juni 2010</a:t>
            </a:r>
          </a:p>
        </p:txBody>
      </p:sp>
    </p:spTree>
    <p:extLst>
      <p:ext uri="{BB962C8B-B14F-4D97-AF65-F5344CB8AC3E}">
        <p14:creationId xmlns:p14="http://schemas.microsoft.com/office/powerpoint/2010/main" val="25384135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6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7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/>
              <a:t>Dia </a:t>
            </a:r>
            <a:fld id="{06CA7FD8-9809-4E4E-8272-8AEC9F419937}" type="slidenum">
              <a:rPr lang="nl-NL" altLang="nl-NL"/>
              <a:pPr>
                <a:defRPr/>
              </a:pPr>
              <a:t>‹#›</a:t>
            </a:fld>
            <a:r>
              <a:rPr lang="nl-NL" altLang="nl-NL"/>
              <a:t>, Gemeentewerken 2010, 24 juni 2010</a:t>
            </a:r>
          </a:p>
        </p:txBody>
      </p:sp>
    </p:spTree>
    <p:extLst>
      <p:ext uri="{BB962C8B-B14F-4D97-AF65-F5344CB8AC3E}">
        <p14:creationId xmlns:p14="http://schemas.microsoft.com/office/powerpoint/2010/main" val="5946896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l-NL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6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7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/>
              <a:t>Dia </a:t>
            </a:r>
            <a:fld id="{FFBC2FE9-F4E3-4E33-8C9E-3A76D14D07A0}" type="slidenum">
              <a:rPr lang="nl-NL" altLang="nl-NL"/>
              <a:pPr>
                <a:defRPr/>
              </a:pPr>
              <a:t>‹#›</a:t>
            </a:fld>
            <a:r>
              <a:rPr lang="nl-NL" altLang="nl-NL"/>
              <a:t>, Gemeentewerken 2010, 24 juni 2010</a:t>
            </a:r>
          </a:p>
        </p:txBody>
      </p:sp>
    </p:spTree>
    <p:extLst>
      <p:ext uri="{BB962C8B-B14F-4D97-AF65-F5344CB8AC3E}">
        <p14:creationId xmlns:p14="http://schemas.microsoft.com/office/powerpoint/2010/main" val="30663603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5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6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/>
              <a:t>Dia </a:t>
            </a:r>
            <a:fld id="{0CB04752-59F0-43FC-BDB2-E45ED7016AAA}" type="slidenum">
              <a:rPr lang="nl-NL" altLang="nl-NL"/>
              <a:pPr>
                <a:defRPr/>
              </a:pPr>
              <a:t>‹#›</a:t>
            </a:fld>
            <a:r>
              <a:rPr lang="nl-NL" altLang="nl-NL"/>
              <a:t>, Gemeentewerken 2010, 24 juni 2010</a:t>
            </a:r>
          </a:p>
        </p:txBody>
      </p:sp>
    </p:spTree>
    <p:extLst>
      <p:ext uri="{BB962C8B-B14F-4D97-AF65-F5344CB8AC3E}">
        <p14:creationId xmlns:p14="http://schemas.microsoft.com/office/powerpoint/2010/main" val="369158691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94463" y="1233488"/>
            <a:ext cx="2041525" cy="4921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6713" y="1233488"/>
            <a:ext cx="5975350" cy="4921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5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6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/>
              <a:t>Dia </a:t>
            </a:r>
            <a:fld id="{0F2AF2F7-DBFA-4DA5-96D1-626DB520150D}" type="slidenum">
              <a:rPr lang="nl-NL" altLang="nl-NL"/>
              <a:pPr>
                <a:defRPr/>
              </a:pPr>
              <a:t>‹#›</a:t>
            </a:fld>
            <a:r>
              <a:rPr lang="nl-NL" altLang="nl-NL"/>
              <a:t>, Gemeentewerken 2010, 24 juni 2010</a:t>
            </a:r>
          </a:p>
        </p:txBody>
      </p:sp>
    </p:spTree>
    <p:extLst>
      <p:ext uri="{BB962C8B-B14F-4D97-AF65-F5344CB8AC3E}">
        <p14:creationId xmlns:p14="http://schemas.microsoft.com/office/powerpoint/2010/main" val="207282397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nl-NL"/>
          </a:p>
        </p:txBody>
      </p:sp>
      <p:sp>
        <p:nvSpPr>
          <p:cNvPr id="4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5" name="shpBeeldmerk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4D7710-4823-4454-8B00-99ADFD5D8588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37966276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5" name="shpBeeldmerk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2F579D-5B2C-4725-B238-C71BD1B85B3F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54832501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5" name="shpBeeldmerk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AE721C-F498-4628-B9FD-22F09E0151D7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8350040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6713" y="1798638"/>
            <a:ext cx="4008437" cy="435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27550" y="1798638"/>
            <a:ext cx="4008438" cy="435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5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6" name="shpBeeldmerk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DE3F9F-1F6D-4E4F-894F-BD9B6AF611A4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94700726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7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8" name="shpBeeldmerk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99AD0E-E606-4ECC-834F-0F843EC4F7DE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03736139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4" name="shpBeeldmerk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3C9464-6E59-4BD7-9352-2B520010D2F7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15271459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3" name="shpBeeldmerk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8FAABE-01B7-4FB6-B634-C2C91FC106C0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65218474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6" name="shpBeeldmerk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BCD000-1207-4838-AEAB-6013CEC7133C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42590829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l-NL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6" name="shpBeeldmerk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9A6F7A-C2B1-4670-B0B3-E1CB657C6B2C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04992668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5" name="shpBeeldmerk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6259E9-DE85-4576-A50E-AE2511C76A6C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44654373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94463" y="1233488"/>
            <a:ext cx="2041525" cy="4921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6713" y="1233488"/>
            <a:ext cx="5975350" cy="4921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5" name="shpBeeldmerk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1324B3-F4BF-41C0-BB87-DEB80333FDE6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72716173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nl-NL"/>
          </a:p>
        </p:txBody>
      </p:sp>
      <p:sp>
        <p:nvSpPr>
          <p:cNvPr id="4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5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6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43055C-612A-4746-80A0-25B5A5089244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83141887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5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6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CD2199-EFF0-4F5D-BF37-FC1268052A36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15984278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5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6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E27A57-68F8-450E-AFCF-2AE209DC7A5E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22723672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6713" y="1798638"/>
            <a:ext cx="4008437" cy="435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27550" y="1798638"/>
            <a:ext cx="4008438" cy="435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5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6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7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32CF45-AFFD-4200-B32B-AEA96EF00987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21993119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7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8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9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105CF2-91DE-4347-A7F6-024DDA3F0705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01490417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4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5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75AA1F-120F-4D5A-BC5A-E8613F796A5E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88860771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3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4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F5A890-3EE0-4563-BD56-8AE9B3B64896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25911463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6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7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3C1C0E-BF34-4D00-8347-03E8B6B4AABF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57900163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l-NL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6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7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6B3437-8321-4A37-B2CE-3985B9424570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57697243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5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6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0313A5-06BE-4C33-8815-25283ECFB5DC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09374383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94463" y="1233488"/>
            <a:ext cx="2041525" cy="4921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6713" y="1233488"/>
            <a:ext cx="5975350" cy="4921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5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6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FCFE5B-442F-4D4E-BBA2-4DF1CE0E1403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44129115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nl-NL"/>
          </a:p>
        </p:txBody>
      </p:sp>
      <p:sp>
        <p:nvSpPr>
          <p:cNvPr id="4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5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nl-NL"/>
              <a:t>EURO4M user workshop, DWD, Offenbach, 14 May 2013</a:t>
            </a:r>
          </a:p>
        </p:txBody>
      </p:sp>
      <p:sp>
        <p:nvSpPr>
          <p:cNvPr id="6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5FBA17-BEC9-4DA5-BF11-68FA81EA41AB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691586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5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nl-NL"/>
              <a:t>EURO4M user workshop, DWD, Offenbach, 14 May 2013</a:t>
            </a:r>
          </a:p>
        </p:txBody>
      </p:sp>
      <p:sp>
        <p:nvSpPr>
          <p:cNvPr id="6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790467-C939-46B4-A8A5-6CAAFF096489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94218968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5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nl-NL"/>
              <a:t>EURO4M user workshop, DWD, Offenbach, 14 May 2013</a:t>
            </a:r>
          </a:p>
        </p:txBody>
      </p:sp>
      <p:sp>
        <p:nvSpPr>
          <p:cNvPr id="6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FA2DB8-D843-478D-A5C0-CD4D27FCE425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01512708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6713" y="1798638"/>
            <a:ext cx="4008437" cy="435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27550" y="1798638"/>
            <a:ext cx="4008438" cy="435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5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6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nl-NL"/>
              <a:t>EURO4M user workshop, DWD, Offenbach, 14 May 2013</a:t>
            </a:r>
          </a:p>
        </p:txBody>
      </p:sp>
      <p:sp>
        <p:nvSpPr>
          <p:cNvPr id="7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553938-CC46-4BAE-9345-D3003FFB4783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42314387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7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8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nl-NL"/>
              <a:t>EURO4M user workshop, DWD, Offenbach, 14 May 2013</a:t>
            </a:r>
          </a:p>
        </p:txBody>
      </p:sp>
      <p:sp>
        <p:nvSpPr>
          <p:cNvPr id="9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BB744E-48AB-4747-8168-186A6E2105A2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23082037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4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nl-NL"/>
              <a:t>EURO4M user workshop, DWD, Offenbach, 14 May 2013</a:t>
            </a:r>
          </a:p>
        </p:txBody>
      </p:sp>
      <p:sp>
        <p:nvSpPr>
          <p:cNvPr id="5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9FCEFF-8038-48B0-8E48-E09212D470CF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45234943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3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nl-NL"/>
              <a:t>EURO4M user workshop, DWD, Offenbach, 14 May 2013</a:t>
            </a:r>
          </a:p>
        </p:txBody>
      </p:sp>
      <p:sp>
        <p:nvSpPr>
          <p:cNvPr id="4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4C8DEF-B792-4D54-9640-867FBD57C5B0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59225142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6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nl-NL"/>
              <a:t>EURO4M user workshop, DWD, Offenbach, 14 May 2013</a:t>
            </a:r>
          </a:p>
        </p:txBody>
      </p:sp>
      <p:sp>
        <p:nvSpPr>
          <p:cNvPr id="7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211F80-C451-4ED5-A5B3-16D2C2E0DEF3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16499858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l-NL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6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nl-NL"/>
              <a:t>EURO4M user workshop, DWD, Offenbach, 14 May 2013</a:t>
            </a:r>
          </a:p>
        </p:txBody>
      </p:sp>
      <p:sp>
        <p:nvSpPr>
          <p:cNvPr id="7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0D3BB3-03F1-4AC4-B4B2-9E76B54FCD08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47084496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5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nl-NL"/>
              <a:t>EURO4M user workshop, DWD, Offenbach, 14 May 2013</a:t>
            </a:r>
          </a:p>
        </p:txBody>
      </p:sp>
      <p:sp>
        <p:nvSpPr>
          <p:cNvPr id="6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FC682A-7082-41D0-872A-8DAC0EF3D2AB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94478761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94463" y="1233488"/>
            <a:ext cx="2041525" cy="4921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6713" y="1233488"/>
            <a:ext cx="5975350" cy="4921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5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nl-NL"/>
              <a:t>EURO4M user workshop, DWD, Offenbach, 14 May 2013</a:t>
            </a:r>
          </a:p>
        </p:txBody>
      </p:sp>
      <p:sp>
        <p:nvSpPr>
          <p:cNvPr id="6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4ADBC6-649F-4A78-927D-B49BAB1D077B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67272306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nl-NL"/>
          </a:p>
        </p:txBody>
      </p:sp>
      <p:sp>
        <p:nvSpPr>
          <p:cNvPr id="4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5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nl-NL"/>
              <a:t>European Reanalysis and Observations for Monitoring</a:t>
            </a:r>
          </a:p>
        </p:txBody>
      </p:sp>
      <p:sp>
        <p:nvSpPr>
          <p:cNvPr id="6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DEDB54-688D-4A9F-A041-1B1EB76034CB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84816175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5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nl-NL"/>
              <a:t>European Reanalysis and Observations for Monitoring</a:t>
            </a:r>
          </a:p>
        </p:txBody>
      </p:sp>
      <p:sp>
        <p:nvSpPr>
          <p:cNvPr id="6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1F1DD9-AE04-4106-A715-3D13F2C48239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54565810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5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nl-NL"/>
              <a:t>European Reanalysis and Observations for Monitoring</a:t>
            </a:r>
          </a:p>
        </p:txBody>
      </p:sp>
      <p:sp>
        <p:nvSpPr>
          <p:cNvPr id="6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5B17CC-B936-4078-9439-6FEAAA833AC2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84008518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6713" y="1798638"/>
            <a:ext cx="4008437" cy="435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27550" y="1798638"/>
            <a:ext cx="4008438" cy="435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5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6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nl-NL"/>
              <a:t>European Reanalysis and Observations for Monitoring</a:t>
            </a:r>
          </a:p>
        </p:txBody>
      </p:sp>
      <p:sp>
        <p:nvSpPr>
          <p:cNvPr id="7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7EFDCB-2A6F-40C4-98F4-0863796B1E9E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424376833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7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8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nl-NL"/>
              <a:t>European Reanalysis and Observations for Monitoring</a:t>
            </a:r>
          </a:p>
        </p:txBody>
      </p:sp>
      <p:sp>
        <p:nvSpPr>
          <p:cNvPr id="9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6169CE-738D-4F73-A5E9-8844625793DC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68698667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4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nl-NL"/>
              <a:t>European Reanalysis and Observations for Monitoring</a:t>
            </a:r>
          </a:p>
        </p:txBody>
      </p:sp>
      <p:sp>
        <p:nvSpPr>
          <p:cNvPr id="5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11EAAB-AF40-4227-AF1B-8DD9AAFCCB79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48568547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3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nl-NL"/>
              <a:t>European Reanalysis and Observations for Monitoring</a:t>
            </a:r>
          </a:p>
        </p:txBody>
      </p:sp>
      <p:sp>
        <p:nvSpPr>
          <p:cNvPr id="4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549774-F4C8-4723-A002-5DD2652D85A7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18067699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6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nl-NL"/>
              <a:t>European Reanalysis and Observations for Monitoring</a:t>
            </a:r>
          </a:p>
        </p:txBody>
      </p:sp>
      <p:sp>
        <p:nvSpPr>
          <p:cNvPr id="7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EE6F8F-AA05-48CF-AEAB-45FFB57C7D3D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054133782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l-NL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6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nl-NL"/>
              <a:t>European Reanalysis and Observations for Monitoring</a:t>
            </a:r>
          </a:p>
        </p:txBody>
      </p:sp>
      <p:sp>
        <p:nvSpPr>
          <p:cNvPr id="7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9EE873-4CA0-4967-9610-3E80223DC3D1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65859074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5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nl-NL"/>
              <a:t>European Reanalysis and Observations for Monitoring</a:t>
            </a:r>
          </a:p>
        </p:txBody>
      </p:sp>
      <p:sp>
        <p:nvSpPr>
          <p:cNvPr id="6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1C48CB-7845-4BC8-B247-908389FCF8B7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62545118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94463" y="1233488"/>
            <a:ext cx="2041525" cy="4921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6713" y="1233488"/>
            <a:ext cx="5975350" cy="4921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5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nl-NL"/>
              <a:t>European Reanalysis and Observations for Monitoring</a:t>
            </a:r>
          </a:p>
        </p:txBody>
      </p:sp>
      <p:sp>
        <p:nvSpPr>
          <p:cNvPr id="6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7F8B7E-F3DC-4E27-8A46-64216FC8848F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184965640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nl-NL" smtClean="0"/>
              <a:t>Click to edit Master subtitle style</a:t>
            </a:r>
            <a:endParaRPr lang="en-US"/>
          </a:p>
        </p:txBody>
      </p:sp>
      <p:sp>
        <p:nvSpPr>
          <p:cNvPr id="4" name="shpTitel"/>
          <p:cNvSpPr>
            <a:spLocks noGrp="1" noChangeArrowheads="1"/>
          </p:cNvSpPr>
          <p:nvPr>
            <p:ph type="dt" sz="half" idx="10"/>
          </p:nvPr>
        </p:nvSpPr>
        <p:spPr>
          <a:xfrm>
            <a:off x="4483100" y="6538913"/>
            <a:ext cx="4156075" cy="3159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>
              <a:latin typeface="Verdana"/>
              <a:cs typeface=""/>
            </a:endParaRPr>
          </a:p>
        </p:txBody>
      </p:sp>
      <p:sp>
        <p:nvSpPr>
          <p:cNvPr id="5" name="shpKleurvlakBoven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>
              <a:solidFill>
                <a:srgbClr val="000000"/>
              </a:solidFill>
            </a:endParaRPr>
          </a:p>
        </p:txBody>
      </p:sp>
      <p:sp>
        <p:nvSpPr>
          <p:cNvPr id="6" name="shpBeeldmerk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387350" y="6362700"/>
            <a:ext cx="3968750" cy="36353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>
                <a:latin typeface="Verdana"/>
                <a:cs typeface=""/>
              </a:rPr>
              <a:t>Dia </a:t>
            </a:r>
            <a:fld id="{BAFC909E-49BA-4604-8156-224C0D5F309D}" type="slidenum">
              <a:rPr lang="nl-NL">
                <a:latin typeface="Verdana"/>
                <a:cs typeface=""/>
              </a:rPr>
              <a:pPr>
                <a:defRPr/>
              </a:pPr>
              <a:t>‹#›</a:t>
            </a:fld>
            <a:r>
              <a:rPr lang="nl-NL">
                <a:latin typeface="Verdana"/>
                <a:cs typeface=""/>
              </a:rPr>
              <a:t>, Gemeentewerken 2010, 24 juni 2010</a:t>
            </a:r>
          </a:p>
        </p:txBody>
      </p:sp>
    </p:spTree>
    <p:extLst/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Click to edit Master text styles</a:t>
            </a:r>
          </a:p>
          <a:p>
            <a:pPr lvl="1"/>
            <a:r>
              <a:rPr lang="nl-NL" smtClean="0"/>
              <a:t>Second level</a:t>
            </a:r>
          </a:p>
          <a:p>
            <a:pPr lvl="2"/>
            <a:r>
              <a:rPr lang="nl-NL" smtClean="0"/>
              <a:t>Third level</a:t>
            </a:r>
          </a:p>
          <a:p>
            <a:pPr lvl="3"/>
            <a:r>
              <a:rPr lang="nl-NL" smtClean="0"/>
              <a:t>Fourth level</a:t>
            </a:r>
          </a:p>
          <a:p>
            <a:pPr lvl="4"/>
            <a:r>
              <a:rPr lang="nl-NL" smtClean="0"/>
              <a:t>Fifth level</a:t>
            </a:r>
            <a:endParaRPr lang="en-US"/>
          </a:p>
        </p:txBody>
      </p:sp>
      <p:sp>
        <p:nvSpPr>
          <p:cNvPr id="4" name="shpKleurvlakBoven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>
              <a:solidFill>
                <a:srgbClr val="000000"/>
              </a:solidFill>
            </a:endParaRPr>
          </a:p>
        </p:txBody>
      </p:sp>
    </p:spTree>
    <p:extLst/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l-NL" smtClean="0"/>
              <a:t>Click to edit Master text styles</a:t>
            </a:r>
          </a:p>
        </p:txBody>
      </p:sp>
      <p:sp>
        <p:nvSpPr>
          <p:cNvPr id="4" name="shpTitel"/>
          <p:cNvSpPr>
            <a:spLocks noGrp="1" noChangeArrowheads="1"/>
          </p:cNvSpPr>
          <p:nvPr>
            <p:ph type="dt" sz="half" idx="10"/>
          </p:nvPr>
        </p:nvSpPr>
        <p:spPr>
          <a:xfrm>
            <a:off x="4483100" y="6538913"/>
            <a:ext cx="4156075" cy="3159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>
              <a:latin typeface="Verdana"/>
              <a:cs typeface=""/>
            </a:endParaRPr>
          </a:p>
        </p:txBody>
      </p:sp>
      <p:sp>
        <p:nvSpPr>
          <p:cNvPr id="5" name="shpKleurvlakBoven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>
              <a:solidFill>
                <a:srgbClr val="000000"/>
              </a:solidFill>
            </a:endParaRPr>
          </a:p>
        </p:txBody>
      </p:sp>
      <p:sp>
        <p:nvSpPr>
          <p:cNvPr id="6" name="shpBeeldmerk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387350" y="6362700"/>
            <a:ext cx="3968750" cy="36353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>
                <a:latin typeface="Verdana"/>
                <a:cs typeface=""/>
              </a:rPr>
              <a:t>Dia </a:t>
            </a:r>
            <a:fld id="{EBE2EF32-FEF2-4C8E-9A8A-1AD49549E0B0}" type="slidenum">
              <a:rPr lang="nl-NL">
                <a:latin typeface="Verdana"/>
                <a:cs typeface=""/>
              </a:rPr>
              <a:pPr>
                <a:defRPr/>
              </a:pPr>
              <a:t>‹#›</a:t>
            </a:fld>
            <a:r>
              <a:rPr lang="nl-NL">
                <a:latin typeface="Verdana"/>
                <a:cs typeface=""/>
              </a:rPr>
              <a:t>, Gemeentewerken 2010, 24 juni 2010</a:t>
            </a:r>
          </a:p>
        </p:txBody>
      </p:sp>
    </p:spTree>
    <p:extLst/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6713" y="1798638"/>
            <a:ext cx="4008437" cy="435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Click to edit Master text styles</a:t>
            </a:r>
          </a:p>
          <a:p>
            <a:pPr lvl="1"/>
            <a:r>
              <a:rPr lang="nl-NL" smtClean="0"/>
              <a:t>Second level</a:t>
            </a:r>
          </a:p>
          <a:p>
            <a:pPr lvl="2"/>
            <a:r>
              <a:rPr lang="nl-NL" smtClean="0"/>
              <a:t>Third level</a:t>
            </a:r>
          </a:p>
          <a:p>
            <a:pPr lvl="3"/>
            <a:r>
              <a:rPr lang="nl-NL" smtClean="0"/>
              <a:t>Fourth level</a:t>
            </a:r>
          </a:p>
          <a:p>
            <a:pPr lvl="4"/>
            <a:r>
              <a:rPr lang="nl-NL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27550" y="1798638"/>
            <a:ext cx="4008438" cy="435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Click to edit Master text styles</a:t>
            </a:r>
          </a:p>
          <a:p>
            <a:pPr lvl="1"/>
            <a:r>
              <a:rPr lang="nl-NL" smtClean="0"/>
              <a:t>Second level</a:t>
            </a:r>
          </a:p>
          <a:p>
            <a:pPr lvl="2"/>
            <a:r>
              <a:rPr lang="nl-NL" smtClean="0"/>
              <a:t>Third level</a:t>
            </a:r>
          </a:p>
          <a:p>
            <a:pPr lvl="3"/>
            <a:r>
              <a:rPr lang="nl-NL" smtClean="0"/>
              <a:t>Fourth level</a:t>
            </a:r>
          </a:p>
          <a:p>
            <a:pPr lvl="4"/>
            <a:r>
              <a:rPr lang="nl-NL" smtClean="0"/>
              <a:t>Fifth level</a:t>
            </a:r>
            <a:endParaRPr lang="en-US"/>
          </a:p>
        </p:txBody>
      </p:sp>
      <p:sp>
        <p:nvSpPr>
          <p:cNvPr id="5" name="shpTitel"/>
          <p:cNvSpPr>
            <a:spLocks noGrp="1" noChangeArrowheads="1"/>
          </p:cNvSpPr>
          <p:nvPr>
            <p:ph type="dt" sz="half" idx="10"/>
          </p:nvPr>
        </p:nvSpPr>
        <p:spPr>
          <a:xfrm>
            <a:off x="4483100" y="6538913"/>
            <a:ext cx="4156075" cy="3159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>
              <a:latin typeface="Verdana"/>
              <a:cs typeface=""/>
            </a:endParaRPr>
          </a:p>
        </p:txBody>
      </p:sp>
      <p:sp>
        <p:nvSpPr>
          <p:cNvPr id="6" name="shpKleurvlakBoven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>
              <a:solidFill>
                <a:srgbClr val="000000"/>
              </a:solidFill>
            </a:endParaRPr>
          </a:p>
        </p:txBody>
      </p:sp>
      <p:sp>
        <p:nvSpPr>
          <p:cNvPr id="7" name="shpBeeldmerk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387350" y="6362700"/>
            <a:ext cx="3968750" cy="36353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>
                <a:latin typeface="Verdana"/>
                <a:cs typeface=""/>
              </a:rPr>
              <a:t>Dia </a:t>
            </a:r>
            <a:fld id="{44779CEA-E6BE-4C91-874E-E9395CC552C5}" type="slidenum">
              <a:rPr lang="nl-NL">
                <a:latin typeface="Verdana"/>
                <a:cs typeface=""/>
              </a:rPr>
              <a:pPr>
                <a:defRPr/>
              </a:pPr>
              <a:t>‹#›</a:t>
            </a:fld>
            <a:r>
              <a:rPr lang="nl-NL">
                <a:latin typeface="Verdana"/>
                <a:cs typeface=""/>
              </a:rPr>
              <a:t>, Gemeentewerken 2010, 24 juni 2010</a:t>
            </a:r>
          </a:p>
        </p:txBody>
      </p:sp>
    </p:spTree>
    <p:extLst/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nl-NL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Click to edit Master text styles</a:t>
            </a:r>
          </a:p>
          <a:p>
            <a:pPr lvl="1"/>
            <a:r>
              <a:rPr lang="nl-NL" smtClean="0"/>
              <a:t>Second level</a:t>
            </a:r>
          </a:p>
          <a:p>
            <a:pPr lvl="2"/>
            <a:r>
              <a:rPr lang="nl-NL" smtClean="0"/>
              <a:t>Third level</a:t>
            </a:r>
          </a:p>
          <a:p>
            <a:pPr lvl="3"/>
            <a:r>
              <a:rPr lang="nl-NL" smtClean="0"/>
              <a:t>Fourth level</a:t>
            </a:r>
          </a:p>
          <a:p>
            <a:pPr lvl="4"/>
            <a:r>
              <a:rPr lang="nl-NL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Click to edit Master text styles</a:t>
            </a:r>
          </a:p>
          <a:p>
            <a:pPr lvl="1"/>
            <a:r>
              <a:rPr lang="nl-NL" smtClean="0"/>
              <a:t>Second level</a:t>
            </a:r>
          </a:p>
          <a:p>
            <a:pPr lvl="2"/>
            <a:r>
              <a:rPr lang="nl-NL" smtClean="0"/>
              <a:t>Third level</a:t>
            </a:r>
          </a:p>
          <a:p>
            <a:pPr lvl="3"/>
            <a:r>
              <a:rPr lang="nl-NL" smtClean="0"/>
              <a:t>Fourth level</a:t>
            </a:r>
          </a:p>
          <a:p>
            <a:pPr lvl="4"/>
            <a:r>
              <a:rPr lang="nl-NL" smtClean="0"/>
              <a:t>Fifth level</a:t>
            </a:r>
            <a:endParaRPr lang="en-US"/>
          </a:p>
        </p:txBody>
      </p:sp>
      <p:sp>
        <p:nvSpPr>
          <p:cNvPr id="7" name="shpTitel"/>
          <p:cNvSpPr>
            <a:spLocks noGrp="1" noChangeArrowheads="1"/>
          </p:cNvSpPr>
          <p:nvPr>
            <p:ph type="dt" sz="half" idx="10"/>
          </p:nvPr>
        </p:nvSpPr>
        <p:spPr>
          <a:xfrm>
            <a:off x="4483100" y="6538913"/>
            <a:ext cx="4156075" cy="3159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>
              <a:latin typeface="Verdana"/>
              <a:cs typeface=""/>
            </a:endParaRPr>
          </a:p>
        </p:txBody>
      </p:sp>
      <p:sp>
        <p:nvSpPr>
          <p:cNvPr id="8" name="shpKleurvlakBoven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>
              <a:solidFill>
                <a:srgbClr val="000000"/>
              </a:solidFill>
            </a:endParaRPr>
          </a:p>
        </p:txBody>
      </p:sp>
      <p:sp>
        <p:nvSpPr>
          <p:cNvPr id="9" name="shpBeeldmerk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387350" y="6362700"/>
            <a:ext cx="3968750" cy="36353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>
                <a:latin typeface="Verdana"/>
                <a:cs typeface=""/>
              </a:rPr>
              <a:t>Dia </a:t>
            </a:r>
            <a:fld id="{086D3CD9-EA81-4DC1-BCEA-1728CF100979}" type="slidenum">
              <a:rPr lang="nl-NL">
                <a:latin typeface="Verdana"/>
                <a:cs typeface=""/>
              </a:rPr>
              <a:pPr>
                <a:defRPr/>
              </a:pPr>
              <a:t>‹#›</a:t>
            </a:fld>
            <a:r>
              <a:rPr lang="nl-NL">
                <a:latin typeface="Verdana"/>
                <a:cs typeface=""/>
              </a:rPr>
              <a:t>, Gemeentewerken 2010, 24 juni 2010</a:t>
            </a:r>
          </a:p>
        </p:txBody>
      </p:sp>
    </p:spTree>
    <p:extLst/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Click to edit Master title style</a:t>
            </a:r>
            <a:endParaRPr lang="en-US"/>
          </a:p>
        </p:txBody>
      </p:sp>
      <p:sp>
        <p:nvSpPr>
          <p:cNvPr id="3" name="shpTitel"/>
          <p:cNvSpPr>
            <a:spLocks noGrp="1" noChangeArrowheads="1"/>
          </p:cNvSpPr>
          <p:nvPr>
            <p:ph type="dt" sz="half" idx="10"/>
          </p:nvPr>
        </p:nvSpPr>
        <p:spPr>
          <a:xfrm>
            <a:off x="4483100" y="6538913"/>
            <a:ext cx="4156075" cy="3159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>
              <a:latin typeface="Verdana"/>
              <a:cs typeface=""/>
            </a:endParaRPr>
          </a:p>
        </p:txBody>
      </p:sp>
      <p:sp>
        <p:nvSpPr>
          <p:cNvPr id="4" name="shpKleurvlakBoven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>
              <a:solidFill>
                <a:srgbClr val="000000"/>
              </a:solidFill>
            </a:endParaRPr>
          </a:p>
        </p:txBody>
      </p:sp>
      <p:sp>
        <p:nvSpPr>
          <p:cNvPr id="5" name="shpBeeldmerk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387350" y="6362700"/>
            <a:ext cx="3968750" cy="36353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>
                <a:latin typeface="Verdana"/>
                <a:cs typeface=""/>
              </a:rPr>
              <a:t>Dia </a:t>
            </a:r>
            <a:fld id="{F9F68112-94BC-4711-8344-0BFFCB1688DD}" type="slidenum">
              <a:rPr lang="nl-NL">
                <a:latin typeface="Verdana"/>
                <a:cs typeface=""/>
              </a:rPr>
              <a:pPr>
                <a:defRPr/>
              </a:pPr>
              <a:t>‹#›</a:t>
            </a:fld>
            <a:r>
              <a:rPr lang="nl-NL">
                <a:latin typeface="Verdana"/>
                <a:cs typeface=""/>
              </a:rPr>
              <a:t>, Gemeentewerken 2010, 24 juni 2010</a:t>
            </a:r>
          </a:p>
        </p:txBody>
      </p:sp>
    </p:spTree>
    <p:extLst/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pTitel"/>
          <p:cNvSpPr>
            <a:spLocks noGrp="1" noChangeArrowheads="1"/>
          </p:cNvSpPr>
          <p:nvPr>
            <p:ph type="dt" sz="half" idx="10"/>
          </p:nvPr>
        </p:nvSpPr>
        <p:spPr>
          <a:xfrm>
            <a:off x="4483100" y="6538913"/>
            <a:ext cx="4156075" cy="3159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>
              <a:latin typeface="Verdana"/>
              <a:cs typeface=""/>
            </a:endParaRPr>
          </a:p>
        </p:txBody>
      </p:sp>
      <p:sp>
        <p:nvSpPr>
          <p:cNvPr id="3" name="shpKleurvlakBoven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>
              <a:solidFill>
                <a:srgbClr val="000000"/>
              </a:solidFill>
            </a:endParaRPr>
          </a:p>
        </p:txBody>
      </p:sp>
      <p:sp>
        <p:nvSpPr>
          <p:cNvPr id="4" name="shpBeeldmerk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387350" y="6362700"/>
            <a:ext cx="3968750" cy="36353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>
                <a:latin typeface="Verdana"/>
                <a:cs typeface=""/>
              </a:rPr>
              <a:t>Dia </a:t>
            </a:r>
            <a:fld id="{1ED89549-465B-4243-BFAA-BDB65AB1C224}" type="slidenum">
              <a:rPr lang="nl-NL">
                <a:latin typeface="Verdana"/>
                <a:cs typeface=""/>
              </a:rPr>
              <a:pPr>
                <a:defRPr/>
              </a:pPr>
              <a:t>‹#›</a:t>
            </a:fld>
            <a:r>
              <a:rPr lang="nl-NL">
                <a:latin typeface="Verdana"/>
                <a:cs typeface=""/>
              </a:rPr>
              <a:t>, Gemeentewerken 2010, 24 juni 2010</a:t>
            </a:r>
          </a:p>
        </p:txBody>
      </p:sp>
    </p:spTree>
    <p:extLst/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Click to edit Master text styles</a:t>
            </a:r>
          </a:p>
          <a:p>
            <a:pPr lvl="1"/>
            <a:r>
              <a:rPr lang="nl-NL" smtClean="0"/>
              <a:t>Second level</a:t>
            </a:r>
          </a:p>
          <a:p>
            <a:pPr lvl="2"/>
            <a:r>
              <a:rPr lang="nl-NL" smtClean="0"/>
              <a:t>Third level</a:t>
            </a:r>
          </a:p>
          <a:p>
            <a:pPr lvl="3"/>
            <a:r>
              <a:rPr lang="nl-NL" smtClean="0"/>
              <a:t>Fourth level</a:t>
            </a:r>
          </a:p>
          <a:p>
            <a:pPr lvl="4"/>
            <a:r>
              <a:rPr lang="nl-NL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Click to edit Master text styles</a:t>
            </a:r>
          </a:p>
        </p:txBody>
      </p:sp>
      <p:sp>
        <p:nvSpPr>
          <p:cNvPr id="5" name="shpTitel"/>
          <p:cNvSpPr>
            <a:spLocks noGrp="1" noChangeArrowheads="1"/>
          </p:cNvSpPr>
          <p:nvPr>
            <p:ph type="dt" sz="half" idx="10"/>
          </p:nvPr>
        </p:nvSpPr>
        <p:spPr>
          <a:xfrm>
            <a:off x="4483100" y="6538913"/>
            <a:ext cx="4156075" cy="3159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>
              <a:latin typeface="Verdana"/>
              <a:cs typeface=""/>
            </a:endParaRPr>
          </a:p>
        </p:txBody>
      </p:sp>
      <p:sp>
        <p:nvSpPr>
          <p:cNvPr id="6" name="shpKleurvlakBoven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>
              <a:solidFill>
                <a:srgbClr val="000000"/>
              </a:solidFill>
            </a:endParaRPr>
          </a:p>
        </p:txBody>
      </p:sp>
      <p:sp>
        <p:nvSpPr>
          <p:cNvPr id="7" name="shpBeeldmerk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387350" y="6362700"/>
            <a:ext cx="3968750" cy="36353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>
                <a:latin typeface="Verdana"/>
                <a:cs typeface=""/>
              </a:rPr>
              <a:t>Dia </a:t>
            </a:r>
            <a:fld id="{95F5E2BF-B4D3-4745-916B-D213EEAE9D73}" type="slidenum">
              <a:rPr lang="nl-NL">
                <a:latin typeface="Verdana"/>
                <a:cs typeface=""/>
              </a:rPr>
              <a:pPr>
                <a:defRPr/>
              </a:pPr>
              <a:t>‹#›</a:t>
            </a:fld>
            <a:r>
              <a:rPr lang="nl-NL">
                <a:latin typeface="Verdana"/>
                <a:cs typeface=""/>
              </a:rPr>
              <a:t>, Gemeentewerken 2010, 24 juni 2010</a:t>
            </a:r>
          </a:p>
        </p:txBody>
      </p:sp>
    </p:spTree>
    <p:extLst/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Click to edit Master text styles</a:t>
            </a:r>
          </a:p>
        </p:txBody>
      </p:sp>
      <p:sp>
        <p:nvSpPr>
          <p:cNvPr id="5" name="shpTitel"/>
          <p:cNvSpPr>
            <a:spLocks noGrp="1" noChangeArrowheads="1"/>
          </p:cNvSpPr>
          <p:nvPr>
            <p:ph type="dt" sz="half" idx="10"/>
          </p:nvPr>
        </p:nvSpPr>
        <p:spPr>
          <a:xfrm>
            <a:off x="4483100" y="6538913"/>
            <a:ext cx="4156075" cy="3159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>
              <a:latin typeface="Verdana"/>
              <a:cs typeface=""/>
            </a:endParaRPr>
          </a:p>
        </p:txBody>
      </p:sp>
      <p:sp>
        <p:nvSpPr>
          <p:cNvPr id="6" name="shpKleurvlakBoven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>
              <a:solidFill>
                <a:srgbClr val="000000"/>
              </a:solidFill>
            </a:endParaRPr>
          </a:p>
        </p:txBody>
      </p:sp>
      <p:sp>
        <p:nvSpPr>
          <p:cNvPr id="7" name="shpBeeldmerk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387350" y="6362700"/>
            <a:ext cx="3968750" cy="36353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>
                <a:latin typeface="Verdana"/>
                <a:cs typeface=""/>
              </a:rPr>
              <a:t>Dia </a:t>
            </a:r>
            <a:fld id="{07A70301-A3EE-4408-A657-577949843CBA}" type="slidenum">
              <a:rPr lang="nl-NL">
                <a:latin typeface="Verdana"/>
                <a:cs typeface=""/>
              </a:rPr>
              <a:pPr>
                <a:defRPr/>
              </a:pPr>
              <a:t>‹#›</a:t>
            </a:fld>
            <a:r>
              <a:rPr lang="nl-NL">
                <a:latin typeface="Verdana"/>
                <a:cs typeface=""/>
              </a:rPr>
              <a:t>, Gemeentewerken 2010, 24 juni 2010</a:t>
            </a:r>
          </a:p>
        </p:txBody>
      </p:sp>
    </p:spTree>
    <p:extLst/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Click to edit Master text styles</a:t>
            </a:r>
          </a:p>
          <a:p>
            <a:pPr lvl="1"/>
            <a:r>
              <a:rPr lang="nl-NL" smtClean="0"/>
              <a:t>Second level</a:t>
            </a:r>
          </a:p>
          <a:p>
            <a:pPr lvl="2"/>
            <a:r>
              <a:rPr lang="nl-NL" smtClean="0"/>
              <a:t>Third level</a:t>
            </a:r>
          </a:p>
          <a:p>
            <a:pPr lvl="3"/>
            <a:r>
              <a:rPr lang="nl-NL" smtClean="0"/>
              <a:t>Fourth level</a:t>
            </a:r>
          </a:p>
          <a:p>
            <a:pPr lvl="4"/>
            <a:r>
              <a:rPr lang="nl-NL" smtClean="0"/>
              <a:t>Fifth level</a:t>
            </a:r>
            <a:endParaRPr lang="en-US"/>
          </a:p>
        </p:txBody>
      </p:sp>
      <p:sp>
        <p:nvSpPr>
          <p:cNvPr id="4" name="shpTitel"/>
          <p:cNvSpPr>
            <a:spLocks noGrp="1" noChangeArrowheads="1"/>
          </p:cNvSpPr>
          <p:nvPr>
            <p:ph type="dt" sz="half" idx="10"/>
          </p:nvPr>
        </p:nvSpPr>
        <p:spPr>
          <a:xfrm>
            <a:off x="4483100" y="6538913"/>
            <a:ext cx="4156075" cy="3159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>
              <a:latin typeface="Verdana"/>
              <a:cs typeface=""/>
            </a:endParaRPr>
          </a:p>
        </p:txBody>
      </p:sp>
      <p:sp>
        <p:nvSpPr>
          <p:cNvPr id="5" name="shpKleurvlakBoven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>
              <a:solidFill>
                <a:srgbClr val="000000"/>
              </a:solidFill>
            </a:endParaRPr>
          </a:p>
        </p:txBody>
      </p:sp>
      <p:sp>
        <p:nvSpPr>
          <p:cNvPr id="6" name="shpBeeldmerk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387350" y="6362700"/>
            <a:ext cx="3968750" cy="36353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>
                <a:latin typeface="Verdana"/>
                <a:cs typeface=""/>
              </a:rPr>
              <a:t>Dia </a:t>
            </a:r>
            <a:fld id="{BB0F060D-00DD-4673-9089-F43EABFE061D}" type="slidenum">
              <a:rPr lang="nl-NL">
                <a:latin typeface="Verdana"/>
                <a:cs typeface=""/>
              </a:rPr>
              <a:pPr>
                <a:defRPr/>
              </a:pPr>
              <a:t>‹#›</a:t>
            </a:fld>
            <a:r>
              <a:rPr lang="nl-NL">
                <a:latin typeface="Verdana"/>
                <a:cs typeface=""/>
              </a:rPr>
              <a:t>, Gemeentewerken 2010, 24 juni 2010</a:t>
            </a:r>
          </a:p>
        </p:txBody>
      </p:sp>
    </p:spTree>
    <p:extLst/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94463" y="1233488"/>
            <a:ext cx="2041525" cy="4921250"/>
          </a:xfrm>
        </p:spPr>
        <p:txBody>
          <a:bodyPr vert="eaVert"/>
          <a:lstStyle/>
          <a:p>
            <a:r>
              <a:rPr lang="nl-NL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6713" y="1233488"/>
            <a:ext cx="5975350" cy="4921250"/>
          </a:xfrm>
        </p:spPr>
        <p:txBody>
          <a:bodyPr vert="eaVert"/>
          <a:lstStyle/>
          <a:p>
            <a:pPr lvl="0"/>
            <a:r>
              <a:rPr lang="nl-NL" smtClean="0"/>
              <a:t>Click to edit Master text styles</a:t>
            </a:r>
          </a:p>
          <a:p>
            <a:pPr lvl="1"/>
            <a:r>
              <a:rPr lang="nl-NL" smtClean="0"/>
              <a:t>Second level</a:t>
            </a:r>
          </a:p>
          <a:p>
            <a:pPr lvl="2"/>
            <a:r>
              <a:rPr lang="nl-NL" smtClean="0"/>
              <a:t>Third level</a:t>
            </a:r>
          </a:p>
          <a:p>
            <a:pPr lvl="3"/>
            <a:r>
              <a:rPr lang="nl-NL" smtClean="0"/>
              <a:t>Fourth level</a:t>
            </a:r>
          </a:p>
          <a:p>
            <a:pPr lvl="4"/>
            <a:r>
              <a:rPr lang="nl-NL" smtClean="0"/>
              <a:t>Fifth level</a:t>
            </a:r>
            <a:endParaRPr lang="en-US"/>
          </a:p>
        </p:txBody>
      </p:sp>
      <p:sp>
        <p:nvSpPr>
          <p:cNvPr id="4" name="shpTitel"/>
          <p:cNvSpPr>
            <a:spLocks noGrp="1" noChangeArrowheads="1"/>
          </p:cNvSpPr>
          <p:nvPr>
            <p:ph type="dt" sz="half" idx="10"/>
          </p:nvPr>
        </p:nvSpPr>
        <p:spPr>
          <a:xfrm>
            <a:off x="4483100" y="6538913"/>
            <a:ext cx="4156075" cy="3159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>
              <a:latin typeface="Verdana"/>
              <a:cs typeface=""/>
            </a:endParaRPr>
          </a:p>
        </p:txBody>
      </p:sp>
      <p:sp>
        <p:nvSpPr>
          <p:cNvPr id="5" name="shpKleurvlakBoven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>
              <a:solidFill>
                <a:srgbClr val="000000"/>
              </a:solidFill>
            </a:endParaRPr>
          </a:p>
        </p:txBody>
      </p:sp>
      <p:sp>
        <p:nvSpPr>
          <p:cNvPr id="6" name="shpBeeldmerk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387350" y="6362700"/>
            <a:ext cx="3968750" cy="36353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>
                <a:latin typeface="Verdana"/>
                <a:cs typeface=""/>
              </a:rPr>
              <a:t>Dia </a:t>
            </a:r>
            <a:fld id="{633801E0-91B0-47AA-B902-4E61667A2953}" type="slidenum">
              <a:rPr lang="nl-NL">
                <a:latin typeface="Verdana"/>
                <a:cs typeface=""/>
              </a:rPr>
              <a:pPr>
                <a:defRPr/>
              </a:pPr>
              <a:t>‹#›</a:t>
            </a:fld>
            <a:r>
              <a:rPr lang="nl-NL">
                <a:latin typeface="Verdana"/>
                <a:cs typeface=""/>
              </a:rPr>
              <a:t>, Gemeentewerken 2010, 24 juni 2010</a:t>
            </a:r>
          </a:p>
        </p:txBody>
      </p:sp>
    </p:spTree>
    <p:extLst/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4762"/>
            <a:ext cx="8229600" cy="1143000"/>
          </a:xfrm>
        </p:spPr>
        <p:txBody>
          <a:bodyPr/>
          <a:lstStyle>
            <a:lvl1pPr>
              <a:defRPr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/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38"/>
            <a:ext cx="8229600" cy="1143000"/>
          </a:xfrm>
        </p:spPr>
        <p:txBody>
          <a:bodyPr/>
          <a:lstStyle>
            <a:lvl1pPr>
              <a:defRPr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nl-NL" smtClean="0"/>
              <a:t>Click to edit Master subtitle style</a:t>
            </a:r>
            <a:endParaRPr lang="en-US"/>
          </a:p>
        </p:txBody>
      </p:sp>
      <p:sp>
        <p:nvSpPr>
          <p:cNvPr id="4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Click to edit Master text styles</a:t>
            </a:r>
          </a:p>
          <a:p>
            <a:pPr lvl="1"/>
            <a:r>
              <a:rPr lang="nl-NL" smtClean="0"/>
              <a:t>Second level</a:t>
            </a:r>
          </a:p>
          <a:p>
            <a:pPr lvl="2"/>
            <a:r>
              <a:rPr lang="nl-NL" smtClean="0"/>
              <a:t>Third level</a:t>
            </a:r>
          </a:p>
          <a:p>
            <a:pPr lvl="3"/>
            <a:r>
              <a:rPr lang="nl-NL" smtClean="0"/>
              <a:t>Fourth level</a:t>
            </a:r>
          </a:p>
          <a:p>
            <a:pPr lvl="4"/>
            <a:r>
              <a:rPr lang="nl-NL" smtClean="0"/>
              <a:t>Fifth level</a:t>
            </a:r>
            <a:endParaRPr lang="en-US"/>
          </a:p>
        </p:txBody>
      </p:sp>
      <p:sp>
        <p:nvSpPr>
          <p:cNvPr id="4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l-NL" smtClean="0"/>
              <a:t>Click to edit Master text styles</a:t>
            </a:r>
          </a:p>
        </p:txBody>
      </p:sp>
      <p:sp>
        <p:nvSpPr>
          <p:cNvPr id="4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08550" y="3511550"/>
            <a:ext cx="1722438" cy="2609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Click to edit Master text styles</a:t>
            </a:r>
          </a:p>
          <a:p>
            <a:pPr lvl="1"/>
            <a:r>
              <a:rPr lang="nl-NL" smtClean="0"/>
              <a:t>Second level</a:t>
            </a:r>
          </a:p>
          <a:p>
            <a:pPr lvl="2"/>
            <a:r>
              <a:rPr lang="nl-NL" smtClean="0"/>
              <a:t>Third level</a:t>
            </a:r>
          </a:p>
          <a:p>
            <a:pPr lvl="3"/>
            <a:r>
              <a:rPr lang="nl-NL" smtClean="0"/>
              <a:t>Fourth level</a:t>
            </a:r>
          </a:p>
          <a:p>
            <a:pPr lvl="4"/>
            <a:r>
              <a:rPr lang="nl-NL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83388" y="3511550"/>
            <a:ext cx="1724025" cy="2609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Click to edit Master text styles</a:t>
            </a:r>
          </a:p>
          <a:p>
            <a:pPr lvl="1"/>
            <a:r>
              <a:rPr lang="nl-NL" smtClean="0"/>
              <a:t>Second level</a:t>
            </a:r>
          </a:p>
          <a:p>
            <a:pPr lvl="2"/>
            <a:r>
              <a:rPr lang="nl-NL" smtClean="0"/>
              <a:t>Third level</a:t>
            </a:r>
          </a:p>
          <a:p>
            <a:pPr lvl="3"/>
            <a:r>
              <a:rPr lang="nl-NL" smtClean="0"/>
              <a:t>Fourth level</a:t>
            </a:r>
          </a:p>
          <a:p>
            <a:pPr lvl="4"/>
            <a:r>
              <a:rPr lang="nl-NL" smtClean="0"/>
              <a:t>Fifth level</a:t>
            </a:r>
            <a:endParaRPr lang="en-US"/>
          </a:p>
        </p:txBody>
      </p:sp>
      <p:sp>
        <p:nvSpPr>
          <p:cNvPr id="5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nl-NL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Click to edit Master text styles</a:t>
            </a:r>
          </a:p>
          <a:p>
            <a:pPr lvl="1"/>
            <a:r>
              <a:rPr lang="nl-NL" smtClean="0"/>
              <a:t>Second level</a:t>
            </a:r>
          </a:p>
          <a:p>
            <a:pPr lvl="2"/>
            <a:r>
              <a:rPr lang="nl-NL" smtClean="0"/>
              <a:t>Third level</a:t>
            </a:r>
          </a:p>
          <a:p>
            <a:pPr lvl="3"/>
            <a:r>
              <a:rPr lang="nl-NL" smtClean="0"/>
              <a:t>Fourth level</a:t>
            </a:r>
          </a:p>
          <a:p>
            <a:pPr lvl="4"/>
            <a:r>
              <a:rPr lang="nl-NL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Click to edit Master text styles</a:t>
            </a:r>
          </a:p>
          <a:p>
            <a:pPr lvl="1"/>
            <a:r>
              <a:rPr lang="nl-NL" smtClean="0"/>
              <a:t>Second level</a:t>
            </a:r>
          </a:p>
          <a:p>
            <a:pPr lvl="2"/>
            <a:r>
              <a:rPr lang="nl-NL" smtClean="0"/>
              <a:t>Third level</a:t>
            </a:r>
          </a:p>
          <a:p>
            <a:pPr lvl="3"/>
            <a:r>
              <a:rPr lang="nl-NL" smtClean="0"/>
              <a:t>Fourth level</a:t>
            </a:r>
          </a:p>
          <a:p>
            <a:pPr lvl="4"/>
            <a:r>
              <a:rPr lang="nl-NL" smtClean="0"/>
              <a:t>Fifth level</a:t>
            </a:r>
            <a:endParaRPr lang="en-US"/>
          </a:p>
        </p:txBody>
      </p:sp>
      <p:sp>
        <p:nvSpPr>
          <p:cNvPr id="7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Click to edit Master title style</a:t>
            </a:r>
            <a:endParaRPr lang="en-US"/>
          </a:p>
        </p:txBody>
      </p:sp>
      <p:sp>
        <p:nvSpPr>
          <p:cNvPr id="3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Click to edit Master text styles</a:t>
            </a:r>
          </a:p>
          <a:p>
            <a:pPr lvl="1"/>
            <a:r>
              <a:rPr lang="nl-NL" smtClean="0"/>
              <a:t>Second level</a:t>
            </a:r>
          </a:p>
          <a:p>
            <a:pPr lvl="2"/>
            <a:r>
              <a:rPr lang="nl-NL" smtClean="0"/>
              <a:t>Third level</a:t>
            </a:r>
          </a:p>
          <a:p>
            <a:pPr lvl="3"/>
            <a:r>
              <a:rPr lang="nl-NL" smtClean="0"/>
              <a:t>Fourth level</a:t>
            </a:r>
          </a:p>
          <a:p>
            <a:pPr lvl="4"/>
            <a:r>
              <a:rPr lang="nl-NL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Click to edit Master text styles</a:t>
            </a:r>
          </a:p>
        </p:txBody>
      </p:sp>
      <p:sp>
        <p:nvSpPr>
          <p:cNvPr id="5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Click to edit Master text styles</a:t>
            </a:r>
          </a:p>
        </p:txBody>
      </p:sp>
      <p:sp>
        <p:nvSpPr>
          <p:cNvPr id="5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Click to edit Master text styles</a:t>
            </a:r>
          </a:p>
          <a:p>
            <a:pPr lvl="1"/>
            <a:r>
              <a:rPr lang="nl-NL" smtClean="0"/>
              <a:t>Second level</a:t>
            </a:r>
          </a:p>
          <a:p>
            <a:pPr lvl="2"/>
            <a:r>
              <a:rPr lang="nl-NL" smtClean="0"/>
              <a:t>Third level</a:t>
            </a:r>
          </a:p>
          <a:p>
            <a:pPr lvl="3"/>
            <a:r>
              <a:rPr lang="nl-NL" smtClean="0"/>
              <a:t>Fourth level</a:t>
            </a:r>
          </a:p>
          <a:p>
            <a:pPr lvl="4"/>
            <a:r>
              <a:rPr lang="nl-NL" smtClean="0"/>
              <a:t>Fifth level</a:t>
            </a:r>
            <a:endParaRPr lang="en-US"/>
          </a:p>
        </p:txBody>
      </p:sp>
      <p:sp>
        <p:nvSpPr>
          <p:cNvPr id="4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18413" y="2474913"/>
            <a:ext cx="903287" cy="3646487"/>
          </a:xfrm>
        </p:spPr>
        <p:txBody>
          <a:bodyPr vert="eaVert"/>
          <a:lstStyle/>
          <a:p>
            <a:r>
              <a:rPr lang="nl-NL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08550" y="2474913"/>
            <a:ext cx="2557463" cy="3646487"/>
          </a:xfrm>
        </p:spPr>
        <p:txBody>
          <a:bodyPr vert="eaVert"/>
          <a:lstStyle/>
          <a:p>
            <a:pPr lvl="0"/>
            <a:r>
              <a:rPr lang="nl-NL" smtClean="0"/>
              <a:t>Click to edit Master text styles</a:t>
            </a:r>
          </a:p>
          <a:p>
            <a:pPr lvl="1"/>
            <a:r>
              <a:rPr lang="nl-NL" smtClean="0"/>
              <a:t>Second level</a:t>
            </a:r>
          </a:p>
          <a:p>
            <a:pPr lvl="2"/>
            <a:r>
              <a:rPr lang="nl-NL" smtClean="0"/>
              <a:t>Third level</a:t>
            </a:r>
          </a:p>
          <a:p>
            <a:pPr lvl="3"/>
            <a:r>
              <a:rPr lang="nl-NL" smtClean="0"/>
              <a:t>Fourth level</a:t>
            </a:r>
          </a:p>
          <a:p>
            <a:pPr lvl="4"/>
            <a:r>
              <a:rPr lang="nl-NL" smtClean="0"/>
              <a:t>Fifth level</a:t>
            </a:r>
            <a:endParaRPr lang="en-US"/>
          </a:p>
        </p:txBody>
      </p:sp>
      <p:sp>
        <p:nvSpPr>
          <p:cNvPr id="4" name="shpDatum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nl-NL"/>
          </a:p>
        </p:txBody>
      </p:sp>
      <p:sp>
        <p:nvSpPr>
          <p:cNvPr id="4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5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6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>
                <a:solidFill>
                  <a:srgbClr val="000000"/>
                </a:solidFill>
              </a:rPr>
              <a:t>Dia </a:t>
            </a:r>
            <a:fld id="{B00A9006-3CEF-4C87-A7D8-961CD725169D}" type="slidenum">
              <a:rPr lang="nl-NL" altLang="nl-NL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nl-NL" altLang="nl-NL">
                <a:solidFill>
                  <a:srgbClr val="000000"/>
                </a:solidFill>
              </a:rPr>
              <a:t>, Gemeentewerken 2010, 24 juni 2010</a:t>
            </a:r>
          </a:p>
        </p:txBody>
      </p:sp>
    </p:spTree>
    <p:extLst/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5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6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>
                <a:solidFill>
                  <a:srgbClr val="000000"/>
                </a:solidFill>
              </a:rPr>
              <a:t>Dia </a:t>
            </a:r>
            <a:fld id="{AA9FFB50-BE5C-4697-A7CD-29000BC5572C}" type="slidenum">
              <a:rPr lang="nl-NL" altLang="nl-NL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nl-NL" altLang="nl-NL">
                <a:solidFill>
                  <a:srgbClr val="000000"/>
                </a:solidFill>
              </a:rPr>
              <a:t>, Gemeentewerken 2010, 24 juni 2010</a:t>
            </a:r>
          </a:p>
        </p:txBody>
      </p:sp>
    </p:spTree>
    <p:extLst/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5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6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>
                <a:solidFill>
                  <a:srgbClr val="000000"/>
                </a:solidFill>
              </a:rPr>
              <a:t>Dia </a:t>
            </a:r>
            <a:fld id="{A5FF0701-BEF6-47B7-8D73-823A08285341}" type="slidenum">
              <a:rPr lang="nl-NL" altLang="nl-NL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nl-NL" altLang="nl-NL">
                <a:solidFill>
                  <a:srgbClr val="000000"/>
                </a:solidFill>
              </a:rPr>
              <a:t>, Gemeentewerken 2010, 24 juni 2010</a:t>
            </a:r>
          </a:p>
        </p:txBody>
      </p:sp>
    </p:spTree>
    <p:extLst/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6713" y="1798638"/>
            <a:ext cx="4008437" cy="435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27550" y="1798638"/>
            <a:ext cx="4008438" cy="435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5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6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7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>
                <a:solidFill>
                  <a:srgbClr val="000000"/>
                </a:solidFill>
              </a:rPr>
              <a:t>Dia </a:t>
            </a:r>
            <a:fld id="{C95CAE20-59C8-453E-91DA-6F8855DA79B7}" type="slidenum">
              <a:rPr lang="nl-NL" altLang="nl-NL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nl-NL" altLang="nl-NL">
                <a:solidFill>
                  <a:srgbClr val="000000"/>
                </a:solidFill>
              </a:rPr>
              <a:t>, Gemeentewerken 2010, 24 juni 2010</a:t>
            </a:r>
          </a:p>
        </p:txBody>
      </p:sp>
    </p:spTree>
    <p:extLst/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7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8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9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>
                <a:solidFill>
                  <a:srgbClr val="000000"/>
                </a:solidFill>
              </a:rPr>
              <a:t>Dia </a:t>
            </a:r>
            <a:fld id="{36879FBE-C26C-4D99-A288-225CBD76530A}" type="slidenum">
              <a:rPr lang="nl-NL" altLang="nl-NL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nl-NL" altLang="nl-NL">
                <a:solidFill>
                  <a:srgbClr val="000000"/>
                </a:solidFill>
              </a:rPr>
              <a:t>, Gemeentewerken 2010, 24 juni 2010</a:t>
            </a:r>
          </a:p>
        </p:txBody>
      </p:sp>
    </p:spTree>
    <p:extLst/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4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5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>
                <a:solidFill>
                  <a:srgbClr val="000000"/>
                </a:solidFill>
              </a:rPr>
              <a:t>Dia </a:t>
            </a:r>
            <a:fld id="{63DF5419-49A0-4B9C-A4CD-0B54125C8B7C}" type="slidenum">
              <a:rPr lang="nl-NL" altLang="nl-NL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nl-NL" altLang="nl-NL">
                <a:solidFill>
                  <a:srgbClr val="000000"/>
                </a:solidFill>
              </a:rPr>
              <a:t>, Gemeentewerken 2010, 24 juni 2010</a:t>
            </a:r>
          </a:p>
        </p:txBody>
      </p:sp>
    </p:spTree>
    <p:extLst/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3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4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>
                <a:solidFill>
                  <a:srgbClr val="000000"/>
                </a:solidFill>
              </a:rPr>
              <a:t>Dia </a:t>
            </a:r>
            <a:fld id="{28DB71DF-4599-4012-AA97-4EBCCD66BA06}" type="slidenum">
              <a:rPr lang="nl-NL" altLang="nl-NL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nl-NL" altLang="nl-NL">
                <a:solidFill>
                  <a:srgbClr val="000000"/>
                </a:solidFill>
              </a:rPr>
              <a:t>, Gemeentewerken 2010, 24 juni 2010</a:t>
            </a:r>
          </a:p>
        </p:txBody>
      </p:sp>
    </p:spTree>
    <p:extLst/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6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7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>
                <a:solidFill>
                  <a:srgbClr val="000000"/>
                </a:solidFill>
              </a:rPr>
              <a:t>Dia </a:t>
            </a:r>
            <a:fld id="{06CA7FD8-9809-4E4E-8272-8AEC9F419937}" type="slidenum">
              <a:rPr lang="nl-NL" altLang="nl-NL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nl-NL" altLang="nl-NL">
                <a:solidFill>
                  <a:srgbClr val="000000"/>
                </a:solidFill>
              </a:rPr>
              <a:t>, Gemeentewerken 2010, 24 juni 2010</a:t>
            </a:r>
          </a:p>
        </p:txBody>
      </p:sp>
    </p:spTree>
    <p:extLst/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l-NL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6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7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>
                <a:solidFill>
                  <a:srgbClr val="000000"/>
                </a:solidFill>
              </a:rPr>
              <a:t>Dia </a:t>
            </a:r>
            <a:fld id="{FFBC2FE9-F4E3-4E33-8C9E-3A76D14D07A0}" type="slidenum">
              <a:rPr lang="nl-NL" altLang="nl-NL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nl-NL" altLang="nl-NL">
                <a:solidFill>
                  <a:srgbClr val="000000"/>
                </a:solidFill>
              </a:rPr>
              <a:t>, Gemeentewerken 2010, 24 juni 2010</a:t>
            </a:r>
          </a:p>
        </p:txBody>
      </p:sp>
    </p:spTree>
    <p:extLst/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5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6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>
                <a:solidFill>
                  <a:srgbClr val="000000"/>
                </a:solidFill>
              </a:rPr>
              <a:t>Dia </a:t>
            </a:r>
            <a:fld id="{0CB04752-59F0-43FC-BDB2-E45ED7016AAA}" type="slidenum">
              <a:rPr lang="nl-NL" altLang="nl-NL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nl-NL" altLang="nl-NL">
                <a:solidFill>
                  <a:srgbClr val="000000"/>
                </a:solidFill>
              </a:rPr>
              <a:t>, Gemeentewerken 2010, 24 juni 2010</a:t>
            </a:r>
          </a:p>
        </p:txBody>
      </p:sp>
    </p:spTree>
    <p:extLst/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94463" y="1233488"/>
            <a:ext cx="2041525" cy="4921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6713" y="1233488"/>
            <a:ext cx="5975350" cy="4921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5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6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>
                <a:solidFill>
                  <a:srgbClr val="000000"/>
                </a:solidFill>
              </a:rPr>
              <a:t>Dia </a:t>
            </a:r>
            <a:fld id="{0F2AF2F7-DBFA-4DA5-96D1-626DB520150D}" type="slidenum">
              <a:rPr lang="nl-NL" altLang="nl-NL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nl-NL" altLang="nl-NL">
                <a:solidFill>
                  <a:srgbClr val="000000"/>
                </a:solidFill>
              </a:rPr>
              <a:t>, Gemeentewerken 2010, 24 juni 2010</a:t>
            </a:r>
          </a:p>
        </p:txBody>
      </p:sp>
    </p:spTree>
    <p:extLst/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nl-NL" smtClean="0"/>
              <a:t>Click to edit Master subtitle style</a:t>
            </a:r>
            <a:endParaRPr lang="en-US"/>
          </a:p>
        </p:txBody>
      </p:sp>
      <p:sp>
        <p:nvSpPr>
          <p:cNvPr id="4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>
                <a:solidFill>
                  <a:srgbClr val="000000"/>
                </a:solidFill>
              </a:rPr>
              <a:t>Dia </a:t>
            </a:r>
            <a:fld id="{FBBF8CDC-1042-4E01-B729-92B1BDA28575}" type="slidenum">
              <a:rPr lang="nl-NL" altLang="nl-NL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nl-NL" altLang="nl-NL">
                <a:solidFill>
                  <a:srgbClr val="000000"/>
                </a:solidFill>
              </a:rPr>
              <a:t>, Gemeentewerken 2010, 24 juni 2010</a:t>
            </a:r>
          </a:p>
        </p:txBody>
      </p:sp>
    </p:spTree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Click to edit Master text styles</a:t>
            </a:r>
          </a:p>
          <a:p>
            <a:pPr lvl="1"/>
            <a:r>
              <a:rPr lang="nl-NL" smtClean="0"/>
              <a:t>Second level</a:t>
            </a:r>
          </a:p>
          <a:p>
            <a:pPr lvl="2"/>
            <a:r>
              <a:rPr lang="nl-NL" smtClean="0"/>
              <a:t>Third level</a:t>
            </a:r>
          </a:p>
          <a:p>
            <a:pPr lvl="3"/>
            <a:r>
              <a:rPr lang="nl-NL" smtClean="0"/>
              <a:t>Fourth level</a:t>
            </a:r>
          </a:p>
          <a:p>
            <a:pPr lvl="4"/>
            <a:r>
              <a:rPr lang="nl-NL" smtClean="0"/>
              <a:t>Fifth level</a:t>
            </a:r>
            <a:endParaRPr lang="en-US"/>
          </a:p>
        </p:txBody>
      </p:sp>
      <p:sp>
        <p:nvSpPr>
          <p:cNvPr id="4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>
                <a:solidFill>
                  <a:srgbClr val="000000"/>
                </a:solidFill>
              </a:rPr>
              <a:t>Dia </a:t>
            </a:r>
            <a:fld id="{2748F54F-20AA-4113-BDFD-A7D59BD92837}" type="slidenum">
              <a:rPr lang="nl-NL" altLang="nl-NL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nl-NL" altLang="nl-NL">
                <a:solidFill>
                  <a:srgbClr val="000000"/>
                </a:solidFill>
              </a:rPr>
              <a:t>, Gemeentewerken 2010, 24 juni 2010</a:t>
            </a:r>
          </a:p>
        </p:txBody>
      </p:sp>
    </p:spTree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l-NL" smtClean="0"/>
              <a:t>Click to edit Master text styles</a:t>
            </a:r>
          </a:p>
        </p:txBody>
      </p:sp>
      <p:sp>
        <p:nvSpPr>
          <p:cNvPr id="4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>
                <a:solidFill>
                  <a:srgbClr val="000000"/>
                </a:solidFill>
              </a:rPr>
              <a:t>Dia </a:t>
            </a:r>
            <a:fld id="{4D4C4170-6FFB-4FC2-AD36-64664563AE82}" type="slidenum">
              <a:rPr lang="nl-NL" altLang="nl-NL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nl-NL" altLang="nl-NL">
                <a:solidFill>
                  <a:srgbClr val="000000"/>
                </a:solidFill>
              </a:rPr>
              <a:t>, Gemeentewerken 2010, 24 juni 2010</a:t>
            </a:r>
          </a:p>
        </p:txBody>
      </p:sp>
    </p:spTree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6713" y="1798638"/>
            <a:ext cx="4008437" cy="435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Click to edit Master text styles</a:t>
            </a:r>
          </a:p>
          <a:p>
            <a:pPr lvl="1"/>
            <a:r>
              <a:rPr lang="nl-NL" smtClean="0"/>
              <a:t>Second level</a:t>
            </a:r>
          </a:p>
          <a:p>
            <a:pPr lvl="2"/>
            <a:r>
              <a:rPr lang="nl-NL" smtClean="0"/>
              <a:t>Third level</a:t>
            </a:r>
          </a:p>
          <a:p>
            <a:pPr lvl="3"/>
            <a:r>
              <a:rPr lang="nl-NL" smtClean="0"/>
              <a:t>Fourth level</a:t>
            </a:r>
          </a:p>
          <a:p>
            <a:pPr lvl="4"/>
            <a:r>
              <a:rPr lang="nl-NL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27550" y="1798638"/>
            <a:ext cx="4008438" cy="435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Click to edit Master text styles</a:t>
            </a:r>
          </a:p>
          <a:p>
            <a:pPr lvl="1"/>
            <a:r>
              <a:rPr lang="nl-NL" smtClean="0"/>
              <a:t>Second level</a:t>
            </a:r>
          </a:p>
          <a:p>
            <a:pPr lvl="2"/>
            <a:r>
              <a:rPr lang="nl-NL" smtClean="0"/>
              <a:t>Third level</a:t>
            </a:r>
          </a:p>
          <a:p>
            <a:pPr lvl="3"/>
            <a:r>
              <a:rPr lang="nl-NL" smtClean="0"/>
              <a:t>Fourth level</a:t>
            </a:r>
          </a:p>
          <a:p>
            <a:pPr lvl="4"/>
            <a:r>
              <a:rPr lang="nl-NL" smtClean="0"/>
              <a:t>Fifth level</a:t>
            </a:r>
            <a:endParaRPr lang="en-US"/>
          </a:p>
        </p:txBody>
      </p:sp>
      <p:sp>
        <p:nvSpPr>
          <p:cNvPr id="5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>
                <a:solidFill>
                  <a:srgbClr val="000000"/>
                </a:solidFill>
              </a:rPr>
              <a:t>Dia </a:t>
            </a:r>
            <a:fld id="{0D1A4DA1-286E-4078-B9D3-CADAF3571824}" type="slidenum">
              <a:rPr lang="nl-NL" altLang="nl-NL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nl-NL" altLang="nl-NL">
                <a:solidFill>
                  <a:srgbClr val="000000"/>
                </a:solidFill>
              </a:rPr>
              <a:t>, Gemeentewerken 2010, 24 juni 2010</a:t>
            </a:r>
          </a:p>
        </p:txBody>
      </p:sp>
    </p:spTree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nl-NL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Click to edit Master text styles</a:t>
            </a:r>
          </a:p>
          <a:p>
            <a:pPr lvl="1"/>
            <a:r>
              <a:rPr lang="nl-NL" smtClean="0"/>
              <a:t>Second level</a:t>
            </a:r>
          </a:p>
          <a:p>
            <a:pPr lvl="2"/>
            <a:r>
              <a:rPr lang="nl-NL" smtClean="0"/>
              <a:t>Third level</a:t>
            </a:r>
          </a:p>
          <a:p>
            <a:pPr lvl="3"/>
            <a:r>
              <a:rPr lang="nl-NL" smtClean="0"/>
              <a:t>Fourth level</a:t>
            </a:r>
          </a:p>
          <a:p>
            <a:pPr lvl="4"/>
            <a:r>
              <a:rPr lang="nl-NL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Click to edit Master text styles</a:t>
            </a:r>
          </a:p>
          <a:p>
            <a:pPr lvl="1"/>
            <a:r>
              <a:rPr lang="nl-NL" smtClean="0"/>
              <a:t>Second level</a:t>
            </a:r>
          </a:p>
          <a:p>
            <a:pPr lvl="2"/>
            <a:r>
              <a:rPr lang="nl-NL" smtClean="0"/>
              <a:t>Third level</a:t>
            </a:r>
          </a:p>
          <a:p>
            <a:pPr lvl="3"/>
            <a:r>
              <a:rPr lang="nl-NL" smtClean="0"/>
              <a:t>Fourth level</a:t>
            </a:r>
          </a:p>
          <a:p>
            <a:pPr lvl="4"/>
            <a:r>
              <a:rPr lang="nl-NL" smtClean="0"/>
              <a:t>Fifth level</a:t>
            </a:r>
            <a:endParaRPr lang="en-US"/>
          </a:p>
        </p:txBody>
      </p:sp>
      <p:sp>
        <p:nvSpPr>
          <p:cNvPr id="7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>
                <a:solidFill>
                  <a:srgbClr val="000000"/>
                </a:solidFill>
              </a:rPr>
              <a:t>Dia </a:t>
            </a:r>
            <a:fld id="{DC014102-45DC-4026-BD81-C1D7B8DEFEFB}" type="slidenum">
              <a:rPr lang="nl-NL" altLang="nl-NL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nl-NL" altLang="nl-NL">
                <a:solidFill>
                  <a:srgbClr val="000000"/>
                </a:solidFill>
              </a:rPr>
              <a:t>, Gemeentewerken 2010, 24 juni 2010</a:t>
            </a:r>
          </a:p>
        </p:txBody>
      </p:sp>
    </p:spTree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Click to edit Master title style</a:t>
            </a:r>
            <a:endParaRPr lang="en-US"/>
          </a:p>
        </p:txBody>
      </p:sp>
      <p:sp>
        <p:nvSpPr>
          <p:cNvPr id="3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>
                <a:solidFill>
                  <a:srgbClr val="000000"/>
                </a:solidFill>
              </a:rPr>
              <a:t>Dia </a:t>
            </a:r>
            <a:fld id="{462E32EF-A22D-4132-A8EC-705A791453B4}" type="slidenum">
              <a:rPr lang="nl-NL" altLang="nl-NL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nl-NL" altLang="nl-NL">
                <a:solidFill>
                  <a:srgbClr val="000000"/>
                </a:solidFill>
              </a:rPr>
              <a:t>, Gemeentewerken 2010, 24 juni 2010</a:t>
            </a:r>
          </a:p>
        </p:txBody>
      </p:sp>
    </p:spTree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>
                <a:solidFill>
                  <a:srgbClr val="000000"/>
                </a:solidFill>
              </a:rPr>
              <a:t>Dia </a:t>
            </a:r>
            <a:fld id="{CAF3D44C-192A-4B0A-8761-2F60E4FBC141}" type="slidenum">
              <a:rPr lang="nl-NL" altLang="nl-NL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nl-NL" altLang="nl-NL">
                <a:solidFill>
                  <a:srgbClr val="000000"/>
                </a:solidFill>
              </a:rPr>
              <a:t>, Gemeentewerken 2010, 24 juni 2010</a:t>
            </a:r>
          </a:p>
        </p:txBody>
      </p:sp>
    </p:spTree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Click to edit Master text styles</a:t>
            </a:r>
          </a:p>
          <a:p>
            <a:pPr lvl="1"/>
            <a:r>
              <a:rPr lang="nl-NL" smtClean="0"/>
              <a:t>Second level</a:t>
            </a:r>
          </a:p>
          <a:p>
            <a:pPr lvl="2"/>
            <a:r>
              <a:rPr lang="nl-NL" smtClean="0"/>
              <a:t>Third level</a:t>
            </a:r>
          </a:p>
          <a:p>
            <a:pPr lvl="3"/>
            <a:r>
              <a:rPr lang="nl-NL" smtClean="0"/>
              <a:t>Fourth level</a:t>
            </a:r>
          </a:p>
          <a:p>
            <a:pPr lvl="4"/>
            <a:r>
              <a:rPr lang="nl-NL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Click to edit Master text styles</a:t>
            </a:r>
          </a:p>
        </p:txBody>
      </p:sp>
      <p:sp>
        <p:nvSpPr>
          <p:cNvPr id="5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>
                <a:solidFill>
                  <a:srgbClr val="000000"/>
                </a:solidFill>
              </a:rPr>
              <a:t>Dia </a:t>
            </a:r>
            <a:fld id="{F785DE8F-F70F-40FA-ADAF-314CD7F804BC}" type="slidenum">
              <a:rPr lang="nl-NL" altLang="nl-NL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nl-NL" altLang="nl-NL">
                <a:solidFill>
                  <a:srgbClr val="000000"/>
                </a:solidFill>
              </a:rPr>
              <a:t>, Gemeentewerken 2010, 24 juni 2010</a:t>
            </a:r>
          </a:p>
        </p:txBody>
      </p:sp>
    </p:spTree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Click to edit Master text styles</a:t>
            </a:r>
          </a:p>
        </p:txBody>
      </p:sp>
      <p:sp>
        <p:nvSpPr>
          <p:cNvPr id="5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>
                <a:solidFill>
                  <a:srgbClr val="000000"/>
                </a:solidFill>
              </a:rPr>
              <a:t>Dia </a:t>
            </a:r>
            <a:fld id="{80F1BAB7-245B-446B-844E-591D77C6F23E}" type="slidenum">
              <a:rPr lang="nl-NL" altLang="nl-NL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nl-NL" altLang="nl-NL">
                <a:solidFill>
                  <a:srgbClr val="000000"/>
                </a:solidFill>
              </a:rPr>
              <a:t>, Gemeentewerken 2010, 24 juni 2010</a:t>
            </a:r>
          </a:p>
        </p:txBody>
      </p:sp>
    </p:spTree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Click to edit Master text styles</a:t>
            </a:r>
          </a:p>
          <a:p>
            <a:pPr lvl="1"/>
            <a:r>
              <a:rPr lang="nl-NL" smtClean="0"/>
              <a:t>Second level</a:t>
            </a:r>
          </a:p>
          <a:p>
            <a:pPr lvl="2"/>
            <a:r>
              <a:rPr lang="nl-NL" smtClean="0"/>
              <a:t>Third level</a:t>
            </a:r>
          </a:p>
          <a:p>
            <a:pPr lvl="3"/>
            <a:r>
              <a:rPr lang="nl-NL" smtClean="0"/>
              <a:t>Fourth level</a:t>
            </a:r>
          </a:p>
          <a:p>
            <a:pPr lvl="4"/>
            <a:r>
              <a:rPr lang="nl-NL" smtClean="0"/>
              <a:t>Fifth level</a:t>
            </a:r>
            <a:endParaRPr lang="en-US"/>
          </a:p>
        </p:txBody>
      </p:sp>
      <p:sp>
        <p:nvSpPr>
          <p:cNvPr id="4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>
                <a:solidFill>
                  <a:srgbClr val="000000"/>
                </a:solidFill>
              </a:rPr>
              <a:t>Dia </a:t>
            </a:r>
            <a:fld id="{9CC73BB1-F7B0-477C-A4E7-1F4E370AABCA}" type="slidenum">
              <a:rPr lang="nl-NL" altLang="nl-NL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nl-NL" altLang="nl-NL">
                <a:solidFill>
                  <a:srgbClr val="000000"/>
                </a:solidFill>
              </a:rPr>
              <a:t>, Gemeentewerken 2010, 24 juni 2010</a:t>
            </a:r>
          </a:p>
        </p:txBody>
      </p:sp>
    </p:spTree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94463" y="1233488"/>
            <a:ext cx="2041525" cy="4921250"/>
          </a:xfrm>
        </p:spPr>
        <p:txBody>
          <a:bodyPr vert="eaVert"/>
          <a:lstStyle/>
          <a:p>
            <a:r>
              <a:rPr lang="nl-NL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6713" y="1233488"/>
            <a:ext cx="5975350" cy="4921250"/>
          </a:xfrm>
        </p:spPr>
        <p:txBody>
          <a:bodyPr vert="eaVert"/>
          <a:lstStyle/>
          <a:p>
            <a:pPr lvl="0"/>
            <a:r>
              <a:rPr lang="nl-NL" smtClean="0"/>
              <a:t>Click to edit Master text styles</a:t>
            </a:r>
          </a:p>
          <a:p>
            <a:pPr lvl="1"/>
            <a:r>
              <a:rPr lang="nl-NL" smtClean="0"/>
              <a:t>Second level</a:t>
            </a:r>
          </a:p>
          <a:p>
            <a:pPr lvl="2"/>
            <a:r>
              <a:rPr lang="nl-NL" smtClean="0"/>
              <a:t>Third level</a:t>
            </a:r>
          </a:p>
          <a:p>
            <a:pPr lvl="3"/>
            <a:r>
              <a:rPr lang="nl-NL" smtClean="0"/>
              <a:t>Fourth level</a:t>
            </a:r>
          </a:p>
          <a:p>
            <a:pPr lvl="4"/>
            <a:r>
              <a:rPr lang="nl-NL" smtClean="0"/>
              <a:t>Fifth level</a:t>
            </a:r>
            <a:endParaRPr lang="en-US"/>
          </a:p>
        </p:txBody>
      </p:sp>
      <p:sp>
        <p:nvSpPr>
          <p:cNvPr id="4" name="shpTitel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shpKleurvlakBoven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shpBeeldmerk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 altLang="nl-NL">
                <a:solidFill>
                  <a:srgbClr val="000000"/>
                </a:solidFill>
              </a:rPr>
              <a:t>Dia </a:t>
            </a:r>
            <a:fld id="{01BEBA9B-4D67-4AA0-82D4-14E0E82D2071}" type="slidenum">
              <a:rPr lang="nl-NL" altLang="nl-NL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nl-NL" altLang="nl-NL">
                <a:solidFill>
                  <a:srgbClr val="000000"/>
                </a:solidFill>
              </a:rPr>
              <a:t>, Gemeentewerken 2010, 24 juni 2010</a:t>
            </a:r>
          </a:p>
        </p:txBody>
      </p:sp>
    </p:spTree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smtClean="0"/>
              <a:t>Klik om de ondertitelstijl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5CD6DF-56F6-43BA-AF0E-4FCF5FBA49D8}" type="datetime3">
              <a:rPr lang="en-US" smtClean="0"/>
              <a:pPr/>
              <a:t>2 October 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Royal Netherlands Meteorological Institute</a:t>
            </a: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DBC090-CFED-4BD9-A5AD-B23813FE282F}" type="slidenum">
              <a:rPr lang="nl-NL"/>
              <a:pPr/>
              <a:t>‹#›</a:t>
            </a:fld>
            <a:endParaRPr lang="nl-NL"/>
          </a:p>
        </p:txBody>
      </p:sp>
    </p:spTree>
    <p:extLst/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608CAEA-4FC3-4956-9FAC-6534AACA4F3F}" type="datetime3">
              <a:rPr lang="en-US" smtClean="0"/>
              <a:pPr/>
              <a:t>2 October 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Royal Netherlands Meteorological Institute</a:t>
            </a: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D5F1BF-4BD8-4D01-A5B7-CD770BB3E262}" type="slidenum">
              <a:rPr lang="nl-NL"/>
              <a:pPr/>
              <a:t>‹#›</a:t>
            </a:fld>
            <a:endParaRPr lang="nl-NL"/>
          </a:p>
        </p:txBody>
      </p:sp>
    </p:spTree>
    <p:extLst/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B122E08-FBEE-48BA-BE67-45C6EAFF061C}" type="datetime3">
              <a:rPr lang="en-US" smtClean="0"/>
              <a:pPr/>
              <a:t>2 October 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Royal Netherlands Meteorological Institute</a:t>
            </a: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0170A8-6C9A-44A9-8BD4-5A83E30E7566}" type="slidenum">
              <a:rPr lang="nl-NL"/>
              <a:pPr/>
              <a:t>‹#›</a:t>
            </a:fld>
            <a:endParaRPr lang="nl-NL"/>
          </a:p>
        </p:txBody>
      </p:sp>
    </p:spTree>
    <p:extLst/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366713" y="1798638"/>
            <a:ext cx="4008437" cy="4356100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27550" y="1798638"/>
            <a:ext cx="4008438" cy="4356100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E98F8D8-DC06-4B6D-9E0F-712C998EE003}" type="datetime3">
              <a:rPr lang="en-US" smtClean="0"/>
              <a:pPr/>
              <a:t>2 October 2017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Royal Netherlands Meteorological Institute</a:t>
            </a:r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2CD621-B347-46C4-BA4F-4FD159E8D467}" type="slidenum">
              <a:rPr lang="nl-NL"/>
              <a:pPr/>
              <a:t>‹#›</a:t>
            </a:fld>
            <a:endParaRPr lang="nl-NL"/>
          </a:p>
        </p:txBody>
      </p:sp>
    </p:spTree>
    <p:extLst/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BDB15E5-CCAA-4FD7-86B0-4AD80261364A}" type="datetime3">
              <a:rPr lang="en-US" smtClean="0"/>
              <a:pPr/>
              <a:t>2 October 2017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Royal Netherlands Meteorological Institute</a:t>
            </a:r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CAF55A-7D4B-4A92-9E76-C6506D2D09B9}" type="slidenum">
              <a:rPr lang="nl-NL"/>
              <a:pPr/>
              <a:t>‹#›</a:t>
            </a:fld>
            <a:endParaRPr lang="nl-NL"/>
          </a:p>
        </p:txBody>
      </p:sp>
    </p:spTree>
    <p:extLst/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B110AEB-D52F-4F04-87FF-2F5F861ECD58}" type="datetime3">
              <a:rPr lang="en-US" smtClean="0"/>
              <a:pPr/>
              <a:t>2 October 2017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Royal Netherlands Meteorological Institute</a:t>
            </a:r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399C2F-F5D5-4213-B929-0C22106CC5FD}" type="slidenum">
              <a:rPr lang="nl-NL"/>
              <a:pPr/>
              <a:t>‹#›</a:t>
            </a:fld>
            <a:endParaRPr lang="nl-NL"/>
          </a:p>
        </p:txBody>
      </p:sp>
    </p:spTree>
    <p:extLst/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6EA67D9-895B-42F5-828A-637C112C15FB}" type="datetime3">
              <a:rPr lang="en-US" smtClean="0"/>
              <a:pPr/>
              <a:t>2 October 2017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Royal Netherlands Meteorological Institute</a:t>
            </a:r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51EE40-766A-4A4B-B3BD-EACF223F1E72}" type="slidenum">
              <a:rPr lang="nl-NL"/>
              <a:pPr/>
              <a:t>‹#›</a:t>
            </a:fld>
            <a:endParaRPr lang="nl-NL"/>
          </a:p>
        </p:txBody>
      </p:sp>
    </p:spTree>
    <p:extLst/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3A11850-F243-4F32-8EB3-862EAC6D5078}" type="datetime3">
              <a:rPr lang="en-US" smtClean="0"/>
              <a:pPr/>
              <a:t>2 October 2017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Royal Netherlands Meteorological Institute</a:t>
            </a:r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9D0F98-20D6-4250-B435-ECC77A7FC66C}" type="slidenum">
              <a:rPr lang="nl-NL"/>
              <a:pPr/>
              <a:t>‹#›</a:t>
            </a:fld>
            <a:endParaRPr lang="nl-NL"/>
          </a:p>
        </p:txBody>
      </p:sp>
    </p:spTree>
    <p:extLst/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D1615ED-D754-400D-AC4D-7DBE296F3E87}" type="datetime3">
              <a:rPr lang="en-US" smtClean="0"/>
              <a:pPr/>
              <a:t>2 October 2017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Royal Netherlands Meteorological Institute</a:t>
            </a:r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6A4AD-0978-4140-96CD-3D0B0AE19DCD}" type="slidenum">
              <a:rPr lang="nl-NL"/>
              <a:pPr/>
              <a:t>‹#›</a:t>
            </a:fld>
            <a:endParaRPr lang="nl-NL"/>
          </a:p>
        </p:txBody>
      </p:sp>
    </p:spTree>
    <p:extLst/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780335B-F5FE-41A5-8A86-CEDF392236C9}" type="datetime3">
              <a:rPr lang="en-US" smtClean="0"/>
              <a:pPr/>
              <a:t>2 October 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Royal Netherlands Meteorological Institute</a:t>
            </a: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B319C1-EF21-493C-BCE3-086785282868}" type="slidenum">
              <a:rPr lang="nl-NL"/>
              <a:pPr/>
              <a:t>‹#›</a:t>
            </a:fld>
            <a:endParaRPr lang="nl-NL"/>
          </a:p>
        </p:txBody>
      </p:sp>
    </p:spTree>
    <p:extLst/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494463" y="1233488"/>
            <a:ext cx="2041525" cy="4921250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366713" y="1233488"/>
            <a:ext cx="5975350" cy="4921250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E1AE4A6-E826-44B6-BC3B-1CD3EEE261D4}" type="datetime3">
              <a:rPr lang="en-US" smtClean="0"/>
              <a:pPr/>
              <a:t>2 October 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Royal Netherlands Meteorological Institute</a:t>
            </a: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2BE0C0-1EFB-460A-B70A-FCF79C065491}" type="slidenum">
              <a:rPr lang="nl-NL"/>
              <a:pPr/>
              <a:t>‹#›</a:t>
            </a:fld>
            <a:endParaRPr lang="nl-NL"/>
          </a:p>
        </p:txBody>
      </p:sp>
    </p:spTree>
    <p:extLst/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el, tekst en inhou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66713" y="1233488"/>
            <a:ext cx="8169275" cy="571500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half" idx="1"/>
          </p:nvPr>
        </p:nvSpPr>
        <p:spPr>
          <a:xfrm>
            <a:off x="366713" y="1798638"/>
            <a:ext cx="4008437" cy="4356100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27550" y="1798638"/>
            <a:ext cx="4008438" cy="4356100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>
          <a:xfrm>
            <a:off x="4483100" y="6538913"/>
            <a:ext cx="4156075" cy="315912"/>
          </a:xfrm>
        </p:spPr>
        <p:txBody>
          <a:bodyPr/>
          <a:lstStyle>
            <a:lvl1pPr>
              <a:defRPr/>
            </a:lvl1pPr>
          </a:lstStyle>
          <a:p>
            <a:fld id="{EE21141C-8FAD-4F41-BA6D-763DED2DF4C4}" type="datetime3">
              <a:rPr lang="en-US" smtClean="0"/>
              <a:pPr/>
              <a:t>2 October 2017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>
          <a:xfrm>
            <a:off x="4476750" y="6369050"/>
            <a:ext cx="4164013" cy="284163"/>
          </a:xfrm>
        </p:spPr>
        <p:txBody>
          <a:bodyPr/>
          <a:lstStyle>
            <a:lvl1pPr>
              <a:defRPr/>
            </a:lvl1pPr>
          </a:lstStyle>
          <a:p>
            <a:r>
              <a:rPr lang="nl-NL" smtClean="0"/>
              <a:t>Royal Netherlands Meteorological Institute</a:t>
            </a:r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>
          <a:xfrm>
            <a:off x="387350" y="6362700"/>
            <a:ext cx="712788" cy="363538"/>
          </a:xfrm>
        </p:spPr>
        <p:txBody>
          <a:bodyPr/>
          <a:lstStyle>
            <a:lvl1pPr>
              <a:defRPr/>
            </a:lvl1pPr>
          </a:lstStyle>
          <a:p>
            <a:fld id="{08030C34-8CC9-4507-BD84-20BF0EED0C97}" type="slidenum">
              <a:rPr lang="nl-NL"/>
              <a:pPr/>
              <a:t>‹#›</a:t>
            </a:fld>
            <a:endParaRPr lang="nl-NL"/>
          </a:p>
        </p:txBody>
      </p:sp>
    </p:spTree>
    <p:extLst/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el, tekst en illustrat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66713" y="1233488"/>
            <a:ext cx="8169275" cy="571500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half" idx="1"/>
          </p:nvPr>
        </p:nvSpPr>
        <p:spPr>
          <a:xfrm>
            <a:off x="366713" y="1798638"/>
            <a:ext cx="4008437" cy="4356100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onlineafbeelding 3"/>
          <p:cNvSpPr>
            <a:spLocks noGrp="1"/>
          </p:cNvSpPr>
          <p:nvPr>
            <p:ph type="clipArt" sz="half" idx="2"/>
          </p:nvPr>
        </p:nvSpPr>
        <p:spPr>
          <a:xfrm>
            <a:off x="4527550" y="1798638"/>
            <a:ext cx="4008438" cy="4356100"/>
          </a:xfrm>
        </p:spPr>
        <p:txBody>
          <a:bodyPr/>
          <a:lstStyle/>
          <a:p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>
          <a:xfrm>
            <a:off x="4483100" y="6538913"/>
            <a:ext cx="4156075" cy="315912"/>
          </a:xfrm>
        </p:spPr>
        <p:txBody>
          <a:bodyPr/>
          <a:lstStyle>
            <a:lvl1pPr>
              <a:defRPr/>
            </a:lvl1pPr>
          </a:lstStyle>
          <a:p>
            <a:fld id="{CC41E105-8B72-4B2F-AF87-C896337D32F8}" type="datetime3">
              <a:rPr lang="en-US" smtClean="0"/>
              <a:pPr/>
              <a:t>2 October 2017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>
          <a:xfrm>
            <a:off x="4476750" y="6369050"/>
            <a:ext cx="4164013" cy="284163"/>
          </a:xfrm>
        </p:spPr>
        <p:txBody>
          <a:bodyPr/>
          <a:lstStyle>
            <a:lvl1pPr>
              <a:defRPr/>
            </a:lvl1pPr>
          </a:lstStyle>
          <a:p>
            <a:r>
              <a:rPr lang="nl-NL" smtClean="0"/>
              <a:t>Royal Netherlands Meteorological Institute</a:t>
            </a:r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>
          <a:xfrm>
            <a:off x="387350" y="6362700"/>
            <a:ext cx="712788" cy="363538"/>
          </a:xfrm>
        </p:spPr>
        <p:txBody>
          <a:bodyPr/>
          <a:lstStyle>
            <a:lvl1pPr>
              <a:defRPr/>
            </a:lvl1pPr>
          </a:lstStyle>
          <a:p>
            <a:fld id="{996146E3-188F-4B9E-BE91-DE0F9CB3F5C7}" type="slidenum">
              <a:rPr lang="nl-NL"/>
              <a:pPr/>
              <a:t>‹#›</a:t>
            </a:fld>
            <a:endParaRPr lang="nl-NL"/>
          </a:p>
        </p:txBody>
      </p:sp>
    </p:spTree>
    <p:extLst/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366840" y="1206360"/>
            <a:ext cx="8167320" cy="6253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86" name="PlaceHolder 2"/>
          <p:cNvSpPr>
            <a:spLocks noGrp="1"/>
          </p:cNvSpPr>
          <p:nvPr>
            <p:ph type="subTitle"/>
          </p:nvPr>
        </p:nvSpPr>
        <p:spPr>
          <a:xfrm>
            <a:off x="366840" y="1013040"/>
            <a:ext cx="226080" cy="592524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366840" y="1206360"/>
            <a:ext cx="8167320" cy="6253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366840" y="1798560"/>
            <a:ext cx="226080" cy="4354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366840" y="1206360"/>
            <a:ext cx="8167320" cy="6253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90" name="PlaceHolder 2"/>
          <p:cNvSpPr>
            <a:spLocks noGrp="1"/>
          </p:cNvSpPr>
          <p:nvPr>
            <p:ph type="body"/>
          </p:nvPr>
        </p:nvSpPr>
        <p:spPr>
          <a:xfrm>
            <a:off x="366840" y="1798560"/>
            <a:ext cx="110160" cy="4354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91" name="PlaceHolder 3"/>
          <p:cNvSpPr>
            <a:spLocks noGrp="1"/>
          </p:cNvSpPr>
          <p:nvPr>
            <p:ph type="body"/>
          </p:nvPr>
        </p:nvSpPr>
        <p:spPr>
          <a:xfrm>
            <a:off x="482760" y="1798560"/>
            <a:ext cx="110160" cy="4354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366840" y="1206360"/>
            <a:ext cx="8167320" cy="6253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subTitle"/>
          </p:nvPr>
        </p:nvSpPr>
        <p:spPr>
          <a:xfrm>
            <a:off x="366840" y="1206360"/>
            <a:ext cx="8167320" cy="28987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366840" y="1206360"/>
            <a:ext cx="8167320" cy="6253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366840" y="1798560"/>
            <a:ext cx="110160" cy="207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366840" y="4073040"/>
            <a:ext cx="110160" cy="207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97" name="PlaceHolder 4"/>
          <p:cNvSpPr>
            <a:spLocks noGrp="1"/>
          </p:cNvSpPr>
          <p:nvPr>
            <p:ph type="body"/>
          </p:nvPr>
        </p:nvSpPr>
        <p:spPr>
          <a:xfrm>
            <a:off x="482760" y="1798560"/>
            <a:ext cx="110160" cy="4354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366840" y="1206360"/>
            <a:ext cx="8167320" cy="6253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99" name="PlaceHolder 2"/>
          <p:cNvSpPr>
            <a:spLocks noGrp="1"/>
          </p:cNvSpPr>
          <p:nvPr>
            <p:ph type="body"/>
          </p:nvPr>
        </p:nvSpPr>
        <p:spPr>
          <a:xfrm>
            <a:off x="366840" y="1798560"/>
            <a:ext cx="110160" cy="4354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00" name="PlaceHolder 3"/>
          <p:cNvSpPr>
            <a:spLocks noGrp="1"/>
          </p:cNvSpPr>
          <p:nvPr>
            <p:ph type="body"/>
          </p:nvPr>
        </p:nvSpPr>
        <p:spPr>
          <a:xfrm>
            <a:off x="482760" y="1798560"/>
            <a:ext cx="110160" cy="207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01" name="PlaceHolder 4"/>
          <p:cNvSpPr>
            <a:spLocks noGrp="1"/>
          </p:cNvSpPr>
          <p:nvPr>
            <p:ph type="body"/>
          </p:nvPr>
        </p:nvSpPr>
        <p:spPr>
          <a:xfrm>
            <a:off x="482760" y="4073040"/>
            <a:ext cx="110160" cy="207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366840" y="1206360"/>
            <a:ext cx="8167320" cy="6253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103" name="PlaceHolder 2"/>
          <p:cNvSpPr>
            <a:spLocks noGrp="1"/>
          </p:cNvSpPr>
          <p:nvPr>
            <p:ph type="body"/>
          </p:nvPr>
        </p:nvSpPr>
        <p:spPr>
          <a:xfrm>
            <a:off x="366840" y="1798560"/>
            <a:ext cx="110160" cy="207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04" name="PlaceHolder 3"/>
          <p:cNvSpPr>
            <a:spLocks noGrp="1"/>
          </p:cNvSpPr>
          <p:nvPr>
            <p:ph type="body"/>
          </p:nvPr>
        </p:nvSpPr>
        <p:spPr>
          <a:xfrm>
            <a:off x="482760" y="1798560"/>
            <a:ext cx="110160" cy="207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05" name="PlaceHolder 4"/>
          <p:cNvSpPr>
            <a:spLocks noGrp="1"/>
          </p:cNvSpPr>
          <p:nvPr>
            <p:ph type="body"/>
          </p:nvPr>
        </p:nvSpPr>
        <p:spPr>
          <a:xfrm>
            <a:off x="366840" y="4073040"/>
            <a:ext cx="226080" cy="207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PlaceHolder 1"/>
          <p:cNvSpPr>
            <a:spLocks noGrp="1"/>
          </p:cNvSpPr>
          <p:nvPr>
            <p:ph type="title"/>
          </p:nvPr>
        </p:nvSpPr>
        <p:spPr>
          <a:xfrm>
            <a:off x="366840" y="1206360"/>
            <a:ext cx="8167320" cy="6253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107" name="PlaceHolder 2"/>
          <p:cNvSpPr>
            <a:spLocks noGrp="1"/>
          </p:cNvSpPr>
          <p:nvPr>
            <p:ph type="body"/>
          </p:nvPr>
        </p:nvSpPr>
        <p:spPr>
          <a:xfrm>
            <a:off x="366840" y="1798560"/>
            <a:ext cx="226080" cy="207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08" name="PlaceHolder 3"/>
          <p:cNvSpPr>
            <a:spLocks noGrp="1"/>
          </p:cNvSpPr>
          <p:nvPr>
            <p:ph type="body"/>
          </p:nvPr>
        </p:nvSpPr>
        <p:spPr>
          <a:xfrm>
            <a:off x="366840" y="4073040"/>
            <a:ext cx="226080" cy="207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366840" y="1206360"/>
            <a:ext cx="8167320" cy="6253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110" name="PlaceHolder 2"/>
          <p:cNvSpPr>
            <a:spLocks noGrp="1"/>
          </p:cNvSpPr>
          <p:nvPr>
            <p:ph type="body"/>
          </p:nvPr>
        </p:nvSpPr>
        <p:spPr>
          <a:xfrm>
            <a:off x="366840" y="1798560"/>
            <a:ext cx="110160" cy="207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11" name="PlaceHolder 3"/>
          <p:cNvSpPr>
            <a:spLocks noGrp="1"/>
          </p:cNvSpPr>
          <p:nvPr>
            <p:ph type="body"/>
          </p:nvPr>
        </p:nvSpPr>
        <p:spPr>
          <a:xfrm>
            <a:off x="482760" y="1798560"/>
            <a:ext cx="110160" cy="207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12" name="PlaceHolder 4"/>
          <p:cNvSpPr>
            <a:spLocks noGrp="1"/>
          </p:cNvSpPr>
          <p:nvPr>
            <p:ph type="body"/>
          </p:nvPr>
        </p:nvSpPr>
        <p:spPr>
          <a:xfrm>
            <a:off x="482760" y="4073040"/>
            <a:ext cx="110160" cy="207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13" name="PlaceHolder 5"/>
          <p:cNvSpPr>
            <a:spLocks noGrp="1"/>
          </p:cNvSpPr>
          <p:nvPr>
            <p:ph type="body"/>
          </p:nvPr>
        </p:nvSpPr>
        <p:spPr>
          <a:xfrm>
            <a:off x="366840" y="4073040"/>
            <a:ext cx="110160" cy="207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366840" y="1206360"/>
            <a:ext cx="8167320" cy="6253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115" name="PlaceHolder 2"/>
          <p:cNvSpPr>
            <a:spLocks noGrp="1"/>
          </p:cNvSpPr>
          <p:nvPr>
            <p:ph type="body"/>
          </p:nvPr>
        </p:nvSpPr>
        <p:spPr>
          <a:xfrm>
            <a:off x="366840" y="1798560"/>
            <a:ext cx="226080" cy="4354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16" name="PlaceHolder 3"/>
          <p:cNvSpPr>
            <a:spLocks noGrp="1"/>
          </p:cNvSpPr>
          <p:nvPr>
            <p:ph type="body"/>
          </p:nvPr>
        </p:nvSpPr>
        <p:spPr>
          <a:xfrm>
            <a:off x="366840" y="1798560"/>
            <a:ext cx="226080" cy="4354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pic>
        <p:nvPicPr>
          <p:cNvPr id="117" name="Picture 116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840" y="3885480"/>
            <a:ext cx="226080" cy="180000"/>
          </a:xfrm>
          <a:prstGeom prst="rect">
            <a:avLst/>
          </a:prstGeom>
          <a:ln>
            <a:noFill/>
          </a:ln>
        </p:spPr>
      </p:pic>
      <p:pic>
        <p:nvPicPr>
          <p:cNvPr id="118" name="Picture 117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840" y="3885480"/>
            <a:ext cx="226080" cy="180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366840" y="1206360"/>
            <a:ext cx="8167320" cy="6253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86" name="PlaceHolder 2"/>
          <p:cNvSpPr>
            <a:spLocks noGrp="1"/>
          </p:cNvSpPr>
          <p:nvPr>
            <p:ph type="subTitle"/>
          </p:nvPr>
        </p:nvSpPr>
        <p:spPr>
          <a:xfrm>
            <a:off x="366840" y="1013040"/>
            <a:ext cx="226080" cy="592524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366840" y="1206360"/>
            <a:ext cx="8167320" cy="6253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366840" y="1798560"/>
            <a:ext cx="226080" cy="4354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366840" y="1206360"/>
            <a:ext cx="8167320" cy="6253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90" name="PlaceHolder 2"/>
          <p:cNvSpPr>
            <a:spLocks noGrp="1"/>
          </p:cNvSpPr>
          <p:nvPr>
            <p:ph type="body"/>
          </p:nvPr>
        </p:nvSpPr>
        <p:spPr>
          <a:xfrm>
            <a:off x="366840" y="1798560"/>
            <a:ext cx="110160" cy="4354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91" name="PlaceHolder 3"/>
          <p:cNvSpPr>
            <a:spLocks noGrp="1"/>
          </p:cNvSpPr>
          <p:nvPr>
            <p:ph type="body"/>
          </p:nvPr>
        </p:nvSpPr>
        <p:spPr>
          <a:xfrm>
            <a:off x="482760" y="1798560"/>
            <a:ext cx="110160" cy="4354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366840" y="1206360"/>
            <a:ext cx="8167320" cy="6253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subTitle"/>
          </p:nvPr>
        </p:nvSpPr>
        <p:spPr>
          <a:xfrm>
            <a:off x="366840" y="1206360"/>
            <a:ext cx="8167320" cy="28987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366840" y="1206360"/>
            <a:ext cx="8167320" cy="6253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366840" y="1798560"/>
            <a:ext cx="110160" cy="207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366840" y="4073040"/>
            <a:ext cx="110160" cy="207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97" name="PlaceHolder 4"/>
          <p:cNvSpPr>
            <a:spLocks noGrp="1"/>
          </p:cNvSpPr>
          <p:nvPr>
            <p:ph type="body"/>
          </p:nvPr>
        </p:nvSpPr>
        <p:spPr>
          <a:xfrm>
            <a:off x="482760" y="1798560"/>
            <a:ext cx="110160" cy="4354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366840" y="1206360"/>
            <a:ext cx="8167320" cy="6253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99" name="PlaceHolder 2"/>
          <p:cNvSpPr>
            <a:spLocks noGrp="1"/>
          </p:cNvSpPr>
          <p:nvPr>
            <p:ph type="body"/>
          </p:nvPr>
        </p:nvSpPr>
        <p:spPr>
          <a:xfrm>
            <a:off x="366840" y="1798560"/>
            <a:ext cx="110160" cy="4354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00" name="PlaceHolder 3"/>
          <p:cNvSpPr>
            <a:spLocks noGrp="1"/>
          </p:cNvSpPr>
          <p:nvPr>
            <p:ph type="body"/>
          </p:nvPr>
        </p:nvSpPr>
        <p:spPr>
          <a:xfrm>
            <a:off x="482760" y="1798560"/>
            <a:ext cx="110160" cy="207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01" name="PlaceHolder 4"/>
          <p:cNvSpPr>
            <a:spLocks noGrp="1"/>
          </p:cNvSpPr>
          <p:nvPr>
            <p:ph type="body"/>
          </p:nvPr>
        </p:nvSpPr>
        <p:spPr>
          <a:xfrm>
            <a:off x="482760" y="4073040"/>
            <a:ext cx="110160" cy="207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366840" y="1206360"/>
            <a:ext cx="8167320" cy="6253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103" name="PlaceHolder 2"/>
          <p:cNvSpPr>
            <a:spLocks noGrp="1"/>
          </p:cNvSpPr>
          <p:nvPr>
            <p:ph type="body"/>
          </p:nvPr>
        </p:nvSpPr>
        <p:spPr>
          <a:xfrm>
            <a:off x="366840" y="1798560"/>
            <a:ext cx="110160" cy="207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04" name="PlaceHolder 3"/>
          <p:cNvSpPr>
            <a:spLocks noGrp="1"/>
          </p:cNvSpPr>
          <p:nvPr>
            <p:ph type="body"/>
          </p:nvPr>
        </p:nvSpPr>
        <p:spPr>
          <a:xfrm>
            <a:off x="482760" y="1798560"/>
            <a:ext cx="110160" cy="207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05" name="PlaceHolder 4"/>
          <p:cNvSpPr>
            <a:spLocks noGrp="1"/>
          </p:cNvSpPr>
          <p:nvPr>
            <p:ph type="body"/>
          </p:nvPr>
        </p:nvSpPr>
        <p:spPr>
          <a:xfrm>
            <a:off x="366840" y="4073040"/>
            <a:ext cx="226080" cy="207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PlaceHolder 1"/>
          <p:cNvSpPr>
            <a:spLocks noGrp="1"/>
          </p:cNvSpPr>
          <p:nvPr>
            <p:ph type="title"/>
          </p:nvPr>
        </p:nvSpPr>
        <p:spPr>
          <a:xfrm>
            <a:off x="366840" y="1206360"/>
            <a:ext cx="8167320" cy="6253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107" name="PlaceHolder 2"/>
          <p:cNvSpPr>
            <a:spLocks noGrp="1"/>
          </p:cNvSpPr>
          <p:nvPr>
            <p:ph type="body"/>
          </p:nvPr>
        </p:nvSpPr>
        <p:spPr>
          <a:xfrm>
            <a:off x="366840" y="1798560"/>
            <a:ext cx="226080" cy="207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08" name="PlaceHolder 3"/>
          <p:cNvSpPr>
            <a:spLocks noGrp="1"/>
          </p:cNvSpPr>
          <p:nvPr>
            <p:ph type="body"/>
          </p:nvPr>
        </p:nvSpPr>
        <p:spPr>
          <a:xfrm>
            <a:off x="366840" y="4073040"/>
            <a:ext cx="226080" cy="207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366840" y="1206360"/>
            <a:ext cx="8167320" cy="6253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110" name="PlaceHolder 2"/>
          <p:cNvSpPr>
            <a:spLocks noGrp="1"/>
          </p:cNvSpPr>
          <p:nvPr>
            <p:ph type="body"/>
          </p:nvPr>
        </p:nvSpPr>
        <p:spPr>
          <a:xfrm>
            <a:off x="366840" y="1798560"/>
            <a:ext cx="110160" cy="207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11" name="PlaceHolder 3"/>
          <p:cNvSpPr>
            <a:spLocks noGrp="1"/>
          </p:cNvSpPr>
          <p:nvPr>
            <p:ph type="body"/>
          </p:nvPr>
        </p:nvSpPr>
        <p:spPr>
          <a:xfrm>
            <a:off x="482760" y="1798560"/>
            <a:ext cx="110160" cy="207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12" name="PlaceHolder 4"/>
          <p:cNvSpPr>
            <a:spLocks noGrp="1"/>
          </p:cNvSpPr>
          <p:nvPr>
            <p:ph type="body"/>
          </p:nvPr>
        </p:nvSpPr>
        <p:spPr>
          <a:xfrm>
            <a:off x="482760" y="4073040"/>
            <a:ext cx="110160" cy="207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13" name="PlaceHolder 5"/>
          <p:cNvSpPr>
            <a:spLocks noGrp="1"/>
          </p:cNvSpPr>
          <p:nvPr>
            <p:ph type="body"/>
          </p:nvPr>
        </p:nvSpPr>
        <p:spPr>
          <a:xfrm>
            <a:off x="366840" y="4073040"/>
            <a:ext cx="110160" cy="207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366840" y="1206360"/>
            <a:ext cx="8167320" cy="6253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115" name="PlaceHolder 2"/>
          <p:cNvSpPr>
            <a:spLocks noGrp="1"/>
          </p:cNvSpPr>
          <p:nvPr>
            <p:ph type="body"/>
          </p:nvPr>
        </p:nvSpPr>
        <p:spPr>
          <a:xfrm>
            <a:off x="366840" y="1798560"/>
            <a:ext cx="226080" cy="4354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16" name="PlaceHolder 3"/>
          <p:cNvSpPr>
            <a:spLocks noGrp="1"/>
          </p:cNvSpPr>
          <p:nvPr>
            <p:ph type="body"/>
          </p:nvPr>
        </p:nvSpPr>
        <p:spPr>
          <a:xfrm>
            <a:off x="366840" y="1798560"/>
            <a:ext cx="226080" cy="4354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pic>
        <p:nvPicPr>
          <p:cNvPr id="117" name="Picture 116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840" y="3885480"/>
            <a:ext cx="226080" cy="180000"/>
          </a:xfrm>
          <a:prstGeom prst="rect">
            <a:avLst/>
          </a:prstGeom>
          <a:ln>
            <a:noFill/>
          </a:ln>
        </p:spPr>
      </p:pic>
      <p:pic>
        <p:nvPicPr>
          <p:cNvPr id="118" name="Picture 117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840" y="3885480"/>
            <a:ext cx="226080" cy="180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366840" y="1206360"/>
            <a:ext cx="8167320" cy="6253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125" name="PlaceHolder 2"/>
          <p:cNvSpPr>
            <a:spLocks noGrp="1"/>
          </p:cNvSpPr>
          <p:nvPr>
            <p:ph type="subTitle"/>
          </p:nvPr>
        </p:nvSpPr>
        <p:spPr>
          <a:xfrm>
            <a:off x="366840" y="1013040"/>
            <a:ext cx="226080" cy="592524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PlaceHolder 1"/>
          <p:cNvSpPr>
            <a:spLocks noGrp="1"/>
          </p:cNvSpPr>
          <p:nvPr>
            <p:ph type="title"/>
          </p:nvPr>
        </p:nvSpPr>
        <p:spPr>
          <a:xfrm>
            <a:off x="366840" y="1206360"/>
            <a:ext cx="8167320" cy="6253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127" name="PlaceHolder 2"/>
          <p:cNvSpPr>
            <a:spLocks noGrp="1"/>
          </p:cNvSpPr>
          <p:nvPr>
            <p:ph type="body"/>
          </p:nvPr>
        </p:nvSpPr>
        <p:spPr>
          <a:xfrm>
            <a:off x="366840" y="1798560"/>
            <a:ext cx="226080" cy="4354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PlaceHolder 1"/>
          <p:cNvSpPr>
            <a:spLocks noGrp="1"/>
          </p:cNvSpPr>
          <p:nvPr>
            <p:ph type="title"/>
          </p:nvPr>
        </p:nvSpPr>
        <p:spPr>
          <a:xfrm>
            <a:off x="366840" y="1206360"/>
            <a:ext cx="8167320" cy="6253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129" name="PlaceHolder 2"/>
          <p:cNvSpPr>
            <a:spLocks noGrp="1"/>
          </p:cNvSpPr>
          <p:nvPr>
            <p:ph type="body"/>
          </p:nvPr>
        </p:nvSpPr>
        <p:spPr>
          <a:xfrm>
            <a:off x="366840" y="1798560"/>
            <a:ext cx="110160" cy="4354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30" name="PlaceHolder 3"/>
          <p:cNvSpPr>
            <a:spLocks noGrp="1"/>
          </p:cNvSpPr>
          <p:nvPr>
            <p:ph type="body"/>
          </p:nvPr>
        </p:nvSpPr>
        <p:spPr>
          <a:xfrm>
            <a:off x="482760" y="1798560"/>
            <a:ext cx="110160" cy="4354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366840" y="1206360"/>
            <a:ext cx="8167320" cy="6253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PlaceHolder 1"/>
          <p:cNvSpPr>
            <a:spLocks noGrp="1"/>
          </p:cNvSpPr>
          <p:nvPr>
            <p:ph type="subTitle"/>
          </p:nvPr>
        </p:nvSpPr>
        <p:spPr>
          <a:xfrm>
            <a:off x="366840" y="1206360"/>
            <a:ext cx="8167320" cy="28987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366840" y="1206360"/>
            <a:ext cx="8167320" cy="6253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134" name="PlaceHolder 2"/>
          <p:cNvSpPr>
            <a:spLocks noGrp="1"/>
          </p:cNvSpPr>
          <p:nvPr>
            <p:ph type="body"/>
          </p:nvPr>
        </p:nvSpPr>
        <p:spPr>
          <a:xfrm>
            <a:off x="366840" y="1798560"/>
            <a:ext cx="110160" cy="207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35" name="PlaceHolder 3"/>
          <p:cNvSpPr>
            <a:spLocks noGrp="1"/>
          </p:cNvSpPr>
          <p:nvPr>
            <p:ph type="body"/>
          </p:nvPr>
        </p:nvSpPr>
        <p:spPr>
          <a:xfrm>
            <a:off x="366840" y="4073040"/>
            <a:ext cx="110160" cy="207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36" name="PlaceHolder 4"/>
          <p:cNvSpPr>
            <a:spLocks noGrp="1"/>
          </p:cNvSpPr>
          <p:nvPr>
            <p:ph type="body"/>
          </p:nvPr>
        </p:nvSpPr>
        <p:spPr>
          <a:xfrm>
            <a:off x="482760" y="1798560"/>
            <a:ext cx="110160" cy="4354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title"/>
          </p:nvPr>
        </p:nvSpPr>
        <p:spPr>
          <a:xfrm>
            <a:off x="366840" y="1206360"/>
            <a:ext cx="8167320" cy="6253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138" name="PlaceHolder 2"/>
          <p:cNvSpPr>
            <a:spLocks noGrp="1"/>
          </p:cNvSpPr>
          <p:nvPr>
            <p:ph type="body"/>
          </p:nvPr>
        </p:nvSpPr>
        <p:spPr>
          <a:xfrm>
            <a:off x="366840" y="1798560"/>
            <a:ext cx="110160" cy="4354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39" name="PlaceHolder 3"/>
          <p:cNvSpPr>
            <a:spLocks noGrp="1"/>
          </p:cNvSpPr>
          <p:nvPr>
            <p:ph type="body"/>
          </p:nvPr>
        </p:nvSpPr>
        <p:spPr>
          <a:xfrm>
            <a:off x="482760" y="1798560"/>
            <a:ext cx="110160" cy="207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40" name="PlaceHolder 4"/>
          <p:cNvSpPr>
            <a:spLocks noGrp="1"/>
          </p:cNvSpPr>
          <p:nvPr>
            <p:ph type="body"/>
          </p:nvPr>
        </p:nvSpPr>
        <p:spPr>
          <a:xfrm>
            <a:off x="482760" y="4073040"/>
            <a:ext cx="110160" cy="207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 type="title"/>
          </p:nvPr>
        </p:nvSpPr>
        <p:spPr>
          <a:xfrm>
            <a:off x="366840" y="1206360"/>
            <a:ext cx="8167320" cy="6253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142" name="PlaceHolder 2"/>
          <p:cNvSpPr>
            <a:spLocks noGrp="1"/>
          </p:cNvSpPr>
          <p:nvPr>
            <p:ph type="body"/>
          </p:nvPr>
        </p:nvSpPr>
        <p:spPr>
          <a:xfrm>
            <a:off x="366840" y="1798560"/>
            <a:ext cx="110160" cy="207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43" name="PlaceHolder 3"/>
          <p:cNvSpPr>
            <a:spLocks noGrp="1"/>
          </p:cNvSpPr>
          <p:nvPr>
            <p:ph type="body"/>
          </p:nvPr>
        </p:nvSpPr>
        <p:spPr>
          <a:xfrm>
            <a:off x="482760" y="1798560"/>
            <a:ext cx="110160" cy="207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44" name="PlaceHolder 4"/>
          <p:cNvSpPr>
            <a:spLocks noGrp="1"/>
          </p:cNvSpPr>
          <p:nvPr>
            <p:ph type="body"/>
          </p:nvPr>
        </p:nvSpPr>
        <p:spPr>
          <a:xfrm>
            <a:off x="366840" y="4073040"/>
            <a:ext cx="226080" cy="207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366840" y="1206360"/>
            <a:ext cx="8167320" cy="6253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146" name="PlaceHolder 2"/>
          <p:cNvSpPr>
            <a:spLocks noGrp="1"/>
          </p:cNvSpPr>
          <p:nvPr>
            <p:ph type="body"/>
          </p:nvPr>
        </p:nvSpPr>
        <p:spPr>
          <a:xfrm>
            <a:off x="366840" y="1798560"/>
            <a:ext cx="226080" cy="207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47" name="PlaceHolder 3"/>
          <p:cNvSpPr>
            <a:spLocks noGrp="1"/>
          </p:cNvSpPr>
          <p:nvPr>
            <p:ph type="body"/>
          </p:nvPr>
        </p:nvSpPr>
        <p:spPr>
          <a:xfrm>
            <a:off x="366840" y="4073040"/>
            <a:ext cx="226080" cy="207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PlaceHolder 1"/>
          <p:cNvSpPr>
            <a:spLocks noGrp="1"/>
          </p:cNvSpPr>
          <p:nvPr>
            <p:ph type="title"/>
          </p:nvPr>
        </p:nvSpPr>
        <p:spPr>
          <a:xfrm>
            <a:off x="366840" y="1206360"/>
            <a:ext cx="8167320" cy="6253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149" name="PlaceHolder 2"/>
          <p:cNvSpPr>
            <a:spLocks noGrp="1"/>
          </p:cNvSpPr>
          <p:nvPr>
            <p:ph type="body"/>
          </p:nvPr>
        </p:nvSpPr>
        <p:spPr>
          <a:xfrm>
            <a:off x="366840" y="1798560"/>
            <a:ext cx="110160" cy="207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50" name="PlaceHolder 3"/>
          <p:cNvSpPr>
            <a:spLocks noGrp="1"/>
          </p:cNvSpPr>
          <p:nvPr>
            <p:ph type="body"/>
          </p:nvPr>
        </p:nvSpPr>
        <p:spPr>
          <a:xfrm>
            <a:off x="482760" y="1798560"/>
            <a:ext cx="110160" cy="207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51" name="PlaceHolder 4"/>
          <p:cNvSpPr>
            <a:spLocks noGrp="1"/>
          </p:cNvSpPr>
          <p:nvPr>
            <p:ph type="body"/>
          </p:nvPr>
        </p:nvSpPr>
        <p:spPr>
          <a:xfrm>
            <a:off x="482760" y="4073040"/>
            <a:ext cx="110160" cy="207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52" name="PlaceHolder 5"/>
          <p:cNvSpPr>
            <a:spLocks noGrp="1"/>
          </p:cNvSpPr>
          <p:nvPr>
            <p:ph type="body"/>
          </p:nvPr>
        </p:nvSpPr>
        <p:spPr>
          <a:xfrm>
            <a:off x="366840" y="4073040"/>
            <a:ext cx="110160" cy="207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PlaceHolder 1"/>
          <p:cNvSpPr>
            <a:spLocks noGrp="1"/>
          </p:cNvSpPr>
          <p:nvPr>
            <p:ph type="title"/>
          </p:nvPr>
        </p:nvSpPr>
        <p:spPr>
          <a:xfrm>
            <a:off x="366840" y="1206360"/>
            <a:ext cx="8167320" cy="6253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154" name="PlaceHolder 2"/>
          <p:cNvSpPr>
            <a:spLocks noGrp="1"/>
          </p:cNvSpPr>
          <p:nvPr>
            <p:ph type="body"/>
          </p:nvPr>
        </p:nvSpPr>
        <p:spPr>
          <a:xfrm>
            <a:off x="366840" y="1798560"/>
            <a:ext cx="226080" cy="4354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55" name="PlaceHolder 3"/>
          <p:cNvSpPr>
            <a:spLocks noGrp="1"/>
          </p:cNvSpPr>
          <p:nvPr>
            <p:ph type="body"/>
          </p:nvPr>
        </p:nvSpPr>
        <p:spPr>
          <a:xfrm>
            <a:off x="366840" y="1798560"/>
            <a:ext cx="226080" cy="435420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pic>
        <p:nvPicPr>
          <p:cNvPr id="156" name="Picture 155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840" y="3885480"/>
            <a:ext cx="226080" cy="180000"/>
          </a:xfrm>
          <a:prstGeom prst="rect">
            <a:avLst/>
          </a:prstGeom>
          <a:ln>
            <a:noFill/>
          </a:ln>
        </p:spPr>
      </p:pic>
      <p:pic>
        <p:nvPicPr>
          <p:cNvPr id="157" name="Picture 156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840" y="3885480"/>
            <a:ext cx="226080" cy="180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2-10-2017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1 tekstblo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pKleurvlakOnder"/>
          <p:cNvSpPr>
            <a:spLocks noChangeArrowheads="1"/>
          </p:cNvSpPr>
          <p:nvPr/>
        </p:nvSpPr>
        <p:spPr bwMode="auto">
          <a:xfrm>
            <a:off x="0" y="6318250"/>
            <a:ext cx="9144000" cy="539750"/>
          </a:xfrm>
          <a:prstGeom prst="rect">
            <a:avLst/>
          </a:prstGeom>
          <a:solidFill>
            <a:srgbClr val="9ACCD4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nl-NL" sz="1800" dirty="0">
              <a:solidFill>
                <a:prstClr val="white"/>
              </a:solidFill>
              <a:latin typeface="Calibri"/>
              <a:cs typeface=""/>
            </a:endParaRPr>
          </a:p>
        </p:txBody>
      </p:sp>
      <p:sp>
        <p:nvSpPr>
          <p:cNvPr id="5" name="shpTekst"/>
          <p:cNvSpPr>
            <a:spLocks noChangeArrowheads="1"/>
          </p:cNvSpPr>
          <p:nvPr/>
        </p:nvSpPr>
        <p:spPr bwMode="auto">
          <a:xfrm>
            <a:off x="0" y="0"/>
            <a:ext cx="9144000" cy="1071563"/>
          </a:xfrm>
          <a:prstGeom prst="rect">
            <a:avLst/>
          </a:prstGeom>
          <a:solidFill>
            <a:srgbClr val="9ACCD4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nl-NL" sz="1800" dirty="0">
              <a:solidFill>
                <a:prstClr val="white"/>
              </a:solidFill>
              <a:latin typeface="Calibri"/>
              <a:cs typeface=""/>
            </a:endParaRPr>
          </a:p>
        </p:txBody>
      </p:sp>
      <p:pic>
        <p:nvPicPr>
          <p:cNvPr id="6" name="shpDatum" descr="RO__vervolgpagina~LPPT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68300" y="1233039"/>
            <a:ext cx="7847038" cy="571504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2600" spc="-60" baseline="0">
                <a:solidFill>
                  <a:srgbClr val="2494C5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nl-NL" smtClean="0"/>
              <a:t>Klik om de stijl te bewerken</a:t>
            </a:r>
            <a:endParaRPr lang="nl-NL" dirty="0"/>
          </a:p>
        </p:txBody>
      </p:sp>
      <p:sp>
        <p:nvSpPr>
          <p:cNvPr id="13" name="Tijdelijke aanduiding voor inhoud 2"/>
          <p:cNvSpPr>
            <a:spLocks noGrp="1"/>
          </p:cNvSpPr>
          <p:nvPr>
            <p:ph idx="1"/>
          </p:nvPr>
        </p:nvSpPr>
        <p:spPr>
          <a:xfrm>
            <a:off x="369858" y="1798626"/>
            <a:ext cx="7858180" cy="427358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8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179388" indent="-179388">
              <a:buFont typeface="Arial" pitchFamily="34" charset="0"/>
              <a:buChar char="•"/>
              <a:defRPr sz="1800"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396000" indent="-252000">
              <a:buFontTx/>
              <a:buBlip>
                <a:blip r:embed="rId3"/>
              </a:buBlip>
              <a:defRPr sz="1800"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539750" indent="-144000">
              <a:buSzPct val="100000"/>
              <a:buFontTx/>
              <a:buBlip>
                <a:blip r:embed="rId4"/>
              </a:buBlip>
              <a:defRPr sz="1800"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>
              <a:defRPr sz="1800"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nl-NL" dirty="0" smtClean="0"/>
              <a:t>Klik om de modelstijlen te bewerken</a:t>
            </a:r>
          </a:p>
          <a:p>
            <a:pPr lvl="1"/>
            <a:r>
              <a:rPr lang="nl-NL" dirty="0" smtClean="0"/>
              <a:t>Tweede niveau</a:t>
            </a:r>
          </a:p>
          <a:p>
            <a:pPr lvl="2"/>
            <a:r>
              <a:rPr lang="nl-NL" dirty="0" smtClean="0"/>
              <a:t>Derde niveau</a:t>
            </a:r>
          </a:p>
          <a:p>
            <a:pPr lvl="3"/>
            <a:r>
              <a:rPr lang="nl-NL" dirty="0" smtClean="0"/>
              <a:t>Vierde niveau</a:t>
            </a:r>
          </a:p>
        </p:txBody>
      </p:sp>
      <p:sp>
        <p:nvSpPr>
          <p:cNvPr id="8" name="shpBeeldmerk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A4EC3A5-9EA3-4804-8387-50914E6F1BC6}" type="slidenum">
              <a:rPr lang="nl-NL" altLang="nl-NL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nl-NL" alt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image" Target="../media/image6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4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17" Type="http://schemas.openxmlformats.org/officeDocument/2006/relationships/image" Target="../media/image6.png"/><Relationship Id="rId2" Type="http://schemas.openxmlformats.org/officeDocument/2006/relationships/slideLayout" Target="../slideLayouts/slideLayout24.xml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8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image" Target="../media/image6.png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5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17" Type="http://schemas.openxmlformats.org/officeDocument/2006/relationships/image" Target="../media/image6.png"/><Relationship Id="rId2" Type="http://schemas.openxmlformats.org/officeDocument/2006/relationships/slideLayout" Target="../slideLayouts/slideLayout46.xml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image" Target="../media/image8.jpe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17" Type="http://schemas.openxmlformats.org/officeDocument/2006/relationships/image" Target="../media/image6.png"/><Relationship Id="rId2" Type="http://schemas.openxmlformats.org/officeDocument/2006/relationships/slideLayout" Target="../slideLayouts/slideLayout57.xml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Relationship Id="rId14" Type="http://schemas.openxmlformats.org/officeDocument/2006/relationships/image" Target="../media/image8.jpe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9.pn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6" Type="http://schemas.openxmlformats.org/officeDocument/2006/relationships/image" Target="../media/image6.png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Relationship Id="rId14" Type="http://schemas.openxmlformats.org/officeDocument/2006/relationships/image" Target="../media/image4.pn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image" Target="../media/image10.jpeg"/><Relationship Id="rId5" Type="http://schemas.openxmlformats.org/officeDocument/2006/relationships/slideLayout" Target="../slideLayouts/slideLayout82.xml"/><Relationship Id="rId10" Type="http://schemas.openxmlformats.org/officeDocument/2006/relationships/theme" Target="../theme/theme8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4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89.xml"/><Relationship Id="rId7" Type="http://schemas.openxmlformats.org/officeDocument/2006/relationships/slideLayout" Target="../slideLayouts/slideLayout93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88.xml"/><Relationship Id="rId1" Type="http://schemas.openxmlformats.org/officeDocument/2006/relationships/slideLayout" Target="../slideLayouts/slideLayout87.xml"/><Relationship Id="rId6" Type="http://schemas.openxmlformats.org/officeDocument/2006/relationships/slideLayout" Target="../slideLayouts/slideLayout92.xml"/><Relationship Id="rId11" Type="http://schemas.openxmlformats.org/officeDocument/2006/relationships/slideLayout" Target="../slideLayouts/slideLayout97.xml"/><Relationship Id="rId5" Type="http://schemas.openxmlformats.org/officeDocument/2006/relationships/slideLayout" Target="../slideLayouts/slideLayout91.xml"/><Relationship Id="rId10" Type="http://schemas.openxmlformats.org/officeDocument/2006/relationships/slideLayout" Target="../slideLayouts/slideLayout96.xml"/><Relationship Id="rId4" Type="http://schemas.openxmlformats.org/officeDocument/2006/relationships/slideLayout" Target="../slideLayouts/slideLayout90.xml"/><Relationship Id="rId9" Type="http://schemas.openxmlformats.org/officeDocument/2006/relationships/slideLayout" Target="../slideLayouts/slideLayout95.xml"/><Relationship Id="rId14" Type="http://schemas.openxmlformats.org/officeDocument/2006/relationships/image" Target="../media/image2.pn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5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100.xml"/><Relationship Id="rId7" Type="http://schemas.openxmlformats.org/officeDocument/2006/relationships/slideLayout" Target="../slideLayouts/slideLayout104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99.xml"/><Relationship Id="rId16" Type="http://schemas.openxmlformats.org/officeDocument/2006/relationships/image" Target="../media/image6.png"/><Relationship Id="rId1" Type="http://schemas.openxmlformats.org/officeDocument/2006/relationships/slideLayout" Target="../slideLayouts/slideLayout98.xml"/><Relationship Id="rId6" Type="http://schemas.openxmlformats.org/officeDocument/2006/relationships/slideLayout" Target="../slideLayouts/slideLayout103.xml"/><Relationship Id="rId11" Type="http://schemas.openxmlformats.org/officeDocument/2006/relationships/slideLayout" Target="../slideLayouts/slideLayout108.xml"/><Relationship Id="rId5" Type="http://schemas.openxmlformats.org/officeDocument/2006/relationships/slideLayout" Target="../slideLayouts/slideLayout102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107.xml"/><Relationship Id="rId4" Type="http://schemas.openxmlformats.org/officeDocument/2006/relationships/slideLayout" Target="../slideLayouts/slideLayout101.xml"/><Relationship Id="rId9" Type="http://schemas.openxmlformats.org/officeDocument/2006/relationships/slideLayout" Target="../slideLayouts/slideLayout106.xml"/><Relationship Id="rId14" Type="http://schemas.openxmlformats.org/officeDocument/2006/relationships/image" Target="../media/image4.png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6.xml"/><Relationship Id="rId3" Type="http://schemas.openxmlformats.org/officeDocument/2006/relationships/slideLayout" Target="../slideLayouts/slideLayout111.xml"/><Relationship Id="rId7" Type="http://schemas.openxmlformats.org/officeDocument/2006/relationships/slideLayout" Target="../slideLayouts/slideLayout115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0.xml"/><Relationship Id="rId1" Type="http://schemas.openxmlformats.org/officeDocument/2006/relationships/slideLayout" Target="../slideLayouts/slideLayout109.xml"/><Relationship Id="rId6" Type="http://schemas.openxmlformats.org/officeDocument/2006/relationships/slideLayout" Target="../slideLayouts/slideLayout114.xml"/><Relationship Id="rId11" Type="http://schemas.openxmlformats.org/officeDocument/2006/relationships/slideLayout" Target="../slideLayouts/slideLayout119.xml"/><Relationship Id="rId5" Type="http://schemas.openxmlformats.org/officeDocument/2006/relationships/slideLayout" Target="../slideLayouts/slideLayout113.xml"/><Relationship Id="rId10" Type="http://schemas.openxmlformats.org/officeDocument/2006/relationships/slideLayout" Target="../slideLayouts/slideLayout118.xml"/><Relationship Id="rId4" Type="http://schemas.openxmlformats.org/officeDocument/2006/relationships/slideLayout" Target="../slideLayouts/slideLayout112.xml"/><Relationship Id="rId9" Type="http://schemas.openxmlformats.org/officeDocument/2006/relationships/slideLayout" Target="../slideLayouts/slideLayout117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7.xml"/><Relationship Id="rId3" Type="http://schemas.openxmlformats.org/officeDocument/2006/relationships/slideLayout" Target="../slideLayouts/slideLayout122.xml"/><Relationship Id="rId7" Type="http://schemas.openxmlformats.org/officeDocument/2006/relationships/slideLayout" Target="../slideLayouts/slideLayout126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1.xml"/><Relationship Id="rId1" Type="http://schemas.openxmlformats.org/officeDocument/2006/relationships/slideLayout" Target="../slideLayouts/slideLayout120.xml"/><Relationship Id="rId6" Type="http://schemas.openxmlformats.org/officeDocument/2006/relationships/slideLayout" Target="../slideLayouts/slideLayout125.xml"/><Relationship Id="rId11" Type="http://schemas.openxmlformats.org/officeDocument/2006/relationships/slideLayout" Target="../slideLayouts/slideLayout130.xml"/><Relationship Id="rId5" Type="http://schemas.openxmlformats.org/officeDocument/2006/relationships/slideLayout" Target="../slideLayouts/slideLayout124.xml"/><Relationship Id="rId10" Type="http://schemas.openxmlformats.org/officeDocument/2006/relationships/slideLayout" Target="../slideLayouts/slideLayout129.xml"/><Relationship Id="rId4" Type="http://schemas.openxmlformats.org/officeDocument/2006/relationships/slideLayout" Target="../slideLayouts/slideLayout123.xml"/><Relationship Id="rId9" Type="http://schemas.openxmlformats.org/officeDocument/2006/relationships/slideLayout" Target="../slideLayouts/slideLayout128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133.xml"/><Relationship Id="rId7" Type="http://schemas.openxmlformats.org/officeDocument/2006/relationships/slideLayout" Target="../slideLayouts/slideLayout137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2.xml"/><Relationship Id="rId16" Type="http://schemas.openxmlformats.org/officeDocument/2006/relationships/image" Target="../media/image6.png"/><Relationship Id="rId1" Type="http://schemas.openxmlformats.org/officeDocument/2006/relationships/slideLayout" Target="../slideLayouts/slideLayout131.xml"/><Relationship Id="rId6" Type="http://schemas.openxmlformats.org/officeDocument/2006/relationships/slideLayout" Target="../slideLayouts/slideLayout136.xml"/><Relationship Id="rId11" Type="http://schemas.openxmlformats.org/officeDocument/2006/relationships/slideLayout" Target="../slideLayouts/slideLayout141.xml"/><Relationship Id="rId5" Type="http://schemas.openxmlformats.org/officeDocument/2006/relationships/slideLayout" Target="../slideLayouts/slideLayout135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140.xml"/><Relationship Id="rId4" Type="http://schemas.openxmlformats.org/officeDocument/2006/relationships/slideLayout" Target="../slideLayouts/slideLayout134.xml"/><Relationship Id="rId9" Type="http://schemas.openxmlformats.org/officeDocument/2006/relationships/slideLayout" Target="../slideLayouts/slideLayout139.xml"/><Relationship Id="rId14" Type="http://schemas.openxmlformats.org/officeDocument/2006/relationships/image" Target="../media/image4.png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9.xml"/><Relationship Id="rId3" Type="http://schemas.openxmlformats.org/officeDocument/2006/relationships/slideLayout" Target="../slideLayouts/slideLayout144.xml"/><Relationship Id="rId7" Type="http://schemas.openxmlformats.org/officeDocument/2006/relationships/slideLayout" Target="../slideLayouts/slideLayout148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3.xml"/><Relationship Id="rId1" Type="http://schemas.openxmlformats.org/officeDocument/2006/relationships/slideLayout" Target="../slideLayouts/slideLayout142.xml"/><Relationship Id="rId6" Type="http://schemas.openxmlformats.org/officeDocument/2006/relationships/slideLayout" Target="../slideLayouts/slideLayout147.xml"/><Relationship Id="rId11" Type="http://schemas.openxmlformats.org/officeDocument/2006/relationships/slideLayout" Target="../slideLayouts/slideLayout152.xml"/><Relationship Id="rId5" Type="http://schemas.openxmlformats.org/officeDocument/2006/relationships/slideLayout" Target="../slideLayouts/slideLayout146.xml"/><Relationship Id="rId10" Type="http://schemas.openxmlformats.org/officeDocument/2006/relationships/slideLayout" Target="../slideLayouts/slideLayout151.xml"/><Relationship Id="rId4" Type="http://schemas.openxmlformats.org/officeDocument/2006/relationships/slideLayout" Target="../slideLayouts/slideLayout145.xml"/><Relationship Id="rId9" Type="http://schemas.openxmlformats.org/officeDocument/2006/relationships/slideLayout" Target="../slideLayouts/slideLayout150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0.xml"/><Relationship Id="rId3" Type="http://schemas.openxmlformats.org/officeDocument/2006/relationships/slideLayout" Target="../slideLayouts/slideLayout155.xml"/><Relationship Id="rId7" Type="http://schemas.openxmlformats.org/officeDocument/2006/relationships/slideLayout" Target="../slideLayouts/slideLayout159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4.xml"/><Relationship Id="rId1" Type="http://schemas.openxmlformats.org/officeDocument/2006/relationships/slideLayout" Target="../slideLayouts/slideLayout153.xml"/><Relationship Id="rId6" Type="http://schemas.openxmlformats.org/officeDocument/2006/relationships/slideLayout" Target="../slideLayouts/slideLayout158.xml"/><Relationship Id="rId11" Type="http://schemas.openxmlformats.org/officeDocument/2006/relationships/slideLayout" Target="../slideLayouts/slideLayout163.xml"/><Relationship Id="rId5" Type="http://schemas.openxmlformats.org/officeDocument/2006/relationships/slideLayout" Target="../slideLayouts/slideLayout157.xml"/><Relationship Id="rId10" Type="http://schemas.openxmlformats.org/officeDocument/2006/relationships/slideLayout" Target="../slideLayouts/slideLayout162.xml"/><Relationship Id="rId4" Type="http://schemas.openxmlformats.org/officeDocument/2006/relationships/slideLayout" Target="../slideLayouts/slideLayout156.xml"/><Relationship Id="rId9" Type="http://schemas.openxmlformats.org/officeDocument/2006/relationships/slideLayout" Target="../slideLayouts/slideLayout161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1.xml"/><Relationship Id="rId13" Type="http://schemas.openxmlformats.org/officeDocument/2006/relationships/slideLayout" Target="../slideLayouts/slideLayout176.xml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166.xml"/><Relationship Id="rId7" Type="http://schemas.openxmlformats.org/officeDocument/2006/relationships/slideLayout" Target="../slideLayouts/slideLayout170.xml"/><Relationship Id="rId12" Type="http://schemas.openxmlformats.org/officeDocument/2006/relationships/slideLayout" Target="../slideLayouts/slideLayout175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165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64.xml"/><Relationship Id="rId6" Type="http://schemas.openxmlformats.org/officeDocument/2006/relationships/slideLayout" Target="../slideLayouts/slideLayout169.xml"/><Relationship Id="rId11" Type="http://schemas.openxmlformats.org/officeDocument/2006/relationships/slideLayout" Target="../slideLayouts/slideLayout174.xml"/><Relationship Id="rId5" Type="http://schemas.openxmlformats.org/officeDocument/2006/relationships/slideLayout" Target="../slideLayouts/slideLayout168.xml"/><Relationship Id="rId15" Type="http://schemas.openxmlformats.org/officeDocument/2006/relationships/image" Target="../media/image11.png"/><Relationship Id="rId10" Type="http://schemas.openxmlformats.org/officeDocument/2006/relationships/slideLayout" Target="../slideLayouts/slideLayout173.xml"/><Relationship Id="rId4" Type="http://schemas.openxmlformats.org/officeDocument/2006/relationships/slideLayout" Target="../slideLayouts/slideLayout167.xml"/><Relationship Id="rId9" Type="http://schemas.openxmlformats.org/officeDocument/2006/relationships/slideLayout" Target="../slideLayouts/slideLayout172.xml"/><Relationship Id="rId14" Type="http://schemas.openxmlformats.org/officeDocument/2006/relationships/theme" Target="../theme/theme16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4.xml"/><Relationship Id="rId13" Type="http://schemas.openxmlformats.org/officeDocument/2006/relationships/theme" Target="../theme/theme17.xml"/><Relationship Id="rId3" Type="http://schemas.openxmlformats.org/officeDocument/2006/relationships/slideLayout" Target="../slideLayouts/slideLayout179.xml"/><Relationship Id="rId7" Type="http://schemas.openxmlformats.org/officeDocument/2006/relationships/slideLayout" Target="../slideLayouts/slideLayout183.xml"/><Relationship Id="rId12" Type="http://schemas.openxmlformats.org/officeDocument/2006/relationships/slideLayout" Target="../slideLayouts/slideLayout188.xml"/><Relationship Id="rId2" Type="http://schemas.openxmlformats.org/officeDocument/2006/relationships/slideLayout" Target="../slideLayouts/slideLayout178.xml"/><Relationship Id="rId1" Type="http://schemas.openxmlformats.org/officeDocument/2006/relationships/slideLayout" Target="../slideLayouts/slideLayout177.xml"/><Relationship Id="rId6" Type="http://schemas.openxmlformats.org/officeDocument/2006/relationships/slideLayout" Target="../slideLayouts/slideLayout182.xml"/><Relationship Id="rId11" Type="http://schemas.openxmlformats.org/officeDocument/2006/relationships/slideLayout" Target="../slideLayouts/slideLayout187.xml"/><Relationship Id="rId5" Type="http://schemas.openxmlformats.org/officeDocument/2006/relationships/slideLayout" Target="../slideLayouts/slideLayout181.xml"/><Relationship Id="rId10" Type="http://schemas.openxmlformats.org/officeDocument/2006/relationships/slideLayout" Target="../slideLayouts/slideLayout186.xml"/><Relationship Id="rId4" Type="http://schemas.openxmlformats.org/officeDocument/2006/relationships/slideLayout" Target="../slideLayouts/slideLayout180.xml"/><Relationship Id="rId9" Type="http://schemas.openxmlformats.org/officeDocument/2006/relationships/slideLayout" Target="../slideLayouts/slideLayout185.xml"/><Relationship Id="rId14" Type="http://schemas.openxmlformats.org/officeDocument/2006/relationships/image" Target="../media/image3.png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6.xml"/><Relationship Id="rId13" Type="http://schemas.openxmlformats.org/officeDocument/2006/relationships/theme" Target="../theme/theme18.xml"/><Relationship Id="rId3" Type="http://schemas.openxmlformats.org/officeDocument/2006/relationships/slideLayout" Target="../slideLayouts/slideLayout191.xml"/><Relationship Id="rId7" Type="http://schemas.openxmlformats.org/officeDocument/2006/relationships/slideLayout" Target="../slideLayouts/slideLayout195.xml"/><Relationship Id="rId12" Type="http://schemas.openxmlformats.org/officeDocument/2006/relationships/slideLayout" Target="../slideLayouts/slideLayout200.xml"/><Relationship Id="rId2" Type="http://schemas.openxmlformats.org/officeDocument/2006/relationships/slideLayout" Target="../slideLayouts/slideLayout190.xml"/><Relationship Id="rId1" Type="http://schemas.openxmlformats.org/officeDocument/2006/relationships/slideLayout" Target="../slideLayouts/slideLayout189.xml"/><Relationship Id="rId6" Type="http://schemas.openxmlformats.org/officeDocument/2006/relationships/slideLayout" Target="../slideLayouts/slideLayout194.xml"/><Relationship Id="rId11" Type="http://schemas.openxmlformats.org/officeDocument/2006/relationships/slideLayout" Target="../slideLayouts/slideLayout199.xml"/><Relationship Id="rId5" Type="http://schemas.openxmlformats.org/officeDocument/2006/relationships/slideLayout" Target="../slideLayouts/slideLayout193.xml"/><Relationship Id="rId10" Type="http://schemas.openxmlformats.org/officeDocument/2006/relationships/slideLayout" Target="../slideLayouts/slideLayout198.xml"/><Relationship Id="rId4" Type="http://schemas.openxmlformats.org/officeDocument/2006/relationships/slideLayout" Target="../slideLayouts/slideLayout192.xml"/><Relationship Id="rId9" Type="http://schemas.openxmlformats.org/officeDocument/2006/relationships/slideLayout" Target="../slideLayouts/slideLayout197.xml"/><Relationship Id="rId14" Type="http://schemas.openxmlformats.org/officeDocument/2006/relationships/image" Target="../media/image3.png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8.xml"/><Relationship Id="rId13" Type="http://schemas.openxmlformats.org/officeDocument/2006/relationships/theme" Target="../theme/theme19.xml"/><Relationship Id="rId3" Type="http://schemas.openxmlformats.org/officeDocument/2006/relationships/slideLayout" Target="../slideLayouts/slideLayout203.xml"/><Relationship Id="rId7" Type="http://schemas.openxmlformats.org/officeDocument/2006/relationships/slideLayout" Target="../slideLayouts/slideLayout207.xml"/><Relationship Id="rId12" Type="http://schemas.openxmlformats.org/officeDocument/2006/relationships/slideLayout" Target="../slideLayouts/slideLayout212.xml"/><Relationship Id="rId2" Type="http://schemas.openxmlformats.org/officeDocument/2006/relationships/slideLayout" Target="../slideLayouts/slideLayout202.xml"/><Relationship Id="rId1" Type="http://schemas.openxmlformats.org/officeDocument/2006/relationships/slideLayout" Target="../slideLayouts/slideLayout201.xml"/><Relationship Id="rId6" Type="http://schemas.openxmlformats.org/officeDocument/2006/relationships/slideLayout" Target="../slideLayouts/slideLayout206.xml"/><Relationship Id="rId11" Type="http://schemas.openxmlformats.org/officeDocument/2006/relationships/slideLayout" Target="../slideLayouts/slideLayout211.xml"/><Relationship Id="rId5" Type="http://schemas.openxmlformats.org/officeDocument/2006/relationships/slideLayout" Target="../slideLayouts/slideLayout205.xml"/><Relationship Id="rId10" Type="http://schemas.openxmlformats.org/officeDocument/2006/relationships/slideLayout" Target="../slideLayouts/slideLayout210.xml"/><Relationship Id="rId4" Type="http://schemas.openxmlformats.org/officeDocument/2006/relationships/slideLayout" Target="../slideLayouts/slideLayout204.xml"/><Relationship Id="rId9" Type="http://schemas.openxmlformats.org/officeDocument/2006/relationships/slideLayout" Target="../slideLayouts/slideLayout209.xml"/><Relationship Id="rId14" Type="http://schemas.openxmlformats.org/officeDocument/2006/relationships/image" Target="../media/image3.png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0.xml"/><Relationship Id="rId13" Type="http://schemas.openxmlformats.org/officeDocument/2006/relationships/theme" Target="../theme/theme20.xml"/><Relationship Id="rId3" Type="http://schemas.openxmlformats.org/officeDocument/2006/relationships/slideLayout" Target="../slideLayouts/slideLayout215.xml"/><Relationship Id="rId7" Type="http://schemas.openxmlformats.org/officeDocument/2006/relationships/slideLayout" Target="../slideLayouts/slideLayout219.xml"/><Relationship Id="rId12" Type="http://schemas.openxmlformats.org/officeDocument/2006/relationships/slideLayout" Target="../slideLayouts/slideLayout224.xml"/><Relationship Id="rId2" Type="http://schemas.openxmlformats.org/officeDocument/2006/relationships/slideLayout" Target="../slideLayouts/slideLayout214.xml"/><Relationship Id="rId1" Type="http://schemas.openxmlformats.org/officeDocument/2006/relationships/slideLayout" Target="../slideLayouts/slideLayout213.xml"/><Relationship Id="rId6" Type="http://schemas.openxmlformats.org/officeDocument/2006/relationships/slideLayout" Target="../slideLayouts/slideLayout218.xml"/><Relationship Id="rId11" Type="http://schemas.openxmlformats.org/officeDocument/2006/relationships/slideLayout" Target="../slideLayouts/slideLayout223.xml"/><Relationship Id="rId5" Type="http://schemas.openxmlformats.org/officeDocument/2006/relationships/slideLayout" Target="../slideLayouts/slideLayout217.xml"/><Relationship Id="rId10" Type="http://schemas.openxmlformats.org/officeDocument/2006/relationships/slideLayout" Target="../slideLayouts/slideLayout222.xml"/><Relationship Id="rId4" Type="http://schemas.openxmlformats.org/officeDocument/2006/relationships/slideLayout" Target="../slideLayouts/slideLayout216.xml"/><Relationship Id="rId9" Type="http://schemas.openxmlformats.org/officeDocument/2006/relationships/slideLayout" Target="../slideLayouts/slideLayout2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oto gebouwen bew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815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shpKleurvlak"/>
          <p:cNvSpPr>
            <a:spLocks noChangeArrowheads="1"/>
          </p:cNvSpPr>
          <p:nvPr/>
        </p:nvSpPr>
        <p:spPr bwMode="auto">
          <a:xfrm>
            <a:off x="4572000" y="0"/>
            <a:ext cx="4572000" cy="6858000"/>
          </a:xfrm>
          <a:prstGeom prst="rect">
            <a:avLst/>
          </a:prstGeom>
          <a:solidFill>
            <a:srgbClr val="9ACCD4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endParaRPr lang="en-GB" altLang="nl-NL" sz="1800" smtClean="0">
              <a:latin typeface="Verdana" pitchFamily="34" charset="0"/>
            </a:endParaRPr>
          </a:p>
        </p:txBody>
      </p:sp>
      <p:sp>
        <p:nvSpPr>
          <p:cNvPr id="6148" name="shpDatum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29188" y="6380163"/>
            <a:ext cx="3714750" cy="363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1029" name="shpTitel"/>
          <p:cNvSpPr>
            <a:spLocks noGrp="1" noChangeArrowheads="1"/>
          </p:cNvSpPr>
          <p:nvPr>
            <p:ph type="title"/>
          </p:nvPr>
        </p:nvSpPr>
        <p:spPr bwMode="auto">
          <a:xfrm>
            <a:off x="4922838" y="2474913"/>
            <a:ext cx="3598862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 smtClean="0"/>
              <a:t>Klik om het opmaakprofiel te bewerken</a:t>
            </a:r>
          </a:p>
        </p:txBody>
      </p:sp>
      <p:sp>
        <p:nvSpPr>
          <p:cNvPr id="1030" name="shpTekst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08550" y="3511550"/>
            <a:ext cx="3598863" cy="2609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 smtClean="0"/>
              <a:t>Klik om de opmaakprofielen van de modeltekst te bewerken</a:t>
            </a:r>
          </a:p>
        </p:txBody>
      </p:sp>
      <p:pic>
        <p:nvPicPr>
          <p:cNvPr id="1031" name="Picture 10" descr="RO_IM_KNMI_Logo_Pow#10E6844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200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00000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00000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00000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00000"/>
          </a:solidFill>
          <a:latin typeface="Verdana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00000"/>
          </a:solidFill>
          <a:latin typeface="Verdana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00000"/>
          </a:solidFill>
          <a:latin typeface="Verdana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00000"/>
          </a:solidFill>
          <a:latin typeface="Verdana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00000"/>
          </a:solidFill>
          <a:latin typeface="Verdana" pitchFamily="34" charset="0"/>
        </a:defRPr>
      </a:lvl9pPr>
    </p:titleStyle>
    <p:bodyStyle>
      <a:lvl1pPr indent="1588" algn="l" rtl="0" eaLnBrk="0" fontAlgn="base" hangingPunct="0">
        <a:spcBef>
          <a:spcPct val="20000"/>
        </a:spcBef>
        <a:spcAft>
          <a:spcPct val="0"/>
        </a:spcAft>
        <a:buFont typeface="Arial" charset="0"/>
        <a:defRPr>
          <a:solidFill>
            <a:srgbClr val="000000"/>
          </a:solidFill>
          <a:latin typeface="+mn-lt"/>
          <a:ea typeface="+mn-ea"/>
          <a:cs typeface="+mn-cs"/>
        </a:defRPr>
      </a:lvl1pPr>
      <a:lvl2pPr marL="1588" algn="l" rtl="0" eaLnBrk="0" fontAlgn="base" hangingPunct="0">
        <a:spcBef>
          <a:spcPct val="20000"/>
        </a:spcBef>
        <a:spcAft>
          <a:spcPct val="0"/>
        </a:spcAft>
        <a:buFont typeface="Arial" charset="0"/>
        <a:defRPr>
          <a:solidFill>
            <a:srgbClr val="000000"/>
          </a:solidFill>
          <a:latin typeface="+mn-lt"/>
        </a:defRPr>
      </a:lvl2pPr>
      <a:lvl3pPr marL="1588" algn="l" rtl="0" eaLnBrk="0" fontAlgn="base" hangingPunct="0">
        <a:spcBef>
          <a:spcPct val="20000"/>
        </a:spcBef>
        <a:spcAft>
          <a:spcPct val="0"/>
        </a:spcAft>
        <a:buFont typeface="Arial" charset="0"/>
        <a:defRPr>
          <a:solidFill>
            <a:srgbClr val="000000"/>
          </a:solidFill>
          <a:latin typeface="+mn-lt"/>
        </a:defRPr>
      </a:lvl3pPr>
      <a:lvl4pPr marL="1588" algn="l" rtl="0" eaLnBrk="0" fontAlgn="base" hangingPunct="0">
        <a:spcBef>
          <a:spcPct val="20000"/>
        </a:spcBef>
        <a:spcAft>
          <a:spcPct val="0"/>
        </a:spcAft>
        <a:buFont typeface="Arial" charset="0"/>
        <a:defRPr>
          <a:solidFill>
            <a:srgbClr val="000000"/>
          </a:solidFill>
          <a:latin typeface="+mn-lt"/>
        </a:defRPr>
      </a:lvl4pPr>
      <a:lvl5pPr marL="1588" algn="l" rtl="0" eaLnBrk="0" fontAlgn="base" hangingPunct="0">
        <a:spcBef>
          <a:spcPct val="20000"/>
        </a:spcBef>
        <a:spcAft>
          <a:spcPct val="0"/>
        </a:spcAft>
        <a:buFont typeface="Arial" charset="0"/>
        <a:defRPr>
          <a:solidFill>
            <a:srgbClr val="000000"/>
          </a:solidFill>
          <a:latin typeface="+mn-lt"/>
        </a:defRPr>
      </a:lvl5pPr>
      <a:lvl6pPr marL="458788" algn="l" rtl="0" eaLnBrk="0" fontAlgn="base" hangingPunct="0">
        <a:spcBef>
          <a:spcPct val="20000"/>
        </a:spcBef>
        <a:spcAft>
          <a:spcPct val="0"/>
        </a:spcAft>
        <a:buFont typeface="Arial" charset="0"/>
        <a:defRPr>
          <a:solidFill>
            <a:srgbClr val="000000"/>
          </a:solidFill>
          <a:latin typeface="+mn-lt"/>
        </a:defRPr>
      </a:lvl6pPr>
      <a:lvl7pPr marL="915988" algn="l" rtl="0" eaLnBrk="0" fontAlgn="base" hangingPunct="0">
        <a:spcBef>
          <a:spcPct val="20000"/>
        </a:spcBef>
        <a:spcAft>
          <a:spcPct val="0"/>
        </a:spcAft>
        <a:buFont typeface="Arial" charset="0"/>
        <a:defRPr>
          <a:solidFill>
            <a:srgbClr val="000000"/>
          </a:solidFill>
          <a:latin typeface="+mn-lt"/>
        </a:defRPr>
      </a:lvl7pPr>
      <a:lvl8pPr marL="1373188" algn="l" rtl="0" eaLnBrk="0" fontAlgn="base" hangingPunct="0">
        <a:spcBef>
          <a:spcPct val="20000"/>
        </a:spcBef>
        <a:spcAft>
          <a:spcPct val="0"/>
        </a:spcAft>
        <a:buFont typeface="Arial" charset="0"/>
        <a:defRPr>
          <a:solidFill>
            <a:srgbClr val="000000"/>
          </a:solidFill>
          <a:latin typeface="+mn-lt"/>
        </a:defRPr>
      </a:lvl8pPr>
      <a:lvl9pPr marL="1830388" algn="l" rtl="0" eaLnBrk="0" fontAlgn="base" hangingPunct="0">
        <a:spcBef>
          <a:spcPct val="20000"/>
        </a:spcBef>
        <a:spcAft>
          <a:spcPct val="0"/>
        </a:spcAft>
        <a:buFont typeface="Arial" charset="0"/>
        <a:defRPr>
          <a:solidFill>
            <a:srgbClr val="000000"/>
          </a:solidFill>
          <a:latin typeface="+mn-lt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hpKleurvlakOnder"/>
          <p:cNvSpPr>
            <a:spLocks noChangeArrowheads="1"/>
          </p:cNvSpPr>
          <p:nvPr/>
        </p:nvSpPr>
        <p:spPr bwMode="auto">
          <a:xfrm>
            <a:off x="0" y="6318250"/>
            <a:ext cx="9144000" cy="539750"/>
          </a:xfrm>
          <a:prstGeom prst="rect">
            <a:avLst/>
          </a:prstGeom>
          <a:solidFill>
            <a:srgbClr val="9ACCD4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1pPr>
            <a:lvl2pPr marL="742950" indent="-28575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2pPr>
            <a:lvl3pPr marL="11430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3pPr>
            <a:lvl4pPr marL="16002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4pPr>
            <a:lvl5pPr marL="20574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nl-NL" altLang="nl-NL" sz="1800" smtClean="0">
              <a:solidFill>
                <a:srgbClr val="FFFFFF"/>
              </a:solidFill>
            </a:endParaRPr>
          </a:p>
        </p:txBody>
      </p:sp>
      <p:sp>
        <p:nvSpPr>
          <p:cNvPr id="2051" name="shpTekst"/>
          <p:cNvSpPr>
            <a:spLocks noChangeArrowheads="1"/>
          </p:cNvSpPr>
          <p:nvPr/>
        </p:nvSpPr>
        <p:spPr bwMode="auto">
          <a:xfrm>
            <a:off x="0" y="0"/>
            <a:ext cx="9144000" cy="1071563"/>
          </a:xfrm>
          <a:prstGeom prst="rect">
            <a:avLst/>
          </a:prstGeom>
          <a:solidFill>
            <a:srgbClr val="9ACCD4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1pPr>
            <a:lvl2pPr marL="742950" indent="-28575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2pPr>
            <a:lvl3pPr marL="11430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3pPr>
            <a:lvl4pPr marL="16002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4pPr>
            <a:lvl5pPr marL="20574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nl-NL" altLang="nl-NL" sz="1800" smtClean="0">
              <a:solidFill>
                <a:srgbClr val="FFFFFF"/>
              </a:solidFill>
            </a:endParaRPr>
          </a:p>
        </p:txBody>
      </p:sp>
      <p:pic>
        <p:nvPicPr>
          <p:cNvPr id="2052" name="shpDatum" descr="RO__vervolgpagina~LPPT.pn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shpVoettekst"/>
          <p:cNvSpPr>
            <a:spLocks noGrp="1" noChangeArrowheads="1"/>
          </p:cNvSpPr>
          <p:nvPr>
            <p:ph type="title"/>
          </p:nvPr>
        </p:nvSpPr>
        <p:spPr bwMode="auto">
          <a:xfrm>
            <a:off x="366713" y="1233488"/>
            <a:ext cx="816927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 smtClean="0"/>
              <a:t>Klik om het opmaakprofiel te bewerken</a:t>
            </a:r>
          </a:p>
        </p:txBody>
      </p:sp>
      <p:sp>
        <p:nvSpPr>
          <p:cNvPr id="2054" name="shpPagina"/>
          <p:cNvSpPr>
            <a:spLocks noGrp="1" noChangeArrowheads="1"/>
          </p:cNvSpPr>
          <p:nvPr>
            <p:ph type="body" idx="1"/>
          </p:nvPr>
        </p:nvSpPr>
        <p:spPr bwMode="auto">
          <a:xfrm>
            <a:off x="366713" y="1798638"/>
            <a:ext cx="8169275" cy="435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 smtClean="0"/>
              <a:t>Klik om de opmaakprofielen van de modeltekst te bewerken</a:t>
            </a:r>
          </a:p>
          <a:p>
            <a:pPr lvl="1"/>
            <a:r>
              <a:rPr lang="nl-NL" altLang="nl-NL" smtClean="0"/>
              <a:t>Tweede niveau</a:t>
            </a:r>
          </a:p>
          <a:p>
            <a:pPr lvl="2"/>
            <a:r>
              <a:rPr lang="nl-NL" altLang="nl-NL" smtClean="0"/>
              <a:t>Derde niveau</a:t>
            </a:r>
          </a:p>
          <a:p>
            <a:pPr lvl="3"/>
            <a:r>
              <a:rPr lang="nl-NL" altLang="nl-NL" smtClean="0"/>
              <a:t>Vierde niveau</a:t>
            </a:r>
          </a:p>
        </p:txBody>
      </p:sp>
      <p:sp>
        <p:nvSpPr>
          <p:cNvPr id="11" name="shpTitel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483100" y="6538913"/>
            <a:ext cx="4156075" cy="3159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12" name="shpKleurvlakBoven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76750" y="6369050"/>
            <a:ext cx="4164013" cy="2841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13" name="shpBeeldmerk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87350" y="6362700"/>
            <a:ext cx="3968750" cy="36353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nl-NL" altLang="nl-NL"/>
              <a:t>Dia </a:t>
            </a:r>
            <a:fld id="{CCE00910-7850-4319-8D1F-FF7E6E37BC57}" type="slidenum">
              <a:rPr lang="nl-NL" altLang="nl-NL"/>
              <a:pPr>
                <a:defRPr/>
              </a:pPr>
              <a:t>‹#›</a:t>
            </a:fld>
            <a:r>
              <a:rPr lang="nl-NL" altLang="nl-NL"/>
              <a:t>, Gemeentewerken 2010, 24 juni 2010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9pPr>
    </p:titleStyle>
    <p:bodyStyle>
      <a:lvl1pPr algn="l" rtl="0" eaLnBrk="0" fontAlgn="base" hangingPunct="0">
        <a:spcBef>
          <a:spcPct val="20000"/>
        </a:spcBef>
        <a:spcAft>
          <a:spcPct val="0"/>
        </a:spcAft>
        <a:buFont typeface="Arial" charset="0"/>
        <a:defRPr>
          <a:solidFill>
            <a:srgbClr val="000000"/>
          </a:solidFill>
          <a:latin typeface="+mn-lt"/>
          <a:ea typeface="+mn-ea"/>
          <a:cs typeface="+mn-cs"/>
        </a:defRPr>
      </a:lvl1pPr>
      <a:lvl2pPr marL="152400" indent="-150813" algn="l" rtl="0" eaLnBrk="0" fontAlgn="base" hangingPunct="0">
        <a:spcBef>
          <a:spcPct val="20000"/>
        </a:spcBef>
        <a:spcAft>
          <a:spcPct val="0"/>
        </a:spcAft>
        <a:buFont typeface="Arial" charset="0"/>
        <a:buBlip>
          <a:blip r:embed="rId14"/>
        </a:buBlip>
        <a:defRPr>
          <a:solidFill>
            <a:srgbClr val="000000"/>
          </a:solidFill>
          <a:latin typeface="+mn-lt"/>
        </a:defRPr>
      </a:lvl2pPr>
      <a:lvl3pPr marL="406400" indent="-252413" algn="l" rtl="0" eaLnBrk="0" fontAlgn="base" hangingPunct="0">
        <a:spcBef>
          <a:spcPct val="20000"/>
        </a:spcBef>
        <a:spcAft>
          <a:spcPct val="0"/>
        </a:spcAft>
        <a:buFont typeface="Arial" charset="0"/>
        <a:buBlip>
          <a:blip r:embed="rId15"/>
        </a:buBlip>
        <a:defRPr>
          <a:solidFill>
            <a:srgbClr val="000000"/>
          </a:solidFill>
          <a:latin typeface="+mn-lt"/>
        </a:defRPr>
      </a:lvl3pPr>
      <a:lvl4pPr marL="633413" indent="-225425" algn="l" rtl="0" eaLnBrk="0" fontAlgn="base" hangingPunct="0">
        <a:spcBef>
          <a:spcPct val="20000"/>
        </a:spcBef>
        <a:spcAft>
          <a:spcPct val="0"/>
        </a:spcAft>
        <a:buFont typeface="Arial" charset="0"/>
        <a:buBlip>
          <a:blip r:embed="rId16"/>
        </a:buBlip>
        <a:defRPr>
          <a:solidFill>
            <a:srgbClr val="000000"/>
          </a:solidFill>
          <a:latin typeface="+mn-lt"/>
        </a:defRPr>
      </a:lvl4pPr>
      <a:lvl5pPr marL="811213" indent="-1762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>
          <a:solidFill>
            <a:schemeClr val="tx1"/>
          </a:solidFill>
          <a:latin typeface="+mn-lt"/>
        </a:defRPr>
      </a:lvl5pPr>
      <a:lvl6pPr marL="1268413" indent="-1762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>
          <a:solidFill>
            <a:schemeClr val="tx1"/>
          </a:solidFill>
          <a:latin typeface="+mn-lt"/>
        </a:defRPr>
      </a:lvl6pPr>
      <a:lvl7pPr marL="1725613" indent="-1762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>
          <a:solidFill>
            <a:schemeClr val="tx1"/>
          </a:solidFill>
          <a:latin typeface="+mn-lt"/>
        </a:defRPr>
      </a:lvl7pPr>
      <a:lvl8pPr marL="2182813" indent="-1762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>
          <a:solidFill>
            <a:schemeClr val="tx1"/>
          </a:solidFill>
          <a:latin typeface="+mn-lt"/>
        </a:defRPr>
      </a:lvl8pPr>
      <a:lvl9pPr marL="2640013" indent="-1762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>
          <a:solidFill>
            <a:schemeClr val="tx1"/>
          </a:solidFill>
          <a:latin typeface="+mn-lt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hpKleurvlakOnder"/>
          <p:cNvSpPr>
            <a:spLocks noChangeArrowheads="1"/>
          </p:cNvSpPr>
          <p:nvPr/>
        </p:nvSpPr>
        <p:spPr bwMode="auto">
          <a:xfrm>
            <a:off x="0" y="6318250"/>
            <a:ext cx="9144000" cy="539750"/>
          </a:xfrm>
          <a:prstGeom prst="rect">
            <a:avLst/>
          </a:prstGeom>
          <a:solidFill>
            <a:srgbClr val="9ACCD4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1pPr>
            <a:lvl2pPr marL="742950" indent="-28575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2pPr>
            <a:lvl3pPr marL="11430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3pPr>
            <a:lvl4pPr marL="16002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4pPr>
            <a:lvl5pPr marL="20574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nl-NL" altLang="nl-NL" sz="1800" smtClean="0">
              <a:solidFill>
                <a:srgbClr val="FFFFFF"/>
              </a:solidFill>
            </a:endParaRPr>
          </a:p>
        </p:txBody>
      </p:sp>
      <p:sp>
        <p:nvSpPr>
          <p:cNvPr id="3075" name="shpVoettekst"/>
          <p:cNvSpPr>
            <a:spLocks noGrp="1" noChangeArrowheads="1"/>
          </p:cNvSpPr>
          <p:nvPr>
            <p:ph type="title"/>
          </p:nvPr>
        </p:nvSpPr>
        <p:spPr bwMode="auto">
          <a:xfrm>
            <a:off x="366713" y="1233488"/>
            <a:ext cx="816927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 smtClean="0"/>
              <a:t>Klik om het opmaakprofiel te bewerken</a:t>
            </a:r>
          </a:p>
        </p:txBody>
      </p:sp>
      <p:sp>
        <p:nvSpPr>
          <p:cNvPr id="3076" name="shpPagina"/>
          <p:cNvSpPr>
            <a:spLocks noGrp="1" noChangeArrowheads="1"/>
          </p:cNvSpPr>
          <p:nvPr>
            <p:ph type="body" idx="1"/>
          </p:nvPr>
        </p:nvSpPr>
        <p:spPr bwMode="auto">
          <a:xfrm>
            <a:off x="366713" y="1798638"/>
            <a:ext cx="8169275" cy="435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 smtClean="0"/>
              <a:t>Klik om de opmaakprofielen van de modeltekst te bewerken</a:t>
            </a:r>
          </a:p>
          <a:p>
            <a:pPr lvl="1"/>
            <a:r>
              <a:rPr lang="nl-NL" altLang="nl-NL" smtClean="0"/>
              <a:t>Tweede niveau</a:t>
            </a:r>
          </a:p>
          <a:p>
            <a:pPr lvl="2"/>
            <a:r>
              <a:rPr lang="nl-NL" altLang="nl-NL" smtClean="0"/>
              <a:t>Derde niveau</a:t>
            </a:r>
          </a:p>
          <a:p>
            <a:pPr lvl="3"/>
            <a:r>
              <a:rPr lang="nl-NL" altLang="nl-NL" smtClean="0"/>
              <a:t>Vierde niveau</a:t>
            </a:r>
          </a:p>
        </p:txBody>
      </p:sp>
      <p:sp>
        <p:nvSpPr>
          <p:cNvPr id="11" name="shpTitel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483100" y="6538913"/>
            <a:ext cx="4156075" cy="3159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13" name="shpBeeldmerk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87350" y="6362700"/>
            <a:ext cx="712788" cy="36353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>
              <a:defRPr/>
            </a:pPr>
            <a:fld id="{369A2787-D86C-4487-A0FE-BDA5F37417CF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  <p:sp>
        <p:nvSpPr>
          <p:cNvPr id="3079" name="shpKleurvlakOnder"/>
          <p:cNvSpPr>
            <a:spLocks noChangeArrowheads="1"/>
          </p:cNvSpPr>
          <p:nvPr userDrawn="1"/>
        </p:nvSpPr>
        <p:spPr bwMode="auto">
          <a:xfrm>
            <a:off x="-1588" y="1557338"/>
            <a:ext cx="9144001" cy="71437"/>
          </a:xfrm>
          <a:prstGeom prst="rect">
            <a:avLst/>
          </a:prstGeom>
          <a:solidFill>
            <a:srgbClr val="9ACCD4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1pPr>
            <a:lvl2pPr marL="742950" indent="-28575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2pPr>
            <a:lvl3pPr marL="11430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3pPr>
            <a:lvl4pPr marL="16002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4pPr>
            <a:lvl5pPr marL="20574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nl-NL" altLang="nl-NL" sz="1800" smtClean="0">
              <a:solidFill>
                <a:srgbClr val="FFFFFF"/>
              </a:solidFill>
            </a:endParaRPr>
          </a:p>
        </p:txBody>
      </p:sp>
      <p:pic>
        <p:nvPicPr>
          <p:cNvPr id="3080" name="Picture 8" descr="header_home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04025" y="188913"/>
            <a:ext cx="2160588" cy="1319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9" descr="europe_flag"/>
          <p:cNvPicPr>
            <a:picLocks noChangeAspect="1" noChangeArrowheads="1"/>
          </p:cNvPicPr>
          <p:nvPr userDrawn="1"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9250" y="6381750"/>
            <a:ext cx="574675" cy="38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9pPr>
    </p:titleStyle>
    <p:bodyStyle>
      <a:lvl1pPr algn="l" rtl="0" eaLnBrk="0" fontAlgn="base" hangingPunct="0">
        <a:spcBef>
          <a:spcPct val="20000"/>
        </a:spcBef>
        <a:spcAft>
          <a:spcPct val="0"/>
        </a:spcAft>
        <a:buFont typeface="Arial" charset="0"/>
        <a:defRPr>
          <a:solidFill>
            <a:srgbClr val="000000"/>
          </a:solidFill>
          <a:latin typeface="+mn-lt"/>
          <a:ea typeface="+mn-ea"/>
          <a:cs typeface="+mn-cs"/>
        </a:defRPr>
      </a:lvl1pPr>
      <a:lvl2pPr marL="152400" indent="-150813" algn="l" rtl="0" eaLnBrk="0" fontAlgn="base" hangingPunct="0">
        <a:spcBef>
          <a:spcPct val="20000"/>
        </a:spcBef>
        <a:spcAft>
          <a:spcPct val="0"/>
        </a:spcAft>
        <a:buFont typeface="Arial" charset="0"/>
        <a:buBlip>
          <a:blip r:embed="rId15"/>
        </a:buBlip>
        <a:defRPr>
          <a:solidFill>
            <a:srgbClr val="000000"/>
          </a:solidFill>
          <a:latin typeface="+mn-lt"/>
        </a:defRPr>
      </a:lvl2pPr>
      <a:lvl3pPr marL="406400" indent="-252413" algn="l" rtl="0" eaLnBrk="0" fontAlgn="base" hangingPunct="0">
        <a:spcBef>
          <a:spcPct val="20000"/>
        </a:spcBef>
        <a:spcAft>
          <a:spcPct val="0"/>
        </a:spcAft>
        <a:buFont typeface="Arial" charset="0"/>
        <a:buBlip>
          <a:blip r:embed="rId16"/>
        </a:buBlip>
        <a:defRPr>
          <a:solidFill>
            <a:srgbClr val="000000"/>
          </a:solidFill>
          <a:latin typeface="+mn-lt"/>
        </a:defRPr>
      </a:lvl3pPr>
      <a:lvl4pPr marL="633413" indent="-225425" algn="l" rtl="0" eaLnBrk="0" fontAlgn="base" hangingPunct="0">
        <a:spcBef>
          <a:spcPct val="20000"/>
        </a:spcBef>
        <a:spcAft>
          <a:spcPct val="0"/>
        </a:spcAft>
        <a:buFont typeface="Arial" charset="0"/>
        <a:buBlip>
          <a:blip r:embed="rId17"/>
        </a:buBlip>
        <a:defRPr>
          <a:solidFill>
            <a:srgbClr val="000000"/>
          </a:solidFill>
          <a:latin typeface="+mn-lt"/>
        </a:defRPr>
      </a:lvl4pPr>
      <a:lvl5pPr marL="811213" indent="-1762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>
          <a:solidFill>
            <a:schemeClr val="tx1"/>
          </a:solidFill>
          <a:latin typeface="+mn-lt"/>
        </a:defRPr>
      </a:lvl5pPr>
      <a:lvl6pPr marL="1268413" indent="-1762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>
          <a:solidFill>
            <a:schemeClr val="tx1"/>
          </a:solidFill>
          <a:latin typeface="+mn-lt"/>
        </a:defRPr>
      </a:lvl6pPr>
      <a:lvl7pPr marL="1725613" indent="-1762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>
          <a:solidFill>
            <a:schemeClr val="tx1"/>
          </a:solidFill>
          <a:latin typeface="+mn-lt"/>
        </a:defRPr>
      </a:lvl7pPr>
      <a:lvl8pPr marL="2182813" indent="-1762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>
          <a:solidFill>
            <a:schemeClr val="tx1"/>
          </a:solidFill>
          <a:latin typeface="+mn-lt"/>
        </a:defRPr>
      </a:lvl8pPr>
      <a:lvl9pPr marL="2640013" indent="-1762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>
          <a:solidFill>
            <a:schemeClr val="tx1"/>
          </a:solidFill>
          <a:latin typeface="+mn-lt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hpVoettekst"/>
          <p:cNvSpPr>
            <a:spLocks noGrp="1" noChangeArrowheads="1"/>
          </p:cNvSpPr>
          <p:nvPr>
            <p:ph type="title"/>
          </p:nvPr>
        </p:nvSpPr>
        <p:spPr bwMode="auto">
          <a:xfrm>
            <a:off x="366713" y="1233488"/>
            <a:ext cx="816927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 smtClean="0"/>
              <a:t>Klik om het opmaakprofiel te bewerken</a:t>
            </a:r>
          </a:p>
        </p:txBody>
      </p:sp>
      <p:sp>
        <p:nvSpPr>
          <p:cNvPr id="4099" name="shpPagina"/>
          <p:cNvSpPr>
            <a:spLocks noGrp="1" noChangeArrowheads="1"/>
          </p:cNvSpPr>
          <p:nvPr>
            <p:ph type="body" idx="1"/>
          </p:nvPr>
        </p:nvSpPr>
        <p:spPr bwMode="auto">
          <a:xfrm>
            <a:off x="366713" y="1798638"/>
            <a:ext cx="8169275" cy="435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 smtClean="0"/>
              <a:t>Klik om de opmaakprofielen van de modeltekst te bewerken</a:t>
            </a:r>
          </a:p>
          <a:p>
            <a:pPr lvl="1"/>
            <a:r>
              <a:rPr lang="nl-NL" altLang="nl-NL" smtClean="0"/>
              <a:t>Tweede niveau</a:t>
            </a:r>
          </a:p>
          <a:p>
            <a:pPr lvl="2"/>
            <a:r>
              <a:rPr lang="nl-NL" altLang="nl-NL" smtClean="0"/>
              <a:t>Derde niveau</a:t>
            </a:r>
          </a:p>
          <a:p>
            <a:pPr lvl="3"/>
            <a:r>
              <a:rPr lang="nl-NL" altLang="nl-NL" smtClean="0"/>
              <a:t>Vierde niveau</a:t>
            </a:r>
          </a:p>
        </p:txBody>
      </p:sp>
      <p:sp>
        <p:nvSpPr>
          <p:cNvPr id="11" name="shpTitel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483100" y="6538913"/>
            <a:ext cx="4156075" cy="3159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12" name="shpKleurvlakBoven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76750" y="6369050"/>
            <a:ext cx="4164013" cy="2841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13" name="shpBeeldmerk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87350" y="6362700"/>
            <a:ext cx="712788" cy="36353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>
              <a:defRPr/>
            </a:pPr>
            <a:fld id="{57D25EE6-D7C6-4741-850F-9FC198E3F4BB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9pPr>
    </p:titleStyle>
    <p:bodyStyle>
      <a:lvl1pPr algn="l" rtl="0" eaLnBrk="0" fontAlgn="base" hangingPunct="0">
        <a:spcBef>
          <a:spcPct val="20000"/>
        </a:spcBef>
        <a:spcAft>
          <a:spcPct val="0"/>
        </a:spcAft>
        <a:buFont typeface="Arial" charset="0"/>
        <a:defRPr>
          <a:solidFill>
            <a:srgbClr val="000000"/>
          </a:solidFill>
          <a:latin typeface="+mn-lt"/>
          <a:ea typeface="+mn-ea"/>
          <a:cs typeface="+mn-cs"/>
        </a:defRPr>
      </a:lvl1pPr>
      <a:lvl2pPr marL="152400" indent="-150813" algn="l" rtl="0" eaLnBrk="0" fontAlgn="base" hangingPunct="0">
        <a:spcBef>
          <a:spcPct val="20000"/>
        </a:spcBef>
        <a:spcAft>
          <a:spcPct val="0"/>
        </a:spcAft>
        <a:buFont typeface="Arial" charset="0"/>
        <a:buBlip>
          <a:blip r:embed="rId13"/>
        </a:buBlip>
        <a:defRPr>
          <a:solidFill>
            <a:srgbClr val="000000"/>
          </a:solidFill>
          <a:latin typeface="+mn-lt"/>
        </a:defRPr>
      </a:lvl2pPr>
      <a:lvl3pPr marL="406400" indent="-252413" algn="l" rtl="0" eaLnBrk="0" fontAlgn="base" hangingPunct="0">
        <a:spcBef>
          <a:spcPct val="20000"/>
        </a:spcBef>
        <a:spcAft>
          <a:spcPct val="0"/>
        </a:spcAft>
        <a:buFont typeface="Arial" charset="0"/>
        <a:buBlip>
          <a:blip r:embed="rId14"/>
        </a:buBlip>
        <a:defRPr>
          <a:solidFill>
            <a:srgbClr val="000000"/>
          </a:solidFill>
          <a:latin typeface="+mn-lt"/>
        </a:defRPr>
      </a:lvl3pPr>
      <a:lvl4pPr marL="633413" indent="-225425" algn="l" rtl="0" eaLnBrk="0" fontAlgn="base" hangingPunct="0">
        <a:spcBef>
          <a:spcPct val="20000"/>
        </a:spcBef>
        <a:spcAft>
          <a:spcPct val="0"/>
        </a:spcAft>
        <a:buFont typeface="Arial" charset="0"/>
        <a:buBlip>
          <a:blip r:embed="rId15"/>
        </a:buBlip>
        <a:defRPr>
          <a:solidFill>
            <a:srgbClr val="000000"/>
          </a:solidFill>
          <a:latin typeface="+mn-lt"/>
        </a:defRPr>
      </a:lvl4pPr>
      <a:lvl5pPr marL="811213" indent="-1762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>
          <a:solidFill>
            <a:schemeClr val="tx1"/>
          </a:solidFill>
          <a:latin typeface="+mn-lt"/>
        </a:defRPr>
      </a:lvl5pPr>
      <a:lvl6pPr marL="1268413" indent="-1762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>
          <a:solidFill>
            <a:schemeClr val="tx1"/>
          </a:solidFill>
          <a:latin typeface="+mn-lt"/>
        </a:defRPr>
      </a:lvl6pPr>
      <a:lvl7pPr marL="1725613" indent="-1762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>
          <a:solidFill>
            <a:schemeClr val="tx1"/>
          </a:solidFill>
          <a:latin typeface="+mn-lt"/>
        </a:defRPr>
      </a:lvl7pPr>
      <a:lvl8pPr marL="2182813" indent="-1762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>
          <a:solidFill>
            <a:schemeClr val="tx1"/>
          </a:solidFill>
          <a:latin typeface="+mn-lt"/>
        </a:defRPr>
      </a:lvl8pPr>
      <a:lvl9pPr marL="2640013" indent="-1762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>
          <a:solidFill>
            <a:schemeClr val="tx1"/>
          </a:solidFill>
          <a:latin typeface="+mn-lt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hpKleurvlakOnder"/>
          <p:cNvSpPr>
            <a:spLocks noChangeArrowheads="1"/>
          </p:cNvSpPr>
          <p:nvPr/>
        </p:nvSpPr>
        <p:spPr bwMode="auto">
          <a:xfrm>
            <a:off x="0" y="6318250"/>
            <a:ext cx="9144000" cy="539750"/>
          </a:xfrm>
          <a:prstGeom prst="rect">
            <a:avLst/>
          </a:prstGeom>
          <a:solidFill>
            <a:srgbClr val="9ACCD4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1pPr>
            <a:lvl2pPr marL="742950" indent="-28575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2pPr>
            <a:lvl3pPr marL="11430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3pPr>
            <a:lvl4pPr marL="16002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4pPr>
            <a:lvl5pPr marL="20574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nl-NL" altLang="nl-NL" sz="1800" smtClean="0">
              <a:solidFill>
                <a:srgbClr val="FFFFFF"/>
              </a:solidFill>
            </a:endParaRPr>
          </a:p>
        </p:txBody>
      </p:sp>
      <p:sp>
        <p:nvSpPr>
          <p:cNvPr id="5123" name="shpVoettekst"/>
          <p:cNvSpPr>
            <a:spLocks noGrp="1" noChangeArrowheads="1"/>
          </p:cNvSpPr>
          <p:nvPr>
            <p:ph type="title"/>
          </p:nvPr>
        </p:nvSpPr>
        <p:spPr bwMode="auto">
          <a:xfrm>
            <a:off x="366713" y="1233488"/>
            <a:ext cx="816927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 smtClean="0"/>
              <a:t>Klik om het opmaakprofiel te bewerken</a:t>
            </a:r>
          </a:p>
        </p:txBody>
      </p:sp>
      <p:sp>
        <p:nvSpPr>
          <p:cNvPr id="5124" name="shpPagina"/>
          <p:cNvSpPr>
            <a:spLocks noGrp="1" noChangeArrowheads="1"/>
          </p:cNvSpPr>
          <p:nvPr>
            <p:ph type="body" idx="1"/>
          </p:nvPr>
        </p:nvSpPr>
        <p:spPr bwMode="auto">
          <a:xfrm>
            <a:off x="366713" y="1798638"/>
            <a:ext cx="8169275" cy="435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 smtClean="0"/>
              <a:t>Klik om de opmaakprofielen van de modeltekst te bewerken</a:t>
            </a:r>
          </a:p>
          <a:p>
            <a:pPr lvl="1"/>
            <a:r>
              <a:rPr lang="nl-NL" altLang="nl-NL" smtClean="0"/>
              <a:t>Tweede niveau</a:t>
            </a:r>
          </a:p>
          <a:p>
            <a:pPr lvl="2"/>
            <a:r>
              <a:rPr lang="nl-NL" altLang="nl-NL" smtClean="0"/>
              <a:t>Derde niveau</a:t>
            </a:r>
          </a:p>
          <a:p>
            <a:pPr lvl="3"/>
            <a:r>
              <a:rPr lang="nl-NL" altLang="nl-NL" smtClean="0"/>
              <a:t>Vierde niveau</a:t>
            </a:r>
          </a:p>
        </p:txBody>
      </p:sp>
      <p:sp>
        <p:nvSpPr>
          <p:cNvPr id="11" name="shpTitel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483100" y="6538913"/>
            <a:ext cx="4156075" cy="3159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12" name="shpKleurvlakBoven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555875" y="6457950"/>
            <a:ext cx="4608513" cy="2841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>
              <a:defRPr/>
            </a:pPr>
            <a:r>
              <a:rPr lang="en-GB" altLang="nl-NL"/>
              <a:t>EURO4M user workshop, DWD, Offenbach, 14 May 2013</a:t>
            </a:r>
          </a:p>
        </p:txBody>
      </p:sp>
      <p:sp>
        <p:nvSpPr>
          <p:cNvPr id="13" name="shpBeeldmerk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87350" y="6362700"/>
            <a:ext cx="712788" cy="36353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>
              <a:defRPr/>
            </a:pPr>
            <a:fld id="{3C503EF5-9121-4D75-A18A-56405D304FD6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  <p:sp>
        <p:nvSpPr>
          <p:cNvPr id="5128" name="shpKleurvlakOnder"/>
          <p:cNvSpPr>
            <a:spLocks noChangeArrowheads="1"/>
          </p:cNvSpPr>
          <p:nvPr userDrawn="1"/>
        </p:nvSpPr>
        <p:spPr bwMode="auto">
          <a:xfrm>
            <a:off x="-1588" y="1557338"/>
            <a:ext cx="9144001" cy="71437"/>
          </a:xfrm>
          <a:prstGeom prst="rect">
            <a:avLst/>
          </a:prstGeom>
          <a:solidFill>
            <a:srgbClr val="9ACCD4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1pPr>
            <a:lvl2pPr marL="742950" indent="-28575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2pPr>
            <a:lvl3pPr marL="11430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3pPr>
            <a:lvl4pPr marL="16002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4pPr>
            <a:lvl5pPr marL="20574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nl-NL" altLang="nl-NL" sz="1800" smtClean="0">
              <a:solidFill>
                <a:srgbClr val="FFFFFF"/>
              </a:solidFill>
            </a:endParaRPr>
          </a:p>
        </p:txBody>
      </p:sp>
      <p:pic>
        <p:nvPicPr>
          <p:cNvPr id="5129" name="Picture 9" descr="header_home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04025" y="188913"/>
            <a:ext cx="2160588" cy="1319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Picture 10" descr="europe_flag"/>
          <p:cNvPicPr>
            <a:picLocks noChangeAspect="1" noChangeArrowheads="1"/>
          </p:cNvPicPr>
          <p:nvPr userDrawn="1"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9250" y="6381750"/>
            <a:ext cx="574675" cy="38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9pPr>
    </p:titleStyle>
    <p:bodyStyle>
      <a:lvl1pPr algn="l" rtl="0" eaLnBrk="0" fontAlgn="base" hangingPunct="0">
        <a:spcBef>
          <a:spcPct val="20000"/>
        </a:spcBef>
        <a:spcAft>
          <a:spcPct val="0"/>
        </a:spcAft>
        <a:buFont typeface="Arial" charset="0"/>
        <a:defRPr>
          <a:solidFill>
            <a:srgbClr val="000000"/>
          </a:solidFill>
          <a:latin typeface="+mn-lt"/>
          <a:ea typeface="+mn-ea"/>
          <a:cs typeface="+mn-cs"/>
        </a:defRPr>
      </a:lvl1pPr>
      <a:lvl2pPr marL="152400" indent="-150813" algn="l" rtl="0" eaLnBrk="0" fontAlgn="base" hangingPunct="0">
        <a:spcBef>
          <a:spcPct val="20000"/>
        </a:spcBef>
        <a:spcAft>
          <a:spcPct val="0"/>
        </a:spcAft>
        <a:buFont typeface="Arial" charset="0"/>
        <a:buBlip>
          <a:blip r:embed="rId15"/>
        </a:buBlip>
        <a:defRPr>
          <a:solidFill>
            <a:srgbClr val="000000"/>
          </a:solidFill>
          <a:latin typeface="+mn-lt"/>
        </a:defRPr>
      </a:lvl2pPr>
      <a:lvl3pPr marL="406400" indent="-252413" algn="l" rtl="0" eaLnBrk="0" fontAlgn="base" hangingPunct="0">
        <a:spcBef>
          <a:spcPct val="20000"/>
        </a:spcBef>
        <a:spcAft>
          <a:spcPct val="0"/>
        </a:spcAft>
        <a:buFont typeface="Arial" charset="0"/>
        <a:buBlip>
          <a:blip r:embed="rId16"/>
        </a:buBlip>
        <a:defRPr>
          <a:solidFill>
            <a:srgbClr val="000000"/>
          </a:solidFill>
          <a:latin typeface="+mn-lt"/>
        </a:defRPr>
      </a:lvl3pPr>
      <a:lvl4pPr marL="633413" indent="-225425" algn="l" rtl="0" eaLnBrk="0" fontAlgn="base" hangingPunct="0">
        <a:spcBef>
          <a:spcPct val="20000"/>
        </a:spcBef>
        <a:spcAft>
          <a:spcPct val="0"/>
        </a:spcAft>
        <a:buFont typeface="Arial" charset="0"/>
        <a:buBlip>
          <a:blip r:embed="rId17"/>
        </a:buBlip>
        <a:defRPr>
          <a:solidFill>
            <a:srgbClr val="000000"/>
          </a:solidFill>
          <a:latin typeface="+mn-lt"/>
        </a:defRPr>
      </a:lvl4pPr>
      <a:lvl5pPr marL="811213" indent="-1762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>
          <a:solidFill>
            <a:schemeClr val="tx1"/>
          </a:solidFill>
          <a:latin typeface="+mn-lt"/>
        </a:defRPr>
      </a:lvl5pPr>
      <a:lvl6pPr marL="1268413" indent="-1762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>
          <a:solidFill>
            <a:schemeClr val="tx1"/>
          </a:solidFill>
          <a:latin typeface="+mn-lt"/>
        </a:defRPr>
      </a:lvl6pPr>
      <a:lvl7pPr marL="1725613" indent="-1762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>
          <a:solidFill>
            <a:schemeClr val="tx1"/>
          </a:solidFill>
          <a:latin typeface="+mn-lt"/>
        </a:defRPr>
      </a:lvl7pPr>
      <a:lvl8pPr marL="2182813" indent="-1762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>
          <a:solidFill>
            <a:schemeClr val="tx1"/>
          </a:solidFill>
          <a:latin typeface="+mn-lt"/>
        </a:defRPr>
      </a:lvl8pPr>
      <a:lvl9pPr marL="2640013" indent="-1762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>
          <a:solidFill>
            <a:schemeClr val="tx1"/>
          </a:solidFill>
          <a:latin typeface="+mn-lt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hpKleurvlakOnder"/>
          <p:cNvSpPr>
            <a:spLocks noChangeArrowheads="1"/>
          </p:cNvSpPr>
          <p:nvPr/>
        </p:nvSpPr>
        <p:spPr bwMode="auto">
          <a:xfrm>
            <a:off x="0" y="6318250"/>
            <a:ext cx="9144000" cy="539750"/>
          </a:xfrm>
          <a:prstGeom prst="rect">
            <a:avLst/>
          </a:prstGeom>
          <a:solidFill>
            <a:srgbClr val="9ACCD4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1pPr>
            <a:lvl2pPr marL="742950" indent="-28575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2pPr>
            <a:lvl3pPr marL="11430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3pPr>
            <a:lvl4pPr marL="16002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4pPr>
            <a:lvl5pPr marL="20574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nl-NL" altLang="nl-NL" sz="1800" smtClean="0">
              <a:solidFill>
                <a:srgbClr val="FFFFFF"/>
              </a:solidFill>
            </a:endParaRPr>
          </a:p>
        </p:txBody>
      </p:sp>
      <p:sp>
        <p:nvSpPr>
          <p:cNvPr id="6147" name="shpVoettekst"/>
          <p:cNvSpPr>
            <a:spLocks noGrp="1" noChangeArrowheads="1"/>
          </p:cNvSpPr>
          <p:nvPr>
            <p:ph type="title"/>
          </p:nvPr>
        </p:nvSpPr>
        <p:spPr bwMode="auto">
          <a:xfrm>
            <a:off x="366713" y="1233488"/>
            <a:ext cx="816927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 smtClean="0"/>
              <a:t>Klik om het opmaakprofiel te bewerken</a:t>
            </a:r>
          </a:p>
        </p:txBody>
      </p:sp>
      <p:sp>
        <p:nvSpPr>
          <p:cNvPr id="6148" name="shpPagina"/>
          <p:cNvSpPr>
            <a:spLocks noGrp="1" noChangeArrowheads="1"/>
          </p:cNvSpPr>
          <p:nvPr>
            <p:ph type="body" idx="1"/>
          </p:nvPr>
        </p:nvSpPr>
        <p:spPr bwMode="auto">
          <a:xfrm>
            <a:off x="366713" y="1798638"/>
            <a:ext cx="8169275" cy="435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 smtClean="0"/>
              <a:t>Klik om de opmaakprofielen van de modeltekst te bewerken</a:t>
            </a:r>
          </a:p>
          <a:p>
            <a:pPr lvl="1"/>
            <a:r>
              <a:rPr lang="nl-NL" altLang="nl-NL" smtClean="0"/>
              <a:t>Tweede niveau</a:t>
            </a:r>
          </a:p>
          <a:p>
            <a:pPr lvl="2"/>
            <a:r>
              <a:rPr lang="nl-NL" altLang="nl-NL" smtClean="0"/>
              <a:t>Derde niveau</a:t>
            </a:r>
          </a:p>
          <a:p>
            <a:pPr lvl="3"/>
            <a:r>
              <a:rPr lang="nl-NL" altLang="nl-NL" smtClean="0"/>
              <a:t>Vierde niveau</a:t>
            </a:r>
          </a:p>
        </p:txBody>
      </p:sp>
      <p:sp>
        <p:nvSpPr>
          <p:cNvPr id="11" name="shpTitel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483100" y="6538913"/>
            <a:ext cx="4156075" cy="3159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12" name="shpKleurvlakBoven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555875" y="6457950"/>
            <a:ext cx="4608513" cy="2841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>
              <a:defRPr/>
            </a:pPr>
            <a:r>
              <a:rPr lang="en-GB" altLang="nl-NL"/>
              <a:t>European Reanalysis and Observations for Monitoring</a:t>
            </a:r>
          </a:p>
        </p:txBody>
      </p:sp>
      <p:sp>
        <p:nvSpPr>
          <p:cNvPr id="13" name="shpBeeldmerk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87350" y="6362700"/>
            <a:ext cx="712788" cy="36353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>
              <a:defRPr/>
            </a:pPr>
            <a:fld id="{91999B63-2973-40BD-9EC3-786F32CCB272}" type="slidenum">
              <a:rPr lang="nl-NL" altLang="nl-NL"/>
              <a:pPr>
                <a:defRPr/>
              </a:pPr>
              <a:t>‹#›</a:t>
            </a:fld>
            <a:endParaRPr lang="nl-NL" altLang="nl-NL"/>
          </a:p>
        </p:txBody>
      </p:sp>
      <p:sp>
        <p:nvSpPr>
          <p:cNvPr id="6152" name="shpKleurvlakOnder"/>
          <p:cNvSpPr>
            <a:spLocks noChangeArrowheads="1"/>
          </p:cNvSpPr>
          <p:nvPr userDrawn="1"/>
        </p:nvSpPr>
        <p:spPr bwMode="auto">
          <a:xfrm>
            <a:off x="-1588" y="1557338"/>
            <a:ext cx="9144001" cy="71437"/>
          </a:xfrm>
          <a:prstGeom prst="rect">
            <a:avLst/>
          </a:prstGeom>
          <a:solidFill>
            <a:srgbClr val="9ACCD4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1pPr>
            <a:lvl2pPr marL="742950" indent="-28575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2pPr>
            <a:lvl3pPr marL="11430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3pPr>
            <a:lvl4pPr marL="16002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4pPr>
            <a:lvl5pPr marL="20574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nl-NL" altLang="nl-NL" sz="1800" smtClean="0">
              <a:solidFill>
                <a:srgbClr val="FFFFFF"/>
              </a:solidFill>
            </a:endParaRPr>
          </a:p>
        </p:txBody>
      </p:sp>
      <p:pic>
        <p:nvPicPr>
          <p:cNvPr id="6153" name="Picture 9" descr="header_home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04025" y="188913"/>
            <a:ext cx="2160588" cy="1319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4" name="Picture 10" descr="europe_flag"/>
          <p:cNvPicPr>
            <a:picLocks noChangeAspect="1" noChangeArrowheads="1"/>
          </p:cNvPicPr>
          <p:nvPr userDrawn="1"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9250" y="6381750"/>
            <a:ext cx="574675" cy="38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9pPr>
    </p:titleStyle>
    <p:bodyStyle>
      <a:lvl1pPr algn="l" rtl="0" eaLnBrk="0" fontAlgn="base" hangingPunct="0">
        <a:spcBef>
          <a:spcPct val="20000"/>
        </a:spcBef>
        <a:spcAft>
          <a:spcPct val="0"/>
        </a:spcAft>
        <a:buFont typeface="Arial" charset="0"/>
        <a:defRPr>
          <a:solidFill>
            <a:srgbClr val="000000"/>
          </a:solidFill>
          <a:latin typeface="+mn-lt"/>
          <a:ea typeface="+mn-ea"/>
          <a:cs typeface="+mn-cs"/>
        </a:defRPr>
      </a:lvl1pPr>
      <a:lvl2pPr marL="152400" indent="-150813" algn="l" rtl="0" eaLnBrk="0" fontAlgn="base" hangingPunct="0">
        <a:spcBef>
          <a:spcPct val="20000"/>
        </a:spcBef>
        <a:spcAft>
          <a:spcPct val="0"/>
        </a:spcAft>
        <a:buFont typeface="Arial" charset="0"/>
        <a:buBlip>
          <a:blip r:embed="rId15"/>
        </a:buBlip>
        <a:defRPr>
          <a:solidFill>
            <a:srgbClr val="000000"/>
          </a:solidFill>
          <a:latin typeface="+mn-lt"/>
        </a:defRPr>
      </a:lvl2pPr>
      <a:lvl3pPr marL="406400" indent="-252413" algn="l" rtl="0" eaLnBrk="0" fontAlgn="base" hangingPunct="0">
        <a:spcBef>
          <a:spcPct val="20000"/>
        </a:spcBef>
        <a:spcAft>
          <a:spcPct val="0"/>
        </a:spcAft>
        <a:buFont typeface="Arial" charset="0"/>
        <a:buBlip>
          <a:blip r:embed="rId16"/>
        </a:buBlip>
        <a:defRPr>
          <a:solidFill>
            <a:srgbClr val="000000"/>
          </a:solidFill>
          <a:latin typeface="+mn-lt"/>
        </a:defRPr>
      </a:lvl3pPr>
      <a:lvl4pPr marL="633413" indent="-225425" algn="l" rtl="0" eaLnBrk="0" fontAlgn="base" hangingPunct="0">
        <a:spcBef>
          <a:spcPct val="20000"/>
        </a:spcBef>
        <a:spcAft>
          <a:spcPct val="0"/>
        </a:spcAft>
        <a:buFont typeface="Arial" charset="0"/>
        <a:buBlip>
          <a:blip r:embed="rId17"/>
        </a:buBlip>
        <a:defRPr>
          <a:solidFill>
            <a:srgbClr val="000000"/>
          </a:solidFill>
          <a:latin typeface="+mn-lt"/>
        </a:defRPr>
      </a:lvl4pPr>
      <a:lvl5pPr marL="811213" indent="-1762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>
          <a:solidFill>
            <a:schemeClr val="tx1"/>
          </a:solidFill>
          <a:latin typeface="+mn-lt"/>
        </a:defRPr>
      </a:lvl5pPr>
      <a:lvl6pPr marL="1268413" indent="-176213" algn="l" rtl="0" fontAlgn="base">
        <a:spcBef>
          <a:spcPct val="20000"/>
        </a:spcBef>
        <a:spcAft>
          <a:spcPct val="0"/>
        </a:spcAft>
        <a:buFont typeface="Arial" charset="0"/>
        <a:buChar char="»"/>
        <a:defRPr>
          <a:solidFill>
            <a:schemeClr val="tx1"/>
          </a:solidFill>
          <a:latin typeface="+mn-lt"/>
        </a:defRPr>
      </a:lvl6pPr>
      <a:lvl7pPr marL="1725613" indent="-176213" algn="l" rtl="0" fontAlgn="base">
        <a:spcBef>
          <a:spcPct val="20000"/>
        </a:spcBef>
        <a:spcAft>
          <a:spcPct val="0"/>
        </a:spcAft>
        <a:buFont typeface="Arial" charset="0"/>
        <a:buChar char="»"/>
        <a:defRPr>
          <a:solidFill>
            <a:schemeClr val="tx1"/>
          </a:solidFill>
          <a:latin typeface="+mn-lt"/>
        </a:defRPr>
      </a:lvl7pPr>
      <a:lvl8pPr marL="2182813" indent="-176213" algn="l" rtl="0" fontAlgn="base">
        <a:spcBef>
          <a:spcPct val="20000"/>
        </a:spcBef>
        <a:spcAft>
          <a:spcPct val="0"/>
        </a:spcAft>
        <a:buFont typeface="Arial" charset="0"/>
        <a:buChar char="»"/>
        <a:defRPr>
          <a:solidFill>
            <a:schemeClr val="tx1"/>
          </a:solidFill>
          <a:latin typeface="+mn-lt"/>
        </a:defRPr>
      </a:lvl8pPr>
      <a:lvl9pPr marL="2640013" indent="-176213" algn="l" rtl="0" fontAlgn="base">
        <a:spcBef>
          <a:spcPct val="20000"/>
        </a:spcBef>
        <a:spcAft>
          <a:spcPct val="0"/>
        </a:spcAft>
        <a:buFont typeface="Arial" charset="0"/>
        <a:buChar char="»"/>
        <a:defRPr>
          <a:solidFill>
            <a:schemeClr val="tx1"/>
          </a:solidFill>
          <a:latin typeface="+mn-lt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hpKleurvlakOnder"/>
          <p:cNvSpPr>
            <a:spLocks noChangeArrowheads="1"/>
          </p:cNvSpPr>
          <p:nvPr/>
        </p:nvSpPr>
        <p:spPr bwMode="auto">
          <a:xfrm>
            <a:off x="0" y="6165850"/>
            <a:ext cx="9144000" cy="692150"/>
          </a:xfrm>
          <a:prstGeom prst="rect">
            <a:avLst/>
          </a:prstGeom>
          <a:solidFill>
            <a:srgbClr val="9ACCD4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defRPr/>
            </a:pPr>
            <a:endParaRPr lang="nl-NL" altLang="nl-NL" sz="1800" smtClean="0">
              <a:solidFill>
                <a:srgbClr val="FFFFFF"/>
              </a:solidFill>
              <a:cs typeface=""/>
            </a:endParaRPr>
          </a:p>
        </p:txBody>
      </p:sp>
      <p:sp>
        <p:nvSpPr>
          <p:cNvPr id="2051" name="shpTekst"/>
          <p:cNvSpPr>
            <a:spLocks noChangeArrowheads="1"/>
          </p:cNvSpPr>
          <p:nvPr/>
        </p:nvSpPr>
        <p:spPr bwMode="auto">
          <a:xfrm>
            <a:off x="0" y="0"/>
            <a:ext cx="9144000" cy="1071563"/>
          </a:xfrm>
          <a:prstGeom prst="rect">
            <a:avLst/>
          </a:prstGeom>
          <a:solidFill>
            <a:srgbClr val="9ACCD4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defRPr/>
            </a:pPr>
            <a:endParaRPr lang="nl-NL" altLang="nl-NL" sz="1800" smtClean="0">
              <a:solidFill>
                <a:srgbClr val="FFFFFF"/>
              </a:solidFill>
              <a:cs typeface=""/>
            </a:endParaRPr>
          </a:p>
        </p:txBody>
      </p:sp>
      <p:pic>
        <p:nvPicPr>
          <p:cNvPr id="2052" name="shpDatum" descr="RO__vervolgpagina~LPPT.png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165850"/>
            <a:ext cx="91440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shpVoettekst"/>
          <p:cNvSpPr>
            <a:spLocks noGrp="1" noChangeArrowheads="1"/>
          </p:cNvSpPr>
          <p:nvPr>
            <p:ph type="title"/>
          </p:nvPr>
        </p:nvSpPr>
        <p:spPr bwMode="auto">
          <a:xfrm>
            <a:off x="395288" y="249238"/>
            <a:ext cx="816927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 smtClean="0"/>
              <a:t>Klik om het opmaakprofiel te bewerken</a:t>
            </a:r>
          </a:p>
        </p:txBody>
      </p:sp>
      <p:sp>
        <p:nvSpPr>
          <p:cNvPr id="2054" name="shpPagina"/>
          <p:cNvSpPr>
            <a:spLocks noGrp="1" noChangeArrowheads="1"/>
          </p:cNvSpPr>
          <p:nvPr>
            <p:ph type="body" idx="1"/>
          </p:nvPr>
        </p:nvSpPr>
        <p:spPr bwMode="auto">
          <a:xfrm>
            <a:off x="366713" y="1196975"/>
            <a:ext cx="8169275" cy="495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 smtClean="0"/>
              <a:t>Klik om de opmaakprofielen van de modeltekst te bewerken</a:t>
            </a:r>
          </a:p>
          <a:p>
            <a:pPr lvl="1"/>
            <a:r>
              <a:rPr lang="nl-NL" altLang="nl-NL" smtClean="0"/>
              <a:t>Tweede niveau</a:t>
            </a:r>
          </a:p>
          <a:p>
            <a:pPr lvl="2"/>
            <a:r>
              <a:rPr lang="nl-NL" altLang="nl-NL" smtClean="0"/>
              <a:t>Derde niveau</a:t>
            </a:r>
          </a:p>
          <a:p>
            <a:pPr lvl="3"/>
            <a:r>
              <a:rPr lang="nl-NL" altLang="nl-NL" smtClean="0"/>
              <a:t>Vierde niveau</a:t>
            </a:r>
          </a:p>
        </p:txBody>
      </p:sp>
      <p:sp>
        <p:nvSpPr>
          <p:cNvPr id="12" name="shpKleurvlakBoven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79988" y="6383338"/>
            <a:ext cx="4164012" cy="28416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latin typeface="Verdana" charset="0"/>
                <a:ea typeface="ＭＳ Ｐゴシック" charset="0"/>
                <a:cs typeface="Arial" charset="0"/>
              </a:defRPr>
            </a:lvl1pPr>
          </a:lstStyle>
          <a:p>
            <a:pPr>
              <a:defRPr/>
            </a:pP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77792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charset="0"/>
          <a:ea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charset="0"/>
          <a:ea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charset="0"/>
          <a:ea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charset="0"/>
          <a:ea typeface="ＭＳ Ｐゴシック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charset="0"/>
          <a:ea typeface="ＭＳ Ｐゴシック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charset="0"/>
          <a:ea typeface="ＭＳ Ｐゴシック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charset="0"/>
          <a:ea typeface="ＭＳ Ｐゴシック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charset="0"/>
          <a:ea typeface="ＭＳ Ｐゴシック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defRPr>
          <a:solidFill>
            <a:srgbClr val="000000"/>
          </a:solidFill>
          <a:latin typeface="+mn-lt"/>
          <a:ea typeface="+mn-ea"/>
          <a:cs typeface="+mn-cs"/>
        </a:defRPr>
      </a:lvl1pPr>
      <a:lvl2pPr marL="152400" indent="-15081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Blip>
          <a:blip r:embed="rId14"/>
        </a:buBlip>
        <a:defRPr>
          <a:solidFill>
            <a:srgbClr val="0000CC"/>
          </a:solidFill>
          <a:latin typeface="+mn-lt"/>
          <a:ea typeface="+mn-ea"/>
        </a:defRPr>
      </a:lvl2pPr>
      <a:lvl3pPr marL="406400" indent="-25241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Blip>
          <a:blip r:embed="rId15"/>
        </a:buBlip>
        <a:defRPr>
          <a:solidFill>
            <a:srgbClr val="C00000"/>
          </a:solidFill>
          <a:latin typeface="+mn-lt"/>
          <a:ea typeface="+mn-ea"/>
        </a:defRPr>
      </a:lvl3pPr>
      <a:lvl4pPr marL="633413" indent="-225425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Blip>
          <a:blip r:embed="rId16"/>
        </a:buBlip>
        <a:defRPr>
          <a:solidFill>
            <a:srgbClr val="000000"/>
          </a:solidFill>
          <a:latin typeface="+mn-lt"/>
          <a:ea typeface="+mn-ea"/>
        </a:defRPr>
      </a:lvl4pPr>
      <a:lvl5pPr marL="811213" indent="-17621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>
          <a:solidFill>
            <a:schemeClr val="tx1"/>
          </a:solidFill>
          <a:latin typeface="+mn-lt"/>
          <a:ea typeface="+mn-ea"/>
        </a:defRPr>
      </a:lvl5pPr>
      <a:lvl6pPr marL="1268413" indent="-1762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>
          <a:solidFill>
            <a:schemeClr val="tx1"/>
          </a:solidFill>
          <a:latin typeface="+mn-lt"/>
          <a:ea typeface="+mn-ea"/>
        </a:defRPr>
      </a:lvl6pPr>
      <a:lvl7pPr marL="1725613" indent="-1762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>
          <a:solidFill>
            <a:schemeClr val="tx1"/>
          </a:solidFill>
          <a:latin typeface="+mn-lt"/>
          <a:ea typeface="+mn-ea"/>
        </a:defRPr>
      </a:lvl7pPr>
      <a:lvl8pPr marL="2182813" indent="-1762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>
          <a:solidFill>
            <a:schemeClr val="tx1"/>
          </a:solidFill>
          <a:latin typeface="+mn-lt"/>
          <a:ea typeface="+mn-ea"/>
        </a:defRPr>
      </a:lvl8pPr>
      <a:lvl9pPr marL="2640013" indent="-1762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  <a:cs typeface=""/>
              </a:rPr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  <a:cs typeface=""/>
            </a:endParaRPr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63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oto gebouwen bew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4681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shpKleurvlak"/>
          <p:cNvSpPr>
            <a:spLocks noChangeArrowheads="1"/>
          </p:cNvSpPr>
          <p:nvPr/>
        </p:nvSpPr>
        <p:spPr bwMode="auto">
          <a:xfrm>
            <a:off x="4572000" y="0"/>
            <a:ext cx="4572000" cy="6858000"/>
          </a:xfrm>
          <a:prstGeom prst="rect">
            <a:avLst/>
          </a:prstGeom>
          <a:solidFill>
            <a:srgbClr val="9ACCD4"/>
          </a:solidFill>
          <a:ln>
            <a:noFill/>
          </a:ln>
          <a:extLst/>
        </p:spPr>
        <p:txBody>
          <a:bodyPr anchor="ctr"/>
          <a:lstStyle>
            <a:lvl1pPr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defRPr/>
            </a:pPr>
            <a:endParaRPr lang="en-GB" altLang="nl-NL" sz="1800">
              <a:cs typeface=""/>
            </a:endParaRPr>
          </a:p>
        </p:txBody>
      </p:sp>
      <p:sp>
        <p:nvSpPr>
          <p:cNvPr id="6148" name="shpDatum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29188" y="6380163"/>
            <a:ext cx="3714750" cy="36353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>
                <a:latin typeface="Verdana" charset="0"/>
                <a:ea typeface="ＭＳ Ｐゴシック" charset="0"/>
                <a:cs typeface="Arial" charset="0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29" name="shpTitel"/>
          <p:cNvSpPr>
            <a:spLocks noGrp="1" noChangeArrowheads="1"/>
          </p:cNvSpPr>
          <p:nvPr>
            <p:ph type="title"/>
          </p:nvPr>
        </p:nvSpPr>
        <p:spPr bwMode="auto">
          <a:xfrm>
            <a:off x="4922838" y="2474913"/>
            <a:ext cx="3598862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30" name="shpTekst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08550" y="3511550"/>
            <a:ext cx="3598863" cy="260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</p:txBody>
      </p:sp>
      <p:pic>
        <p:nvPicPr>
          <p:cNvPr id="1031" name="Picture 10" descr="RO_IM_KNMI_Logo_Pow#10E6844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0" y="-6350"/>
            <a:ext cx="9144000" cy="200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06110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00000"/>
          </a:solidFill>
          <a:latin typeface="+mj-lt"/>
          <a:ea typeface="+mj-ea"/>
          <a:cs typeface="ＭＳ Ｐゴシック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00000"/>
          </a:solidFill>
          <a:latin typeface="Verdana" charset="0"/>
          <a:ea typeface="ＭＳ Ｐゴシック" charset="0"/>
          <a:cs typeface="ＭＳ Ｐゴシック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00000"/>
          </a:solidFill>
          <a:latin typeface="Verdana" charset="0"/>
          <a:ea typeface="ＭＳ Ｐゴシック" charset="0"/>
          <a:cs typeface="ＭＳ Ｐゴシック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00000"/>
          </a:solidFill>
          <a:latin typeface="Verdana" charset="0"/>
          <a:ea typeface="ＭＳ Ｐゴシック" charset="0"/>
          <a:cs typeface="ＭＳ Ｐゴシック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00000"/>
          </a:solidFill>
          <a:latin typeface="Verdana" charset="0"/>
          <a:ea typeface="ＭＳ Ｐゴシック" charset="0"/>
          <a:cs typeface="ＭＳ Ｐゴシック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00000"/>
          </a:solidFill>
          <a:latin typeface="Verdana" charset="0"/>
          <a:ea typeface="ＭＳ Ｐゴシック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00000"/>
          </a:solidFill>
          <a:latin typeface="Verdana" charset="0"/>
          <a:ea typeface="ＭＳ Ｐゴシック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00000"/>
          </a:solidFill>
          <a:latin typeface="Verdana" charset="0"/>
          <a:ea typeface="ＭＳ Ｐゴシック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000000"/>
          </a:solidFill>
          <a:latin typeface="Verdana" charset="0"/>
          <a:ea typeface="ＭＳ Ｐゴシック" charset="0"/>
        </a:defRPr>
      </a:lvl9pPr>
    </p:titleStyle>
    <p:bodyStyle>
      <a:lvl1pPr marL="342900" indent="-3413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rgbClr val="000000"/>
          </a:solidFill>
          <a:latin typeface="+mn-lt"/>
          <a:ea typeface="+mn-ea"/>
          <a:cs typeface="ＭＳ Ｐゴシック"/>
        </a:defRPr>
      </a:lvl1pPr>
      <a:lvl2pPr marL="1588" indent="4556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rgbClr val="000000"/>
          </a:solidFill>
          <a:latin typeface="+mn-lt"/>
          <a:ea typeface="+mn-ea"/>
          <a:cs typeface="ＭＳ Ｐゴシック"/>
        </a:defRPr>
      </a:lvl2pPr>
      <a:lvl3pPr marL="1588" indent="9128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rgbClr val="000000"/>
          </a:solidFill>
          <a:latin typeface="+mn-lt"/>
          <a:ea typeface="+mn-ea"/>
          <a:cs typeface="ＭＳ Ｐゴシック"/>
        </a:defRPr>
      </a:lvl3pPr>
      <a:lvl4pPr marL="1588" indent="13700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rgbClr val="000000"/>
          </a:solidFill>
          <a:latin typeface="+mn-lt"/>
          <a:ea typeface="+mn-ea"/>
          <a:cs typeface="ＭＳ Ｐゴシック"/>
        </a:defRPr>
      </a:lvl4pPr>
      <a:lvl5pPr marL="1588" indent="18272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rgbClr val="000000"/>
          </a:solidFill>
          <a:latin typeface="+mn-lt"/>
          <a:ea typeface="+mn-ea"/>
          <a:cs typeface="ＭＳ Ｐゴシック"/>
        </a:defRPr>
      </a:lvl5pPr>
      <a:lvl6pPr marL="458788" algn="l" rtl="0" eaLnBrk="0" fontAlgn="base" hangingPunct="0">
        <a:spcBef>
          <a:spcPct val="20000"/>
        </a:spcBef>
        <a:spcAft>
          <a:spcPct val="0"/>
        </a:spcAft>
        <a:buFont typeface="Arial" charset="0"/>
        <a:defRPr>
          <a:solidFill>
            <a:srgbClr val="000000"/>
          </a:solidFill>
          <a:latin typeface="+mn-lt"/>
          <a:ea typeface="+mn-ea"/>
        </a:defRPr>
      </a:lvl6pPr>
      <a:lvl7pPr marL="915988" algn="l" rtl="0" eaLnBrk="0" fontAlgn="base" hangingPunct="0">
        <a:spcBef>
          <a:spcPct val="20000"/>
        </a:spcBef>
        <a:spcAft>
          <a:spcPct val="0"/>
        </a:spcAft>
        <a:buFont typeface="Arial" charset="0"/>
        <a:defRPr>
          <a:solidFill>
            <a:srgbClr val="000000"/>
          </a:solidFill>
          <a:latin typeface="+mn-lt"/>
          <a:ea typeface="+mn-ea"/>
        </a:defRPr>
      </a:lvl7pPr>
      <a:lvl8pPr marL="1373188" algn="l" rtl="0" eaLnBrk="0" fontAlgn="base" hangingPunct="0">
        <a:spcBef>
          <a:spcPct val="20000"/>
        </a:spcBef>
        <a:spcAft>
          <a:spcPct val="0"/>
        </a:spcAft>
        <a:buFont typeface="Arial" charset="0"/>
        <a:defRPr>
          <a:solidFill>
            <a:srgbClr val="000000"/>
          </a:solidFill>
          <a:latin typeface="+mn-lt"/>
          <a:ea typeface="+mn-ea"/>
        </a:defRPr>
      </a:lvl8pPr>
      <a:lvl9pPr marL="1830388" algn="l" rtl="0" eaLnBrk="0" fontAlgn="base" hangingPunct="0">
        <a:spcBef>
          <a:spcPct val="20000"/>
        </a:spcBef>
        <a:spcAft>
          <a:spcPct val="0"/>
        </a:spcAft>
        <a:buFont typeface="Arial" charset="0"/>
        <a:defRPr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hpKleurvlakOnder"/>
          <p:cNvSpPr>
            <a:spLocks noChangeArrowheads="1"/>
          </p:cNvSpPr>
          <p:nvPr/>
        </p:nvSpPr>
        <p:spPr bwMode="auto">
          <a:xfrm>
            <a:off x="0" y="6318250"/>
            <a:ext cx="9144000" cy="539750"/>
          </a:xfrm>
          <a:prstGeom prst="rect">
            <a:avLst/>
          </a:prstGeom>
          <a:solidFill>
            <a:srgbClr val="9ACCD4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1pPr>
            <a:lvl2pPr marL="742950" indent="-28575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2pPr>
            <a:lvl3pPr marL="11430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3pPr>
            <a:lvl4pPr marL="16002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4pPr>
            <a:lvl5pPr marL="20574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nl-NL" altLang="nl-NL" sz="1800" smtClean="0">
              <a:solidFill>
                <a:srgbClr val="FFFFFF"/>
              </a:solidFill>
            </a:endParaRPr>
          </a:p>
        </p:txBody>
      </p:sp>
      <p:sp>
        <p:nvSpPr>
          <p:cNvPr id="2051" name="shpTekst"/>
          <p:cNvSpPr>
            <a:spLocks noChangeArrowheads="1"/>
          </p:cNvSpPr>
          <p:nvPr/>
        </p:nvSpPr>
        <p:spPr bwMode="auto">
          <a:xfrm>
            <a:off x="0" y="0"/>
            <a:ext cx="9144000" cy="1071563"/>
          </a:xfrm>
          <a:prstGeom prst="rect">
            <a:avLst/>
          </a:prstGeom>
          <a:solidFill>
            <a:srgbClr val="9ACCD4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1pPr>
            <a:lvl2pPr marL="742950" indent="-28575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2pPr>
            <a:lvl3pPr marL="11430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3pPr>
            <a:lvl4pPr marL="16002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4pPr>
            <a:lvl5pPr marL="20574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nl-NL" altLang="nl-NL" sz="1800" smtClean="0">
              <a:solidFill>
                <a:srgbClr val="FFFFFF"/>
              </a:solidFill>
            </a:endParaRPr>
          </a:p>
        </p:txBody>
      </p:sp>
      <p:pic>
        <p:nvPicPr>
          <p:cNvPr id="2052" name="shpDatum" descr="RO__vervolgpagina~LPPT.pn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shpVoettekst"/>
          <p:cNvSpPr>
            <a:spLocks noGrp="1" noChangeArrowheads="1"/>
          </p:cNvSpPr>
          <p:nvPr>
            <p:ph type="title"/>
          </p:nvPr>
        </p:nvSpPr>
        <p:spPr bwMode="auto">
          <a:xfrm>
            <a:off x="366713" y="1233488"/>
            <a:ext cx="816927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 smtClean="0"/>
              <a:t>Klik om het opmaakprofiel te bewerken</a:t>
            </a:r>
          </a:p>
        </p:txBody>
      </p:sp>
      <p:sp>
        <p:nvSpPr>
          <p:cNvPr id="2054" name="shpPagina"/>
          <p:cNvSpPr>
            <a:spLocks noGrp="1" noChangeArrowheads="1"/>
          </p:cNvSpPr>
          <p:nvPr>
            <p:ph type="body" idx="1"/>
          </p:nvPr>
        </p:nvSpPr>
        <p:spPr bwMode="auto">
          <a:xfrm>
            <a:off x="366713" y="1798638"/>
            <a:ext cx="8169275" cy="435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 smtClean="0"/>
              <a:t>Klik om de opmaakprofielen van de modeltekst te bewerken</a:t>
            </a:r>
          </a:p>
          <a:p>
            <a:pPr lvl="1"/>
            <a:r>
              <a:rPr lang="nl-NL" altLang="nl-NL" smtClean="0"/>
              <a:t>Tweede niveau</a:t>
            </a:r>
          </a:p>
          <a:p>
            <a:pPr lvl="2"/>
            <a:r>
              <a:rPr lang="nl-NL" altLang="nl-NL" smtClean="0"/>
              <a:t>Derde niveau</a:t>
            </a:r>
          </a:p>
          <a:p>
            <a:pPr lvl="3"/>
            <a:r>
              <a:rPr lang="nl-NL" altLang="nl-NL" smtClean="0"/>
              <a:t>Vierde niveau</a:t>
            </a:r>
          </a:p>
        </p:txBody>
      </p:sp>
      <p:sp>
        <p:nvSpPr>
          <p:cNvPr id="11" name="shpTitel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483100" y="6538913"/>
            <a:ext cx="4156075" cy="3159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12" name="shpKleurvlakBoven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76750" y="6369050"/>
            <a:ext cx="4164013" cy="2841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>
              <a:defRPr/>
            </a:pPr>
            <a:endParaRPr lang="nl-NL" altLang="nl-NL"/>
          </a:p>
        </p:txBody>
      </p:sp>
      <p:sp>
        <p:nvSpPr>
          <p:cNvPr id="13" name="shpBeeldmerk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87350" y="6362700"/>
            <a:ext cx="3968750" cy="36353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nl-NL" altLang="nl-NL">
                <a:solidFill>
                  <a:srgbClr val="000000"/>
                </a:solidFill>
              </a:rPr>
              <a:t>Dia </a:t>
            </a:r>
            <a:fld id="{CCE00910-7850-4319-8D1F-FF7E6E37BC57}" type="slidenum">
              <a:rPr lang="nl-NL" altLang="nl-NL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nl-NL" altLang="nl-NL">
                <a:solidFill>
                  <a:srgbClr val="000000"/>
                </a:solidFill>
              </a:rPr>
              <a:t>, Gemeentewerken 2010, 24 juni 2010</a:t>
            </a:r>
          </a:p>
        </p:txBody>
      </p:sp>
    </p:spTree>
    <p:extLst>
      <p:ext uri="{BB962C8B-B14F-4D97-AF65-F5344CB8AC3E}">
        <p14:creationId xmlns:p14="http://schemas.microsoft.com/office/powerpoint/2010/main" val="3162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itchFamily="34" charset="0"/>
        </a:defRPr>
      </a:lvl9pPr>
    </p:titleStyle>
    <p:bodyStyle>
      <a:lvl1pPr algn="l" rtl="0" eaLnBrk="0" fontAlgn="base" hangingPunct="0">
        <a:spcBef>
          <a:spcPct val="20000"/>
        </a:spcBef>
        <a:spcAft>
          <a:spcPct val="0"/>
        </a:spcAft>
        <a:buFont typeface="Arial" charset="0"/>
        <a:defRPr>
          <a:solidFill>
            <a:srgbClr val="000000"/>
          </a:solidFill>
          <a:latin typeface="+mn-lt"/>
          <a:ea typeface="+mn-ea"/>
          <a:cs typeface="+mn-cs"/>
        </a:defRPr>
      </a:lvl1pPr>
      <a:lvl2pPr marL="152400" indent="-150813" algn="l" rtl="0" eaLnBrk="0" fontAlgn="base" hangingPunct="0">
        <a:spcBef>
          <a:spcPct val="20000"/>
        </a:spcBef>
        <a:spcAft>
          <a:spcPct val="0"/>
        </a:spcAft>
        <a:buFont typeface="Arial" charset="0"/>
        <a:buBlip>
          <a:blip r:embed="rId14"/>
        </a:buBlip>
        <a:defRPr>
          <a:solidFill>
            <a:srgbClr val="000000"/>
          </a:solidFill>
          <a:latin typeface="+mn-lt"/>
        </a:defRPr>
      </a:lvl2pPr>
      <a:lvl3pPr marL="406400" indent="-252413" algn="l" rtl="0" eaLnBrk="0" fontAlgn="base" hangingPunct="0">
        <a:spcBef>
          <a:spcPct val="20000"/>
        </a:spcBef>
        <a:spcAft>
          <a:spcPct val="0"/>
        </a:spcAft>
        <a:buFont typeface="Arial" charset="0"/>
        <a:buBlip>
          <a:blip r:embed="rId15"/>
        </a:buBlip>
        <a:defRPr>
          <a:solidFill>
            <a:srgbClr val="000000"/>
          </a:solidFill>
          <a:latin typeface="+mn-lt"/>
        </a:defRPr>
      </a:lvl3pPr>
      <a:lvl4pPr marL="633413" indent="-225425" algn="l" rtl="0" eaLnBrk="0" fontAlgn="base" hangingPunct="0">
        <a:spcBef>
          <a:spcPct val="20000"/>
        </a:spcBef>
        <a:spcAft>
          <a:spcPct val="0"/>
        </a:spcAft>
        <a:buFont typeface="Arial" charset="0"/>
        <a:buBlip>
          <a:blip r:embed="rId16"/>
        </a:buBlip>
        <a:defRPr>
          <a:solidFill>
            <a:srgbClr val="000000"/>
          </a:solidFill>
          <a:latin typeface="+mn-lt"/>
        </a:defRPr>
      </a:lvl4pPr>
      <a:lvl5pPr marL="811213" indent="-1762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>
          <a:solidFill>
            <a:schemeClr val="tx1"/>
          </a:solidFill>
          <a:latin typeface="+mn-lt"/>
        </a:defRPr>
      </a:lvl5pPr>
      <a:lvl6pPr marL="1268413" indent="-1762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>
          <a:solidFill>
            <a:schemeClr val="tx1"/>
          </a:solidFill>
          <a:latin typeface="+mn-lt"/>
        </a:defRPr>
      </a:lvl6pPr>
      <a:lvl7pPr marL="1725613" indent="-1762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>
          <a:solidFill>
            <a:schemeClr val="tx1"/>
          </a:solidFill>
          <a:latin typeface="+mn-lt"/>
        </a:defRPr>
      </a:lvl7pPr>
      <a:lvl8pPr marL="2182813" indent="-1762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>
          <a:solidFill>
            <a:schemeClr val="tx1"/>
          </a:solidFill>
          <a:latin typeface="+mn-lt"/>
        </a:defRPr>
      </a:lvl8pPr>
      <a:lvl9pPr marL="2640013" indent="-1762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>
          <a:solidFill>
            <a:schemeClr val="tx1"/>
          </a:solidFill>
          <a:latin typeface="+mn-lt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  <a:latin typeface="Calibri"/>
                <a:cs typeface="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2-10-2017</a:t>
            </a:fld>
            <a:endParaRPr lang="nl-NL">
              <a:solidFill>
                <a:prstClr val="black">
                  <a:tint val="75000"/>
                </a:prstClr>
              </a:solidFill>
              <a:latin typeface="Calibri"/>
              <a:cs typeface="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nl-NL">
              <a:solidFill>
                <a:prstClr val="black">
                  <a:tint val="75000"/>
                </a:prstClr>
              </a:solidFill>
              <a:latin typeface="Calibri"/>
              <a:cs typeface="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  <a:latin typeface="Calibri"/>
                <a:cs typeface="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nl-NL">
              <a:solidFill>
                <a:prstClr val="black">
                  <a:tint val="75000"/>
                </a:prstClr>
              </a:solidFill>
              <a:latin typeface="Calibri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975607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  <p:sldLayoutId id="2147483785" r:id="rId2"/>
    <p:sldLayoutId id="2147483786" r:id="rId3"/>
    <p:sldLayoutId id="2147483787" r:id="rId4"/>
    <p:sldLayoutId id="2147483788" r:id="rId5"/>
    <p:sldLayoutId id="2147483789" r:id="rId6"/>
    <p:sldLayoutId id="2147483790" r:id="rId7"/>
    <p:sldLayoutId id="2147483791" r:id="rId8"/>
    <p:sldLayoutId id="2147483792" r:id="rId9"/>
    <p:sldLayoutId id="2147483793" r:id="rId10"/>
    <p:sldLayoutId id="214748379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  <a:latin typeface="Calibri"/>
                <a:cs typeface="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2-10-2017</a:t>
            </a:fld>
            <a:endParaRPr lang="nl-NL">
              <a:solidFill>
                <a:prstClr val="black">
                  <a:tint val="75000"/>
                </a:prstClr>
              </a:solidFill>
              <a:latin typeface="Calibri"/>
              <a:cs typeface="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nl-NL">
              <a:solidFill>
                <a:prstClr val="black">
                  <a:tint val="75000"/>
                </a:prstClr>
              </a:solidFill>
              <a:latin typeface="Calibri"/>
              <a:cs typeface="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  <a:latin typeface="Calibri"/>
                <a:cs typeface="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nl-NL">
              <a:solidFill>
                <a:prstClr val="black">
                  <a:tint val="75000"/>
                </a:prstClr>
              </a:solidFill>
              <a:latin typeface="Calibri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193531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hpKleurvlakOnder"/>
          <p:cNvSpPr>
            <a:spLocks noChangeArrowheads="1"/>
          </p:cNvSpPr>
          <p:nvPr/>
        </p:nvSpPr>
        <p:spPr bwMode="auto">
          <a:xfrm>
            <a:off x="0" y="6318250"/>
            <a:ext cx="9144000" cy="539750"/>
          </a:xfrm>
          <a:prstGeom prst="rect">
            <a:avLst/>
          </a:prstGeom>
          <a:solidFill>
            <a:srgbClr val="9ACCD4"/>
          </a:solidFill>
          <a:ln>
            <a:noFill/>
          </a:ln>
          <a:extLst/>
        </p:spPr>
        <p:txBody>
          <a:bodyPr anchor="ctr"/>
          <a:lstStyle>
            <a:lvl1pPr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defRPr/>
            </a:pPr>
            <a:endParaRPr lang="nl-NL" altLang="nl-NL" sz="1800">
              <a:solidFill>
                <a:srgbClr val="FFFFFF"/>
              </a:solidFill>
              <a:cs typeface=""/>
            </a:endParaRPr>
          </a:p>
        </p:txBody>
      </p:sp>
      <p:sp>
        <p:nvSpPr>
          <p:cNvPr id="2051" name="shpTekst"/>
          <p:cNvSpPr>
            <a:spLocks noChangeArrowheads="1"/>
          </p:cNvSpPr>
          <p:nvPr/>
        </p:nvSpPr>
        <p:spPr bwMode="auto">
          <a:xfrm>
            <a:off x="0" y="0"/>
            <a:ext cx="9144000" cy="1071563"/>
          </a:xfrm>
          <a:prstGeom prst="rect">
            <a:avLst/>
          </a:prstGeom>
          <a:solidFill>
            <a:srgbClr val="9ACCD4"/>
          </a:solidFill>
          <a:ln>
            <a:noFill/>
          </a:ln>
          <a:extLst/>
        </p:spPr>
        <p:txBody>
          <a:bodyPr anchor="ctr"/>
          <a:lstStyle>
            <a:lvl1pPr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defRPr/>
            </a:pPr>
            <a:endParaRPr lang="nl-NL" altLang="nl-NL" sz="1800">
              <a:solidFill>
                <a:srgbClr val="FFFFFF"/>
              </a:solidFill>
              <a:cs typeface=""/>
            </a:endParaRPr>
          </a:p>
        </p:txBody>
      </p:sp>
      <p:pic>
        <p:nvPicPr>
          <p:cNvPr id="13316" name="shpDatum" descr="RO__vervolgpagina~LPPT.png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shpVoettekst"/>
          <p:cNvSpPr>
            <a:spLocks noGrp="1" noChangeArrowheads="1"/>
          </p:cNvSpPr>
          <p:nvPr>
            <p:ph type="title"/>
          </p:nvPr>
        </p:nvSpPr>
        <p:spPr bwMode="auto">
          <a:xfrm>
            <a:off x="366713" y="1233488"/>
            <a:ext cx="816927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 smtClean="0"/>
              <a:t>Klik om het opmaakprofiel te bewerken</a:t>
            </a:r>
          </a:p>
        </p:txBody>
      </p:sp>
      <p:sp>
        <p:nvSpPr>
          <p:cNvPr id="13318" name="shpPagina"/>
          <p:cNvSpPr>
            <a:spLocks noGrp="1" noChangeArrowheads="1"/>
          </p:cNvSpPr>
          <p:nvPr>
            <p:ph type="body" idx="1"/>
          </p:nvPr>
        </p:nvSpPr>
        <p:spPr bwMode="auto">
          <a:xfrm>
            <a:off x="366713" y="1798638"/>
            <a:ext cx="8169275" cy="435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 smtClean="0"/>
              <a:t>Klik om de opmaakprofielen van de modeltekst te bewerken</a:t>
            </a:r>
          </a:p>
          <a:p>
            <a:pPr lvl="1"/>
            <a:r>
              <a:rPr lang="nl-NL" altLang="nl-NL" smtClean="0"/>
              <a:t>Tweede niveau</a:t>
            </a:r>
          </a:p>
          <a:p>
            <a:pPr lvl="2"/>
            <a:r>
              <a:rPr lang="nl-NL" altLang="nl-NL" smtClean="0"/>
              <a:t>Derde niveau</a:t>
            </a:r>
          </a:p>
          <a:p>
            <a:pPr lvl="3"/>
            <a:r>
              <a:rPr lang="nl-NL" altLang="nl-NL" smtClean="0"/>
              <a:t>Vierde niveau</a:t>
            </a:r>
          </a:p>
        </p:txBody>
      </p:sp>
      <p:sp>
        <p:nvSpPr>
          <p:cNvPr id="11" name="shpTitel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483100" y="6538913"/>
            <a:ext cx="4156075" cy="3159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>
                <a:latin typeface="Verdana" charset="0"/>
                <a:ea typeface="ＭＳ Ｐゴシック" charset="0"/>
                <a:cs typeface="Arial" charset="0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2" name="shpKleurvlakBoven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76750" y="6369050"/>
            <a:ext cx="4164013" cy="2841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>
                <a:latin typeface="Verdana" charset="0"/>
                <a:ea typeface="ＭＳ Ｐゴシック" charset="0"/>
                <a:cs typeface="Arial" charset="0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3" name="shpBeeldmerk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87350" y="6362700"/>
            <a:ext cx="3968750" cy="36353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>
                <a:solidFill>
                  <a:schemeClr val="tx1"/>
                </a:solidFill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r>
              <a:rPr lang="nl-NL" altLang="nl-NL">
                <a:solidFill>
                  <a:srgbClr val="000000"/>
                </a:solidFill>
              </a:rPr>
              <a:t>Dia </a:t>
            </a:r>
            <a:fld id="{CBDD8D14-7188-492C-84B9-FE9D8C4AFD87}" type="slidenum">
              <a:rPr lang="nl-NL" altLang="nl-NL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nl-NL" altLang="nl-NL">
                <a:solidFill>
                  <a:srgbClr val="000000"/>
                </a:solidFill>
              </a:rPr>
              <a:t>, Gemeentewerken 2010, 24 juni 2010</a:t>
            </a:r>
          </a:p>
        </p:txBody>
      </p:sp>
    </p:spTree>
    <p:extLst>
      <p:ext uri="{BB962C8B-B14F-4D97-AF65-F5344CB8AC3E}">
        <p14:creationId xmlns:p14="http://schemas.microsoft.com/office/powerpoint/2010/main" val="361921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0" r:id="rId1"/>
    <p:sldLayoutId id="2147483821" r:id="rId2"/>
    <p:sldLayoutId id="2147483822" r:id="rId3"/>
    <p:sldLayoutId id="2147483823" r:id="rId4"/>
    <p:sldLayoutId id="2147483824" r:id="rId5"/>
    <p:sldLayoutId id="2147483825" r:id="rId6"/>
    <p:sldLayoutId id="2147483826" r:id="rId7"/>
    <p:sldLayoutId id="2147483827" r:id="rId8"/>
    <p:sldLayoutId id="2147483828" r:id="rId9"/>
    <p:sldLayoutId id="2147483829" r:id="rId10"/>
    <p:sldLayoutId id="2147483830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+mj-lt"/>
          <a:ea typeface="+mj-ea"/>
          <a:cs typeface="ＭＳ Ｐゴシック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charset="0"/>
          <a:ea typeface="ＭＳ Ｐゴシック" charset="0"/>
          <a:cs typeface="ＭＳ Ｐゴシック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charset="0"/>
          <a:ea typeface="ＭＳ Ｐゴシック" charset="0"/>
          <a:cs typeface="ＭＳ Ｐゴシック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charset="0"/>
          <a:ea typeface="ＭＳ Ｐゴシック" charset="0"/>
          <a:cs typeface="ＭＳ Ｐゴシック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charset="0"/>
          <a:ea typeface="ＭＳ Ｐゴシック" charset="0"/>
          <a:cs typeface="ＭＳ Ｐゴシック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charset="0"/>
          <a:ea typeface="ＭＳ Ｐゴシック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charset="0"/>
          <a:ea typeface="ＭＳ Ｐゴシック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charset="0"/>
          <a:ea typeface="ＭＳ Ｐゴシック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charset="0"/>
          <a:ea typeface="ＭＳ Ｐゴシック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rgbClr val="000000"/>
          </a:solidFill>
          <a:latin typeface="+mn-lt"/>
          <a:ea typeface="+mn-ea"/>
          <a:cs typeface="ＭＳ Ｐゴシック"/>
        </a:defRPr>
      </a:lvl1pPr>
      <a:lvl2pPr marL="152400" indent="-150813" algn="l" rtl="0" eaLnBrk="0" fontAlgn="base" hangingPunct="0">
        <a:spcBef>
          <a:spcPct val="20000"/>
        </a:spcBef>
        <a:spcAft>
          <a:spcPct val="0"/>
        </a:spcAft>
        <a:buFont typeface="Arial" charset="0"/>
        <a:buBlip>
          <a:blip r:embed="rId14"/>
        </a:buBlip>
        <a:defRPr sz="2800">
          <a:solidFill>
            <a:srgbClr val="000000"/>
          </a:solidFill>
          <a:latin typeface="+mn-lt"/>
          <a:ea typeface="+mn-ea"/>
          <a:cs typeface="ＭＳ Ｐゴシック"/>
        </a:defRPr>
      </a:lvl2pPr>
      <a:lvl3pPr marL="406400" indent="-252413" algn="l" rtl="0" eaLnBrk="0" fontAlgn="base" hangingPunct="0">
        <a:spcBef>
          <a:spcPct val="20000"/>
        </a:spcBef>
        <a:spcAft>
          <a:spcPct val="0"/>
        </a:spcAft>
        <a:buFont typeface="Arial" charset="0"/>
        <a:buBlip>
          <a:blip r:embed="rId15"/>
        </a:buBlip>
        <a:defRPr sz="2400">
          <a:solidFill>
            <a:srgbClr val="000000"/>
          </a:solidFill>
          <a:latin typeface="+mn-lt"/>
          <a:ea typeface="+mn-ea"/>
          <a:cs typeface="ＭＳ Ｐゴシック"/>
        </a:defRPr>
      </a:lvl3pPr>
      <a:lvl4pPr marL="633413" indent="-225425" algn="l" rtl="0" eaLnBrk="0" fontAlgn="base" hangingPunct="0">
        <a:spcBef>
          <a:spcPct val="20000"/>
        </a:spcBef>
        <a:spcAft>
          <a:spcPct val="0"/>
        </a:spcAft>
        <a:buFont typeface="Arial" charset="0"/>
        <a:buBlip>
          <a:blip r:embed="rId16"/>
        </a:buBlip>
        <a:defRPr sz="2000">
          <a:solidFill>
            <a:srgbClr val="000000"/>
          </a:solidFill>
          <a:latin typeface="+mn-lt"/>
          <a:ea typeface="+mn-ea"/>
          <a:cs typeface="ＭＳ Ｐゴシック"/>
        </a:defRPr>
      </a:lvl4pPr>
      <a:lvl5pPr marL="811213" indent="-1762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ea typeface="+mn-ea"/>
          <a:cs typeface="ＭＳ Ｐゴシック"/>
        </a:defRPr>
      </a:lvl5pPr>
      <a:lvl6pPr marL="1268413" indent="-1762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>
          <a:solidFill>
            <a:schemeClr val="tx1"/>
          </a:solidFill>
          <a:latin typeface="+mn-lt"/>
          <a:ea typeface="+mn-ea"/>
        </a:defRPr>
      </a:lvl6pPr>
      <a:lvl7pPr marL="1725613" indent="-1762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>
          <a:solidFill>
            <a:schemeClr val="tx1"/>
          </a:solidFill>
          <a:latin typeface="+mn-lt"/>
          <a:ea typeface="+mn-ea"/>
        </a:defRPr>
      </a:lvl7pPr>
      <a:lvl8pPr marL="2182813" indent="-1762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>
          <a:solidFill>
            <a:schemeClr val="tx1"/>
          </a:solidFill>
          <a:latin typeface="+mn-lt"/>
          <a:ea typeface="+mn-ea"/>
        </a:defRPr>
      </a:lvl8pPr>
      <a:lvl9pPr marL="2640013" indent="-1762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  <a:latin typeface="Calibri"/>
                <a:ea typeface="ＭＳ Ｐゴシック"/>
                <a:cs typeface="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2-10-2017</a:t>
            </a:fld>
            <a:endParaRPr lang="nl-NL">
              <a:solidFill>
                <a:prstClr val="black">
                  <a:tint val="75000"/>
                </a:prstClr>
              </a:solidFill>
              <a:latin typeface="Calibri"/>
              <a:ea typeface="ＭＳ Ｐゴシック"/>
              <a:cs typeface="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nl-NL">
              <a:solidFill>
                <a:prstClr val="black">
                  <a:tint val="75000"/>
                </a:prstClr>
              </a:solidFill>
              <a:latin typeface="Calibri"/>
              <a:ea typeface="ＭＳ Ｐゴシック"/>
              <a:cs typeface="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  <a:latin typeface="Calibri"/>
                <a:ea typeface="ＭＳ Ｐゴシック"/>
                <a:cs typeface="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nl-NL">
              <a:solidFill>
                <a:prstClr val="black">
                  <a:tint val="75000"/>
                </a:prstClr>
              </a:solidFill>
              <a:latin typeface="Calibri"/>
              <a:ea typeface="ＭＳ Ｐゴシック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1858182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2" r:id="rId1"/>
    <p:sldLayoutId id="2147483833" r:id="rId2"/>
    <p:sldLayoutId id="2147483834" r:id="rId3"/>
    <p:sldLayoutId id="2147483835" r:id="rId4"/>
    <p:sldLayoutId id="2147483836" r:id="rId5"/>
    <p:sldLayoutId id="2147483837" r:id="rId6"/>
    <p:sldLayoutId id="2147483838" r:id="rId7"/>
    <p:sldLayoutId id="2147483839" r:id="rId8"/>
    <p:sldLayoutId id="2147483840" r:id="rId9"/>
    <p:sldLayoutId id="2147483841" r:id="rId10"/>
    <p:sldLayoutId id="214748384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  <a:latin typeface="Calibri"/>
                <a:cs typeface="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2-10-2017</a:t>
            </a:fld>
            <a:endParaRPr lang="nl-NL">
              <a:solidFill>
                <a:prstClr val="black">
                  <a:tint val="75000"/>
                </a:prstClr>
              </a:solidFill>
              <a:latin typeface="Calibri"/>
              <a:cs typeface="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nl-NL">
              <a:solidFill>
                <a:prstClr val="black">
                  <a:tint val="75000"/>
                </a:prstClr>
              </a:solidFill>
              <a:latin typeface="Calibri"/>
              <a:cs typeface="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  <a:latin typeface="Calibri"/>
                <a:cs typeface="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nl-NL">
              <a:solidFill>
                <a:prstClr val="black">
                  <a:tint val="75000"/>
                </a:prstClr>
              </a:solidFill>
              <a:latin typeface="Calibri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776793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6" r:id="rId1"/>
    <p:sldLayoutId id="2147483857" r:id="rId2"/>
    <p:sldLayoutId id="2147483858" r:id="rId3"/>
    <p:sldLayoutId id="2147483859" r:id="rId4"/>
    <p:sldLayoutId id="2147483860" r:id="rId5"/>
    <p:sldLayoutId id="2147483861" r:id="rId6"/>
    <p:sldLayoutId id="2147483862" r:id="rId7"/>
    <p:sldLayoutId id="2147483863" r:id="rId8"/>
    <p:sldLayoutId id="2147483864" r:id="rId9"/>
    <p:sldLayoutId id="2147483865" r:id="rId10"/>
    <p:sldLayoutId id="2147483866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pKleurvlakOnder"/>
          <p:cNvSpPr>
            <a:spLocks noChangeArrowheads="1"/>
          </p:cNvSpPr>
          <p:nvPr/>
        </p:nvSpPr>
        <p:spPr bwMode="auto">
          <a:xfrm>
            <a:off x="0" y="6318250"/>
            <a:ext cx="9144000" cy="539750"/>
          </a:xfrm>
          <a:prstGeom prst="rect">
            <a:avLst/>
          </a:prstGeom>
          <a:solidFill>
            <a:srgbClr val="9ACCD4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nl-NL" sz="1800">
              <a:solidFill>
                <a:srgbClr val="FFFFFF"/>
              </a:solidFill>
              <a:latin typeface="Verdana"/>
              <a:cs typeface=""/>
            </a:endParaRPr>
          </a:p>
        </p:txBody>
      </p:sp>
      <p:sp>
        <p:nvSpPr>
          <p:cNvPr id="9" name="shpTekst"/>
          <p:cNvSpPr>
            <a:spLocks noChangeArrowheads="1"/>
          </p:cNvSpPr>
          <p:nvPr/>
        </p:nvSpPr>
        <p:spPr bwMode="auto">
          <a:xfrm>
            <a:off x="0" y="0"/>
            <a:ext cx="9144000" cy="1071563"/>
          </a:xfrm>
          <a:prstGeom prst="rect">
            <a:avLst/>
          </a:prstGeom>
          <a:solidFill>
            <a:srgbClr val="9ACCD4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nl-NL" sz="1800">
              <a:solidFill>
                <a:srgbClr val="FFFFFF"/>
              </a:solidFill>
              <a:latin typeface="Verdana"/>
              <a:cs typeface=""/>
            </a:endParaRPr>
          </a:p>
        </p:txBody>
      </p:sp>
      <p:pic>
        <p:nvPicPr>
          <p:cNvPr id="10244" name="shpDatum" descr="RO__vervolgpagina~LPPT.png"/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shpVoettekst"/>
          <p:cNvSpPr>
            <a:spLocks noGrp="1" noChangeArrowheads="1"/>
          </p:cNvSpPr>
          <p:nvPr>
            <p:ph type="title"/>
          </p:nvPr>
        </p:nvSpPr>
        <p:spPr bwMode="auto">
          <a:xfrm>
            <a:off x="366713" y="1233488"/>
            <a:ext cx="816927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46" name="shpPagina"/>
          <p:cNvSpPr>
            <a:spLocks noGrp="1" noChangeArrowheads="1"/>
          </p:cNvSpPr>
          <p:nvPr>
            <p:ph type="body" idx="1"/>
          </p:nvPr>
        </p:nvSpPr>
        <p:spPr bwMode="auto">
          <a:xfrm>
            <a:off x="366713" y="1798638"/>
            <a:ext cx="8169275" cy="435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</p:txBody>
      </p:sp>
      <p:sp>
        <p:nvSpPr>
          <p:cNvPr id="11" name="shpTitel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483100" y="6538913"/>
            <a:ext cx="4156075" cy="3159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fld id="{83F7B8D8-104B-4312-A15A-3E4ADF0015DC}" type="datetime3">
              <a:rPr lang="en-US" smtClean="0">
                <a:cs typeface="Arial" panose="020B0604020202020204" pitchFamily="34" charset="0"/>
              </a:rPr>
              <a:pPr/>
              <a:t>2 October 2017</a:t>
            </a:fld>
            <a:endParaRPr lang="nl-NL">
              <a:cs typeface="Arial" panose="020B0604020202020204" pitchFamily="34" charset="0"/>
            </a:endParaRPr>
          </a:p>
        </p:txBody>
      </p:sp>
      <p:sp>
        <p:nvSpPr>
          <p:cNvPr id="12" name="shpKleurvlakBoven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76750" y="6369050"/>
            <a:ext cx="4164013" cy="2841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r>
              <a:rPr lang="nl-NL" smtClean="0">
                <a:cs typeface="Arial" panose="020B0604020202020204" pitchFamily="34" charset="0"/>
              </a:rPr>
              <a:t>Royal Netherlands Meteorological Institute</a:t>
            </a:r>
            <a:endParaRPr lang="nl-NL">
              <a:cs typeface="Arial" panose="020B0604020202020204" pitchFamily="34" charset="0"/>
            </a:endParaRPr>
          </a:p>
        </p:txBody>
      </p:sp>
      <p:sp>
        <p:nvSpPr>
          <p:cNvPr id="13" name="shpBeeldmerk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87350" y="6362700"/>
            <a:ext cx="712788" cy="36353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fld id="{8519692A-EC60-4630-B609-DD1CEE764AF1}" type="slidenum">
              <a:rPr lang="nl-NL">
                <a:cs typeface="Arial" panose="020B0604020202020204" pitchFamily="34" charset="0"/>
              </a:rPr>
              <a:pPr/>
              <a:t>‹#›</a:t>
            </a:fld>
            <a:endParaRPr lang="nl-NL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716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8" r:id="rId1"/>
    <p:sldLayoutId id="2147483869" r:id="rId2"/>
    <p:sldLayoutId id="2147483870" r:id="rId3"/>
    <p:sldLayoutId id="2147483871" r:id="rId4"/>
    <p:sldLayoutId id="2147483872" r:id="rId5"/>
    <p:sldLayoutId id="2147483873" r:id="rId6"/>
    <p:sldLayoutId id="2147483874" r:id="rId7"/>
    <p:sldLayoutId id="2147483875" r:id="rId8"/>
    <p:sldLayoutId id="2147483876" r:id="rId9"/>
    <p:sldLayoutId id="2147483877" r:id="rId10"/>
    <p:sldLayoutId id="2147483878" r:id="rId11"/>
    <p:sldLayoutId id="2147483879" r:id="rId12"/>
    <p:sldLayoutId id="2147483880" r:id="rId13"/>
  </p:sldLayoutIdLst>
  <p:hf sldNum="0"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 kern="1200">
          <a:solidFill>
            <a:srgbClr val="900079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anose="020B060403050404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anose="020B060403050404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anose="020B060403050404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anose="020B060403050404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anose="020B060403050404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anose="020B060403050404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anose="020B060403050404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900079"/>
          </a:solidFill>
          <a:latin typeface="Verdana" panose="020B0604030504040204" pitchFamily="34" charset="0"/>
        </a:defRPr>
      </a:lvl9pPr>
    </p:titleStyle>
    <p:bodyStyle>
      <a:lvl1pPr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defRPr kern="1200">
          <a:solidFill>
            <a:srgbClr val="000000"/>
          </a:solidFill>
          <a:latin typeface="+mn-lt"/>
          <a:ea typeface="+mn-ea"/>
          <a:cs typeface="+mn-cs"/>
        </a:defRPr>
      </a:lvl1pPr>
      <a:lvl2pPr marL="152400" indent="-1508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Blip>
          <a:blip r:embed="rId16"/>
        </a:buBlip>
        <a:defRPr kern="1200">
          <a:solidFill>
            <a:srgbClr val="000000"/>
          </a:solidFill>
          <a:latin typeface="+mn-lt"/>
          <a:ea typeface="+mn-ea"/>
          <a:cs typeface="+mn-cs"/>
        </a:defRPr>
      </a:lvl2pPr>
      <a:lvl3pPr marL="406400" indent="-2524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Blip>
          <a:blip r:embed="rId17"/>
        </a:buBlip>
        <a:defRPr kern="1200">
          <a:solidFill>
            <a:srgbClr val="000000"/>
          </a:solidFill>
          <a:latin typeface="+mn-lt"/>
          <a:ea typeface="+mn-ea"/>
          <a:cs typeface="+mn-cs"/>
        </a:defRPr>
      </a:lvl3pPr>
      <a:lvl4pPr marL="633413" indent="-225425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Blip>
          <a:blip r:embed="rId18"/>
        </a:buBlip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811213" indent="-1762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CustomShape 1"/>
          <p:cNvSpPr/>
          <p:nvPr/>
        </p:nvSpPr>
        <p:spPr>
          <a:xfrm>
            <a:off x="0" y="6318360"/>
            <a:ext cx="9142200" cy="537840"/>
          </a:xfrm>
          <a:prstGeom prst="rect">
            <a:avLst/>
          </a:prstGeom>
          <a:solidFill>
            <a:srgbClr val="9ACCD4"/>
          </a:solidFill>
          <a:ln>
            <a:noFill/>
          </a:ln>
        </p:spPr>
      </p:sp>
      <p:sp>
        <p:nvSpPr>
          <p:cNvPr id="80" name="CustomShape 2"/>
          <p:cNvSpPr/>
          <p:nvPr/>
        </p:nvSpPr>
        <p:spPr>
          <a:xfrm>
            <a:off x="0" y="0"/>
            <a:ext cx="9142200" cy="1069920"/>
          </a:xfrm>
          <a:prstGeom prst="rect">
            <a:avLst/>
          </a:prstGeom>
          <a:solidFill>
            <a:srgbClr val="9ACCD4"/>
          </a:solidFill>
          <a:ln>
            <a:noFill/>
          </a:ln>
        </p:spPr>
      </p:sp>
      <p:pic>
        <p:nvPicPr>
          <p:cNvPr id="81" name="shpDatum"/>
          <p:cNvPicPr/>
          <p:nvPr/>
        </p:nvPicPr>
        <p:blipFill>
          <a:blip r:embed="rId14"/>
          <a:stretch>
            <a:fillRect/>
          </a:stretch>
        </p:blipFill>
        <p:spPr>
          <a:xfrm>
            <a:off x="0" y="0"/>
            <a:ext cx="9142200" cy="855360"/>
          </a:xfrm>
          <a:prstGeom prst="rect">
            <a:avLst/>
          </a:prstGeom>
          <a:ln>
            <a:noFill/>
          </a:ln>
        </p:spPr>
      </p:pic>
      <p:sp>
        <p:nvSpPr>
          <p:cNvPr id="82" name="PlaceHolder 3"/>
          <p:cNvSpPr>
            <a:spLocks noGrp="1"/>
          </p:cNvSpPr>
          <p:nvPr>
            <p:ph type="title"/>
          </p:nvPr>
        </p:nvSpPr>
        <p:spPr>
          <a:xfrm>
            <a:off x="366840" y="1206360"/>
            <a:ext cx="8167320" cy="6249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>
              <a:lnSpc>
                <a:spcPct val="100000"/>
              </a:lnSpc>
            </a:pPr>
            <a:r>
              <a:rPr lang="en-US"/>
              <a:t>Click to edit the title text format</a:t>
            </a:r>
            <a:endParaRPr/>
          </a:p>
        </p:txBody>
      </p:sp>
      <p:sp>
        <p:nvSpPr>
          <p:cNvPr id="83" name="PlaceHolder 4"/>
          <p:cNvSpPr>
            <a:spLocks noGrp="1"/>
          </p:cNvSpPr>
          <p:nvPr>
            <p:ph type="body"/>
          </p:nvPr>
        </p:nvSpPr>
        <p:spPr>
          <a:xfrm>
            <a:off x="366840" y="1798560"/>
            <a:ext cx="226080" cy="4354200"/>
          </a:xfrm>
          <a:prstGeom prst="rect">
            <a:avLst/>
          </a:prstGeom>
        </p:spPr>
        <p:txBody>
          <a:bodyPr wrap="none" lIns="0" tIns="0" rIns="0" bIns="0"/>
          <a:lstStyle/>
          <a:p>
            <a:r>
              <a:rPr lang="en-US"/>
              <a:t>Click to edit the outline text format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en-US"/>
              <a:t>Second Outline Level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en-US"/>
              <a:t>Third Outline Level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en-US"/>
              <a:t>Fourth Outline Level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en-US"/>
              <a:t>Fifth Outline Level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en-US"/>
              <a:t>Sixth Outline Level</a:t>
            </a:r>
            <a:endParaRPr/>
          </a:p>
          <a:p>
            <a:pPr lvl="6">
              <a:buSzPct val="25000"/>
              <a:buFont typeface="StarSymbol"/>
              <a:buChar char=""/>
            </a:pPr>
            <a:r>
              <a:rPr lang="en-US"/>
              <a:t>Seventh Outline Level</a:t>
            </a:r>
            <a:endParaRPr/>
          </a:p>
        </p:txBody>
      </p:sp>
      <p:sp>
        <p:nvSpPr>
          <p:cNvPr id="84" name="PlaceHolder 5"/>
          <p:cNvSpPr>
            <a:spLocks noGrp="1"/>
          </p:cNvSpPr>
          <p:nvPr>
            <p:ph type="body"/>
          </p:nvPr>
        </p:nvSpPr>
        <p:spPr>
          <a:xfrm>
            <a:off x="604800" y="1798560"/>
            <a:ext cx="226080" cy="4354200"/>
          </a:xfrm>
          <a:prstGeom prst="rect">
            <a:avLst/>
          </a:prstGeom>
        </p:spPr>
        <p:txBody>
          <a:bodyPr wrap="none" lIns="0" tIns="0" rIns="0" bIns="0"/>
          <a:lstStyle/>
          <a:p>
            <a:r>
              <a:rPr lang="en-US"/>
              <a:t>Click to edit the outline text format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en-US"/>
              <a:t>Second Outline Level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en-US"/>
              <a:t>Third Outline Level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en-US"/>
              <a:t>Fourth Outline Level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en-US"/>
              <a:t>Fifth Outline Level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en-US"/>
              <a:t>Sixth Outline Level</a:t>
            </a:r>
            <a:endParaRPr/>
          </a:p>
          <a:p>
            <a:pPr lvl="6">
              <a:buSzPct val="25000"/>
              <a:buFont typeface="StarSymbol"/>
              <a:buChar char=""/>
            </a:pPr>
            <a:r>
              <a:rPr lang="en-US"/>
              <a:t>Seventh Outline Level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732702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2" r:id="rId1"/>
    <p:sldLayoutId id="2147483883" r:id="rId2"/>
    <p:sldLayoutId id="2147483884" r:id="rId3"/>
    <p:sldLayoutId id="2147483885" r:id="rId4"/>
    <p:sldLayoutId id="2147483886" r:id="rId5"/>
    <p:sldLayoutId id="2147483887" r:id="rId6"/>
    <p:sldLayoutId id="2147483888" r:id="rId7"/>
    <p:sldLayoutId id="2147483889" r:id="rId8"/>
    <p:sldLayoutId id="2147483890" r:id="rId9"/>
    <p:sldLayoutId id="2147483891" r:id="rId10"/>
    <p:sldLayoutId id="2147483892" r:id="rId11"/>
    <p:sldLayoutId id="214748389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CustomShape 1"/>
          <p:cNvSpPr/>
          <p:nvPr/>
        </p:nvSpPr>
        <p:spPr>
          <a:xfrm>
            <a:off x="0" y="6318360"/>
            <a:ext cx="9142200" cy="537840"/>
          </a:xfrm>
          <a:prstGeom prst="rect">
            <a:avLst/>
          </a:prstGeom>
          <a:solidFill>
            <a:srgbClr val="9ACCD4"/>
          </a:solidFill>
          <a:ln>
            <a:noFill/>
          </a:ln>
        </p:spPr>
      </p:sp>
      <p:sp>
        <p:nvSpPr>
          <p:cNvPr id="80" name="CustomShape 2"/>
          <p:cNvSpPr/>
          <p:nvPr/>
        </p:nvSpPr>
        <p:spPr>
          <a:xfrm>
            <a:off x="0" y="0"/>
            <a:ext cx="9142200" cy="1069920"/>
          </a:xfrm>
          <a:prstGeom prst="rect">
            <a:avLst/>
          </a:prstGeom>
          <a:solidFill>
            <a:srgbClr val="9ACCD4"/>
          </a:solidFill>
          <a:ln>
            <a:noFill/>
          </a:ln>
        </p:spPr>
      </p:sp>
      <p:pic>
        <p:nvPicPr>
          <p:cNvPr id="81" name="shpDatum"/>
          <p:cNvPicPr/>
          <p:nvPr/>
        </p:nvPicPr>
        <p:blipFill>
          <a:blip r:embed="rId14"/>
          <a:stretch>
            <a:fillRect/>
          </a:stretch>
        </p:blipFill>
        <p:spPr>
          <a:xfrm>
            <a:off x="0" y="0"/>
            <a:ext cx="9142200" cy="855360"/>
          </a:xfrm>
          <a:prstGeom prst="rect">
            <a:avLst/>
          </a:prstGeom>
          <a:ln>
            <a:noFill/>
          </a:ln>
        </p:spPr>
      </p:pic>
      <p:sp>
        <p:nvSpPr>
          <p:cNvPr id="82" name="PlaceHolder 3"/>
          <p:cNvSpPr>
            <a:spLocks noGrp="1"/>
          </p:cNvSpPr>
          <p:nvPr>
            <p:ph type="title"/>
          </p:nvPr>
        </p:nvSpPr>
        <p:spPr>
          <a:xfrm>
            <a:off x="366840" y="1206360"/>
            <a:ext cx="8167320" cy="6249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>
              <a:lnSpc>
                <a:spcPct val="100000"/>
              </a:lnSpc>
            </a:pPr>
            <a:r>
              <a:rPr lang="en-US"/>
              <a:t>Click to edit the title text format</a:t>
            </a:r>
            <a:endParaRPr/>
          </a:p>
        </p:txBody>
      </p:sp>
      <p:sp>
        <p:nvSpPr>
          <p:cNvPr id="83" name="PlaceHolder 4"/>
          <p:cNvSpPr>
            <a:spLocks noGrp="1"/>
          </p:cNvSpPr>
          <p:nvPr>
            <p:ph type="body"/>
          </p:nvPr>
        </p:nvSpPr>
        <p:spPr>
          <a:xfrm>
            <a:off x="366840" y="1798560"/>
            <a:ext cx="226080" cy="4354200"/>
          </a:xfrm>
          <a:prstGeom prst="rect">
            <a:avLst/>
          </a:prstGeom>
        </p:spPr>
        <p:txBody>
          <a:bodyPr wrap="none" lIns="0" tIns="0" rIns="0" bIns="0"/>
          <a:lstStyle/>
          <a:p>
            <a:r>
              <a:rPr lang="en-US"/>
              <a:t>Click to edit the outline text format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en-US"/>
              <a:t>Second Outline Level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en-US"/>
              <a:t>Third Outline Level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en-US"/>
              <a:t>Fourth Outline Level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en-US"/>
              <a:t>Fifth Outline Level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en-US"/>
              <a:t>Sixth Outline Level</a:t>
            </a:r>
            <a:endParaRPr/>
          </a:p>
          <a:p>
            <a:pPr lvl="6">
              <a:buSzPct val="25000"/>
              <a:buFont typeface="StarSymbol"/>
              <a:buChar char=""/>
            </a:pPr>
            <a:r>
              <a:rPr lang="en-US"/>
              <a:t>Seventh Outline Level</a:t>
            </a:r>
            <a:endParaRPr/>
          </a:p>
        </p:txBody>
      </p:sp>
      <p:sp>
        <p:nvSpPr>
          <p:cNvPr id="84" name="PlaceHolder 5"/>
          <p:cNvSpPr>
            <a:spLocks noGrp="1"/>
          </p:cNvSpPr>
          <p:nvPr>
            <p:ph type="body"/>
          </p:nvPr>
        </p:nvSpPr>
        <p:spPr>
          <a:xfrm>
            <a:off x="604800" y="1798560"/>
            <a:ext cx="226080" cy="4354200"/>
          </a:xfrm>
          <a:prstGeom prst="rect">
            <a:avLst/>
          </a:prstGeom>
        </p:spPr>
        <p:txBody>
          <a:bodyPr wrap="none" lIns="0" tIns="0" rIns="0" bIns="0"/>
          <a:lstStyle/>
          <a:p>
            <a:r>
              <a:rPr lang="en-US"/>
              <a:t>Click to edit the outline text format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en-US"/>
              <a:t>Second Outline Level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en-US"/>
              <a:t>Third Outline Level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en-US"/>
              <a:t>Fourth Outline Level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en-US"/>
              <a:t>Fifth Outline Level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en-US"/>
              <a:t>Sixth Outline Level</a:t>
            </a:r>
            <a:endParaRPr/>
          </a:p>
          <a:p>
            <a:pPr lvl="6">
              <a:buSzPct val="25000"/>
              <a:buFont typeface="StarSymbol"/>
              <a:buChar char=""/>
            </a:pPr>
            <a:r>
              <a:rPr lang="en-US"/>
              <a:t>Seventh Outline Level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846680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5" r:id="rId1"/>
    <p:sldLayoutId id="2147483896" r:id="rId2"/>
    <p:sldLayoutId id="2147483897" r:id="rId3"/>
    <p:sldLayoutId id="2147483898" r:id="rId4"/>
    <p:sldLayoutId id="2147483899" r:id="rId5"/>
    <p:sldLayoutId id="2147483900" r:id="rId6"/>
    <p:sldLayoutId id="2147483901" r:id="rId7"/>
    <p:sldLayoutId id="2147483902" r:id="rId8"/>
    <p:sldLayoutId id="2147483903" r:id="rId9"/>
    <p:sldLayoutId id="2147483904" r:id="rId10"/>
    <p:sldLayoutId id="2147483905" r:id="rId11"/>
    <p:sldLayoutId id="214748390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CustomShape 1"/>
          <p:cNvSpPr/>
          <p:nvPr/>
        </p:nvSpPr>
        <p:spPr>
          <a:xfrm>
            <a:off x="0" y="6318360"/>
            <a:ext cx="9142200" cy="537840"/>
          </a:xfrm>
          <a:prstGeom prst="rect">
            <a:avLst/>
          </a:prstGeom>
          <a:solidFill>
            <a:srgbClr val="9ACCD4"/>
          </a:solidFill>
          <a:ln>
            <a:noFill/>
          </a:ln>
        </p:spPr>
      </p:sp>
      <p:sp>
        <p:nvSpPr>
          <p:cNvPr id="120" name="CustomShape 2"/>
          <p:cNvSpPr/>
          <p:nvPr/>
        </p:nvSpPr>
        <p:spPr>
          <a:xfrm>
            <a:off x="0" y="0"/>
            <a:ext cx="9142200" cy="1069920"/>
          </a:xfrm>
          <a:prstGeom prst="rect">
            <a:avLst/>
          </a:prstGeom>
          <a:solidFill>
            <a:srgbClr val="9ACCD4"/>
          </a:solidFill>
          <a:ln>
            <a:noFill/>
          </a:ln>
        </p:spPr>
      </p:sp>
      <p:pic>
        <p:nvPicPr>
          <p:cNvPr id="121" name="shpDatum"/>
          <p:cNvPicPr/>
          <p:nvPr/>
        </p:nvPicPr>
        <p:blipFill>
          <a:blip r:embed="rId14"/>
          <a:stretch>
            <a:fillRect/>
          </a:stretch>
        </p:blipFill>
        <p:spPr>
          <a:xfrm>
            <a:off x="0" y="0"/>
            <a:ext cx="9142200" cy="855360"/>
          </a:xfrm>
          <a:prstGeom prst="rect">
            <a:avLst/>
          </a:prstGeom>
          <a:ln>
            <a:noFill/>
          </a:ln>
        </p:spPr>
      </p:pic>
      <p:sp>
        <p:nvSpPr>
          <p:cNvPr id="122" name="PlaceHolder 3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r>
              <a:rPr lang="en-US"/>
              <a:t>Click to edit the title text format</a:t>
            </a:r>
            <a:endParaRPr/>
          </a:p>
        </p:txBody>
      </p:sp>
      <p:sp>
        <p:nvSpPr>
          <p:cNvPr id="123" name="PlaceHolder 4"/>
          <p:cNvSpPr>
            <a:spLocks noGrp="1"/>
          </p:cNvSpPr>
          <p:nvPr>
            <p:ph type="body"/>
          </p:nvPr>
        </p:nvSpPr>
        <p:spPr>
          <a:xfrm>
            <a:off x="457200" y="1604520"/>
            <a:ext cx="804636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buSzPct val="25000"/>
              <a:buFont typeface="StarSymbol"/>
              <a:buChar char=""/>
            </a:pPr>
            <a:r>
              <a:rPr lang="en-US"/>
              <a:t>Click to edit the outline text format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en-US"/>
              <a:t>Second Outline Level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en-US"/>
              <a:t>Third Outline Level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en-US"/>
              <a:t>Fourth Outline Level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en-US"/>
              <a:t>Fifth Outline Level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en-US"/>
              <a:t>Sixth Outline Level</a:t>
            </a:r>
            <a:endParaRPr/>
          </a:p>
          <a:p>
            <a:pPr lvl="6">
              <a:buSzPct val="25000"/>
              <a:buFont typeface="StarSymbol"/>
              <a:buChar char=""/>
            </a:pPr>
            <a:r>
              <a:rPr lang="en-US"/>
              <a:t>Seventh Outline Level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846232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8" r:id="rId1"/>
    <p:sldLayoutId id="2147483909" r:id="rId2"/>
    <p:sldLayoutId id="2147483910" r:id="rId3"/>
    <p:sldLayoutId id="2147483911" r:id="rId4"/>
    <p:sldLayoutId id="2147483912" r:id="rId5"/>
    <p:sldLayoutId id="2147483913" r:id="rId6"/>
    <p:sldLayoutId id="2147483914" r:id="rId7"/>
    <p:sldLayoutId id="2147483915" r:id="rId8"/>
    <p:sldLayoutId id="2147483916" r:id="rId9"/>
    <p:sldLayoutId id="2147483917" r:id="rId10"/>
    <p:sldLayoutId id="2147483918" r:id="rId11"/>
    <p:sldLayoutId id="214748391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D88AB4B-0413-464C-BC10-7B43DDD8A8E9}" type="datetimeFigureOut">
              <a:rPr lang="nl-NL" smtClean="0">
                <a:solidFill>
                  <a:prstClr val="black">
                    <a:tint val="75000"/>
                  </a:prstClr>
                </a:solidFill>
                <a:latin typeface="Calibri"/>
                <a:cs typeface="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2-10-2017</a:t>
            </a:fld>
            <a:endParaRPr lang="nl-NL">
              <a:solidFill>
                <a:prstClr val="black">
                  <a:tint val="75000"/>
                </a:prstClr>
              </a:solidFill>
              <a:latin typeface="Calibri"/>
              <a:cs typeface="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nl-NL">
              <a:solidFill>
                <a:prstClr val="black">
                  <a:tint val="75000"/>
                </a:prstClr>
              </a:solidFill>
              <a:latin typeface="Calibri"/>
              <a:cs typeface="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9DBB3414-2DE9-4E0C-90A8-1D157145B937}" type="slidenum">
              <a:rPr lang="nl-NL" smtClean="0">
                <a:solidFill>
                  <a:prstClr val="black">
                    <a:tint val="75000"/>
                  </a:prstClr>
                </a:solidFill>
                <a:latin typeface="Calibri"/>
                <a:cs typeface="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nl-NL">
              <a:solidFill>
                <a:prstClr val="black">
                  <a:tint val="75000"/>
                </a:prstClr>
              </a:solidFill>
              <a:latin typeface="Calibri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624785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1" r:id="rId1"/>
    <p:sldLayoutId id="2147483922" r:id="rId2"/>
    <p:sldLayoutId id="2147483923" r:id="rId3"/>
    <p:sldLayoutId id="2147483924" r:id="rId4"/>
    <p:sldLayoutId id="2147483925" r:id="rId5"/>
    <p:sldLayoutId id="2147483926" r:id="rId6"/>
    <p:sldLayoutId id="2147483927" r:id="rId7"/>
    <p:sldLayoutId id="2147483928" r:id="rId8"/>
    <p:sldLayoutId id="2147483929" r:id="rId9"/>
    <p:sldLayoutId id="2147483930" r:id="rId10"/>
    <p:sldLayoutId id="2147483931" r:id="rId11"/>
    <p:sldLayoutId id="214748393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iff"/><Relationship Id="rId1" Type="http://schemas.openxmlformats.org/officeDocument/2006/relationships/slideLayout" Target="../slideLayouts/slideLayout10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0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7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5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13" Type="http://schemas.openxmlformats.org/officeDocument/2006/relationships/image" Target="../media/image32.png"/><Relationship Id="rId18" Type="http://schemas.openxmlformats.org/officeDocument/2006/relationships/image" Target="../media/image37.png"/><Relationship Id="rId3" Type="http://schemas.openxmlformats.org/officeDocument/2006/relationships/image" Target="../media/image22.jpeg"/><Relationship Id="rId7" Type="http://schemas.openxmlformats.org/officeDocument/2006/relationships/image" Target="../media/image26.wmf"/><Relationship Id="rId12" Type="http://schemas.openxmlformats.org/officeDocument/2006/relationships/image" Target="../media/image31.png"/><Relationship Id="rId17" Type="http://schemas.openxmlformats.org/officeDocument/2006/relationships/image" Target="../media/image36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35.png"/><Relationship Id="rId1" Type="http://schemas.openxmlformats.org/officeDocument/2006/relationships/slideLayout" Target="../slideLayouts/slideLayout110.xml"/><Relationship Id="rId6" Type="http://schemas.openxmlformats.org/officeDocument/2006/relationships/image" Target="../media/image25.wmf"/><Relationship Id="rId11" Type="http://schemas.openxmlformats.org/officeDocument/2006/relationships/image" Target="../media/image30.jpeg"/><Relationship Id="rId5" Type="http://schemas.openxmlformats.org/officeDocument/2006/relationships/image" Target="../media/image24.jpeg"/><Relationship Id="rId15" Type="http://schemas.openxmlformats.org/officeDocument/2006/relationships/image" Target="../media/image34.png"/><Relationship Id="rId10" Type="http://schemas.openxmlformats.org/officeDocument/2006/relationships/image" Target="../media/image29.jpeg"/><Relationship Id="rId4" Type="http://schemas.openxmlformats.org/officeDocument/2006/relationships/image" Target="../media/image23.jpeg"/><Relationship Id="rId9" Type="http://schemas.openxmlformats.org/officeDocument/2006/relationships/image" Target="../media/image28.jpeg"/><Relationship Id="rId14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1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4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dare-portal.org/" TargetMode="External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4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9.xml"/><Relationship Id="rId1" Type="http://schemas.openxmlformats.org/officeDocument/2006/relationships/tags" Target="../tags/tag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slideLayout" Target="../slideLayouts/slideLayout78.xml"/><Relationship Id="rId1" Type="http://schemas.openxmlformats.org/officeDocument/2006/relationships/tags" Target="../tags/tag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9.xml"/><Relationship Id="rId1" Type="http://schemas.openxmlformats.org/officeDocument/2006/relationships/tags" Target="../tags/tag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image" Target="../media/image47.jpeg"/><Relationship Id="rId2" Type="http://schemas.openxmlformats.org/officeDocument/2006/relationships/slideLayout" Target="../slideLayouts/slideLayout83.xml"/><Relationship Id="rId1" Type="http://schemas.openxmlformats.org/officeDocument/2006/relationships/tags" Target="../tags/tag4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46.jpe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45.jpeg"/><Relationship Id="rId4" Type="http://schemas.openxmlformats.org/officeDocument/2006/relationships/diagramLayout" Target="../diagrams/layout1.xml"/><Relationship Id="rId9" Type="http://schemas.openxmlformats.org/officeDocument/2006/relationships/image" Target="../media/image44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3.xml"/><Relationship Id="rId1" Type="http://schemas.openxmlformats.org/officeDocument/2006/relationships/tags" Target="../tags/tag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9.xml"/><Relationship Id="rId1" Type="http://schemas.openxmlformats.org/officeDocument/2006/relationships/tags" Target="../tags/tag6.xml"/><Relationship Id="rId4" Type="http://schemas.openxmlformats.org/officeDocument/2006/relationships/image" Target="../media/image4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83.xml"/><Relationship Id="rId1" Type="http://schemas.openxmlformats.org/officeDocument/2006/relationships/tags" Target="../tags/tag7.xml"/><Relationship Id="rId6" Type="http://schemas.openxmlformats.org/officeDocument/2006/relationships/image" Target="../media/image51.png"/><Relationship Id="rId5" Type="http://schemas.openxmlformats.org/officeDocument/2006/relationships/image" Target="../media/image50.jpeg"/><Relationship Id="rId4" Type="http://schemas.openxmlformats.org/officeDocument/2006/relationships/image" Target="../media/image49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tags" Target="../tags/tag10.xml"/><Relationship Id="rId7" Type="http://schemas.openxmlformats.org/officeDocument/2006/relationships/slideLayout" Target="../slideLayouts/slideLayout79.xml"/><Relationship Id="rId12" Type="http://schemas.microsoft.com/office/2007/relationships/diagramDrawing" Target="../diagrams/drawing2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tags" Target="../tags/tag13.xml"/><Relationship Id="rId11" Type="http://schemas.openxmlformats.org/officeDocument/2006/relationships/diagramColors" Target="../diagrams/colors2.xml"/><Relationship Id="rId5" Type="http://schemas.openxmlformats.org/officeDocument/2006/relationships/tags" Target="../tags/tag12.xml"/><Relationship Id="rId10" Type="http://schemas.openxmlformats.org/officeDocument/2006/relationships/diagramQuickStyle" Target="../diagrams/quickStyle2.xml"/><Relationship Id="rId4" Type="http://schemas.openxmlformats.org/officeDocument/2006/relationships/tags" Target="../tags/tag11.xml"/><Relationship Id="rId9" Type="http://schemas.openxmlformats.org/officeDocument/2006/relationships/diagramLayout" Target="../diagrams/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slideLayout" Target="../slideLayouts/slideLayout79.xml"/><Relationship Id="rId1" Type="http://schemas.openxmlformats.org/officeDocument/2006/relationships/tags" Target="../tags/tag14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9.xml"/><Relationship Id="rId1" Type="http://schemas.openxmlformats.org/officeDocument/2006/relationships/tags" Target="../tags/tag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tiff"/><Relationship Id="rId1" Type="http://schemas.openxmlformats.org/officeDocument/2006/relationships/slideLayout" Target="../slideLayouts/slideLayout16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16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Relationship Id="rId4" Type="http://schemas.openxmlformats.org/officeDocument/2006/relationships/hyperlink" Target="http://www.ecad.eu/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0.png"/><Relationship Id="rId4" Type="http://schemas.openxmlformats.org/officeDocument/2006/relationships/image" Target="../media/image5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1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eg"/><Relationship Id="rId3" Type="http://schemas.openxmlformats.org/officeDocument/2006/relationships/image" Target="../media/image63.png"/><Relationship Id="rId7" Type="http://schemas.openxmlformats.org/officeDocument/2006/relationships/image" Target="../media/image67.png"/><Relationship Id="rId12" Type="http://schemas.openxmlformats.org/officeDocument/2006/relationships/image" Target="../media/image56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6.png"/><Relationship Id="rId11" Type="http://schemas.openxmlformats.org/officeDocument/2006/relationships/image" Target="../media/image71.png"/><Relationship Id="rId5" Type="http://schemas.openxmlformats.org/officeDocument/2006/relationships/image" Target="../media/image65.jpeg"/><Relationship Id="rId10" Type="http://schemas.openxmlformats.org/officeDocument/2006/relationships/image" Target="../media/image70.png"/><Relationship Id="rId4" Type="http://schemas.openxmlformats.org/officeDocument/2006/relationships/image" Target="../media/image64.png"/><Relationship Id="rId9" Type="http://schemas.openxmlformats.org/officeDocument/2006/relationships/image" Target="../media/image69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3" Type="http://schemas.openxmlformats.org/officeDocument/2006/relationships/hyperlink" Target="http://www.ecad.eu/" TargetMode="External"/><Relationship Id="rId7" Type="http://schemas.openxmlformats.org/officeDocument/2006/relationships/image" Target="../media/image7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8.jpeg"/><Relationship Id="rId5" Type="http://schemas.openxmlformats.org/officeDocument/2006/relationships/image" Target="../media/image65.jpeg"/><Relationship Id="rId4" Type="http://schemas.openxmlformats.org/officeDocument/2006/relationships/hyperlink" Target="http://www.ecad.eu/icad.php" TargetMode="External"/><Relationship Id="rId9" Type="http://schemas.openxmlformats.org/officeDocument/2006/relationships/image" Target="../media/image73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5.jpeg"/><Relationship Id="rId4" Type="http://schemas.openxmlformats.org/officeDocument/2006/relationships/image" Target="../media/image7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8.jpeg"/><Relationship Id="rId4" Type="http://schemas.openxmlformats.org/officeDocument/2006/relationships/image" Target="../media/image7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2"/>
          <p:cNvSpPr txBox="1">
            <a:spLocks noChangeArrowheads="1"/>
          </p:cNvSpPr>
          <p:nvPr/>
        </p:nvSpPr>
        <p:spPr bwMode="auto">
          <a:xfrm>
            <a:off x="4788024" y="2924944"/>
            <a:ext cx="4248472" cy="2376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nl-NL" altLang="nl-NL" dirty="0" err="1">
                <a:solidFill>
                  <a:srgbClr val="CC0066"/>
                </a:solidFill>
                <a:cs typeface="ＭＳ Ｐゴシック"/>
              </a:rPr>
              <a:t>Experiences</a:t>
            </a:r>
            <a:r>
              <a:rPr lang="nl-NL" altLang="nl-NL" dirty="0">
                <a:solidFill>
                  <a:srgbClr val="CC0066"/>
                </a:solidFill>
                <a:cs typeface="ＭＳ Ｐゴシック"/>
              </a:rPr>
              <a:t> in </a:t>
            </a:r>
            <a:r>
              <a:rPr lang="nl-NL" altLang="nl-NL" dirty="0" err="1">
                <a:solidFill>
                  <a:srgbClr val="CC0066"/>
                </a:solidFill>
                <a:cs typeface="ＭＳ Ｐゴシック"/>
              </a:rPr>
              <a:t>and</a:t>
            </a:r>
            <a:r>
              <a:rPr lang="nl-NL" altLang="nl-NL" dirty="0">
                <a:solidFill>
                  <a:srgbClr val="CC0066"/>
                </a:solidFill>
                <a:cs typeface="ＭＳ Ｐゴシック"/>
              </a:rPr>
              <a:t> new </a:t>
            </a:r>
            <a:r>
              <a:rPr lang="nl-NL" altLang="nl-NL" dirty="0" err="1">
                <a:solidFill>
                  <a:srgbClr val="CC0066"/>
                </a:solidFill>
                <a:cs typeface="ＭＳ Ｐゴシック"/>
              </a:rPr>
              <a:t>requirements</a:t>
            </a:r>
            <a:r>
              <a:rPr lang="nl-NL" altLang="nl-NL" dirty="0">
                <a:solidFill>
                  <a:srgbClr val="CC0066"/>
                </a:solidFill>
                <a:cs typeface="ＭＳ Ｐゴシック"/>
              </a:rPr>
              <a:t> </a:t>
            </a:r>
            <a:r>
              <a:rPr lang="nl-NL" altLang="nl-NL" dirty="0" err="1">
                <a:solidFill>
                  <a:srgbClr val="CC0066"/>
                </a:solidFill>
                <a:cs typeface="ＭＳ Ｐゴシック"/>
              </a:rPr>
              <a:t>for</a:t>
            </a:r>
            <a:r>
              <a:rPr lang="nl-NL" altLang="nl-NL" dirty="0">
                <a:solidFill>
                  <a:srgbClr val="CC0066"/>
                </a:solidFill>
                <a:cs typeface="ＭＳ Ｐゴシック"/>
              </a:rPr>
              <a:t> </a:t>
            </a:r>
            <a:r>
              <a:rPr lang="nl-NL" altLang="nl-NL" dirty="0" err="1">
                <a:solidFill>
                  <a:srgbClr val="CC0066"/>
                </a:solidFill>
                <a:cs typeface="ＭＳ Ｐゴシック"/>
              </a:rPr>
              <a:t>using</a:t>
            </a:r>
            <a:r>
              <a:rPr lang="nl-NL" altLang="nl-NL" dirty="0">
                <a:solidFill>
                  <a:srgbClr val="CC0066"/>
                </a:solidFill>
                <a:cs typeface="ＭＳ Ｐゴシック"/>
              </a:rPr>
              <a:t> </a:t>
            </a:r>
            <a:r>
              <a:rPr lang="nl-NL" altLang="nl-NL" dirty="0" err="1">
                <a:solidFill>
                  <a:srgbClr val="CC0066"/>
                </a:solidFill>
                <a:cs typeface="ＭＳ Ｐゴシック"/>
              </a:rPr>
              <a:t>climate</a:t>
            </a:r>
            <a:r>
              <a:rPr lang="nl-NL" altLang="nl-NL" dirty="0">
                <a:solidFill>
                  <a:srgbClr val="CC0066"/>
                </a:solidFill>
                <a:cs typeface="ＭＳ Ｐゴシック"/>
              </a:rPr>
              <a:t> data </a:t>
            </a:r>
            <a:endParaRPr lang="nl-NL" altLang="nl-NL" dirty="0" smtClean="0">
              <a:solidFill>
                <a:srgbClr val="CC0066"/>
              </a:solidFill>
              <a:cs typeface="ＭＳ Ｐゴシック"/>
            </a:endParaRPr>
          </a:p>
          <a:p>
            <a:endParaRPr lang="en-US" altLang="nl-NL" sz="1800" dirty="0" smtClean="0">
              <a:solidFill>
                <a:srgbClr val="CC0066"/>
              </a:solidFill>
              <a:cs typeface="ＭＳ Ｐゴシック"/>
            </a:endParaRPr>
          </a:p>
          <a:p>
            <a:r>
              <a:rPr lang="en-US" altLang="nl-NL" sz="1800" dirty="0" smtClean="0">
                <a:solidFill>
                  <a:srgbClr val="CC0066"/>
                </a:solidFill>
                <a:cs typeface="ＭＳ Ｐゴシック"/>
              </a:rPr>
              <a:t>Prof dr. Albert Klein Tank</a:t>
            </a:r>
          </a:p>
          <a:p>
            <a:r>
              <a:rPr lang="en-US" altLang="nl-NL" sz="1800" dirty="0" smtClean="0">
                <a:solidFill>
                  <a:srgbClr val="CC0066"/>
                </a:solidFill>
                <a:cs typeface="ＭＳ Ｐゴシック"/>
              </a:rPr>
              <a:t>KNMI en Wageningen University</a:t>
            </a:r>
            <a:endParaRPr lang="nl-NL" altLang="nl-NL" sz="1800" dirty="0">
              <a:solidFill>
                <a:srgbClr val="CC0066"/>
              </a:solidFill>
              <a:cs typeface="ＭＳ Ｐゴシック"/>
            </a:endParaRPr>
          </a:p>
        </p:txBody>
      </p:sp>
      <p:pic>
        <p:nvPicPr>
          <p:cNvPr id="3" name="Picture 2" descr="Wageningen UR 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61829" y="5733256"/>
            <a:ext cx="3082579" cy="47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82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405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CustomShape 1"/>
          <p:cNvSpPr/>
          <p:nvPr/>
        </p:nvSpPr>
        <p:spPr>
          <a:xfrm>
            <a:off x="2673000" y="6400800"/>
            <a:ext cx="3555360" cy="363240"/>
          </a:xfrm>
          <a:prstGeom prst="rect">
            <a:avLst/>
          </a:prstGeom>
          <a:noFill/>
          <a:ln>
            <a:noFill/>
          </a:ln>
        </p:spPr>
        <p:txBody>
          <a:bodyPr wrap="none" lIns="90000" tIns="45000" rIns="90000" bIns="45000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800">
                <a:solidFill>
                  <a:srgbClr val="FFFFFF"/>
                </a:solidFill>
                <a:latin typeface="Calibri"/>
                <a:cs typeface="DejaVu Sans"/>
              </a:rPr>
              <a:t>IPCC-WG1, 2013, Table SPM.1</a:t>
            </a:r>
            <a:endParaRPr sz="1800">
              <a:solidFill>
                <a:prstClr val="black"/>
              </a:solidFill>
              <a:latin typeface="Arial"/>
              <a:cs typeface="DejaVu Sans"/>
            </a:endParaRPr>
          </a:p>
        </p:txBody>
      </p:sp>
      <p:sp>
        <p:nvSpPr>
          <p:cNvPr id="195" name="CustomShape 2"/>
          <p:cNvSpPr/>
          <p:nvPr/>
        </p:nvSpPr>
        <p:spPr>
          <a:xfrm>
            <a:off x="1258920" y="5432400"/>
            <a:ext cx="3958920" cy="51516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>
                <a:latin typeface="Verdana"/>
                <a:cs typeface="DejaVu Sans"/>
              </a:rPr>
              <a:t>Patroon van recente opwarming duidelijk anders dan in begin van de eeuw</a:t>
            </a:r>
            <a:endParaRPr sz="1800">
              <a:solidFill>
                <a:prstClr val="black"/>
              </a:solidFill>
              <a:latin typeface="Arial"/>
              <a:cs typeface="DejaVu Sans"/>
            </a:endParaRPr>
          </a:p>
        </p:txBody>
      </p:sp>
      <p:pic>
        <p:nvPicPr>
          <p:cNvPr id="196" name="Picture 5"/>
          <p:cNvPicPr/>
          <p:nvPr/>
        </p:nvPicPr>
        <p:blipFill>
          <a:blip r:embed="rId2"/>
          <a:stretch>
            <a:fillRect/>
          </a:stretch>
        </p:blipFill>
        <p:spPr>
          <a:xfrm>
            <a:off x="571680" y="1197000"/>
            <a:ext cx="8102520" cy="5071680"/>
          </a:xfrm>
          <a:prstGeom prst="rect">
            <a:avLst/>
          </a:prstGeom>
          <a:ln>
            <a:noFill/>
          </a:ln>
        </p:spPr>
      </p:pic>
      <p:sp>
        <p:nvSpPr>
          <p:cNvPr id="197" name="CustomShape 3"/>
          <p:cNvSpPr/>
          <p:nvPr/>
        </p:nvSpPr>
        <p:spPr>
          <a:xfrm>
            <a:off x="215640" y="332640"/>
            <a:ext cx="8667360" cy="5698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dirty="0" smtClean="0">
                <a:solidFill>
                  <a:srgbClr val="900079"/>
                </a:solidFill>
                <a:latin typeface="Calibri"/>
                <a:cs typeface="DejaVu Sans"/>
              </a:rPr>
              <a:t>Indices for extremes </a:t>
            </a:r>
            <a:r>
              <a:rPr lang="en-US" dirty="0">
                <a:solidFill>
                  <a:srgbClr val="900079"/>
                </a:solidFill>
                <a:latin typeface="Calibri"/>
                <a:cs typeface="DejaVu Sans"/>
              </a:rPr>
              <a:t>in IPCC</a:t>
            </a:r>
            <a:endParaRPr sz="1800" dirty="0">
              <a:solidFill>
                <a:prstClr val="black"/>
              </a:solidFill>
              <a:latin typeface="Arial"/>
              <a:cs typeface="DejaVu Sans"/>
            </a:endParaRPr>
          </a:p>
        </p:txBody>
      </p:sp>
    </p:spTree>
    <p:extLst>
      <p:ext uri="{BB962C8B-B14F-4D97-AF65-F5344CB8AC3E}">
        <p14:creationId xmlns:p14="http://schemas.microsoft.com/office/powerpoint/2010/main" val="631050531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Text Box 5"/>
          <p:cNvSpPr txBox="1">
            <a:spLocks noChangeArrowheads="1"/>
          </p:cNvSpPr>
          <p:nvPr/>
        </p:nvSpPr>
        <p:spPr bwMode="auto">
          <a:xfrm>
            <a:off x="376238" y="6400800"/>
            <a:ext cx="151515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r>
              <a:rPr lang="nl-NL" altLang="nl-NL" sz="1800" dirty="0" err="1">
                <a:solidFill>
                  <a:srgbClr val="FFFFFF"/>
                </a:solidFill>
                <a:cs typeface=""/>
              </a:rPr>
              <a:t>Figure</a:t>
            </a:r>
            <a:r>
              <a:rPr lang="nl-NL" altLang="nl-NL" sz="1800" dirty="0">
                <a:solidFill>
                  <a:srgbClr val="FFFFFF"/>
                </a:solidFill>
                <a:cs typeface=""/>
              </a:rPr>
              <a:t> 2.33</a:t>
            </a:r>
          </a:p>
        </p:txBody>
      </p:sp>
      <p:pic>
        <p:nvPicPr>
          <p:cNvPr id="2048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2222500"/>
            <a:ext cx="4967287" cy="365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3177" name="Text Box 9"/>
          <p:cNvSpPr txBox="1">
            <a:spLocks noChangeArrowheads="1"/>
          </p:cNvSpPr>
          <p:nvPr/>
        </p:nvSpPr>
        <p:spPr bwMode="auto">
          <a:xfrm>
            <a:off x="6084168" y="2796009"/>
            <a:ext cx="2665412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r>
              <a:rPr lang="nl-NL" altLang="nl-NL" sz="1800" dirty="0" smtClean="0">
                <a:cs typeface=""/>
              </a:rPr>
              <a:t>UN </a:t>
            </a:r>
            <a:r>
              <a:rPr lang="nl-NL" altLang="nl-NL" sz="1800" dirty="0" err="1" smtClean="0">
                <a:cs typeface=""/>
              </a:rPr>
              <a:t>Climate</a:t>
            </a:r>
            <a:r>
              <a:rPr lang="nl-NL" altLang="nl-NL" sz="1800" dirty="0" smtClean="0">
                <a:cs typeface=""/>
              </a:rPr>
              <a:t> Panel IPCC:</a:t>
            </a:r>
          </a:p>
          <a:p>
            <a:r>
              <a:rPr lang="nl-NL" altLang="nl-NL" sz="1800" dirty="0" smtClean="0">
                <a:cs typeface=""/>
              </a:rPr>
              <a:t>“</a:t>
            </a:r>
            <a:r>
              <a:rPr lang="en-GB" altLang="nl-NL" sz="1800" dirty="0">
                <a:cs typeface=""/>
              </a:rPr>
              <a:t>It is likely that since about 1950 the number of heavy precipitation events over land has increased in more regions than it has decreased</a:t>
            </a:r>
            <a:r>
              <a:rPr lang="nl-NL" altLang="nl-NL" sz="1800" dirty="0">
                <a:cs typeface=""/>
              </a:rPr>
              <a:t>”</a:t>
            </a:r>
            <a:endParaRPr lang="en-US" altLang="nl-NL" sz="1800" dirty="0">
              <a:cs typeface="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altLang="nl-NL" dirty="0" smtClean="0"/>
              <a:t>Index </a:t>
            </a:r>
            <a:r>
              <a:rPr lang="nl-NL" altLang="nl-NL" dirty="0" err="1"/>
              <a:t>for</a:t>
            </a:r>
            <a:r>
              <a:rPr lang="nl-NL" altLang="nl-NL" dirty="0"/>
              <a:t> heavy </a:t>
            </a:r>
            <a:r>
              <a:rPr lang="nl-NL" altLang="nl-NL" dirty="0" err="1" smtClean="0"/>
              <a:t>precipitation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02038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317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628801"/>
            <a:ext cx="7704856" cy="468052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596336" y="2551544"/>
            <a:ext cx="16561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nl-NL" sz="2400" dirty="0" err="1" smtClean="0">
                <a:solidFill>
                  <a:srgbClr val="2A1FD5"/>
                </a:solidFill>
                <a:latin typeface="Calibri"/>
                <a:cs typeface=""/>
              </a:rPr>
              <a:t>increase</a:t>
            </a:r>
            <a:endParaRPr lang="nl-NL" sz="2400" dirty="0" smtClean="0">
              <a:solidFill>
                <a:srgbClr val="2A1FD5"/>
              </a:solidFill>
              <a:latin typeface="Calibri"/>
              <a:cs typeface="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nl-NL" sz="2400" dirty="0">
              <a:solidFill>
                <a:prstClr val="black"/>
              </a:solidFill>
              <a:latin typeface="Calibri"/>
              <a:cs typeface="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nl-NL" sz="2400" dirty="0" smtClean="0">
                <a:solidFill>
                  <a:srgbClr val="4AD636"/>
                </a:solidFill>
                <a:latin typeface="Calibri"/>
                <a:cs typeface=""/>
              </a:rPr>
              <a:t>no</a:t>
            </a:r>
            <a:br>
              <a:rPr lang="nl-NL" sz="2400" dirty="0" smtClean="0">
                <a:solidFill>
                  <a:srgbClr val="4AD636"/>
                </a:solidFill>
                <a:latin typeface="Calibri"/>
                <a:cs typeface=""/>
              </a:rPr>
            </a:br>
            <a:r>
              <a:rPr lang="nl-NL" sz="2400" dirty="0" smtClean="0">
                <a:solidFill>
                  <a:srgbClr val="4AD636"/>
                </a:solidFill>
                <a:latin typeface="Calibri"/>
                <a:cs typeface=""/>
              </a:rPr>
              <a:t>significant trend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nl-NL" sz="2400" dirty="0" smtClean="0">
              <a:solidFill>
                <a:prstClr val="black"/>
              </a:solidFill>
              <a:latin typeface="Calibri"/>
              <a:cs typeface="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nl-NL" sz="2400" dirty="0" err="1" smtClean="0">
                <a:solidFill>
                  <a:srgbClr val="E98535"/>
                </a:solidFill>
                <a:latin typeface="Calibri"/>
                <a:cs typeface=""/>
              </a:rPr>
              <a:t>decrease</a:t>
            </a:r>
            <a:endParaRPr lang="nl-NL" sz="2400" dirty="0" smtClean="0">
              <a:solidFill>
                <a:srgbClr val="E98535"/>
              </a:solidFill>
              <a:latin typeface="Calibri"/>
              <a:cs typeface="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7836" y="519063"/>
            <a:ext cx="834927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dirty="0" smtClean="0">
                <a:solidFill>
                  <a:prstClr val="black"/>
                </a:solidFill>
                <a:latin typeface="Calibri"/>
                <a:cs typeface=""/>
              </a:rPr>
              <a:t>Trends (1951-2015) in the index for long-term heavy precipitation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dirty="0" smtClean="0">
                <a:solidFill>
                  <a:prstClr val="black"/>
                </a:solidFill>
                <a:latin typeface="Calibri"/>
                <a:cs typeface=""/>
              </a:rPr>
              <a:t>for weather stations in Europe</a:t>
            </a:r>
            <a:endParaRPr lang="en-US" sz="2400" dirty="0">
              <a:solidFill>
                <a:prstClr val="black"/>
              </a:solidFill>
              <a:latin typeface="Calibri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1388788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CustomShape 1"/>
          <p:cNvSpPr/>
          <p:nvPr/>
        </p:nvSpPr>
        <p:spPr>
          <a:xfrm>
            <a:off x="366840" y="1233360"/>
            <a:ext cx="8775360" cy="5698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dirty="0" smtClean="0">
                <a:solidFill>
                  <a:srgbClr val="900079"/>
                </a:solidFill>
                <a:latin typeface="Calibri"/>
                <a:cs typeface="DejaVu Sans"/>
              </a:rPr>
              <a:t>WMO-</a:t>
            </a:r>
            <a:r>
              <a:rPr lang="en-US" dirty="0" err="1" smtClean="0">
                <a:solidFill>
                  <a:srgbClr val="900079"/>
                </a:solidFill>
                <a:latin typeface="Calibri"/>
                <a:cs typeface="DejaVu Sans"/>
              </a:rPr>
              <a:t>CCl</a:t>
            </a:r>
            <a:r>
              <a:rPr lang="en-US" dirty="0" smtClean="0">
                <a:solidFill>
                  <a:srgbClr val="900079"/>
                </a:solidFill>
                <a:latin typeface="Calibri"/>
                <a:cs typeface="DejaVu Sans"/>
              </a:rPr>
              <a:t>/CLIVAR/JCOMM Expert Team on Climate Change Detection and Indices (ETCCDI)</a:t>
            </a:r>
            <a:endParaRPr sz="1800" dirty="0">
              <a:solidFill>
                <a:prstClr val="black"/>
              </a:solidFill>
              <a:latin typeface="Arial"/>
              <a:cs typeface="DejaVu Sans"/>
            </a:endParaRPr>
          </a:p>
        </p:txBody>
      </p:sp>
      <p:sp>
        <p:nvSpPr>
          <p:cNvPr id="171" name="CustomShape 2"/>
          <p:cNvSpPr/>
          <p:nvPr/>
        </p:nvSpPr>
        <p:spPr>
          <a:xfrm>
            <a:off x="366840" y="2060640"/>
            <a:ext cx="8380080" cy="4030560"/>
          </a:xfrm>
          <a:prstGeom prst="rect">
            <a:avLst/>
          </a:prstGeom>
          <a:noFill/>
          <a:ln>
            <a:noFill/>
          </a:ln>
        </p:spPr>
      </p:sp>
      <p:sp>
        <p:nvSpPr>
          <p:cNvPr id="172" name="CustomShape 3"/>
          <p:cNvSpPr/>
          <p:nvPr/>
        </p:nvSpPr>
        <p:spPr>
          <a:xfrm>
            <a:off x="4217760" y="6444000"/>
            <a:ext cx="4950000" cy="363240"/>
          </a:xfrm>
          <a:prstGeom prst="rect">
            <a:avLst/>
          </a:prstGeom>
          <a:noFill/>
          <a:ln>
            <a:noFill/>
          </a:ln>
        </p:spPr>
        <p:txBody>
          <a:bodyPr wrap="none" lIns="90000" tIns="45000" rIns="90000" bIns="45000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800">
                <a:solidFill>
                  <a:srgbClr val="FFFFFF"/>
                </a:solidFill>
                <a:latin typeface="Calibri"/>
                <a:cs typeface="DejaVu Sans"/>
              </a:rPr>
              <a:t>Klein Tank et al., 2009, WMO-TD No. 1500</a:t>
            </a:r>
            <a:endParaRPr sz="1800">
              <a:solidFill>
                <a:prstClr val="black"/>
              </a:solidFill>
              <a:latin typeface="Arial"/>
              <a:cs typeface="DejaVu Sans"/>
            </a:endParaRPr>
          </a:p>
        </p:txBody>
      </p:sp>
      <p:pic>
        <p:nvPicPr>
          <p:cNvPr id="173" name="Picture 1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3492" y="1706256"/>
            <a:ext cx="2949891" cy="4191925"/>
          </a:xfrm>
          <a:prstGeom prst="rect">
            <a:avLst/>
          </a:prstGeom>
          <a:ln>
            <a:noFill/>
          </a:ln>
        </p:spPr>
      </p:pic>
      <p:sp>
        <p:nvSpPr>
          <p:cNvPr id="174" name="CustomShape 4"/>
          <p:cNvSpPr/>
          <p:nvPr/>
        </p:nvSpPr>
        <p:spPr>
          <a:xfrm>
            <a:off x="366840" y="2060640"/>
            <a:ext cx="8380800" cy="40312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25000"/>
            </a:pPr>
            <a:r>
              <a:rPr lang="en-US" sz="2000" dirty="0">
                <a:latin typeface="Calibri"/>
                <a:cs typeface="DejaVu Sans"/>
              </a:rPr>
              <a:t>List of 27 standardized indices </a:t>
            </a:r>
            <a:r>
              <a:rPr lang="en-US" sz="2000" dirty="0" smtClean="0">
                <a:latin typeface="Calibri"/>
                <a:cs typeface="DejaVu Sans"/>
              </a:rPr>
              <a:t>for </a:t>
            </a:r>
            <a:r>
              <a:rPr lang="en-US" sz="2000" b="1" dirty="0" smtClean="0">
                <a:latin typeface="Calibri"/>
                <a:cs typeface="DejaVu Sans"/>
              </a:rPr>
              <a:t>GCOS-ECVs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25000"/>
            </a:pPr>
            <a:r>
              <a:rPr lang="en-US" sz="2000" dirty="0">
                <a:latin typeface="Calibri"/>
                <a:cs typeface="DejaVu Sans"/>
              </a:rPr>
              <a:t> </a:t>
            </a:r>
            <a:r>
              <a:rPr lang="en-US" sz="2000" dirty="0" smtClean="0">
                <a:latin typeface="Calibri"/>
                <a:cs typeface="DejaVu Sans"/>
              </a:rPr>
              <a:t>   </a:t>
            </a:r>
            <a:r>
              <a:rPr lang="en-US" sz="2000" dirty="0">
                <a:latin typeface="Calibri"/>
                <a:cs typeface="DejaVu Sans"/>
              </a:rPr>
              <a:t>near the surface over land </a:t>
            </a:r>
            <a:endParaRPr sz="1800" dirty="0">
              <a:solidFill>
                <a:prstClr val="black"/>
              </a:solidFill>
              <a:latin typeface="Arial"/>
              <a:cs typeface="DejaVu Sans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25000"/>
            </a:pPr>
            <a:r>
              <a:rPr lang="en-US" sz="2000" dirty="0">
                <a:latin typeface="Calibri"/>
                <a:cs typeface="DejaVu Sans"/>
              </a:rPr>
              <a:t>Internationally coordinated</a:t>
            </a:r>
            <a:endParaRPr sz="1800" dirty="0">
              <a:solidFill>
                <a:prstClr val="black"/>
              </a:solidFill>
              <a:latin typeface="Arial"/>
              <a:cs typeface="DejaVu Sans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25000"/>
            </a:pPr>
            <a:r>
              <a:rPr lang="en-US" sz="2000" dirty="0" smtClean="0">
                <a:latin typeface="Calibri"/>
                <a:cs typeface="DejaVu Sans"/>
              </a:rPr>
              <a:t>Used </a:t>
            </a:r>
            <a:r>
              <a:rPr lang="en-US" sz="2000" dirty="0">
                <a:latin typeface="Calibri"/>
                <a:cs typeface="DejaVu Sans"/>
              </a:rPr>
              <a:t>for both observations and models</a:t>
            </a:r>
            <a:endParaRPr sz="1800" dirty="0">
              <a:solidFill>
                <a:prstClr val="black"/>
              </a:solidFill>
              <a:latin typeface="Arial"/>
              <a:cs typeface="DejaVu Sans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25000"/>
            </a:pPr>
            <a:r>
              <a:rPr lang="en-US" sz="2000" dirty="0">
                <a:latin typeface="Calibri"/>
                <a:cs typeface="DejaVu Sans"/>
              </a:rPr>
              <a:t>Coupled with simple trend analysis</a:t>
            </a:r>
            <a:endParaRPr sz="1800" dirty="0">
              <a:solidFill>
                <a:prstClr val="black"/>
              </a:solidFill>
              <a:latin typeface="Arial"/>
              <a:cs typeface="DejaVu Sans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25000"/>
            </a:pPr>
            <a:r>
              <a:rPr lang="en-US" sz="2000" dirty="0" smtClean="0">
                <a:latin typeface="Calibri"/>
                <a:cs typeface="DejaVu Sans"/>
              </a:rPr>
              <a:t>     techniques </a:t>
            </a:r>
            <a:r>
              <a:rPr lang="en-US" sz="2000" dirty="0">
                <a:latin typeface="Calibri"/>
                <a:cs typeface="DejaVu Sans"/>
              </a:rPr>
              <a:t>and standard D&amp;A </a:t>
            </a:r>
            <a:r>
              <a:rPr lang="en-US" sz="2000" dirty="0" smtClean="0">
                <a:latin typeface="Calibri"/>
                <a:cs typeface="DejaVu Sans"/>
              </a:rPr>
              <a:t>methods</a:t>
            </a:r>
            <a:endParaRPr sz="1800" dirty="0">
              <a:solidFill>
                <a:prstClr val="black"/>
              </a:solidFill>
              <a:latin typeface="Arial"/>
              <a:cs typeface="DejaVu Sans"/>
            </a:endParaRPr>
          </a:p>
        </p:txBody>
      </p:sp>
    </p:spTree>
    <p:extLst>
      <p:ext uri="{BB962C8B-B14F-4D97-AF65-F5344CB8AC3E}">
        <p14:creationId xmlns:p14="http://schemas.microsoft.com/office/powerpoint/2010/main" val="863584826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" name="Picture 3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4640"/>
            <a:ext cx="9178560" cy="681156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38098402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" name="Picture 3"/>
          <p:cNvPicPr/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19672" y="1052736"/>
            <a:ext cx="6048672" cy="5328592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53216627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459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eft-Right Arrow 1"/>
          <p:cNvSpPr/>
          <p:nvPr/>
        </p:nvSpPr>
        <p:spPr>
          <a:xfrm>
            <a:off x="683568" y="2279577"/>
            <a:ext cx="7992888" cy="1152128"/>
          </a:xfrm>
          <a:prstGeom prst="leftRightArrow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/>
              </a:gs>
              <a:gs pos="100000">
                <a:srgbClr val="FF0000"/>
              </a:gs>
            </a:gsLst>
            <a:lin ang="0" scaled="1"/>
            <a:tileRect/>
          </a:gra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 rot="19500000">
            <a:off x="2702739" y="4014236"/>
            <a:ext cx="26738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C0504D">
                    <a:lumMod val="20000"/>
                    <a:lumOff val="80000"/>
                  </a:srgbClr>
                </a:solidFill>
                <a:latin typeface="Calibri"/>
                <a:cs typeface=""/>
              </a:rPr>
              <a:t>w</a:t>
            </a:r>
            <a:r>
              <a:rPr lang="en-US" sz="2400" dirty="0" smtClean="0">
                <a:solidFill>
                  <a:srgbClr val="C0504D">
                    <a:lumMod val="20000"/>
                    <a:lumOff val="80000"/>
                  </a:srgbClr>
                </a:solidFill>
                <a:latin typeface="Calibri"/>
                <a:cs typeface=""/>
              </a:rPr>
              <a:t>eather forecasting</a:t>
            </a:r>
          </a:p>
        </p:txBody>
      </p:sp>
      <p:sp>
        <p:nvSpPr>
          <p:cNvPr id="7" name="TextBox 6"/>
          <p:cNvSpPr txBox="1"/>
          <p:nvPr/>
        </p:nvSpPr>
        <p:spPr>
          <a:xfrm rot="19500000">
            <a:off x="3961045" y="4069176"/>
            <a:ext cx="27158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FFB7BD"/>
                </a:solidFill>
                <a:latin typeface="Calibri"/>
                <a:cs typeface=""/>
              </a:rPr>
              <a:t>s</a:t>
            </a:r>
            <a:r>
              <a:rPr lang="en-US" sz="2400" dirty="0" smtClean="0">
                <a:solidFill>
                  <a:srgbClr val="FFB7BD"/>
                </a:solidFill>
                <a:latin typeface="Calibri"/>
                <a:cs typeface=""/>
              </a:rPr>
              <a:t>easonal forecasting</a:t>
            </a:r>
          </a:p>
        </p:txBody>
      </p:sp>
      <p:sp>
        <p:nvSpPr>
          <p:cNvPr id="8" name="TextBox 7"/>
          <p:cNvSpPr txBox="1"/>
          <p:nvPr/>
        </p:nvSpPr>
        <p:spPr>
          <a:xfrm rot="19500000">
            <a:off x="5815480" y="3890939"/>
            <a:ext cx="23412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FF0000"/>
                </a:solidFill>
                <a:latin typeface="Calibri"/>
                <a:cs typeface=""/>
              </a:rPr>
              <a:t>c</a:t>
            </a:r>
            <a:r>
              <a:rPr lang="en-US" sz="2400" dirty="0" smtClean="0">
                <a:solidFill>
                  <a:srgbClr val="FF0000"/>
                </a:solidFill>
                <a:latin typeface="Calibri"/>
                <a:cs typeface=""/>
              </a:rPr>
              <a:t>limate scenarios</a:t>
            </a:r>
          </a:p>
        </p:txBody>
      </p:sp>
      <p:sp>
        <p:nvSpPr>
          <p:cNvPr id="9" name="TextBox 8"/>
          <p:cNvSpPr txBox="1"/>
          <p:nvPr/>
        </p:nvSpPr>
        <p:spPr>
          <a:xfrm rot="19514067">
            <a:off x="592669" y="4232246"/>
            <a:ext cx="3494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4F81BD">
                    <a:lumMod val="60000"/>
                    <a:lumOff val="40000"/>
                  </a:srgbClr>
                </a:solidFill>
                <a:latin typeface="Calibri"/>
                <a:cs typeface=""/>
              </a:rPr>
              <a:t>t</a:t>
            </a:r>
            <a:r>
              <a:rPr lang="en-US" sz="2400" dirty="0" smtClean="0">
                <a:solidFill>
                  <a:srgbClr val="4F81BD">
                    <a:lumMod val="60000"/>
                    <a:lumOff val="40000"/>
                  </a:srgbClr>
                </a:solidFill>
                <a:latin typeface="Calibri"/>
                <a:cs typeface=""/>
              </a:rPr>
              <a:t>rends in current weather</a:t>
            </a:r>
          </a:p>
        </p:txBody>
      </p:sp>
      <p:sp>
        <p:nvSpPr>
          <p:cNvPr id="10" name="TextBox 9"/>
          <p:cNvSpPr txBox="1"/>
          <p:nvPr/>
        </p:nvSpPr>
        <p:spPr>
          <a:xfrm rot="19514067">
            <a:off x="552478" y="3805616"/>
            <a:ext cx="18999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dirty="0" smtClean="0">
                <a:solidFill>
                  <a:srgbClr val="4F81BD">
                    <a:lumMod val="50000"/>
                  </a:srgbClr>
                </a:solidFill>
                <a:latin typeface="Calibri"/>
                <a:cs typeface=""/>
              </a:rPr>
              <a:t>climatological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31641" y="1959223"/>
            <a:ext cx="74168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dirty="0" smtClean="0">
                <a:solidFill>
                  <a:srgbClr val="4F81BD">
                    <a:lumMod val="75000"/>
                  </a:srgbClr>
                </a:solidFill>
                <a:latin typeface="Calibri"/>
                <a:cs typeface=""/>
              </a:rPr>
              <a:t>past                          </a:t>
            </a:r>
            <a:r>
              <a:rPr lang="en-US" sz="2400" dirty="0">
                <a:solidFill>
                  <a:srgbClr val="C0504D">
                    <a:lumMod val="20000"/>
                    <a:lumOff val="80000"/>
                  </a:srgbClr>
                </a:solidFill>
                <a:latin typeface="Calibri"/>
                <a:cs typeface=""/>
              </a:rPr>
              <a:t> </a:t>
            </a:r>
            <a:r>
              <a:rPr lang="en-US" sz="2400" dirty="0" smtClean="0">
                <a:solidFill>
                  <a:srgbClr val="C0504D">
                    <a:lumMod val="20000"/>
                    <a:lumOff val="80000"/>
                  </a:srgbClr>
                </a:solidFill>
                <a:latin typeface="Calibri"/>
                <a:cs typeface=""/>
              </a:rPr>
              <a:t>      present</a:t>
            </a:r>
            <a:r>
              <a:rPr lang="en-US" sz="2400" dirty="0" smtClean="0">
                <a:solidFill>
                  <a:srgbClr val="4F81BD">
                    <a:lumMod val="75000"/>
                  </a:srgbClr>
                </a:solidFill>
                <a:latin typeface="Calibri"/>
                <a:cs typeface=""/>
              </a:rPr>
              <a:t>                         </a:t>
            </a:r>
            <a:r>
              <a:rPr lang="en-US" sz="2400" dirty="0">
                <a:solidFill>
                  <a:srgbClr val="FF0000"/>
                </a:solidFill>
                <a:latin typeface="Calibri"/>
                <a:cs typeface=""/>
              </a:rPr>
              <a:t> </a:t>
            </a:r>
            <a:r>
              <a:rPr lang="en-US" sz="2400" dirty="0" smtClean="0">
                <a:solidFill>
                  <a:srgbClr val="FF0000"/>
                </a:solidFill>
                <a:latin typeface="Calibri"/>
                <a:cs typeface=""/>
              </a:rPr>
              <a:t>    future</a:t>
            </a:r>
            <a:endParaRPr lang="en-US" sz="2400" dirty="0">
              <a:solidFill>
                <a:srgbClr val="FF0000"/>
              </a:solidFill>
              <a:latin typeface="Calibri"/>
              <a:cs typeface=""/>
            </a:endParaRPr>
          </a:p>
        </p:txBody>
      </p:sp>
      <p:sp>
        <p:nvSpPr>
          <p:cNvPr id="13" name="TextBox 12"/>
          <p:cNvSpPr txBox="1"/>
          <p:nvPr/>
        </p:nvSpPr>
        <p:spPr>
          <a:xfrm rot="19514067">
            <a:off x="2196810" y="3851906"/>
            <a:ext cx="23028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dirty="0" smtClean="0">
                <a:solidFill>
                  <a:srgbClr val="4F81BD">
                    <a:lumMod val="60000"/>
                    <a:lumOff val="40000"/>
                  </a:srgbClr>
                </a:solidFill>
                <a:latin typeface="Calibri"/>
                <a:cs typeface=""/>
              </a:rPr>
              <a:t>event attribution</a:t>
            </a:r>
          </a:p>
        </p:txBody>
      </p:sp>
      <p:sp>
        <p:nvSpPr>
          <p:cNvPr id="14" name="TextBox 13"/>
          <p:cNvSpPr txBox="1"/>
          <p:nvPr/>
        </p:nvSpPr>
        <p:spPr>
          <a:xfrm rot="19514067">
            <a:off x="1085386" y="3958016"/>
            <a:ext cx="15038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dirty="0" smtClean="0">
                <a:solidFill>
                  <a:srgbClr val="4F81BD">
                    <a:lumMod val="50000"/>
                  </a:srgbClr>
                </a:solidFill>
                <a:latin typeface="Calibri"/>
                <a:cs typeface=""/>
              </a:rPr>
              <a:t>references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186997" y="5589240"/>
            <a:ext cx="47774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dirty="0" smtClean="0">
                <a:solidFill>
                  <a:prstClr val="black"/>
                </a:solidFill>
                <a:latin typeface="Calibri"/>
                <a:cs typeface=""/>
              </a:rPr>
              <a:t>Climate services that integrate these timescales in a seamless way are most effective</a:t>
            </a:r>
            <a:endParaRPr lang="en-US" sz="2400" dirty="0">
              <a:solidFill>
                <a:prstClr val="black"/>
              </a:solidFill>
              <a:latin typeface="Calibri"/>
              <a:cs typeface=""/>
            </a:endParaRP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smtClean="0">
                <a:solidFill>
                  <a:prstClr val="black"/>
                </a:solidFill>
              </a:rPr>
              <a:t>Seamless approach</a:t>
            </a:r>
            <a:endParaRPr lang="nl-NL" dirty="0">
              <a:solidFill>
                <a:prstClr val="black"/>
              </a:solidFill>
            </a:endParaRPr>
          </a:p>
        </p:txBody>
      </p:sp>
      <p:pic>
        <p:nvPicPr>
          <p:cNvPr id="17" name="Picture 16" descr="Wageningen UR 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3317" y="5953805"/>
            <a:ext cx="3082579" cy="47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9180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7" descr="p7_Foto_ RW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579938"/>
            <a:ext cx="3059113" cy="229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8225" y="2308225"/>
            <a:ext cx="3068638" cy="227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5" name="Picture 2" descr="51F_schipho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19813" y="0"/>
            <a:ext cx="3024187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6" name="Picture 3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283" r="1166" b="4414"/>
          <a:stretch>
            <a:fillRect/>
          </a:stretch>
        </p:blipFill>
        <p:spPr bwMode="auto">
          <a:xfrm>
            <a:off x="0" y="-26988"/>
            <a:ext cx="3059113" cy="233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7" name="Picture 5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59113" y="-17463"/>
            <a:ext cx="3059112" cy="2325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614" name="Rectangle 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nl-NL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ＭＳ Ｐゴシック" pitchFamily="34" charset="-128"/>
              <a:cs typeface=""/>
            </a:endParaRPr>
          </a:p>
        </p:txBody>
      </p:sp>
      <p:pic>
        <p:nvPicPr>
          <p:cNvPr id="54279" name="Picture 8" descr="file-sneeuw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867400" y="4581525"/>
            <a:ext cx="3319463" cy="233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80" name="Picture 10" descr="p13foto vvf100126eemscentrale01_verkleind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059113" y="4581525"/>
            <a:ext cx="3059112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81" name="Picture 31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2308225"/>
            <a:ext cx="3059113" cy="22796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54282" name="Picture 11" descr="Prinsesamalia windpark 2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059113" y="2308225"/>
            <a:ext cx="3059112" cy="227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620" name="Text Box 12"/>
          <p:cNvSpPr txBox="1">
            <a:spLocks noChangeArrowheads="1"/>
          </p:cNvSpPr>
          <p:nvPr/>
        </p:nvSpPr>
        <p:spPr bwMode="auto">
          <a:xfrm>
            <a:off x="0" y="1844675"/>
            <a:ext cx="3059113" cy="3968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nl-NL" altLang="nl-NL" sz="2000">
                <a:solidFill>
                  <a:prstClr val="whit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/>
                <a:cs typeface="ＭＳ Ｐゴシック"/>
              </a:rPr>
              <a:t>Agriculture</a:t>
            </a:r>
          </a:p>
        </p:txBody>
      </p:sp>
      <p:sp>
        <p:nvSpPr>
          <p:cNvPr id="68621" name="Text Box 13"/>
          <p:cNvSpPr txBox="1">
            <a:spLocks noChangeArrowheads="1"/>
          </p:cNvSpPr>
          <p:nvPr/>
        </p:nvSpPr>
        <p:spPr bwMode="auto">
          <a:xfrm>
            <a:off x="0" y="6445250"/>
            <a:ext cx="2916238" cy="3968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nl-NL" altLang="nl-NL" sz="2000">
                <a:solidFill>
                  <a:prstClr val="whit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/>
                <a:cs typeface="ＭＳ Ｐゴシック"/>
              </a:rPr>
              <a:t>Water management</a:t>
            </a:r>
          </a:p>
        </p:txBody>
      </p:sp>
      <p:sp>
        <p:nvSpPr>
          <p:cNvPr id="68623" name="Text Box 15"/>
          <p:cNvSpPr txBox="1">
            <a:spLocks noChangeArrowheads="1"/>
          </p:cNvSpPr>
          <p:nvPr/>
        </p:nvSpPr>
        <p:spPr bwMode="auto">
          <a:xfrm flipH="1">
            <a:off x="3059113" y="1844675"/>
            <a:ext cx="1727200" cy="3968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nl-NL" altLang="nl-NL" sz="2000">
                <a:solidFill>
                  <a:prstClr val="whit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/>
                <a:cs typeface="ＭＳ Ｐゴシック"/>
              </a:rPr>
              <a:t>Health</a:t>
            </a:r>
          </a:p>
        </p:txBody>
      </p:sp>
      <p:sp>
        <p:nvSpPr>
          <p:cNvPr id="68624" name="Text Box 16"/>
          <p:cNvSpPr txBox="1">
            <a:spLocks noChangeArrowheads="1"/>
          </p:cNvSpPr>
          <p:nvPr/>
        </p:nvSpPr>
        <p:spPr bwMode="auto">
          <a:xfrm>
            <a:off x="6134100" y="4149725"/>
            <a:ext cx="2374900" cy="3968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nl-NL" altLang="nl-NL" sz="2000">
                <a:solidFill>
                  <a:prstClr val="whit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/>
                <a:cs typeface="ＭＳ Ｐゴシック"/>
              </a:rPr>
              <a:t>Rail transport</a:t>
            </a:r>
          </a:p>
        </p:txBody>
      </p:sp>
      <p:sp>
        <p:nvSpPr>
          <p:cNvPr id="68625" name="Text Box 17"/>
          <p:cNvSpPr txBox="1">
            <a:spLocks noChangeArrowheads="1"/>
          </p:cNvSpPr>
          <p:nvPr/>
        </p:nvSpPr>
        <p:spPr bwMode="auto">
          <a:xfrm>
            <a:off x="3059113" y="4149725"/>
            <a:ext cx="1152525" cy="3968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nl-NL" altLang="nl-NL" sz="2000">
                <a:solidFill>
                  <a:prstClr val="whit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/>
                <a:cs typeface="ＭＳ Ｐゴシック"/>
              </a:rPr>
              <a:t>Energy</a:t>
            </a:r>
          </a:p>
        </p:txBody>
      </p:sp>
      <p:sp>
        <p:nvSpPr>
          <p:cNvPr id="68626" name="Text Box 18"/>
          <p:cNvSpPr txBox="1">
            <a:spLocks noChangeArrowheads="1"/>
          </p:cNvSpPr>
          <p:nvPr/>
        </p:nvSpPr>
        <p:spPr bwMode="auto">
          <a:xfrm>
            <a:off x="3132138" y="6453188"/>
            <a:ext cx="1366837" cy="3968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nl-NL" altLang="nl-NL" sz="2000">
                <a:solidFill>
                  <a:prstClr val="whit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/>
                <a:cs typeface="ＭＳ Ｐゴシック"/>
              </a:rPr>
              <a:t>Industry</a:t>
            </a:r>
          </a:p>
        </p:txBody>
      </p:sp>
      <p:sp>
        <p:nvSpPr>
          <p:cNvPr id="68627" name="Text Box 19"/>
          <p:cNvSpPr txBox="1">
            <a:spLocks noChangeArrowheads="1"/>
          </p:cNvSpPr>
          <p:nvPr/>
        </p:nvSpPr>
        <p:spPr bwMode="auto">
          <a:xfrm>
            <a:off x="0" y="4187825"/>
            <a:ext cx="1692275" cy="3968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nl-NL" altLang="nl-NL" sz="2000">
                <a:solidFill>
                  <a:prstClr val="whit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/>
                <a:cs typeface="ＭＳ Ｐゴシック"/>
              </a:rPr>
              <a:t>Fresh water</a:t>
            </a:r>
          </a:p>
        </p:txBody>
      </p:sp>
      <p:sp>
        <p:nvSpPr>
          <p:cNvPr id="68629" name="Text Box 21"/>
          <p:cNvSpPr txBox="1">
            <a:spLocks noChangeArrowheads="1"/>
          </p:cNvSpPr>
          <p:nvPr/>
        </p:nvSpPr>
        <p:spPr bwMode="auto">
          <a:xfrm>
            <a:off x="6156325" y="6461125"/>
            <a:ext cx="2987675" cy="3968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nl-NL" altLang="nl-NL" sz="2000">
                <a:solidFill>
                  <a:prstClr val="whit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/>
                <a:cs typeface="ＭＳ Ｐゴシック"/>
              </a:rPr>
              <a:t>Road transport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58888" y="765175"/>
            <a:ext cx="769937" cy="9302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8532813" y="2381250"/>
            <a:ext cx="471487" cy="73501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54388" y="2997200"/>
            <a:ext cx="1111250" cy="65563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58138" y="4748213"/>
            <a:ext cx="935037" cy="6254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70488" y="115888"/>
            <a:ext cx="696912" cy="76041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9" name="Picture 3"/>
          <p:cNvPicPr>
            <a:picLocks noChangeAspect="1" noChangeArrowheads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95513" y="188913"/>
            <a:ext cx="720725" cy="79216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0" name="Picture 3"/>
          <p:cNvPicPr>
            <a:picLocks noChangeAspect="1" noChangeArrowheads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88125" y="2708275"/>
            <a:ext cx="720725" cy="79216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5089525"/>
            <a:ext cx="769938" cy="93186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8628" name="Text Box 20"/>
          <p:cNvSpPr txBox="1">
            <a:spLocks noChangeArrowheads="1"/>
          </p:cNvSpPr>
          <p:nvPr/>
        </p:nvSpPr>
        <p:spPr bwMode="auto">
          <a:xfrm>
            <a:off x="6119813" y="1841500"/>
            <a:ext cx="1873250" cy="3968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nl-NL" altLang="nl-NL" sz="2000">
                <a:solidFill>
                  <a:prstClr val="whit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/>
                <a:cs typeface="ＭＳ Ｐゴシック"/>
              </a:rPr>
              <a:t>Aviation</a:t>
            </a:r>
          </a:p>
        </p:txBody>
      </p:sp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00150" y="2730500"/>
            <a:ext cx="720725" cy="79216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4" name="Picture 3"/>
          <p:cNvPicPr>
            <a:picLocks noChangeAspect="1" noChangeArrowheads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22488" y="4724400"/>
            <a:ext cx="720725" cy="79216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5" name="Picture 7"/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27800" y="715963"/>
            <a:ext cx="935038" cy="6254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7" name="Picture 3"/>
          <p:cNvPicPr>
            <a:picLocks noChangeAspect="1" noChangeArrowheads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56438" y="4791075"/>
            <a:ext cx="720725" cy="79216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8" name="Picture 6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53363" y="684213"/>
            <a:ext cx="1111250" cy="65722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9" name="Picture 8"/>
          <p:cNvPicPr>
            <a:picLocks noChangeAspect="1" noChangeArrowheads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388" y="147638"/>
            <a:ext cx="698500" cy="76041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0" name="Picture 8"/>
          <p:cNvPicPr>
            <a:picLocks noChangeAspect="1" noChangeArrowheads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7900" y="2381250"/>
            <a:ext cx="698500" cy="76041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1" name="Picture 2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54588" y="1057275"/>
            <a:ext cx="769937" cy="93186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2" name="Picture 41"/>
          <p:cNvPicPr>
            <a:picLocks noChangeAspect="1" noChangeArrowheads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388" y="5300663"/>
            <a:ext cx="1641475" cy="103028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2829008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dirty="0" smtClean="0">
                <a:solidFill>
                  <a:prstClr val="black"/>
                </a:solidFill>
              </a:rPr>
              <a:t>Precipitation extremes NL</a:t>
            </a:r>
            <a:endParaRPr lang="nl-NL" dirty="0">
              <a:solidFill>
                <a:prstClr val="black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1420" y="1142975"/>
            <a:ext cx="7306964" cy="52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115502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Content Placeholder 3" descr="NOAA_FDL.tiff"/>
          <p:cNvPicPr>
            <a:picLocks noGrp="1" noChangeAspect="1"/>
          </p:cNvPicPr>
          <p:nvPr>
            <p:ph idx="4294967295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503"/>
          <a:stretch/>
        </p:blipFill>
        <p:spPr>
          <a:xfrm>
            <a:off x="323528" y="1711350"/>
            <a:ext cx="3536950" cy="4525962"/>
          </a:xfrm>
          <a:prstGeom prst="rect">
            <a:avLst/>
          </a:prstGeom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366713" y="333375"/>
            <a:ext cx="816927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eaLnBrk="0" hangingPunct="0"/>
            <a:r>
              <a:rPr lang="nl-NL" altLang="nl-NL" dirty="0" smtClean="0">
                <a:solidFill>
                  <a:srgbClr val="900079"/>
                </a:solidFill>
                <a:cs typeface="+mn-cs"/>
              </a:rPr>
              <a:t>Data </a:t>
            </a:r>
            <a:r>
              <a:rPr lang="nl-NL" altLang="nl-NL" dirty="0" err="1" smtClean="0">
                <a:solidFill>
                  <a:srgbClr val="900079"/>
                </a:solidFill>
                <a:cs typeface="+mn-cs"/>
              </a:rPr>
              <a:t>rescue</a:t>
            </a:r>
            <a:r>
              <a:rPr lang="nl-NL" altLang="nl-NL" dirty="0" smtClean="0">
                <a:solidFill>
                  <a:srgbClr val="900079"/>
                </a:solidFill>
                <a:cs typeface="+mn-cs"/>
              </a:rPr>
              <a:t> </a:t>
            </a:r>
            <a:r>
              <a:rPr lang="nl-NL" altLang="nl-NL" dirty="0" err="1" smtClean="0">
                <a:solidFill>
                  <a:srgbClr val="900079"/>
                </a:solidFill>
                <a:cs typeface="+mn-cs"/>
              </a:rPr>
              <a:t>and</a:t>
            </a:r>
            <a:r>
              <a:rPr lang="nl-NL" altLang="nl-NL" dirty="0" smtClean="0">
                <a:solidFill>
                  <a:srgbClr val="900079"/>
                </a:solidFill>
                <a:cs typeface="+mn-cs"/>
              </a:rPr>
              <a:t> </a:t>
            </a:r>
            <a:r>
              <a:rPr lang="nl-NL" altLang="nl-NL" dirty="0" err="1" smtClean="0">
                <a:solidFill>
                  <a:srgbClr val="900079"/>
                </a:solidFill>
                <a:cs typeface="+mn-cs"/>
              </a:rPr>
              <a:t>digitization</a:t>
            </a:r>
            <a:endParaRPr lang="nl-NL" altLang="nl-NL" dirty="0">
              <a:solidFill>
                <a:srgbClr val="900079"/>
              </a:solidFill>
              <a:cs typeface="+mn-cs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043608" y="1268760"/>
            <a:ext cx="777686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eaLnBrk="0" hangingPunct="0"/>
            <a:r>
              <a:rPr lang="nl-NL" altLang="nl-NL" sz="1800" dirty="0" smtClean="0">
                <a:cs typeface="+mn-cs"/>
              </a:rPr>
              <a:t>At best… </a:t>
            </a:r>
            <a:r>
              <a:rPr lang="en-US" altLang="nl-NL" sz="1800" dirty="0" smtClean="0">
                <a:cs typeface="+mn-cs"/>
              </a:rPr>
              <a:t>                               but more common…</a:t>
            </a:r>
            <a:endParaRPr lang="en-US" altLang="nl-NL" sz="1800" dirty="0">
              <a:cs typeface="+mn-cs"/>
            </a:endParaRPr>
          </a:p>
        </p:txBody>
      </p:sp>
      <p:pic>
        <p:nvPicPr>
          <p:cNvPr id="9" name="Picture 2" descr="IMG_095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70173" y="1844824"/>
            <a:ext cx="4648629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539552" y="6400800"/>
            <a:ext cx="776161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eaLnBrk="0" hangingPunct="0"/>
            <a:r>
              <a:rPr lang="nl-NL" altLang="nl-NL" sz="1800" dirty="0" smtClean="0">
                <a:solidFill>
                  <a:srgbClr val="FFFFFF"/>
                </a:solidFill>
                <a:cs typeface="+mn-cs"/>
              </a:rPr>
              <a:t>36 </a:t>
            </a:r>
            <a:r>
              <a:rPr lang="nl-NL" altLang="nl-NL" sz="1800" dirty="0" err="1" smtClean="0">
                <a:solidFill>
                  <a:srgbClr val="FFFFFF"/>
                </a:solidFill>
                <a:cs typeface="+mn-cs"/>
              </a:rPr>
              <a:t>million</a:t>
            </a:r>
            <a:r>
              <a:rPr lang="nl-NL" altLang="nl-NL" sz="1800" dirty="0" smtClean="0">
                <a:solidFill>
                  <a:srgbClr val="FFFFFF"/>
                </a:solidFill>
                <a:cs typeface="+mn-cs"/>
              </a:rPr>
              <a:t> images at NOAA               </a:t>
            </a:r>
            <a:r>
              <a:rPr lang="nl-NL" altLang="nl-NL" sz="1800" dirty="0" err="1" smtClean="0">
                <a:solidFill>
                  <a:srgbClr val="FFFFFF"/>
                </a:solidFill>
                <a:cs typeface="+mn-cs"/>
              </a:rPr>
              <a:t>Climate</a:t>
            </a:r>
            <a:r>
              <a:rPr lang="nl-NL" altLang="nl-NL" sz="1800" dirty="0" smtClean="0">
                <a:solidFill>
                  <a:srgbClr val="FFFFFF"/>
                </a:solidFill>
                <a:cs typeface="+mn-cs"/>
              </a:rPr>
              <a:t> </a:t>
            </a:r>
            <a:r>
              <a:rPr lang="nl-NL" altLang="nl-NL" sz="1800" dirty="0" err="1" smtClean="0">
                <a:solidFill>
                  <a:srgbClr val="FFFFFF"/>
                </a:solidFill>
                <a:cs typeface="+mn-cs"/>
              </a:rPr>
              <a:t>archive</a:t>
            </a:r>
            <a:r>
              <a:rPr lang="nl-NL" altLang="nl-NL" sz="1800" dirty="0" smtClean="0">
                <a:solidFill>
                  <a:srgbClr val="FFFFFF"/>
                </a:solidFill>
                <a:cs typeface="+mn-cs"/>
              </a:rPr>
              <a:t> in Mauritius</a:t>
            </a:r>
            <a:endParaRPr lang="nl-NL" altLang="nl-NL" sz="1800" dirty="0">
              <a:solidFill>
                <a:srgbClr val="FFFFFF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546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59632" y="188640"/>
            <a:ext cx="7200800" cy="6400284"/>
          </a:xfrm>
          <a:prstGeom prst="rect">
            <a:avLst/>
          </a:prstGeom>
        </p:spPr>
      </p:pic>
      <p:sp>
        <p:nvSpPr>
          <p:cNvPr id="3" name="Tekstvak 8"/>
          <p:cNvSpPr txBox="1"/>
          <p:nvPr/>
        </p:nvSpPr>
        <p:spPr>
          <a:xfrm>
            <a:off x="0" y="1268760"/>
            <a:ext cx="36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Cambria" panose="02040503050406030204" pitchFamily="18" charset="0"/>
                <a:hlinkClick r:id="rId3"/>
              </a:rPr>
              <a:t>www.idare-portal.org</a:t>
            </a:r>
            <a:endParaRPr lang="nl-NL" sz="24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4598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247B986C-4C5F-4918-ABFE-91A5C47986C5}" type="slidenum">
              <a:rPr lang="en-US" altLang="en-US" sz="1200" smtClean="0">
                <a:solidFill>
                  <a:prstClr val="black"/>
                </a:solidFill>
              </a:rPr>
              <a:pPr/>
              <a:t>15</a:t>
            </a:fld>
            <a:endParaRPr lang="en-US" altLang="en-US" sz="1200" smtClean="0">
              <a:solidFill>
                <a:prstClr val="black"/>
              </a:solidFill>
            </a:endParaRPr>
          </a:p>
        </p:txBody>
      </p:sp>
      <p:grpSp>
        <p:nvGrpSpPr>
          <p:cNvPr id="14340" name="Group 81"/>
          <p:cNvGrpSpPr>
            <a:grpSpLocks/>
          </p:cNvGrpSpPr>
          <p:nvPr/>
        </p:nvGrpSpPr>
        <p:grpSpPr bwMode="auto">
          <a:xfrm>
            <a:off x="838200" y="1143000"/>
            <a:ext cx="7086600" cy="5181600"/>
            <a:chOff x="528" y="720"/>
            <a:chExt cx="4464" cy="3264"/>
          </a:xfrm>
        </p:grpSpPr>
        <p:sp>
          <p:nvSpPr>
            <p:cNvPr id="8" name="Oval 44"/>
            <p:cNvSpPr>
              <a:spLocks noChangeArrowheads="1"/>
            </p:cNvSpPr>
            <p:nvPr/>
          </p:nvSpPr>
          <p:spPr bwMode="auto">
            <a:xfrm>
              <a:off x="1248" y="1458"/>
              <a:ext cx="2956" cy="2526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 w="28575">
              <a:solidFill>
                <a:schemeClr val="accent2">
                  <a:lumMod val="75000"/>
                </a:schemeClr>
              </a:solidFill>
              <a:round/>
              <a:headEnd/>
              <a:tailEnd/>
            </a:ln>
          </p:spPr>
          <p:txBody>
            <a:bodyPr/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>
                <a:solidFill>
                  <a:prstClr val="black"/>
                </a:solidFill>
                <a:latin typeface="Calibri"/>
                <a:cs typeface=""/>
              </a:endParaRPr>
            </a:p>
          </p:txBody>
        </p:sp>
        <p:sp>
          <p:nvSpPr>
            <p:cNvPr id="14343" name="Rectangle 14"/>
            <p:cNvSpPr>
              <a:spLocks noChangeArrowheads="1"/>
            </p:cNvSpPr>
            <p:nvPr/>
          </p:nvSpPr>
          <p:spPr bwMode="auto">
            <a:xfrm>
              <a:off x="4644" y="1099"/>
              <a:ext cx="72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altLang="en-US" sz="2000">
                  <a:solidFill>
                    <a:srgbClr val="000000"/>
                  </a:solidFill>
                  <a:latin typeface="Arial Narrow" pitchFamily="34" charset="0"/>
                  <a:cs typeface=""/>
                </a:rPr>
                <a:t>, </a:t>
              </a:r>
              <a:endParaRPr lang="en-US" altLang="en-US">
                <a:solidFill>
                  <a:prstClr val="black"/>
                </a:solidFill>
                <a:cs typeface=""/>
              </a:endParaRPr>
            </a:p>
          </p:txBody>
        </p:sp>
        <p:sp>
          <p:nvSpPr>
            <p:cNvPr id="14344" name="Rectangle 19"/>
            <p:cNvSpPr>
              <a:spLocks noChangeArrowheads="1"/>
            </p:cNvSpPr>
            <p:nvPr/>
          </p:nvSpPr>
          <p:spPr bwMode="auto">
            <a:xfrm>
              <a:off x="2354" y="1884"/>
              <a:ext cx="904" cy="2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altLang="en-US" sz="2200">
                  <a:solidFill>
                    <a:srgbClr val="000000"/>
                  </a:solidFill>
                  <a:latin typeface="Arial Narrow" pitchFamily="34" charset="0"/>
                  <a:cs typeface=""/>
                </a:rPr>
                <a:t>User Interface</a:t>
              </a:r>
              <a:endParaRPr lang="en-US" altLang="en-US">
                <a:solidFill>
                  <a:prstClr val="black"/>
                </a:solidFill>
                <a:cs typeface=""/>
              </a:endParaRPr>
            </a:p>
          </p:txBody>
        </p:sp>
        <p:sp>
          <p:nvSpPr>
            <p:cNvPr id="14345" name="Freeform 35"/>
            <p:cNvSpPr>
              <a:spLocks noEditPoints="1"/>
            </p:cNvSpPr>
            <p:nvPr/>
          </p:nvSpPr>
          <p:spPr bwMode="auto">
            <a:xfrm>
              <a:off x="4176" y="1344"/>
              <a:ext cx="100" cy="903"/>
            </a:xfrm>
            <a:custGeom>
              <a:avLst/>
              <a:gdLst>
                <a:gd name="T0" fmla="*/ 60 w 100"/>
                <a:gd name="T1" fmla="*/ 84 h 807"/>
                <a:gd name="T2" fmla="*/ 60 w 100"/>
                <a:gd name="T3" fmla="*/ 1046 h 807"/>
                <a:gd name="T4" fmla="*/ 40 w 100"/>
                <a:gd name="T5" fmla="*/ 1046 h 807"/>
                <a:gd name="T6" fmla="*/ 40 w 100"/>
                <a:gd name="T7" fmla="*/ 84 h 807"/>
                <a:gd name="T8" fmla="*/ 60 w 100"/>
                <a:gd name="T9" fmla="*/ 84 h 807"/>
                <a:gd name="T10" fmla="*/ 50 w 100"/>
                <a:gd name="T11" fmla="*/ 84 h 807"/>
                <a:gd name="T12" fmla="*/ 0 w 100"/>
                <a:gd name="T13" fmla="*/ 140 h 807"/>
                <a:gd name="T14" fmla="*/ 50 w 100"/>
                <a:gd name="T15" fmla="*/ 0 h 807"/>
                <a:gd name="T16" fmla="*/ 100 w 100"/>
                <a:gd name="T17" fmla="*/ 140 h 807"/>
                <a:gd name="T18" fmla="*/ 50 w 100"/>
                <a:gd name="T19" fmla="*/ 84 h 807"/>
                <a:gd name="T20" fmla="*/ 50 w 100"/>
                <a:gd name="T21" fmla="*/ 1046 h 807"/>
                <a:gd name="T22" fmla="*/ 100 w 100"/>
                <a:gd name="T23" fmla="*/ 990 h 807"/>
                <a:gd name="T24" fmla="*/ 50 w 100"/>
                <a:gd name="T25" fmla="*/ 1130 h 807"/>
                <a:gd name="T26" fmla="*/ 0 w 100"/>
                <a:gd name="T27" fmla="*/ 990 h 807"/>
                <a:gd name="T28" fmla="*/ 50 w 100"/>
                <a:gd name="T29" fmla="*/ 1046 h 80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00" h="807">
                  <a:moveTo>
                    <a:pt x="60" y="60"/>
                  </a:moveTo>
                  <a:lnTo>
                    <a:pt x="60" y="747"/>
                  </a:lnTo>
                  <a:lnTo>
                    <a:pt x="40" y="747"/>
                  </a:lnTo>
                  <a:lnTo>
                    <a:pt x="40" y="60"/>
                  </a:lnTo>
                  <a:lnTo>
                    <a:pt x="60" y="60"/>
                  </a:lnTo>
                  <a:close/>
                  <a:moveTo>
                    <a:pt x="50" y="60"/>
                  </a:moveTo>
                  <a:lnTo>
                    <a:pt x="0" y="100"/>
                  </a:lnTo>
                  <a:lnTo>
                    <a:pt x="50" y="0"/>
                  </a:lnTo>
                  <a:lnTo>
                    <a:pt x="100" y="100"/>
                  </a:lnTo>
                  <a:lnTo>
                    <a:pt x="50" y="60"/>
                  </a:lnTo>
                  <a:close/>
                  <a:moveTo>
                    <a:pt x="50" y="747"/>
                  </a:moveTo>
                  <a:lnTo>
                    <a:pt x="100" y="707"/>
                  </a:lnTo>
                  <a:lnTo>
                    <a:pt x="50" y="807"/>
                  </a:lnTo>
                  <a:lnTo>
                    <a:pt x="0" y="707"/>
                  </a:lnTo>
                  <a:lnTo>
                    <a:pt x="50" y="747"/>
                  </a:lnTo>
                  <a:close/>
                </a:path>
              </a:pathLst>
            </a:custGeom>
            <a:solidFill>
              <a:srgbClr val="800080"/>
            </a:solidFill>
            <a:ln w="28575" cap="flat">
              <a:solidFill>
                <a:srgbClr val="800080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1800">
                <a:solidFill>
                  <a:prstClr val="black"/>
                </a:solidFill>
                <a:latin typeface="Calibri"/>
                <a:cs typeface=""/>
              </a:endParaRPr>
            </a:p>
          </p:txBody>
        </p:sp>
        <p:sp>
          <p:nvSpPr>
            <p:cNvPr id="14346" name="Freeform 36"/>
            <p:cNvSpPr>
              <a:spLocks noEditPoints="1"/>
            </p:cNvSpPr>
            <p:nvPr/>
          </p:nvSpPr>
          <p:spPr bwMode="auto">
            <a:xfrm>
              <a:off x="1200" y="1392"/>
              <a:ext cx="50" cy="855"/>
            </a:xfrm>
            <a:custGeom>
              <a:avLst/>
              <a:gdLst>
                <a:gd name="T0" fmla="*/ 8 w 100"/>
                <a:gd name="T1" fmla="*/ 72 h 807"/>
                <a:gd name="T2" fmla="*/ 8 w 100"/>
                <a:gd name="T3" fmla="*/ 888 h 807"/>
                <a:gd name="T4" fmla="*/ 5 w 100"/>
                <a:gd name="T5" fmla="*/ 888 h 807"/>
                <a:gd name="T6" fmla="*/ 5 w 100"/>
                <a:gd name="T7" fmla="*/ 72 h 807"/>
                <a:gd name="T8" fmla="*/ 8 w 100"/>
                <a:gd name="T9" fmla="*/ 72 h 807"/>
                <a:gd name="T10" fmla="*/ 7 w 100"/>
                <a:gd name="T11" fmla="*/ 72 h 807"/>
                <a:gd name="T12" fmla="*/ 0 w 100"/>
                <a:gd name="T13" fmla="*/ 119 h 807"/>
                <a:gd name="T14" fmla="*/ 7 w 100"/>
                <a:gd name="T15" fmla="*/ 0 h 807"/>
                <a:gd name="T16" fmla="*/ 13 w 100"/>
                <a:gd name="T17" fmla="*/ 119 h 807"/>
                <a:gd name="T18" fmla="*/ 7 w 100"/>
                <a:gd name="T19" fmla="*/ 72 h 807"/>
                <a:gd name="T20" fmla="*/ 7 w 100"/>
                <a:gd name="T21" fmla="*/ 888 h 807"/>
                <a:gd name="T22" fmla="*/ 13 w 100"/>
                <a:gd name="T23" fmla="*/ 841 h 807"/>
                <a:gd name="T24" fmla="*/ 7 w 100"/>
                <a:gd name="T25" fmla="*/ 960 h 807"/>
                <a:gd name="T26" fmla="*/ 0 w 100"/>
                <a:gd name="T27" fmla="*/ 841 h 807"/>
                <a:gd name="T28" fmla="*/ 7 w 100"/>
                <a:gd name="T29" fmla="*/ 888 h 80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00" h="807">
                  <a:moveTo>
                    <a:pt x="60" y="60"/>
                  </a:moveTo>
                  <a:lnTo>
                    <a:pt x="60" y="747"/>
                  </a:lnTo>
                  <a:lnTo>
                    <a:pt x="40" y="747"/>
                  </a:lnTo>
                  <a:lnTo>
                    <a:pt x="40" y="60"/>
                  </a:lnTo>
                  <a:lnTo>
                    <a:pt x="60" y="60"/>
                  </a:lnTo>
                  <a:close/>
                  <a:moveTo>
                    <a:pt x="50" y="60"/>
                  </a:moveTo>
                  <a:lnTo>
                    <a:pt x="0" y="100"/>
                  </a:lnTo>
                  <a:lnTo>
                    <a:pt x="50" y="0"/>
                  </a:lnTo>
                  <a:lnTo>
                    <a:pt x="100" y="100"/>
                  </a:lnTo>
                  <a:lnTo>
                    <a:pt x="50" y="60"/>
                  </a:lnTo>
                  <a:close/>
                  <a:moveTo>
                    <a:pt x="50" y="747"/>
                  </a:moveTo>
                  <a:lnTo>
                    <a:pt x="100" y="707"/>
                  </a:lnTo>
                  <a:lnTo>
                    <a:pt x="50" y="807"/>
                  </a:lnTo>
                  <a:lnTo>
                    <a:pt x="0" y="707"/>
                  </a:lnTo>
                  <a:lnTo>
                    <a:pt x="50" y="747"/>
                  </a:lnTo>
                  <a:close/>
                </a:path>
              </a:pathLst>
            </a:custGeom>
            <a:solidFill>
              <a:srgbClr val="800080"/>
            </a:solidFill>
            <a:ln w="28575" cap="flat">
              <a:solidFill>
                <a:srgbClr val="800080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1800">
                <a:solidFill>
                  <a:prstClr val="black"/>
                </a:solidFill>
                <a:latin typeface="Calibri"/>
                <a:cs typeface=""/>
              </a:endParaRPr>
            </a:p>
          </p:txBody>
        </p:sp>
        <p:sp>
          <p:nvSpPr>
            <p:cNvPr id="14347" name="Freeform 37"/>
            <p:cNvSpPr>
              <a:spLocks noEditPoints="1"/>
            </p:cNvSpPr>
            <p:nvPr/>
          </p:nvSpPr>
          <p:spPr bwMode="auto">
            <a:xfrm>
              <a:off x="3744" y="1392"/>
              <a:ext cx="100" cy="305"/>
            </a:xfrm>
            <a:custGeom>
              <a:avLst/>
              <a:gdLst>
                <a:gd name="T0" fmla="*/ 60 w 100"/>
                <a:gd name="T1" fmla="*/ 61 h 305"/>
                <a:gd name="T2" fmla="*/ 60 w 100"/>
                <a:gd name="T3" fmla="*/ 245 h 305"/>
                <a:gd name="T4" fmla="*/ 40 w 100"/>
                <a:gd name="T5" fmla="*/ 245 h 305"/>
                <a:gd name="T6" fmla="*/ 40 w 100"/>
                <a:gd name="T7" fmla="*/ 61 h 305"/>
                <a:gd name="T8" fmla="*/ 60 w 100"/>
                <a:gd name="T9" fmla="*/ 61 h 305"/>
                <a:gd name="T10" fmla="*/ 50 w 100"/>
                <a:gd name="T11" fmla="*/ 61 h 305"/>
                <a:gd name="T12" fmla="*/ 0 w 100"/>
                <a:gd name="T13" fmla="*/ 101 h 305"/>
                <a:gd name="T14" fmla="*/ 50 w 100"/>
                <a:gd name="T15" fmla="*/ 0 h 305"/>
                <a:gd name="T16" fmla="*/ 100 w 100"/>
                <a:gd name="T17" fmla="*/ 101 h 305"/>
                <a:gd name="T18" fmla="*/ 50 w 100"/>
                <a:gd name="T19" fmla="*/ 61 h 305"/>
                <a:gd name="T20" fmla="*/ 50 w 100"/>
                <a:gd name="T21" fmla="*/ 245 h 305"/>
                <a:gd name="T22" fmla="*/ 100 w 100"/>
                <a:gd name="T23" fmla="*/ 204 h 305"/>
                <a:gd name="T24" fmla="*/ 50 w 100"/>
                <a:gd name="T25" fmla="*/ 305 h 305"/>
                <a:gd name="T26" fmla="*/ 0 w 100"/>
                <a:gd name="T27" fmla="*/ 204 h 305"/>
                <a:gd name="T28" fmla="*/ 50 w 100"/>
                <a:gd name="T29" fmla="*/ 245 h 30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00" h="305">
                  <a:moveTo>
                    <a:pt x="60" y="61"/>
                  </a:moveTo>
                  <a:lnTo>
                    <a:pt x="60" y="245"/>
                  </a:lnTo>
                  <a:lnTo>
                    <a:pt x="40" y="245"/>
                  </a:lnTo>
                  <a:lnTo>
                    <a:pt x="40" y="61"/>
                  </a:lnTo>
                  <a:lnTo>
                    <a:pt x="60" y="61"/>
                  </a:lnTo>
                  <a:close/>
                  <a:moveTo>
                    <a:pt x="50" y="61"/>
                  </a:moveTo>
                  <a:lnTo>
                    <a:pt x="0" y="101"/>
                  </a:lnTo>
                  <a:lnTo>
                    <a:pt x="50" y="0"/>
                  </a:lnTo>
                  <a:lnTo>
                    <a:pt x="100" y="101"/>
                  </a:lnTo>
                  <a:lnTo>
                    <a:pt x="50" y="61"/>
                  </a:lnTo>
                  <a:close/>
                  <a:moveTo>
                    <a:pt x="50" y="245"/>
                  </a:moveTo>
                  <a:lnTo>
                    <a:pt x="100" y="204"/>
                  </a:lnTo>
                  <a:lnTo>
                    <a:pt x="50" y="305"/>
                  </a:lnTo>
                  <a:lnTo>
                    <a:pt x="0" y="204"/>
                  </a:lnTo>
                  <a:lnTo>
                    <a:pt x="50" y="245"/>
                  </a:lnTo>
                  <a:close/>
                </a:path>
              </a:pathLst>
            </a:custGeom>
            <a:solidFill>
              <a:srgbClr val="800080"/>
            </a:solidFill>
            <a:ln w="28575" cap="flat">
              <a:solidFill>
                <a:srgbClr val="800080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1800">
                <a:solidFill>
                  <a:prstClr val="black"/>
                </a:solidFill>
                <a:latin typeface="Calibri"/>
                <a:cs typeface=""/>
              </a:endParaRPr>
            </a:p>
          </p:txBody>
        </p:sp>
        <p:sp>
          <p:nvSpPr>
            <p:cNvPr id="14348" name="Freeform 38"/>
            <p:cNvSpPr>
              <a:spLocks noEditPoints="1"/>
            </p:cNvSpPr>
            <p:nvPr/>
          </p:nvSpPr>
          <p:spPr bwMode="auto">
            <a:xfrm>
              <a:off x="1632" y="1392"/>
              <a:ext cx="101" cy="305"/>
            </a:xfrm>
            <a:custGeom>
              <a:avLst/>
              <a:gdLst>
                <a:gd name="T0" fmla="*/ 61 w 101"/>
                <a:gd name="T1" fmla="*/ 61 h 305"/>
                <a:gd name="T2" fmla="*/ 61 w 101"/>
                <a:gd name="T3" fmla="*/ 244 h 305"/>
                <a:gd name="T4" fmla="*/ 41 w 101"/>
                <a:gd name="T5" fmla="*/ 244 h 305"/>
                <a:gd name="T6" fmla="*/ 41 w 101"/>
                <a:gd name="T7" fmla="*/ 61 h 305"/>
                <a:gd name="T8" fmla="*/ 61 w 101"/>
                <a:gd name="T9" fmla="*/ 61 h 305"/>
                <a:gd name="T10" fmla="*/ 51 w 101"/>
                <a:gd name="T11" fmla="*/ 61 h 305"/>
                <a:gd name="T12" fmla="*/ 0 w 101"/>
                <a:gd name="T13" fmla="*/ 101 h 305"/>
                <a:gd name="T14" fmla="*/ 51 w 101"/>
                <a:gd name="T15" fmla="*/ 0 h 305"/>
                <a:gd name="T16" fmla="*/ 101 w 101"/>
                <a:gd name="T17" fmla="*/ 101 h 305"/>
                <a:gd name="T18" fmla="*/ 51 w 101"/>
                <a:gd name="T19" fmla="*/ 61 h 305"/>
                <a:gd name="T20" fmla="*/ 51 w 101"/>
                <a:gd name="T21" fmla="*/ 244 h 305"/>
                <a:gd name="T22" fmla="*/ 101 w 101"/>
                <a:gd name="T23" fmla="*/ 204 h 305"/>
                <a:gd name="T24" fmla="*/ 51 w 101"/>
                <a:gd name="T25" fmla="*/ 305 h 305"/>
                <a:gd name="T26" fmla="*/ 0 w 101"/>
                <a:gd name="T27" fmla="*/ 204 h 305"/>
                <a:gd name="T28" fmla="*/ 51 w 101"/>
                <a:gd name="T29" fmla="*/ 244 h 30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01" h="305">
                  <a:moveTo>
                    <a:pt x="61" y="61"/>
                  </a:moveTo>
                  <a:lnTo>
                    <a:pt x="61" y="244"/>
                  </a:lnTo>
                  <a:lnTo>
                    <a:pt x="41" y="244"/>
                  </a:lnTo>
                  <a:lnTo>
                    <a:pt x="41" y="61"/>
                  </a:lnTo>
                  <a:lnTo>
                    <a:pt x="61" y="61"/>
                  </a:lnTo>
                  <a:close/>
                  <a:moveTo>
                    <a:pt x="51" y="61"/>
                  </a:moveTo>
                  <a:lnTo>
                    <a:pt x="0" y="101"/>
                  </a:lnTo>
                  <a:lnTo>
                    <a:pt x="51" y="0"/>
                  </a:lnTo>
                  <a:lnTo>
                    <a:pt x="101" y="101"/>
                  </a:lnTo>
                  <a:lnTo>
                    <a:pt x="51" y="61"/>
                  </a:lnTo>
                  <a:close/>
                  <a:moveTo>
                    <a:pt x="51" y="244"/>
                  </a:moveTo>
                  <a:lnTo>
                    <a:pt x="101" y="204"/>
                  </a:lnTo>
                  <a:lnTo>
                    <a:pt x="51" y="305"/>
                  </a:lnTo>
                  <a:lnTo>
                    <a:pt x="0" y="204"/>
                  </a:lnTo>
                  <a:lnTo>
                    <a:pt x="51" y="244"/>
                  </a:lnTo>
                  <a:close/>
                </a:path>
              </a:pathLst>
            </a:custGeom>
            <a:solidFill>
              <a:srgbClr val="800080"/>
            </a:solidFill>
            <a:ln w="28575" cap="flat">
              <a:solidFill>
                <a:srgbClr val="800080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1800">
                <a:solidFill>
                  <a:prstClr val="black"/>
                </a:solidFill>
                <a:latin typeface="Calibri"/>
                <a:cs typeface=""/>
              </a:endParaRPr>
            </a:p>
          </p:txBody>
        </p:sp>
        <p:sp>
          <p:nvSpPr>
            <p:cNvPr id="14349" name="Freeform 39"/>
            <p:cNvSpPr>
              <a:spLocks noEditPoints="1"/>
            </p:cNvSpPr>
            <p:nvPr/>
          </p:nvSpPr>
          <p:spPr bwMode="auto">
            <a:xfrm>
              <a:off x="3504" y="2098"/>
              <a:ext cx="100" cy="151"/>
            </a:xfrm>
            <a:custGeom>
              <a:avLst/>
              <a:gdLst>
                <a:gd name="T0" fmla="*/ 60 w 100"/>
                <a:gd name="T1" fmla="*/ 40 h 151"/>
                <a:gd name="T2" fmla="*/ 60 w 100"/>
                <a:gd name="T3" fmla="*/ 111 h 151"/>
                <a:gd name="T4" fmla="*/ 40 w 100"/>
                <a:gd name="T5" fmla="*/ 111 h 151"/>
                <a:gd name="T6" fmla="*/ 40 w 100"/>
                <a:gd name="T7" fmla="*/ 40 h 151"/>
                <a:gd name="T8" fmla="*/ 60 w 100"/>
                <a:gd name="T9" fmla="*/ 40 h 151"/>
                <a:gd name="T10" fmla="*/ 50 w 100"/>
                <a:gd name="T11" fmla="*/ 40 h 151"/>
                <a:gd name="T12" fmla="*/ 0 w 100"/>
                <a:gd name="T13" fmla="*/ 60 h 151"/>
                <a:gd name="T14" fmla="*/ 50 w 100"/>
                <a:gd name="T15" fmla="*/ 0 h 151"/>
                <a:gd name="T16" fmla="*/ 100 w 100"/>
                <a:gd name="T17" fmla="*/ 60 h 151"/>
                <a:gd name="T18" fmla="*/ 50 w 100"/>
                <a:gd name="T19" fmla="*/ 40 h 151"/>
                <a:gd name="T20" fmla="*/ 50 w 100"/>
                <a:gd name="T21" fmla="*/ 111 h 151"/>
                <a:gd name="T22" fmla="*/ 100 w 100"/>
                <a:gd name="T23" fmla="*/ 91 h 151"/>
                <a:gd name="T24" fmla="*/ 50 w 100"/>
                <a:gd name="T25" fmla="*/ 151 h 151"/>
                <a:gd name="T26" fmla="*/ 0 w 100"/>
                <a:gd name="T27" fmla="*/ 91 h 151"/>
                <a:gd name="T28" fmla="*/ 50 w 100"/>
                <a:gd name="T29" fmla="*/ 111 h 151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00" h="151">
                  <a:moveTo>
                    <a:pt x="60" y="40"/>
                  </a:moveTo>
                  <a:lnTo>
                    <a:pt x="60" y="111"/>
                  </a:lnTo>
                  <a:lnTo>
                    <a:pt x="40" y="111"/>
                  </a:lnTo>
                  <a:lnTo>
                    <a:pt x="40" y="40"/>
                  </a:lnTo>
                  <a:lnTo>
                    <a:pt x="60" y="40"/>
                  </a:lnTo>
                  <a:close/>
                  <a:moveTo>
                    <a:pt x="50" y="40"/>
                  </a:moveTo>
                  <a:lnTo>
                    <a:pt x="0" y="60"/>
                  </a:lnTo>
                  <a:lnTo>
                    <a:pt x="50" y="0"/>
                  </a:lnTo>
                  <a:lnTo>
                    <a:pt x="100" y="60"/>
                  </a:lnTo>
                  <a:lnTo>
                    <a:pt x="50" y="40"/>
                  </a:lnTo>
                  <a:close/>
                  <a:moveTo>
                    <a:pt x="50" y="111"/>
                  </a:moveTo>
                  <a:lnTo>
                    <a:pt x="100" y="91"/>
                  </a:lnTo>
                  <a:lnTo>
                    <a:pt x="50" y="151"/>
                  </a:lnTo>
                  <a:lnTo>
                    <a:pt x="0" y="91"/>
                  </a:lnTo>
                  <a:lnTo>
                    <a:pt x="50" y="111"/>
                  </a:lnTo>
                  <a:close/>
                </a:path>
              </a:pathLst>
            </a:custGeom>
            <a:solidFill>
              <a:srgbClr val="800080"/>
            </a:solidFill>
            <a:ln w="1588" cap="flat">
              <a:solidFill>
                <a:srgbClr val="800080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1800">
                <a:solidFill>
                  <a:prstClr val="black"/>
                </a:solidFill>
                <a:latin typeface="Calibri"/>
                <a:cs typeface=""/>
              </a:endParaRPr>
            </a:p>
          </p:txBody>
        </p:sp>
        <p:sp>
          <p:nvSpPr>
            <p:cNvPr id="14350" name="Freeform 40"/>
            <p:cNvSpPr>
              <a:spLocks noEditPoints="1"/>
            </p:cNvSpPr>
            <p:nvPr/>
          </p:nvSpPr>
          <p:spPr bwMode="auto">
            <a:xfrm>
              <a:off x="1901" y="2098"/>
              <a:ext cx="100" cy="151"/>
            </a:xfrm>
            <a:custGeom>
              <a:avLst/>
              <a:gdLst>
                <a:gd name="T0" fmla="*/ 60 w 100"/>
                <a:gd name="T1" fmla="*/ 40 h 151"/>
                <a:gd name="T2" fmla="*/ 60 w 100"/>
                <a:gd name="T3" fmla="*/ 111 h 151"/>
                <a:gd name="T4" fmla="*/ 40 w 100"/>
                <a:gd name="T5" fmla="*/ 111 h 151"/>
                <a:gd name="T6" fmla="*/ 40 w 100"/>
                <a:gd name="T7" fmla="*/ 40 h 151"/>
                <a:gd name="T8" fmla="*/ 60 w 100"/>
                <a:gd name="T9" fmla="*/ 40 h 151"/>
                <a:gd name="T10" fmla="*/ 50 w 100"/>
                <a:gd name="T11" fmla="*/ 40 h 151"/>
                <a:gd name="T12" fmla="*/ 0 w 100"/>
                <a:gd name="T13" fmla="*/ 60 h 151"/>
                <a:gd name="T14" fmla="*/ 50 w 100"/>
                <a:gd name="T15" fmla="*/ 0 h 151"/>
                <a:gd name="T16" fmla="*/ 100 w 100"/>
                <a:gd name="T17" fmla="*/ 60 h 151"/>
                <a:gd name="T18" fmla="*/ 50 w 100"/>
                <a:gd name="T19" fmla="*/ 40 h 151"/>
                <a:gd name="T20" fmla="*/ 50 w 100"/>
                <a:gd name="T21" fmla="*/ 111 h 151"/>
                <a:gd name="T22" fmla="*/ 100 w 100"/>
                <a:gd name="T23" fmla="*/ 91 h 151"/>
                <a:gd name="T24" fmla="*/ 50 w 100"/>
                <a:gd name="T25" fmla="*/ 151 h 151"/>
                <a:gd name="T26" fmla="*/ 0 w 100"/>
                <a:gd name="T27" fmla="*/ 91 h 151"/>
                <a:gd name="T28" fmla="*/ 50 w 100"/>
                <a:gd name="T29" fmla="*/ 111 h 151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00" h="151">
                  <a:moveTo>
                    <a:pt x="60" y="40"/>
                  </a:moveTo>
                  <a:lnTo>
                    <a:pt x="60" y="111"/>
                  </a:lnTo>
                  <a:lnTo>
                    <a:pt x="40" y="111"/>
                  </a:lnTo>
                  <a:lnTo>
                    <a:pt x="40" y="40"/>
                  </a:lnTo>
                  <a:lnTo>
                    <a:pt x="60" y="40"/>
                  </a:lnTo>
                  <a:close/>
                  <a:moveTo>
                    <a:pt x="50" y="40"/>
                  </a:moveTo>
                  <a:lnTo>
                    <a:pt x="0" y="60"/>
                  </a:lnTo>
                  <a:lnTo>
                    <a:pt x="50" y="0"/>
                  </a:lnTo>
                  <a:lnTo>
                    <a:pt x="100" y="60"/>
                  </a:lnTo>
                  <a:lnTo>
                    <a:pt x="50" y="40"/>
                  </a:lnTo>
                  <a:close/>
                  <a:moveTo>
                    <a:pt x="50" y="111"/>
                  </a:moveTo>
                  <a:lnTo>
                    <a:pt x="100" y="91"/>
                  </a:lnTo>
                  <a:lnTo>
                    <a:pt x="50" y="151"/>
                  </a:lnTo>
                  <a:lnTo>
                    <a:pt x="0" y="91"/>
                  </a:lnTo>
                  <a:lnTo>
                    <a:pt x="50" y="111"/>
                  </a:lnTo>
                  <a:close/>
                </a:path>
              </a:pathLst>
            </a:custGeom>
            <a:solidFill>
              <a:srgbClr val="800080"/>
            </a:solidFill>
            <a:ln w="1588" cap="flat">
              <a:solidFill>
                <a:srgbClr val="800080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1800">
                <a:solidFill>
                  <a:prstClr val="black"/>
                </a:solidFill>
                <a:latin typeface="Calibri"/>
                <a:cs typeface=""/>
              </a:endParaRPr>
            </a:p>
          </p:txBody>
        </p:sp>
        <p:sp>
          <p:nvSpPr>
            <p:cNvPr id="14351" name="Freeform 41"/>
            <p:cNvSpPr>
              <a:spLocks noEditPoints="1"/>
            </p:cNvSpPr>
            <p:nvPr/>
          </p:nvSpPr>
          <p:spPr bwMode="auto">
            <a:xfrm>
              <a:off x="3597" y="2656"/>
              <a:ext cx="100" cy="201"/>
            </a:xfrm>
            <a:custGeom>
              <a:avLst/>
              <a:gdLst>
                <a:gd name="T0" fmla="*/ 60 w 100"/>
                <a:gd name="T1" fmla="*/ 40 h 201"/>
                <a:gd name="T2" fmla="*/ 60 w 100"/>
                <a:gd name="T3" fmla="*/ 161 h 201"/>
                <a:gd name="T4" fmla="*/ 40 w 100"/>
                <a:gd name="T5" fmla="*/ 161 h 201"/>
                <a:gd name="T6" fmla="*/ 40 w 100"/>
                <a:gd name="T7" fmla="*/ 40 h 201"/>
                <a:gd name="T8" fmla="*/ 60 w 100"/>
                <a:gd name="T9" fmla="*/ 40 h 201"/>
                <a:gd name="T10" fmla="*/ 50 w 100"/>
                <a:gd name="T11" fmla="*/ 40 h 201"/>
                <a:gd name="T12" fmla="*/ 0 w 100"/>
                <a:gd name="T13" fmla="*/ 60 h 201"/>
                <a:gd name="T14" fmla="*/ 50 w 100"/>
                <a:gd name="T15" fmla="*/ 0 h 201"/>
                <a:gd name="T16" fmla="*/ 100 w 100"/>
                <a:gd name="T17" fmla="*/ 60 h 201"/>
                <a:gd name="T18" fmla="*/ 50 w 100"/>
                <a:gd name="T19" fmla="*/ 40 h 201"/>
                <a:gd name="T20" fmla="*/ 50 w 100"/>
                <a:gd name="T21" fmla="*/ 161 h 201"/>
                <a:gd name="T22" fmla="*/ 100 w 100"/>
                <a:gd name="T23" fmla="*/ 141 h 201"/>
                <a:gd name="T24" fmla="*/ 50 w 100"/>
                <a:gd name="T25" fmla="*/ 201 h 201"/>
                <a:gd name="T26" fmla="*/ 0 w 100"/>
                <a:gd name="T27" fmla="*/ 141 h 201"/>
                <a:gd name="T28" fmla="*/ 50 w 100"/>
                <a:gd name="T29" fmla="*/ 161 h 201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00" h="201">
                  <a:moveTo>
                    <a:pt x="60" y="40"/>
                  </a:moveTo>
                  <a:lnTo>
                    <a:pt x="60" y="161"/>
                  </a:lnTo>
                  <a:lnTo>
                    <a:pt x="40" y="161"/>
                  </a:lnTo>
                  <a:lnTo>
                    <a:pt x="40" y="40"/>
                  </a:lnTo>
                  <a:lnTo>
                    <a:pt x="60" y="40"/>
                  </a:lnTo>
                  <a:close/>
                  <a:moveTo>
                    <a:pt x="50" y="40"/>
                  </a:moveTo>
                  <a:lnTo>
                    <a:pt x="0" y="60"/>
                  </a:lnTo>
                  <a:lnTo>
                    <a:pt x="50" y="0"/>
                  </a:lnTo>
                  <a:lnTo>
                    <a:pt x="100" y="60"/>
                  </a:lnTo>
                  <a:lnTo>
                    <a:pt x="50" y="40"/>
                  </a:lnTo>
                  <a:close/>
                  <a:moveTo>
                    <a:pt x="50" y="161"/>
                  </a:moveTo>
                  <a:lnTo>
                    <a:pt x="100" y="141"/>
                  </a:lnTo>
                  <a:lnTo>
                    <a:pt x="50" y="201"/>
                  </a:lnTo>
                  <a:lnTo>
                    <a:pt x="0" y="141"/>
                  </a:lnTo>
                  <a:lnTo>
                    <a:pt x="50" y="161"/>
                  </a:lnTo>
                  <a:close/>
                </a:path>
              </a:pathLst>
            </a:custGeom>
            <a:solidFill>
              <a:srgbClr val="800080"/>
            </a:solidFill>
            <a:ln w="1588" cap="flat">
              <a:solidFill>
                <a:srgbClr val="800080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1800">
                <a:solidFill>
                  <a:prstClr val="black"/>
                </a:solidFill>
                <a:latin typeface="Calibri"/>
                <a:cs typeface=""/>
              </a:endParaRPr>
            </a:p>
          </p:txBody>
        </p:sp>
        <p:sp>
          <p:nvSpPr>
            <p:cNvPr id="14352" name="Freeform 42"/>
            <p:cNvSpPr>
              <a:spLocks noEditPoints="1"/>
            </p:cNvSpPr>
            <p:nvPr/>
          </p:nvSpPr>
          <p:spPr bwMode="auto">
            <a:xfrm>
              <a:off x="1845" y="2656"/>
              <a:ext cx="100" cy="201"/>
            </a:xfrm>
            <a:custGeom>
              <a:avLst/>
              <a:gdLst>
                <a:gd name="T0" fmla="*/ 60 w 100"/>
                <a:gd name="T1" fmla="*/ 40 h 201"/>
                <a:gd name="T2" fmla="*/ 60 w 100"/>
                <a:gd name="T3" fmla="*/ 161 h 201"/>
                <a:gd name="T4" fmla="*/ 40 w 100"/>
                <a:gd name="T5" fmla="*/ 161 h 201"/>
                <a:gd name="T6" fmla="*/ 40 w 100"/>
                <a:gd name="T7" fmla="*/ 40 h 201"/>
                <a:gd name="T8" fmla="*/ 60 w 100"/>
                <a:gd name="T9" fmla="*/ 40 h 201"/>
                <a:gd name="T10" fmla="*/ 50 w 100"/>
                <a:gd name="T11" fmla="*/ 40 h 201"/>
                <a:gd name="T12" fmla="*/ 0 w 100"/>
                <a:gd name="T13" fmla="*/ 60 h 201"/>
                <a:gd name="T14" fmla="*/ 50 w 100"/>
                <a:gd name="T15" fmla="*/ 0 h 201"/>
                <a:gd name="T16" fmla="*/ 100 w 100"/>
                <a:gd name="T17" fmla="*/ 60 h 201"/>
                <a:gd name="T18" fmla="*/ 50 w 100"/>
                <a:gd name="T19" fmla="*/ 40 h 201"/>
                <a:gd name="T20" fmla="*/ 50 w 100"/>
                <a:gd name="T21" fmla="*/ 161 h 201"/>
                <a:gd name="T22" fmla="*/ 100 w 100"/>
                <a:gd name="T23" fmla="*/ 141 h 201"/>
                <a:gd name="T24" fmla="*/ 50 w 100"/>
                <a:gd name="T25" fmla="*/ 201 h 201"/>
                <a:gd name="T26" fmla="*/ 0 w 100"/>
                <a:gd name="T27" fmla="*/ 141 h 201"/>
                <a:gd name="T28" fmla="*/ 50 w 100"/>
                <a:gd name="T29" fmla="*/ 161 h 201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00" h="201">
                  <a:moveTo>
                    <a:pt x="60" y="40"/>
                  </a:moveTo>
                  <a:lnTo>
                    <a:pt x="60" y="161"/>
                  </a:lnTo>
                  <a:lnTo>
                    <a:pt x="40" y="161"/>
                  </a:lnTo>
                  <a:lnTo>
                    <a:pt x="40" y="40"/>
                  </a:lnTo>
                  <a:lnTo>
                    <a:pt x="60" y="40"/>
                  </a:lnTo>
                  <a:close/>
                  <a:moveTo>
                    <a:pt x="50" y="40"/>
                  </a:moveTo>
                  <a:lnTo>
                    <a:pt x="0" y="60"/>
                  </a:lnTo>
                  <a:lnTo>
                    <a:pt x="50" y="0"/>
                  </a:lnTo>
                  <a:lnTo>
                    <a:pt x="100" y="60"/>
                  </a:lnTo>
                  <a:lnTo>
                    <a:pt x="50" y="40"/>
                  </a:lnTo>
                  <a:close/>
                  <a:moveTo>
                    <a:pt x="50" y="161"/>
                  </a:moveTo>
                  <a:lnTo>
                    <a:pt x="100" y="141"/>
                  </a:lnTo>
                  <a:lnTo>
                    <a:pt x="50" y="201"/>
                  </a:lnTo>
                  <a:lnTo>
                    <a:pt x="0" y="141"/>
                  </a:lnTo>
                  <a:lnTo>
                    <a:pt x="50" y="161"/>
                  </a:lnTo>
                  <a:close/>
                </a:path>
              </a:pathLst>
            </a:custGeom>
            <a:solidFill>
              <a:srgbClr val="800080"/>
            </a:solidFill>
            <a:ln w="1588" cap="flat">
              <a:solidFill>
                <a:srgbClr val="800080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1800">
                <a:solidFill>
                  <a:prstClr val="black"/>
                </a:solidFill>
                <a:latin typeface="Calibri"/>
                <a:cs typeface=""/>
              </a:endParaRPr>
            </a:p>
          </p:txBody>
        </p:sp>
        <p:sp>
          <p:nvSpPr>
            <p:cNvPr id="14353" name="Freeform 43"/>
            <p:cNvSpPr>
              <a:spLocks noEditPoints="1"/>
            </p:cNvSpPr>
            <p:nvPr/>
          </p:nvSpPr>
          <p:spPr bwMode="auto">
            <a:xfrm>
              <a:off x="2544" y="3080"/>
              <a:ext cx="274" cy="100"/>
            </a:xfrm>
            <a:custGeom>
              <a:avLst/>
              <a:gdLst>
                <a:gd name="T0" fmla="*/ 40 w 274"/>
                <a:gd name="T1" fmla="*/ 40 h 100"/>
                <a:gd name="T2" fmla="*/ 233 w 274"/>
                <a:gd name="T3" fmla="*/ 40 h 100"/>
                <a:gd name="T4" fmla="*/ 233 w 274"/>
                <a:gd name="T5" fmla="*/ 60 h 100"/>
                <a:gd name="T6" fmla="*/ 40 w 274"/>
                <a:gd name="T7" fmla="*/ 60 h 100"/>
                <a:gd name="T8" fmla="*/ 40 w 274"/>
                <a:gd name="T9" fmla="*/ 40 h 100"/>
                <a:gd name="T10" fmla="*/ 40 w 274"/>
                <a:gd name="T11" fmla="*/ 50 h 100"/>
                <a:gd name="T12" fmla="*/ 60 w 274"/>
                <a:gd name="T13" fmla="*/ 100 h 100"/>
                <a:gd name="T14" fmla="*/ 0 w 274"/>
                <a:gd name="T15" fmla="*/ 50 h 100"/>
                <a:gd name="T16" fmla="*/ 60 w 274"/>
                <a:gd name="T17" fmla="*/ 0 h 100"/>
                <a:gd name="T18" fmla="*/ 40 w 274"/>
                <a:gd name="T19" fmla="*/ 50 h 100"/>
                <a:gd name="T20" fmla="*/ 233 w 274"/>
                <a:gd name="T21" fmla="*/ 50 h 100"/>
                <a:gd name="T22" fmla="*/ 213 w 274"/>
                <a:gd name="T23" fmla="*/ 0 h 100"/>
                <a:gd name="T24" fmla="*/ 274 w 274"/>
                <a:gd name="T25" fmla="*/ 50 h 100"/>
                <a:gd name="T26" fmla="*/ 213 w 274"/>
                <a:gd name="T27" fmla="*/ 100 h 100"/>
                <a:gd name="T28" fmla="*/ 233 w 274"/>
                <a:gd name="T29" fmla="*/ 50 h 10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274" h="100">
                  <a:moveTo>
                    <a:pt x="40" y="40"/>
                  </a:moveTo>
                  <a:lnTo>
                    <a:pt x="233" y="40"/>
                  </a:lnTo>
                  <a:lnTo>
                    <a:pt x="233" y="60"/>
                  </a:lnTo>
                  <a:lnTo>
                    <a:pt x="40" y="60"/>
                  </a:lnTo>
                  <a:lnTo>
                    <a:pt x="40" y="40"/>
                  </a:lnTo>
                  <a:close/>
                  <a:moveTo>
                    <a:pt x="40" y="50"/>
                  </a:moveTo>
                  <a:lnTo>
                    <a:pt x="60" y="100"/>
                  </a:lnTo>
                  <a:lnTo>
                    <a:pt x="0" y="50"/>
                  </a:lnTo>
                  <a:lnTo>
                    <a:pt x="60" y="0"/>
                  </a:lnTo>
                  <a:lnTo>
                    <a:pt x="40" y="50"/>
                  </a:lnTo>
                  <a:close/>
                  <a:moveTo>
                    <a:pt x="233" y="50"/>
                  </a:moveTo>
                  <a:lnTo>
                    <a:pt x="213" y="0"/>
                  </a:lnTo>
                  <a:lnTo>
                    <a:pt x="274" y="50"/>
                  </a:lnTo>
                  <a:lnTo>
                    <a:pt x="213" y="100"/>
                  </a:lnTo>
                  <a:lnTo>
                    <a:pt x="233" y="50"/>
                  </a:lnTo>
                  <a:close/>
                </a:path>
              </a:pathLst>
            </a:custGeom>
            <a:solidFill>
              <a:srgbClr val="800080"/>
            </a:solidFill>
            <a:ln w="28575" cap="flat">
              <a:solidFill>
                <a:srgbClr val="800080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1800">
                <a:solidFill>
                  <a:prstClr val="black"/>
                </a:solidFill>
                <a:latin typeface="Calibri"/>
                <a:cs typeface=""/>
              </a:endParaRPr>
            </a:p>
          </p:txBody>
        </p:sp>
        <p:sp>
          <p:nvSpPr>
            <p:cNvPr id="20" name="Rectangle 48"/>
            <p:cNvSpPr>
              <a:spLocks noChangeArrowheads="1"/>
            </p:cNvSpPr>
            <p:nvPr/>
          </p:nvSpPr>
          <p:spPr bwMode="auto">
            <a:xfrm>
              <a:off x="528" y="720"/>
              <a:ext cx="4464" cy="624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 w="76200" cmpd="tri">
              <a:solidFill>
                <a:schemeClr val="accent1">
                  <a:lumMod val="90000"/>
                </a:schemeClr>
              </a:solidFill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algn="ctr" defTabSz="457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en-US" sz="2000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 Narrow" pitchFamily="34" charset="0"/>
                  <a:cs typeface=""/>
                </a:rPr>
                <a:t>Users – Government, private sector, research – agriculture, water, health, construction, disaster reduction, environment, tourism, transport, etc.</a:t>
              </a:r>
              <a:endParaRPr lang="en-US" altLang="en-US" sz="1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/>
                <a:cs typeface=""/>
              </a:endParaRPr>
            </a:p>
          </p:txBody>
        </p:sp>
        <p:sp>
          <p:nvSpPr>
            <p:cNvPr id="14355" name="Rectangle 51"/>
            <p:cNvSpPr>
              <a:spLocks noChangeArrowheads="1"/>
            </p:cNvSpPr>
            <p:nvPr/>
          </p:nvSpPr>
          <p:spPr bwMode="auto">
            <a:xfrm>
              <a:off x="4644" y="1099"/>
              <a:ext cx="72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altLang="en-US" sz="2000">
                  <a:solidFill>
                    <a:srgbClr val="000000"/>
                  </a:solidFill>
                  <a:latin typeface="Arial Narrow" pitchFamily="34" charset="0"/>
                  <a:cs typeface=""/>
                </a:rPr>
                <a:t>, </a:t>
              </a:r>
              <a:endParaRPr lang="en-US" altLang="en-US">
                <a:solidFill>
                  <a:prstClr val="black"/>
                </a:solidFill>
                <a:cs typeface=""/>
              </a:endParaRPr>
            </a:p>
          </p:txBody>
        </p:sp>
        <p:sp>
          <p:nvSpPr>
            <p:cNvPr id="14356" name="Rectangle 56"/>
            <p:cNvSpPr>
              <a:spLocks noChangeArrowheads="1"/>
            </p:cNvSpPr>
            <p:nvPr/>
          </p:nvSpPr>
          <p:spPr bwMode="auto">
            <a:xfrm>
              <a:off x="1536" y="1728"/>
              <a:ext cx="2352" cy="343"/>
            </a:xfrm>
            <a:prstGeom prst="rect">
              <a:avLst/>
            </a:prstGeom>
            <a:solidFill>
              <a:schemeClr val="accent1"/>
            </a:solidFill>
            <a:ln w="57150" cmpd="thickThin">
              <a:solidFill>
                <a:srgbClr val="0000FF"/>
              </a:solidFill>
              <a:miter lim="800000"/>
              <a:headEnd/>
              <a:tailEnd/>
            </a:ln>
          </p:spPr>
          <p:txBody>
            <a:bodyPr lIns="0" tIns="0" rIns="0" bIns="0" anchor="ctr"/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altLang="en-US" sz="2200">
                  <a:solidFill>
                    <a:srgbClr val="000000"/>
                  </a:solidFill>
                  <a:latin typeface="Arial Narrow" pitchFamily="34" charset="0"/>
                  <a:cs typeface=""/>
                </a:rPr>
                <a:t>User Interface</a:t>
              </a:r>
              <a:endParaRPr lang="en-US" altLang="en-US">
                <a:solidFill>
                  <a:prstClr val="black"/>
                </a:solidFill>
                <a:cs typeface=""/>
              </a:endParaRPr>
            </a:p>
          </p:txBody>
        </p:sp>
        <p:sp>
          <p:nvSpPr>
            <p:cNvPr id="14357" name="Rectangle 60"/>
            <p:cNvSpPr>
              <a:spLocks noChangeArrowheads="1"/>
            </p:cNvSpPr>
            <p:nvPr/>
          </p:nvSpPr>
          <p:spPr bwMode="auto">
            <a:xfrm>
              <a:off x="1186" y="2270"/>
              <a:ext cx="3120" cy="343"/>
            </a:xfrm>
            <a:prstGeom prst="rect">
              <a:avLst/>
            </a:prstGeom>
            <a:solidFill>
              <a:schemeClr val="accent1"/>
            </a:solidFill>
            <a:ln w="57150" cmpd="thickThin">
              <a:solidFill>
                <a:srgbClr val="0000FF"/>
              </a:solidFill>
              <a:miter lim="800000"/>
              <a:headEnd/>
              <a:tailEnd/>
            </a:ln>
          </p:spPr>
          <p:txBody>
            <a:bodyPr lIns="0" tIns="0" rIns="0" bIns="0" anchor="ctr"/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altLang="en-US" sz="2200" b="1">
                  <a:solidFill>
                    <a:srgbClr val="C00000"/>
                  </a:solidFill>
                  <a:latin typeface="Arial Narrow" pitchFamily="34" charset="0"/>
                  <a:cs typeface=""/>
                </a:rPr>
                <a:t>Climate Services Information System</a:t>
              </a:r>
              <a:endParaRPr lang="en-US" altLang="en-US" b="1">
                <a:solidFill>
                  <a:srgbClr val="C00000"/>
                </a:solidFill>
                <a:cs typeface=""/>
              </a:endParaRPr>
            </a:p>
          </p:txBody>
        </p:sp>
        <p:sp>
          <p:nvSpPr>
            <p:cNvPr id="14358" name="Rectangle 64"/>
            <p:cNvSpPr>
              <a:spLocks noChangeArrowheads="1"/>
            </p:cNvSpPr>
            <p:nvPr/>
          </p:nvSpPr>
          <p:spPr bwMode="auto">
            <a:xfrm>
              <a:off x="1104" y="2880"/>
              <a:ext cx="1364" cy="528"/>
            </a:xfrm>
            <a:prstGeom prst="rect">
              <a:avLst/>
            </a:prstGeom>
            <a:solidFill>
              <a:schemeClr val="accent1"/>
            </a:solidFill>
            <a:ln w="57150" cmpd="thickThin">
              <a:solidFill>
                <a:srgbClr val="0000FF"/>
              </a:solidFill>
              <a:miter lim="800000"/>
              <a:headEnd/>
              <a:tailEnd/>
            </a:ln>
          </p:spPr>
          <p:txBody>
            <a:bodyPr lIns="0" tIns="0" rIns="0" bIns="0" anchor="ctr"/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altLang="en-US" sz="2200">
                  <a:solidFill>
                    <a:srgbClr val="000000"/>
                  </a:solidFill>
                  <a:latin typeface="Arial Narrow" pitchFamily="34" charset="0"/>
                  <a:cs typeface=""/>
                </a:rPr>
                <a:t>Observations and Monitoring </a:t>
              </a:r>
            </a:p>
          </p:txBody>
        </p:sp>
        <p:sp>
          <p:nvSpPr>
            <p:cNvPr id="14359" name="Rectangle 69"/>
            <p:cNvSpPr>
              <a:spLocks noChangeArrowheads="1"/>
            </p:cNvSpPr>
            <p:nvPr/>
          </p:nvSpPr>
          <p:spPr bwMode="auto">
            <a:xfrm>
              <a:off x="2928" y="2880"/>
              <a:ext cx="1536" cy="528"/>
            </a:xfrm>
            <a:prstGeom prst="rect">
              <a:avLst/>
            </a:prstGeom>
            <a:solidFill>
              <a:schemeClr val="accent1"/>
            </a:solidFill>
            <a:ln w="57150" cmpd="thickThin">
              <a:solidFill>
                <a:srgbClr val="0000FF"/>
              </a:solidFill>
              <a:miter lim="800000"/>
              <a:headEnd/>
              <a:tailEnd/>
            </a:ln>
          </p:spPr>
          <p:txBody>
            <a:bodyPr lIns="0" tIns="0" rIns="0" bIns="0" anchor="ctr"/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altLang="en-US" sz="2200">
                  <a:solidFill>
                    <a:srgbClr val="000000"/>
                  </a:solidFill>
                  <a:latin typeface="Arial Narrow" pitchFamily="34" charset="0"/>
                  <a:cs typeface=""/>
                </a:rPr>
                <a:t>Research, Modeling and Prediction </a:t>
              </a:r>
            </a:p>
          </p:txBody>
        </p:sp>
        <p:sp>
          <p:nvSpPr>
            <p:cNvPr id="26" name="Rectangle 71"/>
            <p:cNvSpPr>
              <a:spLocks noChangeArrowheads="1"/>
            </p:cNvSpPr>
            <p:nvPr/>
          </p:nvSpPr>
          <p:spPr bwMode="auto">
            <a:xfrm>
              <a:off x="1732" y="3456"/>
              <a:ext cx="1964" cy="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en-US" sz="2300" b="1" dirty="0">
                  <a:solidFill>
                    <a:srgbClr val="4F81BD">
                      <a:lumMod val="10000"/>
                    </a:srgbClr>
                  </a:solidFill>
                  <a:latin typeface="Arial Narrow" pitchFamily="34" charset="0"/>
                  <a:cs typeface=""/>
                </a:rPr>
                <a:t>CAPACITY DEVELOPMENT</a:t>
              </a:r>
              <a:endParaRPr lang="en-US" altLang="en-US" sz="2000" dirty="0">
                <a:solidFill>
                  <a:srgbClr val="4F81BD">
                    <a:lumMod val="10000"/>
                  </a:srgbClr>
                </a:solidFill>
                <a:latin typeface="Calibri"/>
                <a:cs typeface="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96498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mo2016_powerpoint_standard_v2-1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sz="5800" b="1" dirty="0">
                <a:solidFill>
                  <a:srgbClr val="000090"/>
                </a:solidFill>
              </a:rPr>
              <a:t>WMO-</a:t>
            </a:r>
            <a:r>
              <a:rPr lang="en-US" sz="5800" b="1" dirty="0" err="1">
                <a:solidFill>
                  <a:srgbClr val="000090"/>
                </a:solidFill>
              </a:rPr>
              <a:t>CCl</a:t>
            </a:r>
            <a:r>
              <a:rPr lang="en-US" sz="5800" b="1" dirty="0">
                <a:solidFill>
                  <a:srgbClr val="000090"/>
                </a:solidFill>
              </a:rPr>
              <a:t> team: ICT-CSIS</a:t>
            </a:r>
          </a:p>
          <a:p>
            <a:pPr fontAlgn="auto">
              <a:spcAft>
                <a:spcPts val="0"/>
              </a:spcAft>
            </a:pPr>
            <a:endParaRPr lang="en-US" sz="5800" b="1" dirty="0" smtClean="0">
              <a:solidFill>
                <a:srgbClr val="000090"/>
              </a:solidFill>
            </a:endParaRPr>
          </a:p>
          <a:p>
            <a:pPr fontAlgn="auto">
              <a:spcAft>
                <a:spcPts val="0"/>
              </a:spcAft>
            </a:pPr>
            <a:r>
              <a:rPr lang="en-US" sz="5800" b="1" dirty="0" smtClean="0">
                <a:solidFill>
                  <a:srgbClr val="000090"/>
                </a:solidFill>
              </a:rPr>
              <a:t>and Climate Services Toolkit</a:t>
            </a:r>
          </a:p>
          <a:p>
            <a:pPr fontAlgn="auto">
              <a:spcAft>
                <a:spcPts val="0"/>
              </a:spcAft>
            </a:pPr>
            <a:endParaRPr lang="en-US" sz="4800" dirty="0">
              <a:solidFill>
                <a:srgbClr val="00009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4659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9"/>
          <p:cNvSpPr>
            <a:spLocks noChangeArrowheads="1"/>
          </p:cNvSpPr>
          <p:nvPr/>
        </p:nvSpPr>
        <p:spPr bwMode="auto">
          <a:xfrm>
            <a:off x="228600" y="1371600"/>
            <a:ext cx="152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defTabSz="457200" eaLnBrk="1" fontAlgn="auto" hangingPunct="1">
              <a:spcAft>
                <a:spcPts val="0"/>
              </a:spcAft>
            </a:pPr>
            <a:r>
              <a:rPr lang="en-US" altLang="en-US" sz="1800">
                <a:solidFill>
                  <a:prstClr val="white"/>
                </a:solidFill>
                <a:latin typeface="Arial Black" pitchFamily="34" charset="0"/>
                <a:cs typeface=""/>
              </a:rPr>
              <a:t>WMO</a:t>
            </a:r>
            <a:endParaRPr lang="en-US" altLang="en-US" sz="1400">
              <a:solidFill>
                <a:prstClr val="white"/>
              </a:solidFill>
              <a:latin typeface="Arial Black" pitchFamily="34" charset="0"/>
              <a:cs typeface="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title"/>
          </p:nvPr>
        </p:nvSpPr>
        <p:spPr>
          <a:xfrm>
            <a:off x="250825" y="-26988"/>
            <a:ext cx="8713788" cy="792163"/>
          </a:xfrm>
        </p:spPr>
        <p:txBody>
          <a:bodyPr/>
          <a:lstStyle/>
          <a:p>
            <a:r>
              <a:rPr lang="en-GB" altLang="en-US" sz="2800" b="1" smtClean="0">
                <a:solidFill>
                  <a:schemeClr val="tx1"/>
                </a:solidFill>
                <a:latin typeface="Arial" pitchFamily="34" charset="0"/>
              </a:rPr>
              <a:t>Earlier Development: Res 17 (Cg-16); Decision</a:t>
            </a:r>
            <a:endParaRPr lang="en-US" altLang="en-US" sz="2800" b="1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260350" y="1268413"/>
            <a:ext cx="8713788" cy="4321175"/>
          </a:xfrm>
          <a:solidFill>
            <a:srgbClr val="7030A0">
              <a:alpha val="9019"/>
            </a:srgbClr>
          </a:solidFill>
        </p:spPr>
        <p:txBody>
          <a:bodyPr/>
          <a:lstStyle/>
          <a:p>
            <a:r>
              <a:rPr lang="en-US" altLang="en-US" sz="2400" smtClean="0">
                <a:latin typeface="Arial" pitchFamily="34" charset="0"/>
              </a:rPr>
              <a:t>(1) To establish a </a:t>
            </a:r>
            <a:r>
              <a:rPr lang="en-US" altLang="en-US" sz="2400" b="1" smtClean="0">
                <a:latin typeface="Arial" pitchFamily="34" charset="0"/>
              </a:rPr>
              <a:t>Climate Services Information System </a:t>
            </a:r>
            <a:r>
              <a:rPr lang="en-US" altLang="en-US" sz="2400" smtClean="0">
                <a:latin typeface="Arial" pitchFamily="34" charset="0"/>
              </a:rPr>
              <a:t>with global, regional and national entities providing operational climate information, including data, monitoring and prediction products within the GFCS;</a:t>
            </a:r>
          </a:p>
          <a:p>
            <a:r>
              <a:rPr lang="en-US" altLang="en-US" sz="2400" smtClean="0">
                <a:latin typeface="Arial" pitchFamily="34" charset="0"/>
              </a:rPr>
              <a:t>(3) That CSIS operations shall adhere to the </a:t>
            </a:r>
            <a:r>
              <a:rPr lang="en-US" altLang="en-US" sz="2400" b="1" smtClean="0">
                <a:latin typeface="Arial" pitchFamily="34" charset="0"/>
              </a:rPr>
              <a:t>WMO Technical Regulations</a:t>
            </a:r>
            <a:r>
              <a:rPr lang="en-US" altLang="en-US" sz="2400" smtClean="0">
                <a:latin typeface="Arial" pitchFamily="34" charset="0"/>
              </a:rPr>
              <a:t> and should generate, as needed, new Technical Regulations pertinent to the advancement of operational climate services;</a:t>
            </a:r>
          </a:p>
          <a:p>
            <a:r>
              <a:rPr lang="en-US" altLang="en-US" sz="2400" smtClean="0">
                <a:latin typeface="Arial" pitchFamily="34" charset="0"/>
              </a:rPr>
              <a:t>(5) That the core operational CSIS products should be </a:t>
            </a:r>
            <a:r>
              <a:rPr lang="en-US" altLang="en-US" sz="2400" b="1" smtClean="0">
                <a:latin typeface="Arial" pitchFamily="34" charset="0"/>
              </a:rPr>
              <a:t>standardized</a:t>
            </a:r>
            <a:r>
              <a:rPr lang="en-US" altLang="en-US" sz="2400" smtClean="0">
                <a:latin typeface="Arial" pitchFamily="34" charset="0"/>
              </a:rPr>
              <a:t> in terms of production, presentation, delivery and verification 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03245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7938"/>
            <a:ext cx="9081518" cy="1143000"/>
          </a:xfrm>
        </p:spPr>
        <p:txBody>
          <a:bodyPr>
            <a:normAutofit/>
          </a:bodyPr>
          <a:lstStyle/>
          <a:p>
            <a:r>
              <a:rPr lang="en-US" altLang="en-US" sz="3600" dirty="0"/>
              <a:t>CST Target </a:t>
            </a:r>
            <a:r>
              <a:rPr lang="en-US" altLang="en-US" sz="3600" dirty="0" smtClean="0"/>
              <a:t>Audience and Beneficiaries</a:t>
            </a:r>
            <a:endParaRPr lang="en-US" sz="3600" dirty="0"/>
          </a:p>
        </p:txBody>
      </p:sp>
      <p:grpSp>
        <p:nvGrpSpPr>
          <p:cNvPr id="6" name="Group 46"/>
          <p:cNvGrpSpPr>
            <a:grpSpLocks/>
          </p:cNvGrpSpPr>
          <p:nvPr/>
        </p:nvGrpSpPr>
        <p:grpSpPr bwMode="auto">
          <a:xfrm>
            <a:off x="184150" y="1743075"/>
            <a:ext cx="6096000" cy="4064000"/>
            <a:chOff x="152400" y="1727200"/>
            <a:chExt cx="6096000" cy="4064000"/>
          </a:xfrm>
        </p:grpSpPr>
        <p:graphicFrame>
          <p:nvGraphicFramePr>
            <p:cNvPr id="10" name="Diagram 9"/>
            <p:cNvGraphicFramePr/>
            <p:nvPr/>
          </p:nvGraphicFramePr>
          <p:xfrm>
            <a:off x="152400" y="1727200"/>
            <a:ext cx="6096000" cy="40640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sp>
          <p:nvSpPr>
            <p:cNvPr id="11" name="Oval 48"/>
            <p:cNvSpPr>
              <a:spLocks noChangeArrowheads="1"/>
            </p:cNvSpPr>
            <p:nvPr/>
          </p:nvSpPr>
          <p:spPr bwMode="auto">
            <a:xfrm>
              <a:off x="2012290" y="3505200"/>
              <a:ext cx="349910" cy="350192"/>
            </a:xfrm>
            <a:prstGeom prst="ellipse">
              <a:avLst/>
            </a:prstGeom>
            <a:solidFill>
              <a:srgbClr val="9537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altLang="en-US">
                <a:solidFill>
                  <a:prstClr val="black"/>
                </a:solidFill>
                <a:cs typeface=""/>
              </a:endParaRPr>
            </a:p>
          </p:txBody>
        </p:sp>
        <p:sp>
          <p:nvSpPr>
            <p:cNvPr id="12" name="Oval 49"/>
            <p:cNvSpPr>
              <a:spLocks noChangeArrowheads="1"/>
            </p:cNvSpPr>
            <p:nvPr/>
          </p:nvSpPr>
          <p:spPr bwMode="auto">
            <a:xfrm>
              <a:off x="1537402" y="3495743"/>
              <a:ext cx="174955" cy="174952"/>
            </a:xfrm>
            <a:prstGeom prst="ellipse">
              <a:avLst/>
            </a:prstGeom>
            <a:solidFill>
              <a:srgbClr val="9537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altLang="en-US">
                <a:solidFill>
                  <a:prstClr val="black"/>
                </a:solidFill>
                <a:cs typeface=""/>
              </a:endParaRPr>
            </a:p>
          </p:txBody>
        </p:sp>
        <p:sp>
          <p:nvSpPr>
            <p:cNvPr id="13" name="Oval 50"/>
            <p:cNvSpPr>
              <a:spLocks noChangeArrowheads="1"/>
            </p:cNvSpPr>
            <p:nvPr/>
          </p:nvSpPr>
          <p:spPr bwMode="auto">
            <a:xfrm>
              <a:off x="1191759" y="3495743"/>
              <a:ext cx="174955" cy="174952"/>
            </a:xfrm>
            <a:prstGeom prst="ellipse">
              <a:avLst/>
            </a:prstGeom>
            <a:solidFill>
              <a:srgbClr val="9537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altLang="en-US">
                <a:solidFill>
                  <a:prstClr val="black"/>
                </a:solidFill>
                <a:cs typeface=""/>
              </a:endParaRPr>
            </a:p>
          </p:txBody>
        </p:sp>
        <p:sp>
          <p:nvSpPr>
            <p:cNvPr id="14" name="Oval 51"/>
            <p:cNvSpPr>
              <a:spLocks noChangeArrowheads="1"/>
            </p:cNvSpPr>
            <p:nvPr/>
          </p:nvSpPr>
          <p:spPr bwMode="auto">
            <a:xfrm>
              <a:off x="845506" y="3495743"/>
              <a:ext cx="174955" cy="174952"/>
            </a:xfrm>
            <a:prstGeom prst="ellipse">
              <a:avLst/>
            </a:prstGeom>
            <a:solidFill>
              <a:srgbClr val="9537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altLang="en-US">
                <a:solidFill>
                  <a:prstClr val="black"/>
                </a:solidFill>
                <a:cs typeface=""/>
              </a:endParaRPr>
            </a:p>
          </p:txBody>
        </p:sp>
        <p:sp>
          <p:nvSpPr>
            <p:cNvPr id="15" name="Oval 52"/>
            <p:cNvSpPr>
              <a:spLocks noChangeArrowheads="1"/>
            </p:cNvSpPr>
            <p:nvPr/>
          </p:nvSpPr>
          <p:spPr bwMode="auto">
            <a:xfrm>
              <a:off x="499863" y="3495743"/>
              <a:ext cx="174955" cy="174952"/>
            </a:xfrm>
            <a:prstGeom prst="ellipse">
              <a:avLst/>
            </a:prstGeom>
            <a:solidFill>
              <a:srgbClr val="9537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altLang="en-US">
                <a:solidFill>
                  <a:prstClr val="black"/>
                </a:solidFill>
                <a:cs typeface=""/>
              </a:endParaRPr>
            </a:p>
          </p:txBody>
        </p:sp>
        <p:sp>
          <p:nvSpPr>
            <p:cNvPr id="16" name="Oval 53"/>
            <p:cNvSpPr>
              <a:spLocks noChangeArrowheads="1"/>
            </p:cNvSpPr>
            <p:nvPr/>
          </p:nvSpPr>
          <p:spPr bwMode="auto">
            <a:xfrm>
              <a:off x="153610" y="3495743"/>
              <a:ext cx="174955" cy="174952"/>
            </a:xfrm>
            <a:prstGeom prst="ellipse">
              <a:avLst/>
            </a:prstGeom>
            <a:solidFill>
              <a:srgbClr val="9537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FF9900"/>
                </a:buClr>
                <a:buFont typeface="Wingdings" pitchFamily="2" charset="2"/>
                <a:defRPr sz="24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altLang="en-US">
                <a:solidFill>
                  <a:prstClr val="black"/>
                </a:solidFill>
                <a:cs typeface=""/>
              </a:endParaRPr>
            </a:p>
          </p:txBody>
        </p:sp>
        <p:grpSp>
          <p:nvGrpSpPr>
            <p:cNvPr id="17" name="Group 54"/>
            <p:cNvGrpSpPr>
              <a:grpSpLocks/>
            </p:cNvGrpSpPr>
            <p:nvPr/>
          </p:nvGrpSpPr>
          <p:grpSpPr bwMode="auto">
            <a:xfrm>
              <a:off x="152400" y="3048000"/>
              <a:ext cx="1550822" cy="450042"/>
              <a:chOff x="0" y="2083548"/>
              <a:chExt cx="1550822" cy="450042"/>
            </a:xfrm>
          </p:grpSpPr>
          <p:sp>
            <p:nvSpPr>
              <p:cNvPr id="21" name="Rectangle 58"/>
              <p:cNvSpPr>
                <a:spLocks noChangeArrowheads="1"/>
              </p:cNvSpPr>
              <p:nvPr/>
            </p:nvSpPr>
            <p:spPr bwMode="auto">
              <a:xfrm>
                <a:off x="0" y="2083548"/>
                <a:ext cx="1550822" cy="4500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FF9900"/>
                  </a:buClr>
                  <a:buFont typeface="Wingdings" pitchFamily="2" charset="2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FF9900"/>
                  </a:buClr>
                  <a:buFont typeface="Wingdings" pitchFamily="2" charset="2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FF9900"/>
                  </a:buClr>
                  <a:buFont typeface="Wingdings" pitchFamily="2" charset="2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FF9900"/>
                  </a:buClr>
                  <a:buFont typeface="Wingdings" pitchFamily="2" charset="2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en-US" altLang="en-US">
                  <a:solidFill>
                    <a:prstClr val="black"/>
                  </a:solidFill>
                  <a:cs typeface=""/>
                </a:endParaRPr>
              </a:p>
            </p:txBody>
          </p:sp>
          <p:sp>
            <p:nvSpPr>
              <p:cNvPr id="22" name="Rectangle 21"/>
              <p:cNvSpPr/>
              <p:nvPr/>
            </p:nvSpPr>
            <p:spPr>
              <a:xfrm>
                <a:off x="0" y="2083548"/>
                <a:ext cx="1550988" cy="449263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lIns="0" tIns="0" rIns="0" bIns="0" spcCol="1270" anchor="b"/>
              <a:lstStyle/>
              <a:p>
                <a:pPr defTabSz="711200" eaLnBrk="1" fontAlgn="auto" hangingPunct="1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en-US" sz="1600" kern="0"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latin typeface="Calibri"/>
                  <a:cs typeface=""/>
                </a:endParaRPr>
              </a:p>
            </p:txBody>
          </p:sp>
        </p:grpSp>
        <p:grpSp>
          <p:nvGrpSpPr>
            <p:cNvPr id="18" name="Group 55"/>
            <p:cNvGrpSpPr>
              <a:grpSpLocks/>
            </p:cNvGrpSpPr>
            <p:nvPr/>
          </p:nvGrpSpPr>
          <p:grpSpPr bwMode="auto">
            <a:xfrm>
              <a:off x="152400" y="2971800"/>
              <a:ext cx="1549307" cy="533400"/>
              <a:chOff x="2976" y="2184254"/>
              <a:chExt cx="1549307" cy="533400"/>
            </a:xfrm>
          </p:grpSpPr>
          <p:sp>
            <p:nvSpPr>
              <p:cNvPr id="19" name="Rectangle 56"/>
              <p:cNvSpPr>
                <a:spLocks noChangeArrowheads="1"/>
              </p:cNvSpPr>
              <p:nvPr/>
            </p:nvSpPr>
            <p:spPr bwMode="auto">
              <a:xfrm>
                <a:off x="2976" y="2184254"/>
                <a:ext cx="1549307" cy="4496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FF9900"/>
                  </a:buClr>
                  <a:buFont typeface="Wingdings" pitchFamily="2" charset="2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FF9900"/>
                  </a:buClr>
                  <a:buFont typeface="Wingdings" pitchFamily="2" charset="2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FF9900"/>
                  </a:buClr>
                  <a:buFont typeface="Wingdings" pitchFamily="2" charset="2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FF9900"/>
                  </a:buClr>
                  <a:buFont typeface="Wingdings" pitchFamily="2" charset="2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en-US" altLang="en-US">
                  <a:solidFill>
                    <a:prstClr val="black"/>
                  </a:solidFill>
                  <a:cs typeface=""/>
                </a:endParaRPr>
              </a:p>
            </p:txBody>
          </p:sp>
          <p:sp>
            <p:nvSpPr>
              <p:cNvPr id="20" name="Rectangle 19"/>
              <p:cNvSpPr/>
              <p:nvPr/>
            </p:nvSpPr>
            <p:spPr>
              <a:xfrm>
                <a:off x="2976" y="2268392"/>
                <a:ext cx="1549400" cy="449262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lIns="0" tIns="0" rIns="0" bIns="0" spcCol="1270" anchor="b"/>
              <a:lstStyle/>
              <a:p>
                <a:pPr defTabSz="711200" eaLnBrk="1" fontAlgn="auto" hangingPunct="1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1800" kern="0" dirty="0">
                    <a:solidFill>
                      <a:srgbClr val="C0504D">
                        <a:lumMod val="75000"/>
                      </a:srgb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libri"/>
                    <a:cs typeface=""/>
                  </a:rPr>
                  <a:t>Climate Analysis Monitoring</a:t>
                </a:r>
              </a:p>
            </p:txBody>
          </p:sp>
        </p:grpSp>
      </p:grp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5765800" y="3211513"/>
            <a:ext cx="7143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defTabSz="457200" eaLnBrk="1" fontAlgn="auto" hangingPunct="1">
              <a:spcAft>
                <a:spcPts val="0"/>
              </a:spcAft>
            </a:pPr>
            <a:r>
              <a:rPr lang="fr-CH" altLang="en-US" sz="1800" b="1">
                <a:solidFill>
                  <a:srgbClr val="000000"/>
                </a:solidFill>
                <a:latin typeface="Calibri" pitchFamily="34" charset="0"/>
                <a:cs typeface=""/>
              </a:rPr>
              <a:t>PUSH</a:t>
            </a:r>
            <a:endParaRPr lang="en-US" altLang="en-US" sz="1800" b="1">
              <a:solidFill>
                <a:srgbClr val="000000"/>
              </a:solidFill>
              <a:latin typeface="Calibri" pitchFamily="34" charset="0"/>
              <a:cs typeface=""/>
            </a:endParaRPr>
          </a:p>
        </p:txBody>
      </p:sp>
      <p:grpSp>
        <p:nvGrpSpPr>
          <p:cNvPr id="24" name="Group 23"/>
          <p:cNvGrpSpPr>
            <a:grpSpLocks/>
          </p:cNvGrpSpPr>
          <p:nvPr/>
        </p:nvGrpSpPr>
        <p:grpSpPr bwMode="auto">
          <a:xfrm>
            <a:off x="4502150" y="3592513"/>
            <a:ext cx="654050" cy="1281112"/>
            <a:chOff x="4451054" y="3520108"/>
            <a:chExt cx="654346" cy="1280492"/>
          </a:xfrm>
        </p:grpSpPr>
        <p:grpSp>
          <p:nvGrpSpPr>
            <p:cNvPr id="25" name="Group 62"/>
            <p:cNvGrpSpPr>
              <a:grpSpLocks/>
            </p:cNvGrpSpPr>
            <p:nvPr/>
          </p:nvGrpSpPr>
          <p:grpSpPr bwMode="auto">
            <a:xfrm flipH="1">
              <a:off x="4572000" y="3520108"/>
              <a:ext cx="341043" cy="899492"/>
              <a:chOff x="4401479" y="2979254"/>
              <a:chExt cx="341043" cy="899492"/>
            </a:xfrm>
          </p:grpSpPr>
          <p:sp>
            <p:nvSpPr>
              <p:cNvPr id="27" name="Oval 64"/>
              <p:cNvSpPr>
                <a:spLocks noChangeArrowheads="1"/>
              </p:cNvSpPr>
              <p:nvPr/>
            </p:nvSpPr>
            <p:spPr bwMode="auto">
              <a:xfrm>
                <a:off x="4401479" y="2979254"/>
                <a:ext cx="174784" cy="174781"/>
              </a:xfrm>
              <a:prstGeom prst="ellipse">
                <a:avLst/>
              </a:prstGeom>
              <a:solidFill>
                <a:srgbClr val="0070C0"/>
              </a:solidFill>
              <a:ln w="38100" algn="ctr">
                <a:solidFill>
                  <a:srgbClr val="00B05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FF9900"/>
                  </a:buClr>
                  <a:buFont typeface="Wingdings" pitchFamily="2" charset="2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FF9900"/>
                  </a:buClr>
                  <a:buFont typeface="Wingdings" pitchFamily="2" charset="2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FF9900"/>
                  </a:buClr>
                  <a:buFont typeface="Wingdings" pitchFamily="2" charset="2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FF9900"/>
                  </a:buClr>
                  <a:buFont typeface="Wingdings" pitchFamily="2" charset="2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en-US" altLang="en-US">
                  <a:solidFill>
                    <a:prstClr val="black"/>
                  </a:solidFill>
                  <a:cs typeface=""/>
                </a:endParaRPr>
              </a:p>
            </p:txBody>
          </p:sp>
          <p:sp>
            <p:nvSpPr>
              <p:cNvPr id="28" name="Oval 65"/>
              <p:cNvSpPr>
                <a:spLocks noChangeArrowheads="1"/>
              </p:cNvSpPr>
              <p:nvPr/>
            </p:nvSpPr>
            <p:spPr bwMode="auto">
              <a:xfrm>
                <a:off x="4401479" y="3703965"/>
                <a:ext cx="174784" cy="174781"/>
              </a:xfrm>
              <a:prstGeom prst="ellipse">
                <a:avLst/>
              </a:prstGeom>
              <a:solidFill>
                <a:srgbClr val="604A7B"/>
              </a:solidFill>
              <a:ln w="38100" algn="ctr">
                <a:solidFill>
                  <a:srgbClr val="00B05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FF9900"/>
                  </a:buClr>
                  <a:buFont typeface="Wingdings" pitchFamily="2" charset="2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FF9900"/>
                  </a:buClr>
                  <a:buFont typeface="Wingdings" pitchFamily="2" charset="2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FF9900"/>
                  </a:buClr>
                  <a:buFont typeface="Wingdings" pitchFamily="2" charset="2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FF9900"/>
                  </a:buClr>
                  <a:buFont typeface="Wingdings" pitchFamily="2" charset="2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en-US" altLang="en-US">
                  <a:solidFill>
                    <a:prstClr val="black"/>
                  </a:solidFill>
                  <a:cs typeface=""/>
                </a:endParaRPr>
              </a:p>
            </p:txBody>
          </p:sp>
          <p:sp>
            <p:nvSpPr>
              <p:cNvPr id="29" name="Oval 66"/>
              <p:cNvSpPr>
                <a:spLocks noChangeArrowheads="1"/>
              </p:cNvSpPr>
              <p:nvPr/>
            </p:nvSpPr>
            <p:spPr bwMode="auto">
              <a:xfrm>
                <a:off x="4557385" y="3136212"/>
                <a:ext cx="174784" cy="174781"/>
              </a:xfrm>
              <a:prstGeom prst="ellipse">
                <a:avLst/>
              </a:prstGeom>
              <a:solidFill>
                <a:srgbClr val="953735"/>
              </a:solidFill>
              <a:ln w="38100" algn="ctr">
                <a:solidFill>
                  <a:srgbClr val="00B05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FF9900"/>
                  </a:buClr>
                  <a:buFont typeface="Wingdings" pitchFamily="2" charset="2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FF9900"/>
                  </a:buClr>
                  <a:buFont typeface="Wingdings" pitchFamily="2" charset="2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FF9900"/>
                  </a:buClr>
                  <a:buFont typeface="Wingdings" pitchFamily="2" charset="2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FF9900"/>
                  </a:buClr>
                  <a:buFont typeface="Wingdings" pitchFamily="2" charset="2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en-US" altLang="en-US">
                  <a:solidFill>
                    <a:prstClr val="black"/>
                  </a:solidFill>
                  <a:cs typeface=""/>
                </a:endParaRPr>
              </a:p>
            </p:txBody>
          </p:sp>
          <p:sp>
            <p:nvSpPr>
              <p:cNvPr id="30" name="Oval 67"/>
              <p:cNvSpPr>
                <a:spLocks noChangeArrowheads="1"/>
              </p:cNvSpPr>
              <p:nvPr/>
            </p:nvSpPr>
            <p:spPr bwMode="auto">
              <a:xfrm>
                <a:off x="4567738" y="3547869"/>
                <a:ext cx="174784" cy="174781"/>
              </a:xfrm>
              <a:prstGeom prst="ellipse">
                <a:avLst/>
              </a:prstGeom>
              <a:solidFill>
                <a:srgbClr val="77933C"/>
              </a:solidFill>
              <a:ln w="38100" algn="ctr">
                <a:solidFill>
                  <a:srgbClr val="00B05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FF9900"/>
                  </a:buClr>
                  <a:buFont typeface="Wingdings" pitchFamily="2" charset="2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FF9900"/>
                  </a:buClr>
                  <a:buFont typeface="Wingdings" pitchFamily="2" charset="2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FF9900"/>
                  </a:buClr>
                  <a:buFont typeface="Wingdings" pitchFamily="2" charset="2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FF9900"/>
                  </a:buClr>
                  <a:buFont typeface="Wingdings" pitchFamily="2" charset="2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en-US" altLang="en-US">
                  <a:solidFill>
                    <a:prstClr val="black"/>
                  </a:solidFill>
                  <a:cs typeface=""/>
                </a:endParaRPr>
              </a:p>
            </p:txBody>
          </p:sp>
        </p:grpSp>
        <p:sp>
          <p:nvSpPr>
            <p:cNvPr id="26" name="TextBox 25"/>
            <p:cNvSpPr txBox="1"/>
            <p:nvPr/>
          </p:nvSpPr>
          <p:spPr>
            <a:xfrm>
              <a:off x="4451054" y="4430892"/>
              <a:ext cx="654346" cy="36970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fr-CH" sz="1800" b="1" kern="0">
                  <a:solidFill>
                    <a:prstClr val="black"/>
                  </a:solidFill>
                  <a:latin typeface="Calibri"/>
                  <a:cs typeface=""/>
                </a:rPr>
                <a:t>PULL</a:t>
              </a:r>
              <a:endParaRPr lang="en-US" sz="1800" b="1" kern="0">
                <a:solidFill>
                  <a:prstClr val="black"/>
                </a:solidFill>
                <a:latin typeface="Calibri"/>
                <a:cs typeface=""/>
              </a:endParaRPr>
            </a:p>
          </p:txBody>
        </p:sp>
      </p:grpSp>
      <p:sp>
        <p:nvSpPr>
          <p:cNvPr id="31" name="Regular Pentagon 30"/>
          <p:cNvSpPr/>
          <p:nvPr/>
        </p:nvSpPr>
        <p:spPr>
          <a:xfrm>
            <a:off x="6413500" y="2716213"/>
            <a:ext cx="2743200" cy="2943225"/>
          </a:xfrm>
          <a:prstGeom prst="pentagon">
            <a:avLst/>
          </a:prstGeom>
          <a:solidFill>
            <a:sysClr val="window" lastClr="FFFFFF">
              <a:lumMod val="85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>
              <a:solidFill>
                <a:prstClr val="white"/>
              </a:solidFill>
              <a:latin typeface="Calibri"/>
              <a:cs typeface=""/>
            </a:endParaRPr>
          </a:p>
        </p:txBody>
      </p:sp>
      <p:pic>
        <p:nvPicPr>
          <p:cNvPr id="32" name="Picture 2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813675" y="4698107"/>
            <a:ext cx="982094" cy="983412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807200" y="4707632"/>
            <a:ext cx="996950" cy="97155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103619" y="3624486"/>
            <a:ext cx="977900" cy="95885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540500" y="3630836"/>
            <a:ext cx="977900" cy="9525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283449" y="2932336"/>
            <a:ext cx="996951" cy="9652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TextBox 74"/>
          <p:cNvSpPr txBox="1">
            <a:spLocks noChangeArrowheads="1"/>
          </p:cNvSpPr>
          <p:nvPr/>
        </p:nvSpPr>
        <p:spPr bwMode="auto">
          <a:xfrm>
            <a:off x="7232650" y="4125913"/>
            <a:ext cx="12001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defTabSz="457200" eaLnBrk="1" fontAlgn="auto" hangingPunct="1">
              <a:spcAft>
                <a:spcPts val="0"/>
              </a:spcAft>
            </a:pPr>
            <a:r>
              <a:rPr lang="fr-CH" altLang="en-US" sz="1800">
                <a:solidFill>
                  <a:srgbClr val="000000"/>
                </a:solidFill>
                <a:latin typeface="Calibri" pitchFamily="34" charset="0"/>
                <a:cs typeface=""/>
              </a:rPr>
              <a:t>USER</a:t>
            </a:r>
          </a:p>
          <a:p>
            <a:pPr algn="ctr" defTabSz="457200" eaLnBrk="1" fontAlgn="auto" hangingPunct="1">
              <a:spcAft>
                <a:spcPts val="0"/>
              </a:spcAft>
            </a:pPr>
            <a:r>
              <a:rPr lang="fr-CH" altLang="en-US" sz="1800">
                <a:solidFill>
                  <a:srgbClr val="000000"/>
                </a:solidFill>
                <a:latin typeface="Calibri" pitchFamily="34" charset="0"/>
                <a:cs typeface=""/>
              </a:rPr>
              <a:t>INTERFACE</a:t>
            </a:r>
            <a:endParaRPr lang="en-US" altLang="en-US" sz="1800">
              <a:solidFill>
                <a:srgbClr val="000000"/>
              </a:solidFill>
              <a:latin typeface="Calibri" pitchFamily="34" charset="0"/>
              <a:cs typeface=""/>
            </a:endParaRPr>
          </a:p>
        </p:txBody>
      </p:sp>
      <p:sp>
        <p:nvSpPr>
          <p:cNvPr id="38" name="TextBox 75"/>
          <p:cNvSpPr txBox="1">
            <a:spLocks noChangeArrowheads="1"/>
          </p:cNvSpPr>
          <p:nvPr/>
        </p:nvSpPr>
        <p:spPr bwMode="auto">
          <a:xfrm>
            <a:off x="860425" y="1230313"/>
            <a:ext cx="790575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defTabSz="457200" eaLnBrk="1" fontAlgn="auto" hangingPunct="1">
              <a:spcAft>
                <a:spcPts val="0"/>
              </a:spcAft>
            </a:pPr>
            <a:r>
              <a:rPr lang="fr-CH" altLang="en-US" sz="3200" b="1">
                <a:solidFill>
                  <a:srgbClr val="000000"/>
                </a:solidFill>
                <a:latin typeface="Calibri" pitchFamily="34" charset="0"/>
                <a:cs typeface=""/>
              </a:rPr>
              <a:t>CST</a:t>
            </a:r>
            <a:endParaRPr lang="en-US" altLang="en-US" sz="3200" b="1">
              <a:solidFill>
                <a:srgbClr val="000000"/>
              </a:solidFill>
              <a:latin typeface="Calibri" pitchFamily="34" charset="0"/>
              <a:cs typeface=""/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84138" y="1158875"/>
            <a:ext cx="2667000" cy="4302125"/>
          </a:xfrm>
          <a:prstGeom prst="roundRect">
            <a:avLst/>
          </a:prstGeom>
          <a:solidFill>
            <a:srgbClr val="EEECE1">
              <a:lumMod val="75000"/>
              <a:alpha val="20000"/>
            </a:srgb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>
              <a:solidFill>
                <a:prstClr val="white"/>
              </a:solidFill>
              <a:latin typeface="Calibri"/>
              <a:cs typeface=""/>
            </a:endParaRPr>
          </a:p>
        </p:txBody>
      </p:sp>
      <p:grpSp>
        <p:nvGrpSpPr>
          <p:cNvPr id="40" name="Group 39"/>
          <p:cNvGrpSpPr>
            <a:grpSpLocks/>
          </p:cNvGrpSpPr>
          <p:nvPr/>
        </p:nvGrpSpPr>
        <p:grpSpPr bwMode="auto">
          <a:xfrm>
            <a:off x="2717800" y="1763713"/>
            <a:ext cx="5334000" cy="990600"/>
            <a:chOff x="2666998" y="1752600"/>
            <a:chExt cx="5334003" cy="990601"/>
          </a:xfrm>
        </p:grpSpPr>
        <p:sp>
          <p:nvSpPr>
            <p:cNvPr id="41" name="Bent Arrow 40"/>
            <p:cNvSpPr/>
            <p:nvPr/>
          </p:nvSpPr>
          <p:spPr>
            <a:xfrm rot="5400000">
              <a:off x="4864099" y="-393701"/>
              <a:ext cx="939801" cy="5334003"/>
            </a:xfrm>
            <a:prstGeom prst="bentArrow">
              <a:avLst/>
            </a:prstGeom>
            <a:solidFill>
              <a:srgbClr val="EEECE1">
                <a:lumMod val="90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457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prstClr val="black"/>
                </a:solidFill>
                <a:latin typeface="Calibri"/>
                <a:cs typeface="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533899" y="1752600"/>
              <a:ext cx="1803401" cy="36988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800" b="1" kern="0" dirty="0">
                  <a:solidFill>
                    <a:prstClr val="black"/>
                  </a:solidFill>
                  <a:latin typeface="Calibri"/>
                  <a:cs typeface=""/>
                </a:rPr>
                <a:t>Information flow</a:t>
              </a:r>
            </a:p>
          </p:txBody>
        </p:sp>
      </p:grpSp>
      <p:grpSp>
        <p:nvGrpSpPr>
          <p:cNvPr id="43" name="Group 42"/>
          <p:cNvGrpSpPr>
            <a:grpSpLocks/>
          </p:cNvGrpSpPr>
          <p:nvPr/>
        </p:nvGrpSpPr>
        <p:grpSpPr bwMode="auto">
          <a:xfrm>
            <a:off x="1193800" y="5497513"/>
            <a:ext cx="6781800" cy="979487"/>
            <a:chOff x="1142997" y="5486401"/>
            <a:chExt cx="6781806" cy="978931"/>
          </a:xfrm>
        </p:grpSpPr>
        <p:grpSp>
          <p:nvGrpSpPr>
            <p:cNvPr id="44" name="Group 81"/>
            <p:cNvGrpSpPr>
              <a:grpSpLocks/>
            </p:cNvGrpSpPr>
            <p:nvPr/>
          </p:nvGrpSpPr>
          <p:grpSpPr bwMode="auto">
            <a:xfrm>
              <a:off x="1142997" y="5486401"/>
              <a:ext cx="6781806" cy="939224"/>
              <a:chOff x="1142997" y="5486401"/>
              <a:chExt cx="6781806" cy="939224"/>
            </a:xfrm>
          </p:grpSpPr>
          <p:sp>
            <p:nvSpPr>
              <p:cNvPr id="46" name="Bent Arrow 45"/>
              <p:cNvSpPr/>
              <p:nvPr/>
            </p:nvSpPr>
            <p:spPr>
              <a:xfrm rot="5400000" flipH="1" flipV="1">
                <a:off x="4064267" y="2565131"/>
                <a:ext cx="939267" cy="6781806"/>
              </a:xfrm>
              <a:prstGeom prst="bentArrow">
                <a:avLst/>
              </a:prstGeom>
              <a:solidFill>
                <a:srgbClr val="EEECE1">
                  <a:lumMod val="90000"/>
                </a:srgb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800" kern="0">
                  <a:solidFill>
                    <a:prstClr val="black"/>
                  </a:solidFill>
                  <a:latin typeface="Calibri"/>
                  <a:cs typeface=""/>
                </a:endParaRPr>
              </a:p>
            </p:txBody>
          </p:sp>
          <p:sp>
            <p:nvSpPr>
              <p:cNvPr id="47" name="Rectangle 46"/>
              <p:cNvSpPr/>
              <p:nvPr/>
            </p:nvSpPr>
            <p:spPr>
              <a:xfrm>
                <a:off x="7734303" y="5648234"/>
                <a:ext cx="190500" cy="777434"/>
              </a:xfrm>
              <a:prstGeom prst="rect">
                <a:avLst/>
              </a:prstGeom>
              <a:solidFill>
                <a:srgbClr val="EEECE1">
                  <a:lumMod val="90000"/>
                </a:srgb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800" kern="0">
                  <a:solidFill>
                    <a:prstClr val="white"/>
                  </a:solidFill>
                  <a:latin typeface="Calibri"/>
                  <a:cs typeface=""/>
                </a:endParaRPr>
              </a:p>
            </p:txBody>
          </p:sp>
        </p:grpSp>
        <p:sp>
          <p:nvSpPr>
            <p:cNvPr id="45" name="TextBox 44"/>
            <p:cNvSpPr txBox="1"/>
            <p:nvPr/>
          </p:nvSpPr>
          <p:spPr>
            <a:xfrm>
              <a:off x="3200399" y="6095655"/>
              <a:ext cx="2887666" cy="36967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800" b="1" kern="0" dirty="0">
                  <a:solidFill>
                    <a:prstClr val="black"/>
                  </a:solidFill>
                  <a:latin typeface="Calibri"/>
                  <a:cs typeface=""/>
                </a:rPr>
                <a:t>Feedback and Requirements</a:t>
              </a:r>
            </a:p>
          </p:txBody>
        </p:sp>
      </p:grpSp>
      <p:sp>
        <p:nvSpPr>
          <p:cNvPr id="48" name="Rectangular Callout 47"/>
          <p:cNvSpPr/>
          <p:nvPr/>
        </p:nvSpPr>
        <p:spPr>
          <a:xfrm>
            <a:off x="3179763" y="2363502"/>
            <a:ext cx="1155700" cy="633412"/>
          </a:xfrm>
          <a:prstGeom prst="wedgeRectCallout">
            <a:avLst>
              <a:gd name="adj1" fmla="val -16109"/>
              <a:gd name="adj2" fmla="val 75428"/>
            </a:avLst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solidFill>
                  <a:prstClr val="white"/>
                </a:solidFill>
              </a:rPr>
              <a:t>Main CST Target</a:t>
            </a:r>
          </a:p>
        </p:txBody>
      </p:sp>
      <p:sp>
        <p:nvSpPr>
          <p:cNvPr id="49" name="Oval 48"/>
          <p:cNvSpPr/>
          <p:nvPr/>
        </p:nvSpPr>
        <p:spPr>
          <a:xfrm>
            <a:off x="2967038" y="4583113"/>
            <a:ext cx="1223962" cy="1184275"/>
          </a:xfrm>
          <a:prstGeom prst="ellipse">
            <a:avLst/>
          </a:prstGeom>
          <a:solidFill>
            <a:schemeClr val="accent1">
              <a:alpha val="42000"/>
            </a:schemeClr>
          </a:solidFill>
          <a:ln>
            <a:solidFill>
              <a:schemeClr val="accent5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b="1" dirty="0">
                <a:solidFill>
                  <a:srgbClr val="4BACC6">
                    <a:lumMod val="25000"/>
                  </a:srgbClr>
                </a:solidFill>
              </a:rPr>
              <a:t>RCC</a:t>
            </a:r>
          </a:p>
        </p:txBody>
      </p:sp>
      <p:sp>
        <p:nvSpPr>
          <p:cNvPr id="50" name="Rectangular Callout 49"/>
          <p:cNvSpPr/>
          <p:nvPr/>
        </p:nvSpPr>
        <p:spPr>
          <a:xfrm>
            <a:off x="5824959" y="2363502"/>
            <a:ext cx="1501688" cy="633412"/>
          </a:xfrm>
          <a:prstGeom prst="wedgeRectCallout">
            <a:avLst>
              <a:gd name="adj1" fmla="val 83034"/>
              <a:gd name="adj2" fmla="val 10788"/>
            </a:avLst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prstClr val="white"/>
                </a:solidFill>
              </a:rPr>
              <a:t>C</a:t>
            </a:r>
            <a:r>
              <a:rPr lang="en-US" sz="1800" dirty="0" smtClean="0">
                <a:solidFill>
                  <a:prstClr val="white"/>
                </a:solidFill>
              </a:rPr>
              <a:t>ST Beneficiaries</a:t>
            </a:r>
            <a:endParaRPr lang="en-US" sz="1800" dirty="0">
              <a:solidFill>
                <a:prstClr val="white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07329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CST Main Target Audience – NMHS </a:t>
            </a:r>
            <a:endParaRPr lang="en-US" sz="36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35496" y="836613"/>
          <a:ext cx="9108504" cy="5990537"/>
        </p:xfrm>
        <a:graphic>
          <a:graphicData uri="http://schemas.openxmlformats.org/drawingml/2006/table">
            <a:tbl>
              <a:tblPr firstRow="1" bandRow="1"/>
              <a:tblGrid>
                <a:gridCol w="1348932"/>
                <a:gridCol w="4798008"/>
                <a:gridCol w="2961564"/>
              </a:tblGrid>
              <a:tr h="656309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 Narrow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 Narrow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 Narrow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 Narrow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 Narrow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 Narrow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 Narrow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 Narrow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 Narrow"/>
                        </a:defRPr>
                      </a:lvl9pPr>
                    </a:lstStyle>
                    <a:p>
                      <a:r>
                        <a:rPr lang="en-US" sz="1800" b="1" dirty="0" smtClean="0"/>
                        <a:t>Function</a:t>
                      </a:r>
                      <a:endParaRPr lang="en-US" sz="1800" b="1" dirty="0"/>
                    </a:p>
                  </a:txBody>
                  <a:tcPr marT="45723" marB="4572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99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 Narrow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 Narrow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 Narrow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 Narrow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 Narrow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 Narrow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 Narrow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 Narrow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 Narrow"/>
                        </a:defRPr>
                      </a:lvl9pPr>
                    </a:lstStyle>
                    <a:p>
                      <a:r>
                        <a:rPr lang="en-US" sz="1800" dirty="0" smtClean="0"/>
                        <a:t>CST </a:t>
                      </a:r>
                      <a:r>
                        <a:rPr lang="en-US" sz="1800" baseline="0" dirty="0" smtClean="0"/>
                        <a:t>functionality</a:t>
                      </a:r>
                      <a:endParaRPr lang="en-US" sz="1800" dirty="0"/>
                    </a:p>
                  </a:txBody>
                  <a:tcPr marT="45723" marB="4572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99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 Narrow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 Narrow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 Narrow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 Narrow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 Narrow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 Narrow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 Narrow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 Narrow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 Narrow"/>
                        </a:defRPr>
                      </a:lvl9pPr>
                    </a:lstStyle>
                    <a:p>
                      <a:r>
                        <a:rPr lang="en-US" sz="1800" dirty="0" smtClean="0"/>
                        <a:t>Example of NMHS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dirty="0" smtClean="0"/>
                        <a:t>User-Targeted Products</a:t>
                      </a:r>
                      <a:endParaRPr lang="en-US" sz="1800" dirty="0"/>
                    </a:p>
                  </a:txBody>
                  <a:tcPr marT="45723" marB="4572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99"/>
                    </a:solidFill>
                  </a:tcPr>
                </a:tc>
              </a:tr>
              <a:tr h="1066859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9pPr>
                    </a:lstStyle>
                    <a:p>
                      <a:r>
                        <a:rPr lang="en-US" sz="1600" b="1" dirty="0" smtClean="0"/>
                        <a:t>Data</a:t>
                      </a:r>
                      <a:r>
                        <a:rPr lang="en-US" sz="1600" b="1" baseline="0" dirty="0" smtClean="0"/>
                        <a:t> Service</a:t>
                      </a:r>
                      <a:endParaRPr lang="en-US" sz="1600" b="1" dirty="0"/>
                    </a:p>
                  </a:txBody>
                  <a:tcPr marT="45723" marB="4572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99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9pPr>
                    </a:lstStyle>
                    <a:p>
                      <a:r>
                        <a:rPr lang="en-US" sz="1600" dirty="0" smtClean="0">
                          <a:latin typeface="Arial Narrow" panose="020B0606020202030204" pitchFamily="34" charset="0"/>
                        </a:rPr>
                        <a:t>Historical homogenized national station datasets, real‐time data in digital form (daily mean temperature, </a:t>
                      </a:r>
                      <a:r>
                        <a:rPr lang="en-US" sz="1600" dirty="0" err="1" smtClean="0">
                          <a:latin typeface="Arial Narrow" panose="020B0606020202030204" pitchFamily="34" charset="0"/>
                        </a:rPr>
                        <a:t>Tmin</a:t>
                      </a:r>
                      <a:r>
                        <a:rPr lang="en-US" sz="1600" dirty="0" smtClean="0">
                          <a:latin typeface="Arial Narrow" panose="020B0606020202030204" pitchFamily="34" charset="0"/>
                        </a:rPr>
                        <a:t>, </a:t>
                      </a:r>
                      <a:r>
                        <a:rPr lang="en-US" sz="1600" dirty="0" err="1" smtClean="0">
                          <a:latin typeface="Arial Narrow" panose="020B0606020202030204" pitchFamily="34" charset="0"/>
                        </a:rPr>
                        <a:t>Tmax</a:t>
                      </a:r>
                      <a:r>
                        <a:rPr lang="en-US" sz="1600" dirty="0" smtClean="0">
                          <a:latin typeface="Arial Narrow" panose="020B0606020202030204" pitchFamily="34" charset="0"/>
                        </a:rPr>
                        <a:t>, and </a:t>
                      </a:r>
                      <a:r>
                        <a:rPr lang="en-US" sz="1600" dirty="0" err="1" smtClean="0">
                          <a:latin typeface="Arial Narrow" panose="020B0606020202030204" pitchFamily="34" charset="0"/>
                        </a:rPr>
                        <a:t>Prec</a:t>
                      </a:r>
                      <a:r>
                        <a:rPr lang="en-US" sz="1600" dirty="0" smtClean="0">
                          <a:latin typeface="Arial Narrow" panose="020B0606020202030204" pitchFamily="34" charset="0"/>
                        </a:rPr>
                        <a:t>),</a:t>
                      </a:r>
                    </a:p>
                    <a:p>
                      <a:r>
                        <a:rPr lang="en-US" sz="1600" dirty="0" smtClean="0">
                          <a:latin typeface="Arial Narrow" panose="020B0606020202030204" pitchFamily="34" charset="0"/>
                        </a:rPr>
                        <a:t>Climate database, archiving, mining, dissemination services</a:t>
                      </a:r>
                      <a:r>
                        <a:rPr lang="en-US" sz="1600" baseline="0" dirty="0" smtClean="0">
                          <a:latin typeface="Arial Narrow" panose="020B0606020202030204" pitchFamily="34" charset="0"/>
                        </a:rPr>
                        <a:t>.  </a:t>
                      </a:r>
                    </a:p>
                    <a:p>
                      <a:r>
                        <a:rPr lang="en-US" sz="1600" baseline="0" dirty="0" smtClean="0">
                          <a:latin typeface="Arial Narrow" panose="020B0606020202030204" pitchFamily="34" charset="0"/>
                        </a:rPr>
                        <a:t>Data rescue and exchange</a:t>
                      </a:r>
                      <a:endParaRPr lang="en-US" sz="1600" dirty="0">
                        <a:latin typeface="Arial Narrow" panose="020B0606020202030204" pitchFamily="34" charset="0"/>
                      </a:endParaRPr>
                    </a:p>
                  </a:txBody>
                  <a:tcPr marT="45723" marB="4572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99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kern="1200" baseline="0" dirty="0" smtClean="0">
                          <a:solidFill>
                            <a:schemeClr val="dk1"/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SPI, SPEI, onset dates for rainy season, heating degree days</a:t>
                      </a:r>
                    </a:p>
                  </a:txBody>
                  <a:tcPr marT="45723" marB="4572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99">
                        <a:tint val="40000"/>
                      </a:srgbClr>
                    </a:solidFill>
                  </a:tcPr>
                </a:tc>
              </a:tr>
              <a:tr h="1066859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9pPr>
                    </a:lstStyle>
                    <a:p>
                      <a:r>
                        <a:rPr lang="en-US" sz="1600" b="1" dirty="0" smtClean="0"/>
                        <a:t>Monitoring</a:t>
                      </a:r>
                      <a:endParaRPr lang="en-US" sz="1600" b="1" dirty="0"/>
                    </a:p>
                  </a:txBody>
                  <a:tcPr marT="45723" marB="4572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99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9pPr>
                    </a:lstStyle>
                    <a:p>
                      <a:r>
                        <a:rPr lang="en-US" sz="1600" dirty="0" smtClean="0">
                          <a:latin typeface="Arial Narrow" panose="020B0606020202030204" pitchFamily="34" charset="0"/>
                        </a:rPr>
                        <a:t>Climate diagnostics incl. analysis of climate variability, change, and extremes</a:t>
                      </a:r>
                    </a:p>
                    <a:p>
                      <a:r>
                        <a:rPr lang="en-US" sz="1600" dirty="0" smtClean="0">
                          <a:latin typeface="Arial Narrow" panose="020B0606020202030204" pitchFamily="34" charset="0"/>
                        </a:rPr>
                        <a:t>Historical reference </a:t>
                      </a:r>
                      <a:r>
                        <a:rPr lang="en-US" sz="1600" dirty="0" err="1" smtClean="0">
                          <a:latin typeface="Arial Narrow" panose="020B0606020202030204" pitchFamily="34" charset="0"/>
                        </a:rPr>
                        <a:t>climatologies</a:t>
                      </a:r>
                      <a:endParaRPr lang="en-US" sz="1600" dirty="0" smtClean="0">
                        <a:latin typeface="Arial Narrow" panose="020B0606020202030204" pitchFamily="34" charset="0"/>
                      </a:endParaRPr>
                    </a:p>
                    <a:p>
                      <a:r>
                        <a:rPr lang="en-US" sz="1600" dirty="0" smtClean="0">
                          <a:latin typeface="Arial Narrow" panose="020B0606020202030204" pitchFamily="34" charset="0"/>
                        </a:rPr>
                        <a:t>Annual state</a:t>
                      </a:r>
                      <a:r>
                        <a:rPr lang="en-US" sz="1600" baseline="0" dirty="0" smtClean="0">
                          <a:latin typeface="Arial Narrow" panose="020B0606020202030204" pitchFamily="34" charset="0"/>
                        </a:rPr>
                        <a:t> of national climate reports</a:t>
                      </a:r>
                      <a:endParaRPr lang="en-US" sz="1600" dirty="0">
                        <a:latin typeface="Arial Narrow" panose="020B0606020202030204" pitchFamily="34" charset="0"/>
                      </a:endParaRPr>
                    </a:p>
                  </a:txBody>
                  <a:tcPr marT="45723" marB="4572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99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kern="1200" baseline="0" dirty="0" smtClean="0">
                          <a:solidFill>
                            <a:schemeClr val="dk1"/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Bulletins targeted at specific sectors, percentile information, risk maps, ETCCDI, PDFs, regularly updated reference </a:t>
                      </a:r>
                      <a:r>
                        <a:rPr lang="en-US" sz="1600" b="0" i="0" u="none" strike="noStrike" kern="1200" baseline="0" dirty="0" err="1" smtClean="0">
                          <a:solidFill>
                            <a:schemeClr val="dk1"/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climatologies</a:t>
                      </a:r>
                      <a:endParaRPr lang="en-US" sz="1600" b="0" i="0" u="none" strike="noStrike" kern="1200" baseline="0" dirty="0" smtClean="0">
                        <a:solidFill>
                          <a:schemeClr val="dk1"/>
                        </a:solidFill>
                        <a:latin typeface="Arial Narrow" panose="020B0606020202030204" pitchFamily="34" charset="0"/>
                        <a:ea typeface="+mn-ea"/>
                        <a:cs typeface="+mn-cs"/>
                      </a:endParaRPr>
                    </a:p>
                  </a:txBody>
                  <a:tcPr marT="45723" marB="4572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99">
                        <a:tint val="20000"/>
                      </a:srgbClr>
                    </a:solidFill>
                  </a:tcPr>
                </a:tc>
              </a:tr>
              <a:tr h="823005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9pPr>
                    </a:lstStyle>
                    <a:p>
                      <a:r>
                        <a:rPr lang="en-US" sz="1600" b="1" dirty="0" smtClean="0"/>
                        <a:t>Prediction</a:t>
                      </a:r>
                      <a:endParaRPr lang="en-US" sz="1600" b="1" dirty="0"/>
                    </a:p>
                  </a:txBody>
                  <a:tcPr marT="45723" marB="4572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99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9pPr>
                    </a:lstStyle>
                    <a:p>
                      <a:r>
                        <a:rPr lang="en-US" sz="1600" dirty="0" smtClean="0">
                          <a:latin typeface="Arial Narrow" panose="020B0606020202030204" pitchFamily="34" charset="0"/>
                        </a:rPr>
                        <a:t>Seasonal and </a:t>
                      </a:r>
                      <a:r>
                        <a:rPr lang="en-US" sz="1600" dirty="0" err="1" smtClean="0">
                          <a:latin typeface="Arial Narrow" panose="020B0606020202030204" pitchFamily="34" charset="0"/>
                        </a:rPr>
                        <a:t>intraseasonal</a:t>
                      </a:r>
                      <a:r>
                        <a:rPr lang="en-US" sz="1600" dirty="0" smtClean="0">
                          <a:latin typeface="Arial Narrow" panose="020B0606020202030204" pitchFamily="34" charset="0"/>
                        </a:rPr>
                        <a:t> predictions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kern="1200" baseline="0" dirty="0" smtClean="0">
                          <a:solidFill>
                            <a:schemeClr val="dk1"/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Comprehensive verification of past forecasts and real‐time assessment </a:t>
                      </a:r>
                    </a:p>
                  </a:txBody>
                  <a:tcPr marT="45723" marB="4572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99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9pPr>
                    </a:lstStyle>
                    <a:p>
                      <a:r>
                        <a:rPr lang="en-US" sz="1600" dirty="0" smtClean="0">
                          <a:latin typeface="Arial Narrow" panose="020B0606020202030204" pitchFamily="34" charset="0"/>
                        </a:rPr>
                        <a:t>Outlooks of Temp/</a:t>
                      </a:r>
                      <a:r>
                        <a:rPr lang="en-US" sz="1600" dirty="0" err="1" smtClean="0">
                          <a:latin typeface="Arial Narrow" panose="020B0606020202030204" pitchFamily="34" charset="0"/>
                        </a:rPr>
                        <a:t>Prec</a:t>
                      </a:r>
                      <a:r>
                        <a:rPr lang="en-US" sz="1600" dirty="0" smtClean="0">
                          <a:latin typeface="Arial Narrow" panose="020B0606020202030204" pitchFamily="34" charset="0"/>
                        </a:rPr>
                        <a:t>, Monsoon onset, breaks and bursts, heat wave</a:t>
                      </a:r>
                      <a:endParaRPr lang="en-US" sz="1600" dirty="0">
                        <a:latin typeface="Arial Narrow" panose="020B0606020202030204" pitchFamily="34" charset="0"/>
                      </a:endParaRPr>
                    </a:p>
                  </a:txBody>
                  <a:tcPr marT="45723" marB="4572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99">
                        <a:tint val="40000"/>
                      </a:srgbClr>
                    </a:solidFill>
                  </a:tcPr>
                </a:tc>
              </a:tr>
              <a:tr h="1066859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9pPr>
                    </a:lstStyle>
                    <a:p>
                      <a:r>
                        <a:rPr lang="en-US" sz="1600" b="1" dirty="0" smtClean="0"/>
                        <a:t>Projection</a:t>
                      </a:r>
                      <a:endParaRPr lang="en-US" sz="1600" b="1" dirty="0"/>
                    </a:p>
                  </a:txBody>
                  <a:tcPr marT="45723" marB="4572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99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9pPr>
                    </a:lstStyle>
                    <a:p>
                      <a:r>
                        <a:rPr lang="en-US" sz="1600" dirty="0" smtClean="0">
                          <a:latin typeface="Arial Narrow" panose="020B0606020202030204" pitchFamily="34" charset="0"/>
                        </a:rPr>
                        <a:t>National information on climate change projections;</a:t>
                      </a:r>
                      <a:r>
                        <a:rPr lang="en-US" sz="1600" baseline="0" dirty="0" smtClean="0"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en-US" sz="1600" dirty="0" smtClean="0">
                          <a:latin typeface="Arial Narrow" panose="020B0606020202030204" pitchFamily="34" charset="0"/>
                        </a:rPr>
                        <a:t>Communication of the relevant climatological context</a:t>
                      </a:r>
                      <a:r>
                        <a:rPr lang="en-US" sz="1600" baseline="0" dirty="0" smtClean="0">
                          <a:latin typeface="Arial Narrow" panose="020B0606020202030204" pitchFamily="34" charset="0"/>
                        </a:rPr>
                        <a:t> and</a:t>
                      </a:r>
                      <a:r>
                        <a:rPr lang="en-US" sz="1600" dirty="0" smtClean="0">
                          <a:latin typeface="Arial Narrow" panose="020B0606020202030204" pitchFamily="34" charset="0"/>
                        </a:rPr>
                        <a:t> information on uncertainties</a:t>
                      </a:r>
                    </a:p>
                    <a:p>
                      <a:r>
                        <a:rPr lang="en-US" sz="1600" dirty="0" smtClean="0">
                          <a:latin typeface="Arial Narrow" panose="020B0606020202030204" pitchFamily="34" charset="0"/>
                        </a:rPr>
                        <a:t>Validation of model simulations</a:t>
                      </a:r>
                      <a:endParaRPr lang="en-US" sz="1600" dirty="0">
                        <a:latin typeface="Arial Narrow" panose="020B0606020202030204" pitchFamily="34" charset="0"/>
                      </a:endParaRPr>
                    </a:p>
                  </a:txBody>
                  <a:tcPr marT="45723" marB="4572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99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9pPr>
                    </a:lstStyle>
                    <a:p>
                      <a:r>
                        <a:rPr lang="en-US" sz="1600" dirty="0" smtClean="0">
                          <a:latin typeface="Arial Narrow" panose="020B0606020202030204" pitchFamily="34" charset="0"/>
                        </a:rPr>
                        <a:t>Scenario, information on change in significant weather </a:t>
                      </a:r>
                      <a:r>
                        <a:rPr lang="en-US" sz="1600" dirty="0" err="1" smtClean="0">
                          <a:latin typeface="Arial Narrow" panose="020B0606020202030204" pitchFamily="34" charset="0"/>
                        </a:rPr>
                        <a:t>eventsand</a:t>
                      </a:r>
                      <a:r>
                        <a:rPr lang="en-US" sz="1600" dirty="0" smtClean="0">
                          <a:latin typeface="Arial Narrow" panose="020B0606020202030204" pitchFamily="34" charset="0"/>
                        </a:rPr>
                        <a:t> extremes, etc.</a:t>
                      </a:r>
                      <a:endParaRPr lang="en-US" sz="1600" dirty="0">
                        <a:latin typeface="Arial Narrow" panose="020B0606020202030204" pitchFamily="34" charset="0"/>
                      </a:endParaRPr>
                    </a:p>
                  </a:txBody>
                  <a:tcPr marT="45723" marB="4572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99">
                        <a:tint val="20000"/>
                      </a:srgbClr>
                    </a:solidFill>
                  </a:tcPr>
                </a:tc>
              </a:tr>
              <a:tr h="1066859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9pPr>
                    </a:lstStyle>
                    <a:p>
                      <a:r>
                        <a:rPr lang="en-US" sz="1600" b="1" dirty="0" smtClean="0"/>
                        <a:t>Dissemination</a:t>
                      </a:r>
                      <a:r>
                        <a:rPr lang="en-US" sz="1600" b="1" baseline="0" dirty="0" smtClean="0"/>
                        <a:t> and Capacity Development</a:t>
                      </a:r>
                      <a:endParaRPr lang="en-US" sz="1600" b="1" dirty="0"/>
                    </a:p>
                  </a:txBody>
                  <a:tcPr marT="45723" marB="4572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99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9pPr>
                    </a:lstStyle>
                    <a:p>
                      <a:r>
                        <a:rPr lang="en-US" sz="1600" dirty="0" smtClean="0">
                          <a:latin typeface="Arial Narrow" panose="020B0606020202030204" pitchFamily="34" charset="0"/>
                        </a:rPr>
                        <a:t>Online access to products and services incl. methodology information, product descriptions, and user guidance</a:t>
                      </a:r>
                    </a:p>
                    <a:p>
                      <a:r>
                        <a:rPr lang="en-US" sz="1600" b="0" i="0" u="none" strike="noStrike" kern="1200" baseline="0" dirty="0" smtClean="0">
                          <a:solidFill>
                            <a:schemeClr val="dk1"/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User feedback mechanisms </a:t>
                      </a:r>
                    </a:p>
                    <a:p>
                      <a:r>
                        <a:rPr lang="en-US" sz="1600" b="0" i="0" u="none" strike="noStrike" kern="1200" baseline="0" dirty="0" smtClean="0">
                          <a:solidFill>
                            <a:schemeClr val="dk1"/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Training for practitioners, providers and users </a:t>
                      </a:r>
                    </a:p>
                  </a:txBody>
                  <a:tcPr marT="45723" marB="4572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99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 Narrow"/>
                        </a:defRPr>
                      </a:lvl9pPr>
                    </a:lstStyle>
                    <a:p>
                      <a:r>
                        <a:rPr lang="en-US" sz="1600" dirty="0" smtClean="0">
                          <a:latin typeface="Arial Narrow" panose="020B0606020202030204" pitchFamily="34" charset="0"/>
                        </a:rPr>
                        <a:t>Forums, workshops, hands-on training, press releases etc.</a:t>
                      </a:r>
                      <a:endParaRPr lang="en-US" sz="1600" dirty="0">
                        <a:latin typeface="Arial Narrow" panose="020B0606020202030204" pitchFamily="34" charset="0"/>
                      </a:endParaRPr>
                    </a:p>
                  </a:txBody>
                  <a:tcPr marT="45723" marB="4572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99">
                        <a:tint val="4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5654993" y="6516688"/>
            <a:ext cx="3518977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en-US" sz="1800" b="1" i="1" dirty="0">
                <a:solidFill>
                  <a:prstClr val="black"/>
                </a:solidFill>
                <a:cs typeface=""/>
              </a:rPr>
              <a:t>Source: ET-CSIS 2012 Meeting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63122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600" b="1" dirty="0" smtClean="0">
                <a:latin typeface="Arial" pitchFamily="34" charset="0"/>
              </a:rPr>
              <a:t>CST Web Portal</a:t>
            </a:r>
          </a:p>
        </p:txBody>
      </p:sp>
      <p:sp>
        <p:nvSpPr>
          <p:cNvPr id="45060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5867400" y="6478588"/>
            <a:ext cx="1152525" cy="3127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3E48921D-F468-4436-AEAA-C34FE5B905A1}" type="slidenum">
              <a:rPr lang="en-US" altLang="en-US" sz="1200" smtClean="0">
                <a:solidFill>
                  <a:prstClr val="black"/>
                </a:solidFill>
              </a:rPr>
              <a:pPr/>
              <a:t>20</a:t>
            </a:fld>
            <a:endParaRPr lang="en-US" altLang="en-US" sz="1200" smtClean="0">
              <a:solidFill>
                <a:prstClr val="black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467018" y="895310"/>
            <a:ext cx="6819732" cy="5316577"/>
            <a:chOff x="1467018" y="895310"/>
            <a:chExt cx="6819732" cy="5316577"/>
          </a:xfrm>
        </p:grpSpPr>
        <p:pic>
          <p:nvPicPr>
            <p:cNvPr id="6" name="Picture 5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67018" y="895310"/>
              <a:ext cx="6819732" cy="531657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2170019" y="1323834"/>
              <a:ext cx="1912831" cy="307777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0" tIns="0" rIns="0" bIns="0" rtlCol="0">
              <a:spAutoFit/>
            </a:bodyPr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2000" b="1" dirty="0" smtClean="0">
                  <a:solidFill>
                    <a:srgbClr val="1F497D">
                      <a:lumMod val="75000"/>
                    </a:srgbClr>
                  </a:solidFill>
                  <a:latin typeface="Calibri"/>
                  <a:cs typeface=""/>
                </a:rPr>
                <a:t>www.wmo.int/cst</a:t>
              </a:r>
              <a:endParaRPr lang="en-US" sz="2000" b="1" dirty="0">
                <a:solidFill>
                  <a:srgbClr val="1F497D">
                    <a:lumMod val="75000"/>
                  </a:srgbClr>
                </a:solidFill>
                <a:latin typeface="Calibri"/>
                <a:cs typeface="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393795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7938"/>
            <a:ext cx="9037320" cy="11430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Why a CSIS Climate Services Toolkit?</a:t>
            </a:r>
            <a:endParaRPr lang="en-US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87629" y="1222600"/>
            <a:ext cx="5002531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defTabSz="457200" eaLnBrk="1" fontAlgn="auto" hangingPunct="1">
              <a:spcBef>
                <a:spcPts val="0"/>
              </a:spcBef>
              <a:spcAft>
                <a:spcPts val="1800"/>
              </a:spcAft>
              <a:buFont typeface="Wingdings" panose="05000000000000000000" pitchFamily="2" charset="2"/>
              <a:buChar char="q"/>
            </a:pPr>
            <a:r>
              <a:rPr lang="en-US" sz="2000" dirty="0" smtClean="0">
                <a:solidFill>
                  <a:prstClr val="black"/>
                </a:solidFill>
                <a:latin typeface="Calibri" panose="020F0502020204030204" pitchFamily="34" charset="0"/>
                <a:cs typeface=""/>
              </a:rPr>
              <a:t>In support </a:t>
            </a:r>
            <a:r>
              <a:rPr lang="en-US" sz="2000" dirty="0">
                <a:solidFill>
                  <a:prstClr val="black"/>
                </a:solidFill>
                <a:latin typeface="Calibri" panose="020F0502020204030204" pitchFamily="34" charset="0"/>
                <a:cs typeface=""/>
              </a:rPr>
              <a:t>of Climate Services Information System (CSIS) </a:t>
            </a:r>
            <a:r>
              <a:rPr lang="en-US" sz="2000" dirty="0" smtClean="0">
                <a:solidFill>
                  <a:prstClr val="black"/>
                </a:solidFill>
                <a:latin typeface="Calibri" panose="020F0502020204030204" pitchFamily="34" charset="0"/>
                <a:cs typeface=""/>
              </a:rPr>
              <a:t>implementation, the operational component of the Global Framework for Climate Services (GFCS) </a:t>
            </a:r>
          </a:p>
          <a:p>
            <a:pPr marL="285750" indent="-285750" defTabSz="457200" eaLnBrk="1" fontAlgn="auto" hangingPunct="1">
              <a:spcBef>
                <a:spcPts val="0"/>
              </a:spcBef>
              <a:spcAft>
                <a:spcPts val="1800"/>
              </a:spcAft>
              <a:buFont typeface="Wingdings" panose="05000000000000000000" pitchFamily="2" charset="2"/>
              <a:buChar char="q"/>
            </a:pPr>
            <a:r>
              <a:rPr lang="en-US" sz="2000" dirty="0" smtClean="0">
                <a:solidFill>
                  <a:prstClr val="black"/>
                </a:solidFill>
                <a:latin typeface="Calibri" panose="020F0502020204030204" pitchFamily="34" charset="0"/>
                <a:cs typeface=""/>
              </a:rPr>
              <a:t>An online outlet for data, tools, guidance, and training resources </a:t>
            </a:r>
          </a:p>
          <a:p>
            <a:pPr marL="285750" indent="-285750" defTabSz="457200" eaLnBrk="1" fontAlgn="auto" hangingPunct="1">
              <a:spcBef>
                <a:spcPts val="0"/>
              </a:spcBef>
              <a:spcAft>
                <a:spcPts val="1800"/>
              </a:spcAft>
              <a:buFont typeface="Wingdings" panose="05000000000000000000" pitchFamily="2" charset="2"/>
              <a:buChar char="q"/>
            </a:pPr>
            <a:r>
              <a:rPr lang="en-US" sz="2000" dirty="0" smtClean="0">
                <a:solidFill>
                  <a:prstClr val="black"/>
                </a:solidFill>
                <a:latin typeface="Calibri" panose="020F0502020204030204" pitchFamily="34" charset="0"/>
                <a:cs typeface=""/>
              </a:rPr>
              <a:t>For climate services development at national, regional, and global levels</a:t>
            </a:r>
          </a:p>
          <a:p>
            <a:pPr marL="285750" indent="-285750" defTabSz="457200" eaLnBrk="1" fontAlgn="auto" hangingPunct="1">
              <a:spcBef>
                <a:spcPts val="0"/>
              </a:spcBef>
              <a:spcAft>
                <a:spcPts val="1800"/>
              </a:spcAft>
              <a:buFont typeface="Wingdings" panose="05000000000000000000" pitchFamily="2" charset="2"/>
              <a:buChar char="q"/>
            </a:pPr>
            <a:r>
              <a:rPr lang="en-US" sz="2000" dirty="0" smtClean="0">
                <a:solidFill>
                  <a:prstClr val="black"/>
                </a:solidFill>
                <a:latin typeface="Calibri" panose="020F0502020204030204" pitchFamily="34" charset="0"/>
                <a:cs typeface=""/>
              </a:rPr>
              <a:t>Recommended by technical experts from </a:t>
            </a:r>
            <a:r>
              <a:rPr lang="en-US" sz="2000" dirty="0">
                <a:solidFill>
                  <a:prstClr val="black"/>
                </a:solidFill>
                <a:latin typeface="Calibri" panose="020F0502020204030204" pitchFamily="34" charset="0"/>
                <a:cs typeface=""/>
              </a:rPr>
              <a:t>WMO </a:t>
            </a:r>
            <a:r>
              <a:rPr lang="en-US" sz="2000" dirty="0" smtClean="0">
                <a:solidFill>
                  <a:prstClr val="black"/>
                </a:solidFill>
                <a:latin typeface="Calibri" panose="020F0502020204030204" pitchFamily="34" charset="0"/>
                <a:cs typeface=""/>
              </a:rPr>
              <a:t>Commission of Climatology</a:t>
            </a:r>
          </a:p>
          <a:p>
            <a:pPr marL="285750" indent="-285750" defTabSz="457200" eaLnBrk="1" fontAlgn="auto" hangingPunct="1">
              <a:spcBef>
                <a:spcPts val="0"/>
              </a:spcBef>
              <a:spcAft>
                <a:spcPts val="1800"/>
              </a:spcAft>
              <a:buFont typeface="Wingdings" panose="05000000000000000000" pitchFamily="2" charset="2"/>
              <a:buChar char="q"/>
            </a:pPr>
            <a:r>
              <a:rPr lang="en-US" sz="2000" dirty="0" smtClean="0">
                <a:solidFill>
                  <a:prstClr val="black"/>
                </a:solidFill>
                <a:latin typeface="Calibri" panose="020F0502020204030204" pitchFamily="34" charset="0"/>
                <a:cs typeface=""/>
              </a:rPr>
              <a:t>Available in public domain at no cost to users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3761710" y="1784350"/>
            <a:ext cx="5486400" cy="3289300"/>
            <a:chOff x="1273175" y="1784350"/>
            <a:chExt cx="6597650" cy="3289300"/>
          </a:xfrm>
          <a:scene3d>
            <a:camera prst="perspectiveContrastingLeftFacing"/>
            <a:lightRig rig="threePt" dir="t"/>
          </a:scene3d>
        </p:grpSpPr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73175" y="1784350"/>
              <a:ext cx="6597650" cy="32893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8" name="Picture 2" descr="Image result for Maxx dilley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7000" y="2470865"/>
              <a:ext cx="3733800" cy="1877946"/>
            </a:xfrm>
            <a:prstGeom prst="rect">
              <a:avLst/>
            </a:prstGeom>
            <a:noFill/>
            <a:ln w="38100" cmpd="thinThick">
              <a:solidFill>
                <a:schemeClr val="tx1"/>
              </a:solidFill>
              <a:prstDash val="solid"/>
              <a:bevel/>
            </a:ln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59523" y="2440385"/>
            <a:ext cx="4023360" cy="1972851"/>
          </a:xfrm>
          <a:prstGeom prst="rect">
            <a:avLst/>
          </a:prstGeom>
          <a:noFill/>
          <a:ln>
            <a:noFill/>
          </a:ln>
          <a:effectLst/>
          <a:scene3d>
            <a:camera prst="perspectiveContrastingLeftFacing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71329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/>
    </mc:Choice>
    <mc:Fallback xmlns="">
      <p:transition spd="slow" advClick="0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8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2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14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6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What can the CSIS </a:t>
            </a:r>
            <a:r>
              <a:rPr lang="en-US" sz="3600" dirty="0"/>
              <a:t>CST offer</a:t>
            </a:r>
            <a:r>
              <a:rPr lang="en-US" sz="3600" dirty="0" smtClean="0"/>
              <a:t>?</a:t>
            </a:r>
            <a:endParaRPr lang="en-US" sz="3600" dirty="0"/>
          </a:p>
        </p:txBody>
      </p:sp>
      <p:graphicFrame>
        <p:nvGraphicFramePr>
          <p:cNvPr id="5" name="Diagram 4"/>
          <p:cNvGraphicFramePr/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453897796"/>
              </p:ext>
            </p:extLst>
          </p:nvPr>
        </p:nvGraphicFramePr>
        <p:xfrm>
          <a:off x="2838450" y="1988840"/>
          <a:ext cx="4648200" cy="322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pSp>
        <p:nvGrpSpPr>
          <p:cNvPr id="13" name="Group 12"/>
          <p:cNvGrpSpPr/>
          <p:nvPr/>
        </p:nvGrpSpPr>
        <p:grpSpPr>
          <a:xfrm>
            <a:off x="1466850" y="1988840"/>
            <a:ext cx="1371600" cy="3200400"/>
            <a:chOff x="2886075" y="2006600"/>
            <a:chExt cx="1371600" cy="3200400"/>
          </a:xfrm>
        </p:grpSpPr>
        <p:sp>
          <p:nvSpPr>
            <p:cNvPr id="6" name="Rectangle 5"/>
            <p:cNvSpPr/>
            <p:nvPr>
              <p:custDataLst>
                <p:tags r:id="rId3"/>
              </p:custDataLst>
            </p:nvPr>
          </p:nvSpPr>
          <p:spPr bwMode="auto">
            <a:xfrm rot="16200000">
              <a:off x="1476375" y="3416300"/>
              <a:ext cx="3200400" cy="381000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600" dirty="0">
                  <a:solidFill>
                    <a:prstClr val="white"/>
                  </a:solidFill>
                </a:rPr>
                <a:t>Getting</a:t>
              </a:r>
              <a:r>
                <a:rPr lang="fr-CH" sz="1600" dirty="0">
                  <a:solidFill>
                    <a:prstClr val="white"/>
                  </a:solidFill>
                </a:rPr>
                <a:t> Help </a:t>
              </a:r>
              <a:r>
                <a:rPr lang="fr-CH" sz="1600" dirty="0" smtClean="0">
                  <a:solidFill>
                    <a:prstClr val="white"/>
                  </a:solidFill>
                </a:rPr>
                <a:t>an </a:t>
              </a:r>
              <a:r>
                <a:rPr lang="fr-CH" sz="1600" dirty="0">
                  <a:solidFill>
                    <a:prstClr val="white"/>
                  </a:solidFill>
                </a:rPr>
                <a:t>Sharing </a:t>
              </a:r>
              <a:r>
                <a:rPr lang="en-US" sz="1600" dirty="0">
                  <a:solidFill>
                    <a:prstClr val="white"/>
                  </a:solidFill>
                </a:rPr>
                <a:t>Knowledge</a:t>
              </a:r>
            </a:p>
          </p:txBody>
        </p:sp>
        <p:sp>
          <p:nvSpPr>
            <p:cNvPr id="7" name="Rectangle 6"/>
            <p:cNvSpPr/>
            <p:nvPr>
              <p:custDataLst>
                <p:tags r:id="rId4"/>
              </p:custDataLst>
            </p:nvPr>
          </p:nvSpPr>
          <p:spPr bwMode="auto">
            <a:xfrm rot="16200000">
              <a:off x="1857375" y="3416300"/>
              <a:ext cx="3200400" cy="381000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dirty="0">
                <a:solidFill>
                  <a:prstClr val="white"/>
                </a:solidFill>
              </a:endParaRPr>
            </a:p>
          </p:txBody>
        </p:sp>
        <p:sp>
          <p:nvSpPr>
            <p:cNvPr id="8" name="Right Arrow 7"/>
            <p:cNvSpPr/>
            <p:nvPr/>
          </p:nvSpPr>
          <p:spPr bwMode="auto">
            <a:xfrm>
              <a:off x="3648075" y="2159000"/>
              <a:ext cx="609600" cy="533400"/>
            </a:xfrm>
            <a:prstGeom prst="rightArrow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>
                <a:solidFill>
                  <a:prstClr val="white"/>
                </a:solidFill>
              </a:endParaRPr>
            </a:p>
          </p:txBody>
        </p:sp>
        <p:sp>
          <p:nvSpPr>
            <p:cNvPr id="9" name="Right Arrow 8"/>
            <p:cNvSpPr/>
            <p:nvPr/>
          </p:nvSpPr>
          <p:spPr bwMode="auto">
            <a:xfrm>
              <a:off x="3648075" y="3378200"/>
              <a:ext cx="609600" cy="533400"/>
            </a:xfrm>
            <a:prstGeom prst="rightArrow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>
                <a:solidFill>
                  <a:prstClr val="white"/>
                </a:solidFill>
              </a:endParaRPr>
            </a:p>
          </p:txBody>
        </p:sp>
        <p:sp>
          <p:nvSpPr>
            <p:cNvPr id="10" name="Right Arrow 9"/>
            <p:cNvSpPr/>
            <p:nvPr/>
          </p:nvSpPr>
          <p:spPr bwMode="auto">
            <a:xfrm>
              <a:off x="3648075" y="4597400"/>
              <a:ext cx="609600" cy="533400"/>
            </a:xfrm>
            <a:prstGeom prst="rightArrow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>
                <a:solidFill>
                  <a:prstClr val="white"/>
                </a:solidFill>
              </a:endParaRPr>
            </a:p>
          </p:txBody>
        </p:sp>
        <p:sp>
          <p:nvSpPr>
            <p:cNvPr id="11" name="TextBox 13"/>
            <p:cNvSpPr txBox="1"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 rot="16200000">
              <a:off x="3037682" y="4394994"/>
              <a:ext cx="827087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fr-CH" altLang="en-US" sz="1400" dirty="0" smtClean="0">
                  <a:solidFill>
                    <a:srgbClr val="000000"/>
                  </a:solidFill>
                  <a:cs typeface=""/>
                </a:rPr>
                <a:t>CST Help</a:t>
              </a:r>
              <a:endParaRPr lang="en-US" altLang="en-US" sz="1400" dirty="0" smtClean="0">
                <a:solidFill>
                  <a:srgbClr val="000000"/>
                </a:solidFill>
                <a:cs typeface=""/>
              </a:endParaRPr>
            </a:p>
          </p:txBody>
        </p:sp>
        <p:sp>
          <p:nvSpPr>
            <p:cNvPr id="12" name="TextBox 14"/>
            <p:cNvSpPr txBox="1"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 rot="16200000">
              <a:off x="2780507" y="2766219"/>
              <a:ext cx="1341437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fr-CH" altLang="en-US" sz="1400" smtClean="0">
                  <a:solidFill>
                    <a:srgbClr val="000000"/>
                  </a:solidFill>
                  <a:cs typeface=""/>
                </a:rPr>
                <a:t>CST User Forum</a:t>
              </a:r>
              <a:endParaRPr lang="en-US" altLang="en-US" sz="1400" smtClean="0">
                <a:solidFill>
                  <a:srgbClr val="000000"/>
                </a:solidFill>
                <a:cs typeface="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867654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/>
    </mc:Choice>
    <mc:Fallback xmlns="">
      <p:transition spd="slow" advClick="0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F7C0180-A7FF-4268-B2CC-AC5C5040B6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5">
                                            <p:graphicEl>
                                              <a:dgm id="{7F7C0180-A7FF-4268-B2CC-AC5C5040B60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E4D47C8-25DA-403C-873D-981D0D2296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5">
                                            <p:graphicEl>
                                              <a:dgm id="{7E4D47C8-25DA-403C-873D-981D0D22965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54A0013-B2AE-4BE6-8335-2345F3957E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5">
                                            <p:graphicEl>
                                              <a:dgm id="{A54A0013-B2AE-4BE6-8335-2345F3957EE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1DEE786-6E75-4EE8-9CBC-A391F21C1C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5">
                                            <p:graphicEl>
                                              <a:dgm id="{61DEE786-6E75-4EE8-9CBC-A391F21C1CB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5F16D8F-BFDE-452D-9E66-D9EC792635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5">
                                            <p:graphicEl>
                                              <a:dgm id="{55F16D8F-BFDE-452D-9E66-D9EC7926354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60D1D2F-637C-4F12-9077-EDE1967C2C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5">
                                            <p:graphicEl>
                                              <a:dgm id="{160D1D2F-637C-4F12-9077-EDE1967C2C0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9B56DFF-490E-405F-97FE-70CA99C52DE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5">
                                            <p:graphicEl>
                                              <a:dgm id="{F9B56DFF-490E-405F-97FE-70CA99C52DE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885207B-B1D8-4013-9ADB-0FF56C359F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0"/>
                                        <p:tgtEl>
                                          <p:spTgt spid="5">
                                            <p:graphicEl>
                                              <a:dgm id="{D885207B-B1D8-4013-9ADB-0FF56C359F3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5F33E04-5166-4339-B5EF-0563B731297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1000"/>
                                        <p:tgtEl>
                                          <p:spTgt spid="5">
                                            <p:graphicEl>
                                              <a:dgm id="{25F33E04-5166-4339-B5EF-0563B731297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lvlAtOnce"/>
        </p:bldSub>
      </p:bldGraphic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/>
          </p:nvPr>
        </p:nvGraphicFramePr>
        <p:xfrm>
          <a:off x="3530273" y="1478888"/>
          <a:ext cx="550457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/>
              <a:t>Service Delivery Section</a:t>
            </a:r>
            <a:endParaRPr lang="en-US" sz="3600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77422" y="1218056"/>
            <a:ext cx="3337730" cy="469142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400" dirty="0" smtClean="0"/>
              <a:t>In collaboration with GFCS Help Desk and UIP:</a:t>
            </a:r>
          </a:p>
          <a:p>
            <a:pPr marL="548640" indent="-28575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70C0"/>
                </a:solidFill>
              </a:rPr>
              <a:t>Case studies of climate services </a:t>
            </a:r>
            <a:r>
              <a:rPr lang="en-US" sz="2400" b="1" dirty="0" smtClean="0">
                <a:solidFill>
                  <a:srgbClr val="0070C0"/>
                </a:solidFill>
              </a:rPr>
              <a:t>demonstration and operations for </a:t>
            </a:r>
            <a:r>
              <a:rPr lang="en-US" sz="2400" b="1" dirty="0">
                <a:solidFill>
                  <a:srgbClr val="0070C0"/>
                </a:solidFill>
              </a:rPr>
              <a:t>five GFCS priority </a:t>
            </a:r>
            <a:r>
              <a:rPr lang="en-US" sz="2400" b="1" dirty="0" smtClean="0">
                <a:solidFill>
                  <a:srgbClr val="0070C0"/>
                </a:solidFill>
              </a:rPr>
              <a:t>sectors</a:t>
            </a:r>
          </a:p>
          <a:p>
            <a:pPr marL="548640" indent="-28575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b="1" dirty="0" smtClean="0">
                <a:solidFill>
                  <a:srgbClr val="0070C0"/>
                </a:solidFill>
              </a:rPr>
              <a:t>Best </a:t>
            </a:r>
            <a:r>
              <a:rPr lang="en-US" sz="2400" b="1" dirty="0">
                <a:solidFill>
                  <a:srgbClr val="0070C0"/>
                </a:solidFill>
              </a:rPr>
              <a:t>practices for climate communication</a:t>
            </a:r>
          </a:p>
          <a:p>
            <a:pPr marL="548640" indent="-28575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70C0"/>
                </a:solidFill>
              </a:rPr>
              <a:t>Tools to engage partners and </a:t>
            </a:r>
            <a:r>
              <a:rPr lang="en-US" sz="2400" b="1" dirty="0" smtClean="0">
                <a:solidFill>
                  <a:srgbClr val="0070C0"/>
                </a:solidFill>
              </a:rPr>
              <a:t>users</a:t>
            </a:r>
            <a:r>
              <a:rPr lang="en-US" sz="2400" dirty="0" smtClean="0"/>
              <a:t>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15151" y="1438492"/>
            <a:ext cx="5478723" cy="414646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38343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Fully Operational CST Vision </a:t>
            </a:r>
            <a:endParaRPr lang="en-US" sz="36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41194" y="849560"/>
            <a:ext cx="8345606" cy="5585352"/>
          </a:xfrm>
        </p:spPr>
        <p:txBody>
          <a:bodyPr>
            <a:normAutofit/>
          </a:bodyPr>
          <a:lstStyle/>
          <a:p>
            <a:r>
              <a:rPr lang="en-US" sz="2400" dirty="0" smtClean="0"/>
              <a:t>WIS-compliancy</a:t>
            </a:r>
          </a:p>
          <a:p>
            <a:r>
              <a:rPr lang="en-US" sz="2400" dirty="0" smtClean="0"/>
              <a:t>CST refers to tools that are compliant with standards and can be labeled as “WMO recommended”</a:t>
            </a:r>
          </a:p>
          <a:p>
            <a:r>
              <a:rPr lang="en-US" sz="2400" dirty="0" smtClean="0"/>
              <a:t>Transition from online reference toolkit to online usability toolkit</a:t>
            </a:r>
          </a:p>
          <a:p>
            <a:r>
              <a:rPr lang="en-US" sz="2400" dirty="0" smtClean="0"/>
              <a:t>Seamlessness and transparency of the CST data and tools</a:t>
            </a:r>
          </a:p>
          <a:p>
            <a:r>
              <a:rPr lang="en-US" sz="2400" dirty="0" smtClean="0"/>
              <a:t>Learning progressions implemented</a:t>
            </a:r>
          </a:p>
          <a:p>
            <a:r>
              <a:rPr lang="en-US" sz="2400" dirty="0" smtClean="0"/>
              <a:t>CST capabilities at global, regional, and national levels</a:t>
            </a:r>
          </a:p>
          <a:p>
            <a:r>
              <a:rPr lang="en-US" sz="2400" dirty="0" smtClean="0"/>
              <a:t>International climate services community efficiently shares new advances in research and development</a:t>
            </a:r>
          </a:p>
          <a:p>
            <a:r>
              <a:rPr lang="en-US" sz="2400" dirty="0" smtClean="0"/>
              <a:t>Support for end-users of climate services is timely, accurate, and competent</a:t>
            </a:r>
          </a:p>
          <a:p>
            <a:r>
              <a:rPr lang="en-US" sz="2400" dirty="0" smtClean="0"/>
              <a:t>Translated in all WMO languages</a:t>
            </a:r>
          </a:p>
          <a:p>
            <a:endParaRPr lang="en-US" sz="2400" dirty="0" smtClean="0"/>
          </a:p>
          <a:p>
            <a:endParaRPr lang="en-US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72122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1894" y="1329358"/>
            <a:ext cx="5396410" cy="4763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206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ovie_15min_20120831.gif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6965" y="1223101"/>
            <a:ext cx="6370982" cy="4006099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</p:pic>
      <p:sp>
        <p:nvSpPr>
          <p:cNvPr id="7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1187624" y="5517232"/>
            <a:ext cx="7272808" cy="936104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Precipitation observed by links from mobile </a:t>
            </a:r>
            <a:r>
              <a:rPr lang="en-GB" smtClean="0">
                <a:solidFill>
                  <a:schemeClr val="tx1"/>
                </a:solidFill>
              </a:rPr>
              <a:t>phone networks, 10 </a:t>
            </a:r>
            <a:r>
              <a:rPr lang="en-GB" dirty="0" err="1">
                <a:solidFill>
                  <a:schemeClr val="tx1"/>
                </a:solidFill>
              </a:rPr>
              <a:t>S</a:t>
            </a:r>
            <a:r>
              <a:rPr lang="en-GB" smtClean="0">
                <a:solidFill>
                  <a:schemeClr val="tx1"/>
                </a:solidFill>
              </a:rPr>
              <a:t>eptember </a:t>
            </a:r>
            <a:r>
              <a:rPr lang="en-GB" dirty="0" smtClean="0">
                <a:solidFill>
                  <a:schemeClr val="tx1"/>
                </a:solidFill>
              </a:rPr>
              <a:t>2011 (Overeem et al., 2013, 2016)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9592" y="1114457"/>
            <a:ext cx="1155008" cy="412503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252884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628801"/>
            <a:ext cx="7704856" cy="468052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596336" y="2551544"/>
            <a:ext cx="16561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nl-NL" sz="2400" dirty="0" err="1" smtClean="0">
                <a:solidFill>
                  <a:srgbClr val="2A1FD5"/>
                </a:solidFill>
                <a:latin typeface="Calibri"/>
                <a:cs typeface=""/>
              </a:rPr>
              <a:t>increase</a:t>
            </a:r>
            <a:endParaRPr lang="nl-NL" sz="2400" dirty="0" smtClean="0">
              <a:solidFill>
                <a:srgbClr val="2A1FD5"/>
              </a:solidFill>
              <a:latin typeface="Calibri"/>
              <a:cs typeface="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nl-NL" sz="2400" dirty="0">
              <a:solidFill>
                <a:prstClr val="black"/>
              </a:solidFill>
              <a:latin typeface="Calibri"/>
              <a:cs typeface="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nl-NL" sz="2400" dirty="0" smtClean="0">
                <a:solidFill>
                  <a:srgbClr val="4AD636"/>
                </a:solidFill>
                <a:latin typeface="Calibri"/>
                <a:cs typeface=""/>
              </a:rPr>
              <a:t>no</a:t>
            </a:r>
            <a:br>
              <a:rPr lang="nl-NL" sz="2400" dirty="0" smtClean="0">
                <a:solidFill>
                  <a:srgbClr val="4AD636"/>
                </a:solidFill>
                <a:latin typeface="Calibri"/>
                <a:cs typeface=""/>
              </a:rPr>
            </a:br>
            <a:r>
              <a:rPr lang="nl-NL" sz="2400" dirty="0" smtClean="0">
                <a:solidFill>
                  <a:srgbClr val="4AD636"/>
                </a:solidFill>
                <a:latin typeface="Calibri"/>
                <a:cs typeface=""/>
              </a:rPr>
              <a:t>significant trend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nl-NL" sz="2400" dirty="0" smtClean="0">
              <a:solidFill>
                <a:prstClr val="black"/>
              </a:solidFill>
              <a:latin typeface="Calibri"/>
              <a:cs typeface="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nl-NL" sz="2400" dirty="0" err="1" smtClean="0">
                <a:solidFill>
                  <a:srgbClr val="E98535"/>
                </a:solidFill>
                <a:latin typeface="Calibri"/>
                <a:cs typeface=""/>
              </a:rPr>
              <a:t>decrease</a:t>
            </a:r>
            <a:endParaRPr lang="nl-NL" sz="2400" dirty="0" smtClean="0">
              <a:solidFill>
                <a:srgbClr val="E98535"/>
              </a:solidFill>
              <a:latin typeface="Calibri"/>
              <a:cs typeface="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43217" y="519063"/>
            <a:ext cx="765850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dirty="0" smtClean="0">
                <a:solidFill>
                  <a:prstClr val="black"/>
                </a:solidFill>
                <a:latin typeface="Calibri"/>
                <a:cs typeface=""/>
              </a:rPr>
              <a:t>Trends (1951-2015) in the index for long-term heavy rainfall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dirty="0" smtClean="0">
                <a:solidFill>
                  <a:prstClr val="black"/>
                </a:solidFill>
                <a:latin typeface="Calibri"/>
                <a:cs typeface=""/>
              </a:rPr>
              <a:t>for weather stations in Europe</a:t>
            </a:r>
            <a:endParaRPr lang="en-US" sz="2400" dirty="0">
              <a:solidFill>
                <a:prstClr val="black"/>
              </a:solidFill>
              <a:latin typeface="Calibri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999173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altLang="nl-NL">
                <a:latin typeface="Calibri" pitchFamily="34" charset="0"/>
              </a:rPr>
              <a:t>European Climate Assessment &amp; Dataset (ECA&amp;D)</a:t>
            </a:r>
          </a:p>
        </p:txBody>
      </p:sp>
      <p:sp>
        <p:nvSpPr>
          <p:cNvPr id="708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66713" y="2060575"/>
            <a:ext cx="8382000" cy="4032250"/>
          </a:xfrm>
          <a:noFill/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marL="273050" indent="-273050">
              <a:spcBef>
                <a:spcPct val="75000"/>
              </a:spcBef>
              <a:buClr>
                <a:schemeClr val="accent1"/>
              </a:buClr>
              <a:buSzPct val="130000"/>
              <a:buFontTx/>
              <a:buChar char="•"/>
            </a:pPr>
            <a:r>
              <a:rPr lang="en-GB" altLang="nl-NL" sz="1800" dirty="0" smtClean="0">
                <a:latin typeface="Calibri" pitchFamily="34" charset="0"/>
              </a:rPr>
              <a:t>Started </a:t>
            </a:r>
            <a:r>
              <a:rPr lang="en-GB" altLang="nl-NL" sz="1800" dirty="0">
                <a:latin typeface="Calibri" pitchFamily="34" charset="0"/>
              </a:rPr>
              <a:t>in 1998</a:t>
            </a:r>
          </a:p>
          <a:p>
            <a:pPr marL="273050" indent="-273050">
              <a:spcBef>
                <a:spcPct val="75000"/>
              </a:spcBef>
              <a:buClr>
                <a:schemeClr val="accent1"/>
              </a:buClr>
              <a:buSzPct val="130000"/>
              <a:buFontTx/>
              <a:buChar char="•"/>
            </a:pPr>
            <a:r>
              <a:rPr lang="en-GB" altLang="nl-NL" sz="1800" dirty="0">
                <a:latin typeface="Calibri" pitchFamily="34" charset="0"/>
              </a:rPr>
              <a:t>Brings together daily station records in a central repository</a:t>
            </a:r>
          </a:p>
          <a:p>
            <a:pPr marL="273050" indent="-273050">
              <a:spcBef>
                <a:spcPct val="75000"/>
              </a:spcBef>
              <a:buClr>
                <a:schemeClr val="accent1"/>
              </a:buClr>
              <a:buSzPct val="130000"/>
              <a:buFontTx/>
              <a:buChar char="•"/>
            </a:pPr>
            <a:r>
              <a:rPr lang="en-GB" altLang="nl-NL" sz="1800" dirty="0" smtClean="0">
                <a:latin typeface="Calibri" pitchFamily="34" charset="0"/>
              </a:rPr>
              <a:t>WMO-RCC node on data</a:t>
            </a:r>
          </a:p>
          <a:p>
            <a:pPr marL="273050" indent="-273050">
              <a:spcBef>
                <a:spcPct val="75000"/>
              </a:spcBef>
              <a:buClr>
                <a:schemeClr val="accent1"/>
              </a:buClr>
              <a:buSzPct val="130000"/>
              <a:buFontTx/>
              <a:buChar char="•"/>
            </a:pPr>
            <a:r>
              <a:rPr lang="en-GB" altLang="nl-NL" sz="1800" dirty="0" smtClean="0">
                <a:latin typeface="Calibri" pitchFamily="34" charset="0"/>
              </a:rPr>
              <a:t>62 countries</a:t>
            </a:r>
            <a:endParaRPr lang="en-GB" altLang="nl-NL" sz="1800" dirty="0">
              <a:latin typeface="Calibri" pitchFamily="34" charset="0"/>
            </a:endParaRPr>
          </a:p>
          <a:p>
            <a:pPr marL="273050" indent="-273050">
              <a:spcBef>
                <a:spcPct val="75000"/>
              </a:spcBef>
              <a:buClr>
                <a:schemeClr val="accent1"/>
              </a:buClr>
              <a:buSzPct val="130000"/>
              <a:buFontTx/>
              <a:buChar char="•"/>
            </a:pPr>
            <a:r>
              <a:rPr lang="en-GB" altLang="nl-NL" sz="1800" dirty="0">
                <a:latin typeface="Calibri" pitchFamily="34" charset="0"/>
              </a:rPr>
              <a:t>Harmonized </a:t>
            </a:r>
            <a:r>
              <a:rPr lang="en-GB" altLang="nl-NL" sz="1800" dirty="0" smtClean="0">
                <a:latin typeface="Calibri" pitchFamily="34" charset="0"/>
              </a:rPr>
              <a:t>data </a:t>
            </a:r>
            <a:r>
              <a:rPr lang="en-GB" altLang="nl-NL" sz="1800" dirty="0">
                <a:latin typeface="Calibri" pitchFamily="34" charset="0"/>
              </a:rPr>
              <a:t>QC / homogeneity testing procedures (leading to quality flags</a:t>
            </a:r>
            <a:r>
              <a:rPr lang="en-GB" altLang="nl-NL" sz="1800" dirty="0" smtClean="0">
                <a:latin typeface="Calibri" pitchFamily="34" charset="0"/>
              </a:rPr>
              <a:t>)</a:t>
            </a:r>
          </a:p>
          <a:p>
            <a:pPr marL="273050" indent="-273050">
              <a:spcBef>
                <a:spcPct val="75000"/>
              </a:spcBef>
              <a:buClr>
                <a:schemeClr val="accent1"/>
              </a:buClr>
              <a:buSzPct val="130000"/>
              <a:buFontTx/>
              <a:buChar char="•"/>
            </a:pPr>
            <a:r>
              <a:rPr lang="en-GB" altLang="nl-NL" sz="1800" dirty="0" smtClean="0">
                <a:latin typeface="Calibri" pitchFamily="34" charset="0"/>
              </a:rPr>
              <a:t>All 27 ETCCDI indices calculated from the daily data + additional indices</a:t>
            </a:r>
          </a:p>
          <a:p>
            <a:pPr marL="273050" indent="-273050">
              <a:spcBef>
                <a:spcPct val="75000"/>
              </a:spcBef>
              <a:buClr>
                <a:schemeClr val="accent1"/>
              </a:buClr>
              <a:buSzPct val="130000"/>
              <a:buFontTx/>
              <a:buChar char="•"/>
            </a:pPr>
            <a:r>
              <a:rPr lang="en-GB" altLang="nl-NL" sz="1800" dirty="0" smtClean="0">
                <a:latin typeface="Calibri" pitchFamily="34" charset="0"/>
              </a:rPr>
              <a:t>Regional </a:t>
            </a:r>
            <a:r>
              <a:rPr lang="en-GB" altLang="nl-NL" sz="1800" dirty="0">
                <a:latin typeface="Calibri" pitchFamily="34" charset="0"/>
              </a:rPr>
              <a:t>repositories provide daily data and indices to international </a:t>
            </a:r>
            <a:r>
              <a:rPr lang="en-GB" altLang="nl-NL" sz="1800" dirty="0" smtClean="0">
                <a:latin typeface="Calibri" pitchFamily="34" charset="0"/>
              </a:rPr>
              <a:t>datasets CLIMDEX, ISTI</a:t>
            </a:r>
            <a:r>
              <a:rPr lang="en-GB" altLang="nl-NL" sz="1800" dirty="0">
                <a:latin typeface="Calibri" pitchFamily="34" charset="0"/>
              </a:rPr>
              <a:t>, </a:t>
            </a:r>
            <a:r>
              <a:rPr lang="en-GB" altLang="nl-NL" sz="1800" dirty="0" smtClean="0">
                <a:latin typeface="Calibri" pitchFamily="34" charset="0"/>
              </a:rPr>
              <a:t>GHCN-D (many of these were </a:t>
            </a:r>
            <a:r>
              <a:rPr lang="en-GB" altLang="nl-NL" sz="1800" dirty="0">
                <a:latin typeface="Calibri" pitchFamily="34" charset="0"/>
              </a:rPr>
              <a:t>not available </a:t>
            </a:r>
            <a:r>
              <a:rPr lang="en-GB" altLang="nl-NL" sz="1800" dirty="0" smtClean="0">
                <a:latin typeface="Calibri" pitchFamily="34" charset="0"/>
              </a:rPr>
              <a:t>before)</a:t>
            </a:r>
          </a:p>
          <a:p>
            <a:pPr marL="273050" indent="-273050">
              <a:spcBef>
                <a:spcPct val="75000"/>
              </a:spcBef>
              <a:buClr>
                <a:schemeClr val="accent1"/>
              </a:buClr>
              <a:buSzPct val="130000"/>
              <a:buFontTx/>
              <a:buChar char="•"/>
            </a:pPr>
            <a:r>
              <a:rPr lang="en-GB" altLang="nl-NL" sz="1800" dirty="0" smtClean="0">
                <a:latin typeface="Calibri" pitchFamily="34" charset="0"/>
              </a:rPr>
              <a:t>Monthly updates</a:t>
            </a:r>
            <a:endParaRPr lang="en-GB" altLang="nl-NL" sz="1800" dirty="0">
              <a:latin typeface="Calibri" pitchFamily="34" charset="0"/>
            </a:endParaRPr>
          </a:p>
          <a:p>
            <a:pPr marL="273050" indent="-273050">
              <a:spcBef>
                <a:spcPct val="75000"/>
              </a:spcBef>
              <a:buClr>
                <a:schemeClr val="accent1"/>
              </a:buClr>
              <a:buSzPct val="130000"/>
              <a:buFontTx/>
              <a:buChar char="•"/>
            </a:pPr>
            <a:endParaRPr lang="en-GB" altLang="nl-NL" sz="1800" dirty="0">
              <a:latin typeface="Calibri" pitchFamily="34" charset="0"/>
            </a:endParaRPr>
          </a:p>
        </p:txBody>
      </p:sp>
      <p:pic>
        <p:nvPicPr>
          <p:cNvPr id="708612" name="Picture 4" descr="logo_eca_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42225" y="1268413"/>
            <a:ext cx="746125" cy="100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8613" name="Rectangle 5"/>
          <p:cNvSpPr>
            <a:spLocks noChangeArrowheads="1"/>
          </p:cNvSpPr>
          <p:nvPr/>
        </p:nvSpPr>
        <p:spPr bwMode="auto">
          <a:xfrm>
            <a:off x="7199313" y="2133600"/>
            <a:ext cx="16938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endParaRPr lang="en-US" altLang="nl-NL" sz="1800">
              <a:latin typeface="Arial" charset="0"/>
            </a:endParaRPr>
          </a:p>
          <a:p>
            <a:pPr eaLnBrk="1" hangingPunct="1"/>
            <a:r>
              <a:rPr lang="en-US" altLang="nl-NL" sz="1800">
                <a:latin typeface="Arial" charset="0"/>
                <a:hlinkClick r:id="rId4"/>
              </a:rPr>
              <a:t>www.ecad.eu</a:t>
            </a:r>
            <a:r>
              <a:rPr lang="en-US" altLang="nl-NL" sz="1800">
                <a:latin typeface="Arial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412815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1816571"/>
            <a:ext cx="7239000" cy="4276725"/>
          </a:xfrm>
          <a:prstGeom prst="rect">
            <a:avLst/>
          </a:prstGeom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153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12355" t="19749" r="13086" b="58835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4" name="Picture 2" descr="http://www.ecad.eu/images/stations_rrtxtgtn_blen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52203" y="2132856"/>
            <a:ext cx="5572774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682038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1816571"/>
            <a:ext cx="7239000" cy="4276725"/>
          </a:xfrm>
          <a:prstGeom prst="rect">
            <a:avLst/>
          </a:prstGeom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153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12355" t="19749" r="13086" b="58835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pSp>
        <p:nvGrpSpPr>
          <p:cNvPr id="3" name="Groep 2"/>
          <p:cNvGrpSpPr/>
          <p:nvPr/>
        </p:nvGrpSpPr>
        <p:grpSpPr>
          <a:xfrm>
            <a:off x="1331913" y="2320925"/>
            <a:ext cx="7699376" cy="4271963"/>
            <a:chOff x="1331913" y="2320925"/>
            <a:chExt cx="7699376" cy="4271963"/>
          </a:xfrm>
        </p:grpSpPr>
        <p:pic>
          <p:nvPicPr>
            <p:cNvPr id="7" name="Picture 5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27326" y="2320925"/>
              <a:ext cx="6303963" cy="4271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 r="9888"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8" name="AutoShape 6"/>
            <p:cNvSpPr>
              <a:spLocks noChangeArrowheads="1"/>
            </p:cNvSpPr>
            <p:nvPr/>
          </p:nvSpPr>
          <p:spPr bwMode="auto">
            <a:xfrm>
              <a:off x="1331913" y="3573463"/>
              <a:ext cx="2155825" cy="1651000"/>
            </a:xfrm>
            <a:prstGeom prst="foldedCorner">
              <a:avLst>
                <a:gd name="adj" fmla="val 12500"/>
              </a:avLst>
            </a:prstGeom>
            <a:solidFill>
              <a:srgbClr val="FFFF00"/>
            </a:solidFill>
            <a:ln w="936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>
              <a:lvl1pPr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  <a:defRPr>
                  <a:solidFill>
                    <a:srgbClr val="000000"/>
                  </a:solidFill>
                  <a:latin typeface="Arial" charset="0"/>
                  <a:ea typeface="Droid Sans" charset="0"/>
                  <a:cs typeface="Droid Sans" charset="0"/>
                </a:defRPr>
              </a:lvl1pPr>
              <a:lvl2pPr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  <a:defRPr>
                  <a:solidFill>
                    <a:srgbClr val="000000"/>
                  </a:solidFill>
                  <a:latin typeface="Arial" charset="0"/>
                  <a:ea typeface="Droid Sans" charset="0"/>
                  <a:cs typeface="Droid Sans" charset="0"/>
                </a:defRPr>
              </a:lvl2pPr>
              <a:lvl3pPr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  <a:defRPr>
                  <a:solidFill>
                    <a:srgbClr val="000000"/>
                  </a:solidFill>
                  <a:latin typeface="Arial" charset="0"/>
                  <a:ea typeface="Droid Sans" charset="0"/>
                  <a:cs typeface="Droid Sans" charset="0"/>
                </a:defRPr>
              </a:lvl3pPr>
              <a:lvl4pPr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  <a:defRPr>
                  <a:solidFill>
                    <a:srgbClr val="000000"/>
                  </a:solidFill>
                  <a:latin typeface="Arial" charset="0"/>
                  <a:ea typeface="Droid Sans" charset="0"/>
                  <a:cs typeface="Droid Sans" charset="0"/>
                </a:defRPr>
              </a:lvl4pPr>
              <a:lvl5pPr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  <a:defRPr>
                  <a:solidFill>
                    <a:srgbClr val="000000"/>
                  </a:solidFill>
                  <a:latin typeface="Arial" charset="0"/>
                  <a:ea typeface="Droid Sans" charset="0"/>
                  <a:cs typeface="Droid Sans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  <a:defRPr>
                  <a:solidFill>
                    <a:srgbClr val="000000"/>
                  </a:solidFill>
                  <a:latin typeface="Arial" charset="0"/>
                  <a:ea typeface="Droid Sans" charset="0"/>
                  <a:cs typeface="Droid Sans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  <a:defRPr>
                  <a:solidFill>
                    <a:srgbClr val="000000"/>
                  </a:solidFill>
                  <a:latin typeface="Arial" charset="0"/>
                  <a:ea typeface="Droid Sans" charset="0"/>
                  <a:cs typeface="Droid Sans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  <a:defRPr>
                  <a:solidFill>
                    <a:srgbClr val="000000"/>
                  </a:solidFill>
                  <a:latin typeface="Arial" charset="0"/>
                  <a:ea typeface="Droid Sans" charset="0"/>
                  <a:cs typeface="Droid Sans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  <a:defRPr>
                  <a:solidFill>
                    <a:srgbClr val="000000"/>
                  </a:solidFill>
                  <a:latin typeface="Arial" charset="0"/>
                  <a:ea typeface="Droid Sans" charset="0"/>
                  <a:cs typeface="Droid Sans" charset="0"/>
                </a:defRPr>
              </a:lvl9pPr>
            </a:lstStyle>
            <a:p>
              <a:pPr algn="ctr">
                <a:buClrTx/>
                <a:buFontTx/>
                <a:buNone/>
              </a:pPr>
              <a:r>
                <a:rPr lang="en-US" altLang="nl-NL" sz="1400" dirty="0">
                  <a:latin typeface="Verdana" pitchFamily="34" charset="0"/>
                  <a:cs typeface="Arial" charset="0"/>
                </a:rPr>
                <a:t>E-OBS daily fields</a:t>
              </a:r>
            </a:p>
            <a:p>
              <a:pPr algn="ctr">
                <a:buClrTx/>
                <a:buFontTx/>
                <a:buNone/>
              </a:pPr>
              <a:r>
                <a:rPr lang="en-US" altLang="nl-NL" sz="1400" dirty="0">
                  <a:latin typeface="Verdana" pitchFamily="34" charset="0"/>
                  <a:cs typeface="Arial" charset="0"/>
                </a:rPr>
                <a:t>1950-now</a:t>
              </a:r>
            </a:p>
            <a:p>
              <a:pPr algn="ctr">
                <a:buClrTx/>
                <a:buFontTx/>
                <a:buNone/>
              </a:pPr>
              <a:r>
                <a:rPr lang="en-US" altLang="nl-NL" sz="1400" dirty="0">
                  <a:latin typeface="Verdana" pitchFamily="34" charset="0"/>
                  <a:cs typeface="Arial" charset="0"/>
                </a:rPr>
                <a:t>developed as part</a:t>
              </a:r>
            </a:p>
            <a:p>
              <a:pPr algn="ctr">
                <a:buClrTx/>
                <a:buFontTx/>
                <a:buNone/>
              </a:pPr>
              <a:r>
                <a:rPr lang="en-US" altLang="nl-NL" sz="1400" dirty="0">
                  <a:latin typeface="Verdana" pitchFamily="34" charset="0"/>
                  <a:cs typeface="Arial" charset="0"/>
                </a:rPr>
                <a:t>of </a:t>
              </a:r>
              <a:r>
                <a:rPr lang="en-US" altLang="nl-NL" sz="1400" dirty="0" smtClean="0">
                  <a:latin typeface="Verdana" pitchFamily="34" charset="0"/>
                  <a:cs typeface="Arial" charset="0"/>
                </a:rPr>
                <a:t>EU-projects</a:t>
              </a:r>
              <a:endParaRPr lang="en-US" altLang="nl-NL" sz="1400" dirty="0">
                <a:latin typeface="Verdana" pitchFamily="34" charset="0"/>
                <a:cs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7655658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153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12355" t="19749" r="13086" b="58835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43808" y="1511300"/>
            <a:ext cx="6120680" cy="4795834"/>
          </a:xfrm>
          <a:prstGeom prst="rect">
            <a:avLst/>
          </a:prstGeom>
        </p:spPr>
      </p:pic>
      <p:sp>
        <p:nvSpPr>
          <p:cNvPr id="9" name="AutoShape 6"/>
          <p:cNvSpPr>
            <a:spLocks noChangeArrowheads="1"/>
          </p:cNvSpPr>
          <p:nvPr/>
        </p:nvSpPr>
        <p:spPr bwMode="auto">
          <a:xfrm>
            <a:off x="350710" y="2924944"/>
            <a:ext cx="2155825" cy="1651000"/>
          </a:xfrm>
          <a:prstGeom prst="foldedCorner">
            <a:avLst>
              <a:gd name="adj" fmla="val 12500"/>
            </a:avLst>
          </a:prstGeom>
          <a:solidFill>
            <a:srgbClr val="FFFF00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Droid Sans" charset="0"/>
                <a:cs typeface="Droid Sans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Droid Sans" charset="0"/>
                <a:cs typeface="Droid Sans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Droid Sans" charset="0"/>
                <a:cs typeface="Droid Sans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Droid Sans" charset="0"/>
                <a:cs typeface="Droid Sans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Droid Sans" charset="0"/>
                <a:cs typeface="Droid Sans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Droid Sans" charset="0"/>
                <a:cs typeface="Droid Sans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Droid Sans" charset="0"/>
                <a:cs typeface="Droid Sans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Droid Sans" charset="0"/>
                <a:cs typeface="Droid Sans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Droid Sans" charset="0"/>
                <a:cs typeface="Droid Sans" charset="0"/>
              </a:defRPr>
            </a:lvl9pPr>
          </a:lstStyle>
          <a:p>
            <a:pPr algn="ctr">
              <a:buClrTx/>
              <a:buFontTx/>
              <a:buNone/>
            </a:pPr>
            <a:r>
              <a:rPr lang="en-US" altLang="nl-NL" sz="1400" dirty="0">
                <a:latin typeface="Verdana" pitchFamily="34" charset="0"/>
                <a:cs typeface="Arial" charset="0"/>
              </a:rPr>
              <a:t>E-OBS daily fields</a:t>
            </a:r>
          </a:p>
          <a:p>
            <a:pPr algn="ctr">
              <a:buClrTx/>
              <a:buFontTx/>
              <a:buNone/>
            </a:pPr>
            <a:r>
              <a:rPr lang="en-US" altLang="nl-NL" sz="1400" dirty="0">
                <a:latin typeface="Verdana" pitchFamily="34" charset="0"/>
                <a:cs typeface="Arial" charset="0"/>
              </a:rPr>
              <a:t>1950-now</a:t>
            </a:r>
          </a:p>
          <a:p>
            <a:pPr algn="ctr">
              <a:buClrTx/>
              <a:buFontTx/>
              <a:buNone/>
            </a:pPr>
            <a:endParaRPr lang="en-US" altLang="nl-NL" sz="1400" dirty="0">
              <a:latin typeface="Verdana" pitchFamily="34" charset="0"/>
              <a:cs typeface="Arial" charset="0"/>
            </a:endParaRPr>
          </a:p>
          <a:p>
            <a:pPr algn="ctr">
              <a:buClrTx/>
              <a:buFontTx/>
              <a:buNone/>
            </a:pPr>
            <a:r>
              <a:rPr lang="en-US" altLang="nl-NL" sz="1400" dirty="0">
                <a:latin typeface="Verdana" pitchFamily="34" charset="0"/>
                <a:cs typeface="Arial" charset="0"/>
              </a:rPr>
              <a:t>u</a:t>
            </a:r>
            <a:r>
              <a:rPr lang="en-US" altLang="nl-NL" sz="1400" dirty="0" smtClean="0">
                <a:latin typeface="Verdana" pitchFamily="34" charset="0"/>
                <a:cs typeface="Arial" charset="0"/>
              </a:rPr>
              <a:t>ncertainty</a:t>
            </a:r>
          </a:p>
          <a:p>
            <a:pPr algn="ctr">
              <a:buClrTx/>
              <a:buFontTx/>
              <a:buNone/>
            </a:pPr>
            <a:r>
              <a:rPr lang="en-US" altLang="nl-NL" sz="1400" dirty="0" smtClean="0">
                <a:latin typeface="Verdana" pitchFamily="34" charset="0"/>
                <a:cs typeface="Arial" charset="0"/>
              </a:rPr>
              <a:t>characterization</a:t>
            </a:r>
            <a:endParaRPr lang="en-US" altLang="nl-NL" sz="1400" dirty="0">
              <a:latin typeface="Verdana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487396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worldmap_ic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341438"/>
            <a:ext cx="9144000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291" name="Group 20"/>
          <p:cNvGrpSpPr>
            <a:grpSpLocks/>
          </p:cNvGrpSpPr>
          <p:nvPr/>
        </p:nvGrpSpPr>
        <p:grpSpPr bwMode="auto">
          <a:xfrm>
            <a:off x="6588125" y="3262313"/>
            <a:ext cx="2447925" cy="2398712"/>
            <a:chOff x="4150" y="2055"/>
            <a:chExt cx="1542" cy="1511"/>
          </a:xfrm>
        </p:grpSpPr>
        <p:pic>
          <p:nvPicPr>
            <p:cNvPr id="12302" name="Picture 22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0" y="2535"/>
              <a:ext cx="1102" cy="7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3" name="Picture 46" descr="logo_saca_icad1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8" y="2055"/>
              <a:ext cx="408" cy="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2304" name="Group 54"/>
            <p:cNvGrpSpPr>
              <a:grpSpLocks/>
            </p:cNvGrpSpPr>
            <p:nvPr/>
          </p:nvGrpSpPr>
          <p:grpSpPr bwMode="auto">
            <a:xfrm>
              <a:off x="5327" y="3155"/>
              <a:ext cx="365" cy="411"/>
              <a:chOff x="5380" y="0"/>
              <a:chExt cx="380" cy="468"/>
            </a:xfrm>
          </p:grpSpPr>
          <p:pic>
            <p:nvPicPr>
              <p:cNvPr id="12305" name="Picture 55" descr="Clipboard01"/>
              <p:cNvPicPr>
                <a:picLocks noChangeAspect="1" noChangeArrowheads="1"/>
              </p:cNvPicPr>
              <p:nvPr/>
            </p:nvPicPr>
            <p:blipFill>
              <a:blip r:embed="rId5" cstate="email">
                <a:clrChange>
                  <a:clrFrom>
                    <a:srgbClr val="000000"/>
                  </a:clrFrom>
                  <a:clrTo>
                    <a:srgbClr val="000000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410" y="0"/>
                <a:ext cx="350" cy="4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2306" name="Text Box 13"/>
              <p:cNvSpPr txBox="1">
                <a:spLocks noChangeArrowheads="1"/>
              </p:cNvSpPr>
              <p:nvPr/>
            </p:nvSpPr>
            <p:spPr bwMode="auto">
              <a:xfrm>
                <a:off x="5380" y="337"/>
                <a:ext cx="380" cy="1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defRPr sz="2600">
                    <a:solidFill>
                      <a:srgbClr val="000000"/>
                    </a:solidFill>
                    <a:latin typeface="Verdana" pitchFamily="34" charset="0"/>
                    <a:cs typeface="Arial" pitchFamily="34" charset="0"/>
                  </a:defRPr>
                </a:lvl1pPr>
                <a:lvl2pPr marL="742950" indent="-285750">
                  <a:defRPr sz="2600">
                    <a:solidFill>
                      <a:srgbClr val="000000"/>
                    </a:solidFill>
                    <a:latin typeface="Verdana" pitchFamily="34" charset="0"/>
                    <a:cs typeface="Arial" pitchFamily="34" charset="0"/>
                  </a:defRPr>
                </a:lvl2pPr>
                <a:lvl3pPr marL="1143000" indent="-228600">
                  <a:defRPr sz="2600">
                    <a:solidFill>
                      <a:srgbClr val="000000"/>
                    </a:solidFill>
                    <a:latin typeface="Verdana" pitchFamily="34" charset="0"/>
                    <a:cs typeface="Arial" pitchFamily="34" charset="0"/>
                  </a:defRPr>
                </a:lvl3pPr>
                <a:lvl4pPr marL="1600200" indent="-228600">
                  <a:defRPr sz="2600">
                    <a:solidFill>
                      <a:srgbClr val="000000"/>
                    </a:solidFill>
                    <a:latin typeface="Verdana" pitchFamily="34" charset="0"/>
                    <a:cs typeface="Arial" pitchFamily="34" charset="0"/>
                  </a:defRPr>
                </a:lvl4pPr>
                <a:lvl5pPr marL="2057400" indent="-228600">
                  <a:defRPr sz="2600">
                    <a:solidFill>
                      <a:srgbClr val="000000"/>
                    </a:solidFill>
                    <a:latin typeface="Verdana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600">
                    <a:solidFill>
                      <a:srgbClr val="000000"/>
                    </a:solidFill>
                    <a:latin typeface="Verdana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600">
                    <a:solidFill>
                      <a:srgbClr val="000000"/>
                    </a:solidFill>
                    <a:latin typeface="Verdana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600">
                    <a:solidFill>
                      <a:srgbClr val="000000"/>
                    </a:solidFill>
                    <a:latin typeface="Verdana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600">
                    <a:solidFill>
                      <a:srgbClr val="000000"/>
                    </a:solidFill>
                    <a:latin typeface="Verdana" pitchFamily="34" charset="0"/>
                    <a:cs typeface="Arial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</a:pPr>
                <a:r>
                  <a:rPr lang="nl-NL" altLang="nl-NL" sz="1200" b="1"/>
                  <a:t>BMKG</a:t>
                </a:r>
                <a:endParaRPr lang="en-GB" altLang="nl-NL" sz="1200" b="1"/>
              </a:p>
            </p:txBody>
          </p:sp>
        </p:grpSp>
      </p:grpSp>
      <p:grpSp>
        <p:nvGrpSpPr>
          <p:cNvPr id="747539" name="Group 19"/>
          <p:cNvGrpSpPr>
            <a:grpSpLocks/>
          </p:cNvGrpSpPr>
          <p:nvPr/>
        </p:nvGrpSpPr>
        <p:grpSpPr bwMode="auto">
          <a:xfrm>
            <a:off x="684213" y="3392488"/>
            <a:ext cx="2876550" cy="2628900"/>
            <a:chOff x="431" y="2137"/>
            <a:chExt cx="1812" cy="1656"/>
          </a:xfrm>
        </p:grpSpPr>
        <p:pic>
          <p:nvPicPr>
            <p:cNvPr id="12299" name="Picture 30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0" y="2640"/>
              <a:ext cx="1313" cy="1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0" name="Picture 47" descr="logo_laca_icad1"/>
            <p:cNvPicPr>
              <a:picLocks noChangeAspect="1" noChangeArrowheads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0" y="2137"/>
              <a:ext cx="427" cy="4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1" name="Picture 57" descr="logo ciifen"/>
            <p:cNvPicPr>
              <a:picLocks noChangeAspect="1" noChangeArrowheads="1"/>
            </p:cNvPicPr>
            <p:nvPr/>
          </p:nvPicPr>
          <p:blipFill>
            <a:blip r:embed="rId8" cstate="email">
              <a:clrChange>
                <a:clrFrom>
                  <a:srgbClr val="FDFBFC"/>
                </a:clrFrom>
                <a:clrTo>
                  <a:srgbClr val="FDFBFC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1" y="3370"/>
              <a:ext cx="418" cy="4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47541" name="Group 21"/>
          <p:cNvGrpSpPr>
            <a:grpSpLocks/>
          </p:cNvGrpSpPr>
          <p:nvPr/>
        </p:nvGrpSpPr>
        <p:grpSpPr bwMode="auto">
          <a:xfrm>
            <a:off x="3924300" y="2565400"/>
            <a:ext cx="2160588" cy="3527425"/>
            <a:chOff x="2472" y="1616"/>
            <a:chExt cx="1361" cy="2222"/>
          </a:xfrm>
        </p:grpSpPr>
        <p:pic>
          <p:nvPicPr>
            <p:cNvPr id="12296" name="Picture 27"/>
            <p:cNvPicPr>
              <a:picLocks noChangeAspect="1" noChangeArrowheads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2" y="2115"/>
              <a:ext cx="1320" cy="1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97" name="Picture 48" descr="logo_waca_icad1"/>
            <p:cNvPicPr>
              <a:picLocks noChangeAspect="1" noChangeArrowheads="1"/>
            </p:cNvPicPr>
            <p:nvPr/>
          </p:nvPicPr>
          <p:blipFill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5" y="1616"/>
              <a:ext cx="408" cy="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98" name="Picture 53"/>
            <p:cNvPicPr>
              <a:picLocks noChangeAspect="1" noChangeArrowheads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4" y="3491"/>
              <a:ext cx="325" cy="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2294" name="Picture 18" descr="logo_eca_d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4038"/>
          <a:stretch>
            <a:fillRect/>
          </a:stretch>
        </p:blipFill>
        <p:spPr bwMode="auto">
          <a:xfrm>
            <a:off x="4427538" y="1196975"/>
            <a:ext cx="746125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5" name="Rectangle 2"/>
          <p:cNvSpPr>
            <a:spLocks noGrp="1" noChangeArrowheads="1"/>
          </p:cNvSpPr>
          <p:nvPr>
            <p:ph type="title"/>
          </p:nvPr>
        </p:nvSpPr>
        <p:spPr>
          <a:xfrm>
            <a:off x="366713" y="1233488"/>
            <a:ext cx="8669337" cy="571500"/>
          </a:xfrm>
        </p:spPr>
        <p:txBody>
          <a:bodyPr/>
          <a:lstStyle/>
          <a:p>
            <a:r>
              <a:rPr lang="nl-NL" altLang="nl-NL" smtClean="0">
                <a:latin typeface="Calibri" pitchFamily="34" charset="0"/>
              </a:rPr>
              <a:t>Other ICA&amp;D regions</a:t>
            </a:r>
          </a:p>
        </p:txBody>
      </p:sp>
    </p:spTree>
    <p:extLst>
      <p:ext uri="{BB962C8B-B14F-4D97-AF65-F5344CB8AC3E}">
        <p14:creationId xmlns:p14="http://schemas.microsoft.com/office/powerpoint/2010/main" val="2177770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366713" y="1233488"/>
            <a:ext cx="8669337" cy="571500"/>
          </a:xfrm>
        </p:spPr>
        <p:txBody>
          <a:bodyPr/>
          <a:lstStyle/>
          <a:p>
            <a:r>
              <a:rPr lang="nl-NL" altLang="nl-NL" dirty="0" smtClean="0">
                <a:latin typeface="Calibri" pitchFamily="34" charset="0"/>
              </a:rPr>
              <a:t>ICA&amp;D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66713" y="2060575"/>
            <a:ext cx="8382000" cy="4032250"/>
          </a:xfrm>
          <a:noFill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marL="273050" indent="-273050">
              <a:spcBef>
                <a:spcPct val="75000"/>
              </a:spcBef>
              <a:buClr>
                <a:schemeClr val="accent1"/>
              </a:buClr>
              <a:buSzPct val="130000"/>
              <a:buFontTx/>
              <a:buChar char="•"/>
            </a:pPr>
            <a:r>
              <a:rPr lang="en-GB" altLang="nl-NL" sz="1800" dirty="0" smtClean="0">
                <a:latin typeface="Calibri" pitchFamily="34" charset="0"/>
              </a:rPr>
              <a:t>ECA&amp;D data repository </a:t>
            </a:r>
            <a:r>
              <a:rPr lang="en-GB" altLang="nl-NL" sz="1800" dirty="0" smtClean="0">
                <a:latin typeface="Calibri" pitchFamily="34" charset="0"/>
                <a:hlinkClick r:id="rId3"/>
              </a:rPr>
              <a:t>www.ecad.eu</a:t>
            </a:r>
            <a:r>
              <a:rPr lang="en-GB" altLang="nl-NL" sz="1800" dirty="0" smtClean="0">
                <a:latin typeface="Calibri" pitchFamily="34" charset="0"/>
              </a:rPr>
              <a:t>: </a:t>
            </a:r>
            <a:br>
              <a:rPr lang="en-GB" altLang="nl-NL" sz="1800" dirty="0" smtClean="0">
                <a:latin typeface="Calibri" pitchFamily="34" charset="0"/>
              </a:rPr>
            </a:br>
            <a:r>
              <a:rPr lang="en-GB" altLang="nl-NL" sz="1800" dirty="0" smtClean="0">
                <a:latin typeface="Calibri" pitchFamily="34" charset="0"/>
              </a:rPr>
              <a:t>European web portal for daily station data and derived extremes indices</a:t>
            </a:r>
          </a:p>
          <a:p>
            <a:pPr marL="273050" indent="-273050">
              <a:spcBef>
                <a:spcPct val="75000"/>
              </a:spcBef>
              <a:buClr>
                <a:schemeClr val="accent1"/>
              </a:buClr>
              <a:buSzPct val="130000"/>
              <a:buFontTx/>
              <a:buChar char="•"/>
            </a:pPr>
            <a:r>
              <a:rPr lang="en-GB" altLang="nl-NL" sz="1800" dirty="0" smtClean="0">
                <a:latin typeface="Calibri" pitchFamily="34" charset="0"/>
              </a:rPr>
              <a:t>ICA&amp;D </a:t>
            </a:r>
            <a:r>
              <a:rPr lang="en-GB" altLang="nl-NL" sz="1800" dirty="0" smtClean="0">
                <a:latin typeface="Calibri" pitchFamily="34" charset="0"/>
                <a:hlinkClick r:id="rId4"/>
              </a:rPr>
              <a:t>www.ecad.eu/icad.php</a:t>
            </a:r>
            <a:r>
              <a:rPr lang="en-GB" altLang="nl-NL" sz="1800" dirty="0" smtClean="0">
                <a:latin typeface="Calibri" pitchFamily="34" charset="0"/>
              </a:rPr>
              <a:t>: </a:t>
            </a:r>
            <a:br>
              <a:rPr lang="en-GB" altLang="nl-NL" sz="1800" dirty="0" smtClean="0">
                <a:latin typeface="Calibri" pitchFamily="34" charset="0"/>
              </a:rPr>
            </a:br>
            <a:r>
              <a:rPr lang="en-GB" altLang="nl-NL" sz="1800" dirty="0" smtClean="0">
                <a:latin typeface="Calibri" pitchFamily="34" charset="0"/>
              </a:rPr>
              <a:t>The ECA&amp;D concept transferred to other regions of the world,</a:t>
            </a:r>
            <a:br>
              <a:rPr lang="en-GB" altLang="nl-NL" sz="1800" dirty="0" smtClean="0">
                <a:latin typeface="Calibri" pitchFamily="34" charset="0"/>
              </a:rPr>
            </a:br>
            <a:r>
              <a:rPr lang="en-GB" altLang="nl-NL" sz="1800" dirty="0" smtClean="0">
                <a:latin typeface="Calibri" pitchFamily="34" charset="0"/>
              </a:rPr>
              <a:t>in particular Southeast Asia, Latin America and West Africa</a:t>
            </a:r>
          </a:p>
        </p:txBody>
      </p:sp>
      <p:grpSp>
        <p:nvGrpSpPr>
          <p:cNvPr id="4" name="Group 54"/>
          <p:cNvGrpSpPr>
            <a:grpSpLocks/>
          </p:cNvGrpSpPr>
          <p:nvPr/>
        </p:nvGrpSpPr>
        <p:grpSpPr bwMode="auto">
          <a:xfrm>
            <a:off x="2687910" y="3784650"/>
            <a:ext cx="579438" cy="652462"/>
            <a:chOff x="5380" y="0"/>
            <a:chExt cx="380" cy="468"/>
          </a:xfrm>
        </p:grpSpPr>
        <p:pic>
          <p:nvPicPr>
            <p:cNvPr id="5" name="Picture 55" descr="Clipboard01"/>
            <p:cNvPicPr>
              <a:picLocks noChangeAspect="1" noChangeArrowheads="1"/>
            </p:cNvPicPr>
            <p:nvPr/>
          </p:nvPicPr>
          <p:blipFill>
            <a:blip r:embed="rId5" cstate="email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10" y="0"/>
              <a:ext cx="350" cy="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 Box 13"/>
            <p:cNvSpPr txBox="1">
              <a:spLocks noChangeArrowheads="1"/>
            </p:cNvSpPr>
            <p:nvPr/>
          </p:nvSpPr>
          <p:spPr bwMode="auto">
            <a:xfrm>
              <a:off x="5380" y="337"/>
              <a:ext cx="380" cy="1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 sz="2600">
                  <a:solidFill>
                    <a:srgbClr val="000000"/>
                  </a:solidFill>
                  <a:latin typeface="Verdana" pitchFamily="34" charset="0"/>
                  <a:cs typeface="Arial" charset="0"/>
                </a:defRPr>
              </a:lvl1pPr>
              <a:lvl2pPr marL="742950" indent="-285750">
                <a:defRPr sz="2600">
                  <a:solidFill>
                    <a:srgbClr val="000000"/>
                  </a:solidFill>
                  <a:latin typeface="Verdana" pitchFamily="34" charset="0"/>
                  <a:cs typeface="Arial" charset="0"/>
                </a:defRPr>
              </a:lvl2pPr>
              <a:lvl3pPr marL="1143000" indent="-228600">
                <a:defRPr sz="2600">
                  <a:solidFill>
                    <a:srgbClr val="000000"/>
                  </a:solidFill>
                  <a:latin typeface="Verdana" pitchFamily="34" charset="0"/>
                  <a:cs typeface="Arial" charset="0"/>
                </a:defRPr>
              </a:lvl3pPr>
              <a:lvl4pPr marL="1600200" indent="-228600">
                <a:defRPr sz="2600">
                  <a:solidFill>
                    <a:srgbClr val="000000"/>
                  </a:solidFill>
                  <a:latin typeface="Verdana" pitchFamily="34" charset="0"/>
                  <a:cs typeface="Arial" charset="0"/>
                </a:defRPr>
              </a:lvl4pPr>
              <a:lvl5pPr marL="2057400" indent="-228600">
                <a:defRPr sz="2600">
                  <a:solidFill>
                    <a:srgbClr val="000000"/>
                  </a:solidFill>
                  <a:latin typeface="Verdana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600">
                  <a:solidFill>
                    <a:srgbClr val="000000"/>
                  </a:solidFill>
                  <a:latin typeface="Verdana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600">
                  <a:solidFill>
                    <a:srgbClr val="000000"/>
                  </a:solidFill>
                  <a:latin typeface="Verdana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600">
                  <a:solidFill>
                    <a:srgbClr val="000000"/>
                  </a:solidFill>
                  <a:latin typeface="Verdana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600">
                  <a:solidFill>
                    <a:srgbClr val="000000"/>
                  </a:solidFill>
                  <a:latin typeface="Verdana" pitchFamily="34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nl-NL" altLang="nl-NL" sz="1200" b="1"/>
                <a:t>BMKG</a:t>
              </a:r>
              <a:endParaRPr lang="en-GB" altLang="nl-NL" sz="1200" b="1"/>
            </a:p>
          </p:txBody>
        </p:sp>
      </p:grpSp>
      <p:pic>
        <p:nvPicPr>
          <p:cNvPr id="7" name="Picture 57" descr="logo ciifen"/>
          <p:cNvPicPr>
            <a:picLocks noChangeAspect="1" noChangeArrowheads="1"/>
          </p:cNvPicPr>
          <p:nvPr/>
        </p:nvPicPr>
        <p:blipFill>
          <a:blip r:embed="rId6" cstate="email">
            <a:clrChange>
              <a:clrFrom>
                <a:srgbClr val="FDFBFC"/>
              </a:clrFrom>
              <a:clrTo>
                <a:srgbClr val="FDFB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12567" y="3717032"/>
            <a:ext cx="663575" cy="6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3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52120" y="3789040"/>
            <a:ext cx="515938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483768" y="4581128"/>
            <a:ext cx="5544616" cy="1662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http://journals.ametsoc.org/na101/home/literatum/publisher/ams/journals/content/bams/2014/15200477-95.9/15200477-95.9/20141030/15200477-95.9.cover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8620" y="4653136"/>
            <a:ext cx="1487126" cy="1982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/>
          <p:cNvSpPr txBox="1">
            <a:spLocks noChangeArrowheads="1"/>
          </p:cNvSpPr>
          <p:nvPr/>
        </p:nvSpPr>
        <p:spPr bwMode="auto">
          <a:xfrm>
            <a:off x="3171574" y="6300028"/>
            <a:ext cx="284058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1pPr>
            <a:lvl2pPr marL="742950" indent="-28575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2pPr>
            <a:lvl3pPr marL="11430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3pPr>
            <a:lvl4pPr marL="16002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4pPr>
            <a:lvl5pPr marL="2057400" indent="-228600"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rgbClr val="000000"/>
                </a:solidFill>
                <a:latin typeface="Verdana" pitchFamily="34" charset="0"/>
                <a:cs typeface="Arial" charset="0"/>
              </a:defRPr>
            </a:lvl9pPr>
          </a:lstStyle>
          <a:p>
            <a:r>
              <a:rPr lang="en-US" altLang="nl-NL" sz="1800" dirty="0" err="1" smtClean="0">
                <a:solidFill>
                  <a:schemeClr val="bg1"/>
                </a:solidFill>
                <a:latin typeface="Calibri" pitchFamily="34" charset="0"/>
              </a:rPr>
              <a:t>Besselaar</a:t>
            </a:r>
            <a:r>
              <a:rPr lang="en-US" altLang="nl-NL" sz="1800" dirty="0" smtClean="0">
                <a:solidFill>
                  <a:schemeClr val="bg1"/>
                </a:solidFill>
                <a:latin typeface="Calibri" pitchFamily="34" charset="0"/>
              </a:rPr>
              <a:t> et al., BAMS, 2014</a:t>
            </a:r>
            <a:endParaRPr lang="nl-NL" altLang="nl-NL" sz="18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0985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36512" y="-27384"/>
            <a:ext cx="9180512" cy="152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250" y="1816571"/>
            <a:ext cx="8191500" cy="4276725"/>
          </a:xfrm>
          <a:prstGeom prst="rect">
            <a:avLst/>
          </a:prstGeom>
        </p:spPr>
      </p:pic>
      <p:grpSp>
        <p:nvGrpSpPr>
          <p:cNvPr id="11" name="Group 54"/>
          <p:cNvGrpSpPr>
            <a:grpSpLocks/>
          </p:cNvGrpSpPr>
          <p:nvPr/>
        </p:nvGrpSpPr>
        <p:grpSpPr bwMode="auto">
          <a:xfrm>
            <a:off x="7551956" y="5013176"/>
            <a:ext cx="579438" cy="652462"/>
            <a:chOff x="5380" y="0"/>
            <a:chExt cx="380" cy="468"/>
          </a:xfrm>
        </p:grpSpPr>
        <p:pic>
          <p:nvPicPr>
            <p:cNvPr id="12" name="Picture 55" descr="Clipboard01"/>
            <p:cNvPicPr>
              <a:picLocks noChangeAspect="1" noChangeArrowheads="1"/>
            </p:cNvPicPr>
            <p:nvPr/>
          </p:nvPicPr>
          <p:blipFill>
            <a:blip r:embed="rId5" cstate="email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10" y="0"/>
              <a:ext cx="350" cy="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Text Box 13"/>
            <p:cNvSpPr txBox="1">
              <a:spLocks noChangeArrowheads="1"/>
            </p:cNvSpPr>
            <p:nvPr/>
          </p:nvSpPr>
          <p:spPr bwMode="auto">
            <a:xfrm>
              <a:off x="5380" y="337"/>
              <a:ext cx="380" cy="1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 sz="2600">
                  <a:solidFill>
                    <a:srgbClr val="000000"/>
                  </a:solidFill>
                  <a:latin typeface="Verdana" pitchFamily="34" charset="0"/>
                  <a:cs typeface="Arial" charset="0"/>
                </a:defRPr>
              </a:lvl1pPr>
              <a:lvl2pPr marL="742950" indent="-285750">
                <a:defRPr sz="2600">
                  <a:solidFill>
                    <a:srgbClr val="000000"/>
                  </a:solidFill>
                  <a:latin typeface="Verdana" pitchFamily="34" charset="0"/>
                  <a:cs typeface="Arial" charset="0"/>
                </a:defRPr>
              </a:lvl2pPr>
              <a:lvl3pPr marL="1143000" indent="-228600">
                <a:defRPr sz="2600">
                  <a:solidFill>
                    <a:srgbClr val="000000"/>
                  </a:solidFill>
                  <a:latin typeface="Verdana" pitchFamily="34" charset="0"/>
                  <a:cs typeface="Arial" charset="0"/>
                </a:defRPr>
              </a:lvl3pPr>
              <a:lvl4pPr marL="1600200" indent="-228600">
                <a:defRPr sz="2600">
                  <a:solidFill>
                    <a:srgbClr val="000000"/>
                  </a:solidFill>
                  <a:latin typeface="Verdana" pitchFamily="34" charset="0"/>
                  <a:cs typeface="Arial" charset="0"/>
                </a:defRPr>
              </a:lvl4pPr>
              <a:lvl5pPr marL="2057400" indent="-228600">
                <a:defRPr sz="2600">
                  <a:solidFill>
                    <a:srgbClr val="000000"/>
                  </a:solidFill>
                  <a:latin typeface="Verdana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600">
                  <a:solidFill>
                    <a:srgbClr val="000000"/>
                  </a:solidFill>
                  <a:latin typeface="Verdana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600">
                  <a:solidFill>
                    <a:srgbClr val="000000"/>
                  </a:solidFill>
                  <a:latin typeface="Verdana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600">
                  <a:solidFill>
                    <a:srgbClr val="000000"/>
                  </a:solidFill>
                  <a:latin typeface="Verdana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600">
                  <a:solidFill>
                    <a:srgbClr val="000000"/>
                  </a:solidFill>
                  <a:latin typeface="Verdana" pitchFamily="34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nl-NL" altLang="nl-NL" sz="1200" b="1"/>
                <a:t>BMKG</a:t>
              </a:r>
              <a:endParaRPr lang="en-GB" altLang="nl-NL" sz="1200" b="1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ome Latin American Climate Assessment &amp; Dataset - Mozilla Firefox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6512" y="-27384"/>
            <a:ext cx="9180512" cy="187056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2500" y="1988840"/>
            <a:ext cx="7239000" cy="4276725"/>
          </a:xfrm>
          <a:prstGeom prst="rect">
            <a:avLst/>
          </a:prstGeom>
        </p:spPr>
      </p:pic>
      <p:pic>
        <p:nvPicPr>
          <p:cNvPr id="9" name="Picture 57" descr="logo ciifen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DFBFC"/>
              </a:clrFrom>
              <a:clrTo>
                <a:srgbClr val="FDFB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24328" y="5133751"/>
            <a:ext cx="663575" cy="6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9082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366713" y="1233488"/>
            <a:ext cx="8669337" cy="571500"/>
          </a:xfrm>
        </p:spPr>
        <p:txBody>
          <a:bodyPr/>
          <a:lstStyle/>
          <a:p>
            <a:r>
              <a:rPr lang="en-US" altLang="nl-NL" dirty="0" smtClean="0">
                <a:latin typeface="Calibri" pitchFamily="34" charset="0"/>
              </a:rPr>
              <a:t>Questions?</a:t>
            </a:r>
            <a:endParaRPr lang="nl-NL" altLang="nl-NL" dirty="0" smtClean="0">
              <a:latin typeface="Calibri" pitchFamily="34" charset="0"/>
            </a:endParaRPr>
          </a:p>
        </p:txBody>
      </p:sp>
      <p:pic>
        <p:nvPicPr>
          <p:cNvPr id="7" name="B662E0FC-AEC3-40E8-86F5-83E0523B6824" descr="FECD3C47-9DCC-44D0-BBF3-496315A9DCD9@fritz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0455" y="1988840"/>
            <a:ext cx="8582025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692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59"/>
  <p:tag name="ARTICULATE_NAV_LEVEL" val="1"/>
  <p:tag name="ARTICULATE_SLIDE_PRESENTER_GUID" val="c52abf9d-908c-4e41-84f7-05da5af7305c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65"/>
  <p:tag name="ARTICULATE_NAV_LEVEL" val="1"/>
  <p:tag name="ARTICULATE_SLIDE_PRESENTER_GUID" val="c52abf9d-908c-4e41-84f7-05da5af7305c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HILD_ITEM_TEXT1" val="Service Delivery"/>
  <p:tag name="CHILD_ITEM_TEXT2" val="Sector Specific Information"/>
  <p:tag name="CHILD_ITEM_TEXT3" val="Best Practices"/>
  <p:tag name="CHILD_ITEM_TEXT4" val="Producing Climate Products"/>
  <p:tag name="CHILD_ITEM_TEXT5" val="Access to Data"/>
  <p:tag name="CHILD_ITEM_TEXT6" val="Software Tools"/>
  <p:tag name="CHILD_ITEM_TEXT7" val="Guidance and Training"/>
  <p:tag name="CHILD_ITEM_TEXT8" val="Guidance"/>
  <p:tag name="CHILD_ITEM_TEXT9" val="Training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18b2b060c6ce43a18700de554c483de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bce219e3b590488d9e21533e7371537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035849ba7c9f45de9f8ea9c3a94a22d9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a904a1848f5640049f0a1d4e352ca80f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Titelpagina met afbeelding">
  <a:themeElements>
    <a:clrScheme name="">
      <a:dk1>
        <a:srgbClr val="000000"/>
      </a:dk1>
      <a:lt1>
        <a:srgbClr val="FFFFFF"/>
      </a:lt1>
      <a:dk2>
        <a:srgbClr val="9ACCD4"/>
      </a:dk2>
      <a:lt2>
        <a:srgbClr val="EEECE1"/>
      </a:lt2>
      <a:accent1>
        <a:srgbClr val="9ACCD4"/>
      </a:accent1>
      <a:accent2>
        <a:srgbClr val="6ED9AD"/>
      </a:accent2>
      <a:accent3>
        <a:srgbClr val="FFFFFF"/>
      </a:accent3>
      <a:accent4>
        <a:srgbClr val="000000"/>
      </a:accent4>
      <a:accent5>
        <a:srgbClr val="CAE2E6"/>
      </a:accent5>
      <a:accent6>
        <a:srgbClr val="63C49C"/>
      </a:accent6>
      <a:hlink>
        <a:srgbClr val="4E9625"/>
      </a:hlink>
      <a:folHlink>
        <a:srgbClr val="60652A"/>
      </a:folHlink>
    </a:clrScheme>
    <a:fontScheme name="Titelpagina met afbeelding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nl-NL" sz="26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Verdana" pitchFamily="34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nl-NL" sz="26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Verdana" pitchFamily="34" charset="0"/>
            <a:cs typeface="Arial" charset="0"/>
          </a:defRPr>
        </a:defPPr>
      </a:lstStyle>
    </a:lnDef>
  </a:objectDefaults>
  <a:extraClrSchemeLst>
    <a:extraClrScheme>
      <a:clrScheme name="Titelpagina met afbeelding 1">
        <a:dk1>
          <a:srgbClr val="000000"/>
        </a:dk1>
        <a:lt1>
          <a:srgbClr val="FFFFFF"/>
        </a:lt1>
        <a:dk2>
          <a:srgbClr val="529D26"/>
        </a:dk2>
        <a:lt2>
          <a:srgbClr val="EEECE1"/>
        </a:lt2>
        <a:accent1>
          <a:srgbClr val="529D26"/>
        </a:accent1>
        <a:accent2>
          <a:srgbClr val="24C2B0"/>
        </a:accent2>
        <a:accent3>
          <a:srgbClr val="FFFFFF"/>
        </a:accent3>
        <a:accent4>
          <a:srgbClr val="000000"/>
        </a:accent4>
        <a:accent5>
          <a:srgbClr val="B3CCAC"/>
        </a:accent5>
        <a:accent6>
          <a:srgbClr val="20B09F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elpagina met afbeelding 2">
        <a:dk1>
          <a:srgbClr val="000000"/>
        </a:dk1>
        <a:lt1>
          <a:srgbClr val="FFFFFF"/>
        </a:lt1>
        <a:dk2>
          <a:srgbClr val="529D26"/>
        </a:dk2>
        <a:lt2>
          <a:srgbClr val="EEECE1"/>
        </a:lt2>
        <a:accent1>
          <a:srgbClr val="58AE8B"/>
        </a:accent1>
        <a:accent2>
          <a:srgbClr val="2494C5"/>
        </a:accent2>
        <a:accent3>
          <a:srgbClr val="FFFFFF"/>
        </a:accent3>
        <a:accent4>
          <a:srgbClr val="000000"/>
        </a:accent4>
        <a:accent5>
          <a:srgbClr val="B4D3C4"/>
        </a:accent5>
        <a:accent6>
          <a:srgbClr val="2086B2"/>
        </a:accent6>
        <a:hlink>
          <a:srgbClr val="9ACCD4"/>
        </a:hlink>
        <a:folHlink>
          <a:srgbClr val="A100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elpagina met afbeelding 3">
        <a:dk1>
          <a:srgbClr val="000000"/>
        </a:dk1>
        <a:lt1>
          <a:srgbClr val="FFFFFF"/>
        </a:lt1>
        <a:dk2>
          <a:srgbClr val="529D26"/>
        </a:dk2>
        <a:lt2>
          <a:srgbClr val="EEECE1"/>
        </a:lt2>
        <a:accent1>
          <a:srgbClr val="529D26"/>
        </a:accent1>
        <a:accent2>
          <a:srgbClr val="58AE8B"/>
        </a:accent2>
        <a:accent3>
          <a:srgbClr val="FFFFFF"/>
        </a:accent3>
        <a:accent4>
          <a:srgbClr val="000000"/>
        </a:accent4>
        <a:accent5>
          <a:srgbClr val="B3CCAC"/>
        </a:accent5>
        <a:accent6>
          <a:srgbClr val="4F9D7D"/>
        </a:accent6>
        <a:hlink>
          <a:srgbClr val="2494C5"/>
        </a:hlink>
        <a:folHlink>
          <a:srgbClr val="9ACCD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tandaardontwerp">
  <a:themeElements>
    <a:clrScheme name="">
      <a:dk1>
        <a:srgbClr val="000000"/>
      </a:dk1>
      <a:lt1>
        <a:srgbClr val="FFFFFF"/>
      </a:lt1>
      <a:dk2>
        <a:srgbClr val="9ACCD4"/>
      </a:dk2>
      <a:lt2>
        <a:srgbClr val="EEECE1"/>
      </a:lt2>
      <a:accent1>
        <a:srgbClr val="9ACCD4"/>
      </a:accent1>
      <a:accent2>
        <a:srgbClr val="6ED9AD"/>
      </a:accent2>
      <a:accent3>
        <a:srgbClr val="FFFFFF"/>
      </a:accent3>
      <a:accent4>
        <a:srgbClr val="000000"/>
      </a:accent4>
      <a:accent5>
        <a:srgbClr val="CAE2E6"/>
      </a:accent5>
      <a:accent6>
        <a:srgbClr val="63C49C"/>
      </a:accent6>
      <a:hlink>
        <a:srgbClr val="4E9625"/>
      </a:hlink>
      <a:folHlink>
        <a:srgbClr val="60652A"/>
      </a:folHlink>
    </a:clrScheme>
    <a:fontScheme name="Standaardontwerp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nl-NL" sz="26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Verdana" pitchFamily="34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nl-NL" sz="26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Verdana" pitchFamily="34" charset="0"/>
            <a:cs typeface="Arial" charset="0"/>
          </a:defRPr>
        </a:defPPr>
      </a:lstStyle>
    </a:lnDef>
  </a:objectDefaults>
  <a:extraClrSchemeLst>
    <a:extraClrScheme>
      <a:clrScheme name="Standaardontwerp 1">
        <a:dk1>
          <a:srgbClr val="000000"/>
        </a:dk1>
        <a:lt1>
          <a:srgbClr val="FFFFFF"/>
        </a:lt1>
        <a:dk2>
          <a:srgbClr val="529D26"/>
        </a:dk2>
        <a:lt2>
          <a:srgbClr val="EEECE1"/>
        </a:lt2>
        <a:accent1>
          <a:srgbClr val="529D26"/>
        </a:accent1>
        <a:accent2>
          <a:srgbClr val="24C2B0"/>
        </a:accent2>
        <a:accent3>
          <a:srgbClr val="FFFFFF"/>
        </a:accent3>
        <a:accent4>
          <a:srgbClr val="000000"/>
        </a:accent4>
        <a:accent5>
          <a:srgbClr val="B3CCAC"/>
        </a:accent5>
        <a:accent6>
          <a:srgbClr val="20B09F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529D26"/>
        </a:dk2>
        <a:lt2>
          <a:srgbClr val="EEECE1"/>
        </a:lt2>
        <a:accent1>
          <a:srgbClr val="58AE8B"/>
        </a:accent1>
        <a:accent2>
          <a:srgbClr val="2494C5"/>
        </a:accent2>
        <a:accent3>
          <a:srgbClr val="FFFFFF"/>
        </a:accent3>
        <a:accent4>
          <a:srgbClr val="000000"/>
        </a:accent4>
        <a:accent5>
          <a:srgbClr val="B4D3C4"/>
        </a:accent5>
        <a:accent6>
          <a:srgbClr val="2086B2"/>
        </a:accent6>
        <a:hlink>
          <a:srgbClr val="9ACCD4"/>
        </a:hlink>
        <a:folHlink>
          <a:srgbClr val="A100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529D26"/>
        </a:dk2>
        <a:lt2>
          <a:srgbClr val="EEECE1"/>
        </a:lt2>
        <a:accent1>
          <a:srgbClr val="529D26"/>
        </a:accent1>
        <a:accent2>
          <a:srgbClr val="58AE8B"/>
        </a:accent2>
        <a:accent3>
          <a:srgbClr val="FFFFFF"/>
        </a:accent3>
        <a:accent4>
          <a:srgbClr val="000000"/>
        </a:accent4>
        <a:accent5>
          <a:srgbClr val="B3CCAC"/>
        </a:accent5>
        <a:accent6>
          <a:srgbClr val="4F9D7D"/>
        </a:accent6>
        <a:hlink>
          <a:srgbClr val="2494C5"/>
        </a:hlink>
        <a:folHlink>
          <a:srgbClr val="9ACCD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Standaardontwerp">
  <a:themeElements>
    <a:clrScheme name="">
      <a:dk1>
        <a:srgbClr val="000000"/>
      </a:dk1>
      <a:lt1>
        <a:srgbClr val="FFFFFF"/>
      </a:lt1>
      <a:dk2>
        <a:srgbClr val="9ACCD4"/>
      </a:dk2>
      <a:lt2>
        <a:srgbClr val="EEECE1"/>
      </a:lt2>
      <a:accent1>
        <a:srgbClr val="9ACCD4"/>
      </a:accent1>
      <a:accent2>
        <a:srgbClr val="6ED9AD"/>
      </a:accent2>
      <a:accent3>
        <a:srgbClr val="FFFFFF"/>
      </a:accent3>
      <a:accent4>
        <a:srgbClr val="000000"/>
      </a:accent4>
      <a:accent5>
        <a:srgbClr val="CAE2E6"/>
      </a:accent5>
      <a:accent6>
        <a:srgbClr val="63C49C"/>
      </a:accent6>
      <a:hlink>
        <a:srgbClr val="4E9625"/>
      </a:hlink>
      <a:folHlink>
        <a:srgbClr val="60652A"/>
      </a:folHlink>
    </a:clrScheme>
    <a:fontScheme name="1_Standaardontwerp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nl-NL" sz="26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Verdana" pitchFamily="34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nl-NL" sz="26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Verdana" pitchFamily="34" charset="0"/>
            <a:cs typeface="Arial" charset="0"/>
          </a:defRPr>
        </a:defPPr>
      </a:lstStyle>
    </a:lnDef>
  </a:objectDefaults>
  <a:extraClrSchemeLst>
    <a:extraClrScheme>
      <a:clrScheme name="1_Standaardontwerp 1">
        <a:dk1>
          <a:srgbClr val="000000"/>
        </a:dk1>
        <a:lt1>
          <a:srgbClr val="FFFFFF"/>
        </a:lt1>
        <a:dk2>
          <a:srgbClr val="529D26"/>
        </a:dk2>
        <a:lt2>
          <a:srgbClr val="EEECE1"/>
        </a:lt2>
        <a:accent1>
          <a:srgbClr val="529D26"/>
        </a:accent1>
        <a:accent2>
          <a:srgbClr val="24C2B0"/>
        </a:accent2>
        <a:accent3>
          <a:srgbClr val="FFFFFF"/>
        </a:accent3>
        <a:accent4>
          <a:srgbClr val="000000"/>
        </a:accent4>
        <a:accent5>
          <a:srgbClr val="B3CCAC"/>
        </a:accent5>
        <a:accent6>
          <a:srgbClr val="20B09F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ardontwerp 2">
        <a:dk1>
          <a:srgbClr val="000000"/>
        </a:dk1>
        <a:lt1>
          <a:srgbClr val="FFFFFF"/>
        </a:lt1>
        <a:dk2>
          <a:srgbClr val="529D26"/>
        </a:dk2>
        <a:lt2>
          <a:srgbClr val="EEECE1"/>
        </a:lt2>
        <a:accent1>
          <a:srgbClr val="58AE8B"/>
        </a:accent1>
        <a:accent2>
          <a:srgbClr val="2494C5"/>
        </a:accent2>
        <a:accent3>
          <a:srgbClr val="FFFFFF"/>
        </a:accent3>
        <a:accent4>
          <a:srgbClr val="000000"/>
        </a:accent4>
        <a:accent5>
          <a:srgbClr val="B4D3C4"/>
        </a:accent5>
        <a:accent6>
          <a:srgbClr val="2086B2"/>
        </a:accent6>
        <a:hlink>
          <a:srgbClr val="9ACCD4"/>
        </a:hlink>
        <a:folHlink>
          <a:srgbClr val="A100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ardontwerp 3">
        <a:dk1>
          <a:srgbClr val="000000"/>
        </a:dk1>
        <a:lt1>
          <a:srgbClr val="FFFFFF"/>
        </a:lt1>
        <a:dk2>
          <a:srgbClr val="529D26"/>
        </a:dk2>
        <a:lt2>
          <a:srgbClr val="EEECE1"/>
        </a:lt2>
        <a:accent1>
          <a:srgbClr val="529D26"/>
        </a:accent1>
        <a:accent2>
          <a:srgbClr val="58AE8B"/>
        </a:accent2>
        <a:accent3>
          <a:srgbClr val="FFFFFF"/>
        </a:accent3>
        <a:accent4>
          <a:srgbClr val="000000"/>
        </a:accent4>
        <a:accent5>
          <a:srgbClr val="B3CCAC"/>
        </a:accent5>
        <a:accent6>
          <a:srgbClr val="4F9D7D"/>
        </a:accent6>
        <a:hlink>
          <a:srgbClr val="2494C5"/>
        </a:hlink>
        <a:folHlink>
          <a:srgbClr val="9ACCD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Standaardontwerp">
  <a:themeElements>
    <a:clrScheme name="">
      <a:dk1>
        <a:srgbClr val="000000"/>
      </a:dk1>
      <a:lt1>
        <a:srgbClr val="FFFFFF"/>
      </a:lt1>
      <a:dk2>
        <a:srgbClr val="9ACCD4"/>
      </a:dk2>
      <a:lt2>
        <a:srgbClr val="EEECE1"/>
      </a:lt2>
      <a:accent1>
        <a:srgbClr val="9ACCD4"/>
      </a:accent1>
      <a:accent2>
        <a:srgbClr val="6ED9AD"/>
      </a:accent2>
      <a:accent3>
        <a:srgbClr val="FFFFFF"/>
      </a:accent3>
      <a:accent4>
        <a:srgbClr val="000000"/>
      </a:accent4>
      <a:accent5>
        <a:srgbClr val="CAE2E6"/>
      </a:accent5>
      <a:accent6>
        <a:srgbClr val="63C49C"/>
      </a:accent6>
      <a:hlink>
        <a:srgbClr val="4E9625"/>
      </a:hlink>
      <a:folHlink>
        <a:srgbClr val="60652A"/>
      </a:folHlink>
    </a:clrScheme>
    <a:fontScheme name="2_Standaardontwerp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nl-NL" sz="26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Verdana" pitchFamily="34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nl-NL" sz="26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Verdana" pitchFamily="34" charset="0"/>
            <a:cs typeface="Arial" charset="0"/>
          </a:defRPr>
        </a:defPPr>
      </a:lstStyle>
    </a:lnDef>
  </a:objectDefaults>
  <a:extraClrSchemeLst>
    <a:extraClrScheme>
      <a:clrScheme name="2_Standaardontwerp 1">
        <a:dk1>
          <a:srgbClr val="000000"/>
        </a:dk1>
        <a:lt1>
          <a:srgbClr val="FFFFFF"/>
        </a:lt1>
        <a:dk2>
          <a:srgbClr val="529D26"/>
        </a:dk2>
        <a:lt2>
          <a:srgbClr val="EEECE1"/>
        </a:lt2>
        <a:accent1>
          <a:srgbClr val="529D26"/>
        </a:accent1>
        <a:accent2>
          <a:srgbClr val="24C2B0"/>
        </a:accent2>
        <a:accent3>
          <a:srgbClr val="FFFFFF"/>
        </a:accent3>
        <a:accent4>
          <a:srgbClr val="000000"/>
        </a:accent4>
        <a:accent5>
          <a:srgbClr val="B3CCAC"/>
        </a:accent5>
        <a:accent6>
          <a:srgbClr val="20B09F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tandaardontwerp 2">
        <a:dk1>
          <a:srgbClr val="000000"/>
        </a:dk1>
        <a:lt1>
          <a:srgbClr val="FFFFFF"/>
        </a:lt1>
        <a:dk2>
          <a:srgbClr val="529D26"/>
        </a:dk2>
        <a:lt2>
          <a:srgbClr val="EEECE1"/>
        </a:lt2>
        <a:accent1>
          <a:srgbClr val="58AE8B"/>
        </a:accent1>
        <a:accent2>
          <a:srgbClr val="2494C5"/>
        </a:accent2>
        <a:accent3>
          <a:srgbClr val="FFFFFF"/>
        </a:accent3>
        <a:accent4>
          <a:srgbClr val="000000"/>
        </a:accent4>
        <a:accent5>
          <a:srgbClr val="B4D3C4"/>
        </a:accent5>
        <a:accent6>
          <a:srgbClr val="2086B2"/>
        </a:accent6>
        <a:hlink>
          <a:srgbClr val="9ACCD4"/>
        </a:hlink>
        <a:folHlink>
          <a:srgbClr val="A100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tandaardontwerp 3">
        <a:dk1>
          <a:srgbClr val="000000"/>
        </a:dk1>
        <a:lt1>
          <a:srgbClr val="FFFFFF"/>
        </a:lt1>
        <a:dk2>
          <a:srgbClr val="529D26"/>
        </a:dk2>
        <a:lt2>
          <a:srgbClr val="EEECE1"/>
        </a:lt2>
        <a:accent1>
          <a:srgbClr val="529D26"/>
        </a:accent1>
        <a:accent2>
          <a:srgbClr val="58AE8B"/>
        </a:accent2>
        <a:accent3>
          <a:srgbClr val="FFFFFF"/>
        </a:accent3>
        <a:accent4>
          <a:srgbClr val="000000"/>
        </a:accent4>
        <a:accent5>
          <a:srgbClr val="B3CCAC"/>
        </a:accent5>
        <a:accent6>
          <a:srgbClr val="4F9D7D"/>
        </a:accent6>
        <a:hlink>
          <a:srgbClr val="2494C5"/>
        </a:hlink>
        <a:folHlink>
          <a:srgbClr val="9ACCD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Standaardontwerp">
  <a:themeElements>
    <a:clrScheme name="">
      <a:dk1>
        <a:srgbClr val="000000"/>
      </a:dk1>
      <a:lt1>
        <a:srgbClr val="FFFFFF"/>
      </a:lt1>
      <a:dk2>
        <a:srgbClr val="9ACCD4"/>
      </a:dk2>
      <a:lt2>
        <a:srgbClr val="EEECE1"/>
      </a:lt2>
      <a:accent1>
        <a:srgbClr val="9ACCD4"/>
      </a:accent1>
      <a:accent2>
        <a:srgbClr val="6ED9AD"/>
      </a:accent2>
      <a:accent3>
        <a:srgbClr val="FFFFFF"/>
      </a:accent3>
      <a:accent4>
        <a:srgbClr val="000000"/>
      </a:accent4>
      <a:accent5>
        <a:srgbClr val="CAE2E6"/>
      </a:accent5>
      <a:accent6>
        <a:srgbClr val="63C49C"/>
      </a:accent6>
      <a:hlink>
        <a:srgbClr val="4E9625"/>
      </a:hlink>
      <a:folHlink>
        <a:srgbClr val="60652A"/>
      </a:folHlink>
    </a:clrScheme>
    <a:fontScheme name="3_Standaardontwerp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nl-NL" sz="26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Verdana" pitchFamily="34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nl-NL" sz="26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Verdana" pitchFamily="34" charset="0"/>
            <a:cs typeface="Arial" charset="0"/>
          </a:defRPr>
        </a:defPPr>
      </a:lstStyle>
    </a:lnDef>
  </a:objectDefaults>
  <a:extraClrSchemeLst>
    <a:extraClrScheme>
      <a:clrScheme name="3_Standaardontwerp 1">
        <a:dk1>
          <a:srgbClr val="000000"/>
        </a:dk1>
        <a:lt1>
          <a:srgbClr val="FFFFFF"/>
        </a:lt1>
        <a:dk2>
          <a:srgbClr val="529D26"/>
        </a:dk2>
        <a:lt2>
          <a:srgbClr val="EEECE1"/>
        </a:lt2>
        <a:accent1>
          <a:srgbClr val="529D26"/>
        </a:accent1>
        <a:accent2>
          <a:srgbClr val="24C2B0"/>
        </a:accent2>
        <a:accent3>
          <a:srgbClr val="FFFFFF"/>
        </a:accent3>
        <a:accent4>
          <a:srgbClr val="000000"/>
        </a:accent4>
        <a:accent5>
          <a:srgbClr val="B3CCAC"/>
        </a:accent5>
        <a:accent6>
          <a:srgbClr val="20B09F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Standaardontwerp 2">
        <a:dk1>
          <a:srgbClr val="000000"/>
        </a:dk1>
        <a:lt1>
          <a:srgbClr val="FFFFFF"/>
        </a:lt1>
        <a:dk2>
          <a:srgbClr val="529D26"/>
        </a:dk2>
        <a:lt2>
          <a:srgbClr val="EEECE1"/>
        </a:lt2>
        <a:accent1>
          <a:srgbClr val="58AE8B"/>
        </a:accent1>
        <a:accent2>
          <a:srgbClr val="2494C5"/>
        </a:accent2>
        <a:accent3>
          <a:srgbClr val="FFFFFF"/>
        </a:accent3>
        <a:accent4>
          <a:srgbClr val="000000"/>
        </a:accent4>
        <a:accent5>
          <a:srgbClr val="B4D3C4"/>
        </a:accent5>
        <a:accent6>
          <a:srgbClr val="2086B2"/>
        </a:accent6>
        <a:hlink>
          <a:srgbClr val="9ACCD4"/>
        </a:hlink>
        <a:folHlink>
          <a:srgbClr val="A100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Standaardontwerp 3">
        <a:dk1>
          <a:srgbClr val="000000"/>
        </a:dk1>
        <a:lt1>
          <a:srgbClr val="FFFFFF"/>
        </a:lt1>
        <a:dk2>
          <a:srgbClr val="529D26"/>
        </a:dk2>
        <a:lt2>
          <a:srgbClr val="EEECE1"/>
        </a:lt2>
        <a:accent1>
          <a:srgbClr val="529D26"/>
        </a:accent1>
        <a:accent2>
          <a:srgbClr val="58AE8B"/>
        </a:accent2>
        <a:accent3>
          <a:srgbClr val="FFFFFF"/>
        </a:accent3>
        <a:accent4>
          <a:srgbClr val="000000"/>
        </a:accent4>
        <a:accent5>
          <a:srgbClr val="B3CCAC"/>
        </a:accent5>
        <a:accent6>
          <a:srgbClr val="4F9D7D"/>
        </a:accent6>
        <a:hlink>
          <a:srgbClr val="2494C5"/>
        </a:hlink>
        <a:folHlink>
          <a:srgbClr val="9ACCD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4_Standaardontwerp">
  <a:themeElements>
    <a:clrScheme name="">
      <a:dk1>
        <a:srgbClr val="000000"/>
      </a:dk1>
      <a:lt1>
        <a:srgbClr val="FFFFFF"/>
      </a:lt1>
      <a:dk2>
        <a:srgbClr val="9ACCD4"/>
      </a:dk2>
      <a:lt2>
        <a:srgbClr val="EEECE1"/>
      </a:lt2>
      <a:accent1>
        <a:srgbClr val="9ACCD4"/>
      </a:accent1>
      <a:accent2>
        <a:srgbClr val="6ED9AD"/>
      </a:accent2>
      <a:accent3>
        <a:srgbClr val="FFFFFF"/>
      </a:accent3>
      <a:accent4>
        <a:srgbClr val="000000"/>
      </a:accent4>
      <a:accent5>
        <a:srgbClr val="CAE2E6"/>
      </a:accent5>
      <a:accent6>
        <a:srgbClr val="63C49C"/>
      </a:accent6>
      <a:hlink>
        <a:srgbClr val="4E9625"/>
      </a:hlink>
      <a:folHlink>
        <a:srgbClr val="60652A"/>
      </a:folHlink>
    </a:clrScheme>
    <a:fontScheme name="4_Standaardontwerp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nl-NL" sz="26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Verdana" pitchFamily="34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nl-NL" sz="26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Verdana" pitchFamily="34" charset="0"/>
            <a:cs typeface="Arial" charset="0"/>
          </a:defRPr>
        </a:defPPr>
      </a:lstStyle>
    </a:lnDef>
  </a:objectDefaults>
  <a:extraClrSchemeLst>
    <a:extraClrScheme>
      <a:clrScheme name="4_Standaardontwerp 1">
        <a:dk1>
          <a:srgbClr val="000000"/>
        </a:dk1>
        <a:lt1>
          <a:srgbClr val="FFFFFF"/>
        </a:lt1>
        <a:dk2>
          <a:srgbClr val="529D26"/>
        </a:dk2>
        <a:lt2>
          <a:srgbClr val="EEECE1"/>
        </a:lt2>
        <a:accent1>
          <a:srgbClr val="529D26"/>
        </a:accent1>
        <a:accent2>
          <a:srgbClr val="24C2B0"/>
        </a:accent2>
        <a:accent3>
          <a:srgbClr val="FFFFFF"/>
        </a:accent3>
        <a:accent4>
          <a:srgbClr val="000000"/>
        </a:accent4>
        <a:accent5>
          <a:srgbClr val="B3CCAC"/>
        </a:accent5>
        <a:accent6>
          <a:srgbClr val="20B09F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Standaardontwerp 2">
        <a:dk1>
          <a:srgbClr val="000000"/>
        </a:dk1>
        <a:lt1>
          <a:srgbClr val="FFFFFF"/>
        </a:lt1>
        <a:dk2>
          <a:srgbClr val="529D26"/>
        </a:dk2>
        <a:lt2>
          <a:srgbClr val="EEECE1"/>
        </a:lt2>
        <a:accent1>
          <a:srgbClr val="58AE8B"/>
        </a:accent1>
        <a:accent2>
          <a:srgbClr val="2494C5"/>
        </a:accent2>
        <a:accent3>
          <a:srgbClr val="FFFFFF"/>
        </a:accent3>
        <a:accent4>
          <a:srgbClr val="000000"/>
        </a:accent4>
        <a:accent5>
          <a:srgbClr val="B4D3C4"/>
        </a:accent5>
        <a:accent6>
          <a:srgbClr val="2086B2"/>
        </a:accent6>
        <a:hlink>
          <a:srgbClr val="9ACCD4"/>
        </a:hlink>
        <a:folHlink>
          <a:srgbClr val="A100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Standaardontwerp 3">
        <a:dk1>
          <a:srgbClr val="000000"/>
        </a:dk1>
        <a:lt1>
          <a:srgbClr val="FFFFFF"/>
        </a:lt1>
        <a:dk2>
          <a:srgbClr val="529D26"/>
        </a:dk2>
        <a:lt2>
          <a:srgbClr val="EEECE1"/>
        </a:lt2>
        <a:accent1>
          <a:srgbClr val="529D26"/>
        </a:accent1>
        <a:accent2>
          <a:srgbClr val="58AE8B"/>
        </a:accent2>
        <a:accent3>
          <a:srgbClr val="FFFFFF"/>
        </a:accent3>
        <a:accent4>
          <a:srgbClr val="000000"/>
        </a:accent4>
        <a:accent5>
          <a:srgbClr val="B3CCAC"/>
        </a:accent5>
        <a:accent6>
          <a:srgbClr val="4F9D7D"/>
        </a:accent6>
        <a:hlink>
          <a:srgbClr val="2494C5"/>
        </a:hlink>
        <a:folHlink>
          <a:srgbClr val="9ACCD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5_Standaardontwerp">
  <a:themeElements>
    <a:clrScheme name="">
      <a:dk1>
        <a:srgbClr val="000000"/>
      </a:dk1>
      <a:lt1>
        <a:srgbClr val="FFFFFF"/>
      </a:lt1>
      <a:dk2>
        <a:srgbClr val="9ACCD4"/>
      </a:dk2>
      <a:lt2>
        <a:srgbClr val="EEECE1"/>
      </a:lt2>
      <a:accent1>
        <a:srgbClr val="9ACCD4"/>
      </a:accent1>
      <a:accent2>
        <a:srgbClr val="6ED9AD"/>
      </a:accent2>
      <a:accent3>
        <a:srgbClr val="FFFFFF"/>
      </a:accent3>
      <a:accent4>
        <a:srgbClr val="000000"/>
      </a:accent4>
      <a:accent5>
        <a:srgbClr val="CAE2E6"/>
      </a:accent5>
      <a:accent6>
        <a:srgbClr val="63C49C"/>
      </a:accent6>
      <a:hlink>
        <a:srgbClr val="4E9625"/>
      </a:hlink>
      <a:folHlink>
        <a:srgbClr val="60652A"/>
      </a:folHlink>
    </a:clrScheme>
    <a:fontScheme name="Standaardontwerp">
      <a:majorFont>
        <a:latin typeface="Verdana"/>
        <a:ea typeface="ＭＳ Ｐゴシック"/>
        <a:cs typeface=""/>
      </a:majorFont>
      <a:minorFont>
        <a:latin typeface="Verdana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6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Verdana" charset="0"/>
            <a:ea typeface="ＭＳ Ｐゴシック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6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Verdana" charset="0"/>
            <a:ea typeface="ＭＳ Ｐゴシック" charset="0"/>
            <a:cs typeface="Arial" charset="0"/>
          </a:defRPr>
        </a:defPPr>
      </a:lstStyle>
    </a:lnDef>
    <a:txDef>
      <a:spPr>
        <a:noFill/>
      </a:spPr>
      <a:bodyPr wrap="none" rtlCol="0">
        <a:spAutoFit/>
      </a:bodyPr>
      <a:lstStyle>
        <a:defPPr>
          <a:defRPr sz="1800" smtClean="0">
            <a:solidFill>
              <a:srgbClr val="002060"/>
            </a:solidFill>
          </a:defRPr>
        </a:defPPr>
      </a:lstStyle>
    </a:txDef>
  </a:objectDefaults>
  <a:extraClrSchemeLst>
    <a:extraClrScheme>
      <a:clrScheme name="Standaardontwerp 1">
        <a:dk1>
          <a:srgbClr val="000000"/>
        </a:dk1>
        <a:lt1>
          <a:srgbClr val="FFFFFF"/>
        </a:lt1>
        <a:dk2>
          <a:srgbClr val="529D26"/>
        </a:dk2>
        <a:lt2>
          <a:srgbClr val="EEECE1"/>
        </a:lt2>
        <a:accent1>
          <a:srgbClr val="529D26"/>
        </a:accent1>
        <a:accent2>
          <a:srgbClr val="24C2B0"/>
        </a:accent2>
        <a:accent3>
          <a:srgbClr val="FFFFFF"/>
        </a:accent3>
        <a:accent4>
          <a:srgbClr val="000000"/>
        </a:accent4>
        <a:accent5>
          <a:srgbClr val="B3CCAC"/>
        </a:accent5>
        <a:accent6>
          <a:srgbClr val="20B09F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529D26"/>
        </a:dk2>
        <a:lt2>
          <a:srgbClr val="EEECE1"/>
        </a:lt2>
        <a:accent1>
          <a:srgbClr val="58AE8B"/>
        </a:accent1>
        <a:accent2>
          <a:srgbClr val="2494C5"/>
        </a:accent2>
        <a:accent3>
          <a:srgbClr val="FFFFFF"/>
        </a:accent3>
        <a:accent4>
          <a:srgbClr val="000000"/>
        </a:accent4>
        <a:accent5>
          <a:srgbClr val="B4D3C4"/>
        </a:accent5>
        <a:accent6>
          <a:srgbClr val="2086B2"/>
        </a:accent6>
        <a:hlink>
          <a:srgbClr val="9ACCD4"/>
        </a:hlink>
        <a:folHlink>
          <a:srgbClr val="A100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529D26"/>
        </a:dk2>
        <a:lt2>
          <a:srgbClr val="EEECE1"/>
        </a:lt2>
        <a:accent1>
          <a:srgbClr val="529D26"/>
        </a:accent1>
        <a:accent2>
          <a:srgbClr val="58AE8B"/>
        </a:accent2>
        <a:accent3>
          <a:srgbClr val="FFFFFF"/>
        </a:accent3>
        <a:accent4>
          <a:srgbClr val="000000"/>
        </a:accent4>
        <a:accent5>
          <a:srgbClr val="B3CCAC"/>
        </a:accent5>
        <a:accent6>
          <a:srgbClr val="4F9D7D"/>
        </a:accent6>
        <a:hlink>
          <a:srgbClr val="2494C5"/>
        </a:hlink>
        <a:folHlink>
          <a:srgbClr val="9ACCD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WMO_WHITE_Powerpoint_en_f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1_Titelpagina met afbeelding">
  <a:themeElements>
    <a:clrScheme name="">
      <a:dk1>
        <a:srgbClr val="000000"/>
      </a:dk1>
      <a:lt1>
        <a:srgbClr val="FFFFFF"/>
      </a:lt1>
      <a:dk2>
        <a:srgbClr val="9ACCD4"/>
      </a:dk2>
      <a:lt2>
        <a:srgbClr val="EEECE1"/>
      </a:lt2>
      <a:accent1>
        <a:srgbClr val="9ACCD4"/>
      </a:accent1>
      <a:accent2>
        <a:srgbClr val="6ED9AD"/>
      </a:accent2>
      <a:accent3>
        <a:srgbClr val="FFFFFF"/>
      </a:accent3>
      <a:accent4>
        <a:srgbClr val="000000"/>
      </a:accent4>
      <a:accent5>
        <a:srgbClr val="CAE2E6"/>
      </a:accent5>
      <a:accent6>
        <a:srgbClr val="63C49C"/>
      </a:accent6>
      <a:hlink>
        <a:srgbClr val="4E9625"/>
      </a:hlink>
      <a:folHlink>
        <a:srgbClr val="60652A"/>
      </a:folHlink>
    </a:clrScheme>
    <a:fontScheme name="Titelpagina met afbeelding">
      <a:majorFont>
        <a:latin typeface="Verdana"/>
        <a:ea typeface="ＭＳ Ｐゴシック"/>
        <a:cs typeface=""/>
      </a:majorFont>
      <a:minorFont>
        <a:latin typeface="Verdana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6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Verdana" charset="0"/>
            <a:ea typeface="ＭＳ Ｐゴシック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6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Verdana" charset="0"/>
            <a:ea typeface="ＭＳ Ｐゴシック" charset="0"/>
            <a:cs typeface="Arial" charset="0"/>
          </a:defRPr>
        </a:defPPr>
      </a:lstStyle>
    </a:lnDef>
  </a:objectDefaults>
  <a:extraClrSchemeLst>
    <a:extraClrScheme>
      <a:clrScheme name="Titelpagina met afbeelding 1">
        <a:dk1>
          <a:srgbClr val="000000"/>
        </a:dk1>
        <a:lt1>
          <a:srgbClr val="FFFFFF"/>
        </a:lt1>
        <a:dk2>
          <a:srgbClr val="529D26"/>
        </a:dk2>
        <a:lt2>
          <a:srgbClr val="EEECE1"/>
        </a:lt2>
        <a:accent1>
          <a:srgbClr val="529D26"/>
        </a:accent1>
        <a:accent2>
          <a:srgbClr val="24C2B0"/>
        </a:accent2>
        <a:accent3>
          <a:srgbClr val="FFFFFF"/>
        </a:accent3>
        <a:accent4>
          <a:srgbClr val="000000"/>
        </a:accent4>
        <a:accent5>
          <a:srgbClr val="B3CCAC"/>
        </a:accent5>
        <a:accent6>
          <a:srgbClr val="20B09F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elpagina met afbeelding 2">
        <a:dk1>
          <a:srgbClr val="000000"/>
        </a:dk1>
        <a:lt1>
          <a:srgbClr val="FFFFFF"/>
        </a:lt1>
        <a:dk2>
          <a:srgbClr val="529D26"/>
        </a:dk2>
        <a:lt2>
          <a:srgbClr val="EEECE1"/>
        </a:lt2>
        <a:accent1>
          <a:srgbClr val="58AE8B"/>
        </a:accent1>
        <a:accent2>
          <a:srgbClr val="2494C5"/>
        </a:accent2>
        <a:accent3>
          <a:srgbClr val="FFFFFF"/>
        </a:accent3>
        <a:accent4>
          <a:srgbClr val="000000"/>
        </a:accent4>
        <a:accent5>
          <a:srgbClr val="B4D3C4"/>
        </a:accent5>
        <a:accent6>
          <a:srgbClr val="2086B2"/>
        </a:accent6>
        <a:hlink>
          <a:srgbClr val="9ACCD4"/>
        </a:hlink>
        <a:folHlink>
          <a:srgbClr val="A100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elpagina met afbeelding 3">
        <a:dk1>
          <a:srgbClr val="000000"/>
        </a:dk1>
        <a:lt1>
          <a:srgbClr val="FFFFFF"/>
        </a:lt1>
        <a:dk2>
          <a:srgbClr val="529D26"/>
        </a:dk2>
        <a:lt2>
          <a:srgbClr val="EEECE1"/>
        </a:lt2>
        <a:accent1>
          <a:srgbClr val="529D26"/>
        </a:accent1>
        <a:accent2>
          <a:srgbClr val="58AE8B"/>
        </a:accent2>
        <a:accent3>
          <a:srgbClr val="FFFFFF"/>
        </a:accent3>
        <a:accent4>
          <a:srgbClr val="000000"/>
        </a:accent4>
        <a:accent5>
          <a:srgbClr val="B3CCAC"/>
        </a:accent5>
        <a:accent6>
          <a:srgbClr val="4F9D7D"/>
        </a:accent6>
        <a:hlink>
          <a:srgbClr val="2494C5"/>
        </a:hlink>
        <a:folHlink>
          <a:srgbClr val="9ACCD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6_Standaardontwerp">
  <a:themeElements>
    <a:clrScheme name="">
      <a:dk1>
        <a:srgbClr val="000000"/>
      </a:dk1>
      <a:lt1>
        <a:srgbClr val="FFFFFF"/>
      </a:lt1>
      <a:dk2>
        <a:srgbClr val="9ACCD4"/>
      </a:dk2>
      <a:lt2>
        <a:srgbClr val="EEECE1"/>
      </a:lt2>
      <a:accent1>
        <a:srgbClr val="9ACCD4"/>
      </a:accent1>
      <a:accent2>
        <a:srgbClr val="6ED9AD"/>
      </a:accent2>
      <a:accent3>
        <a:srgbClr val="FFFFFF"/>
      </a:accent3>
      <a:accent4>
        <a:srgbClr val="000000"/>
      </a:accent4>
      <a:accent5>
        <a:srgbClr val="CAE2E6"/>
      </a:accent5>
      <a:accent6>
        <a:srgbClr val="63C49C"/>
      </a:accent6>
      <a:hlink>
        <a:srgbClr val="4E9625"/>
      </a:hlink>
      <a:folHlink>
        <a:srgbClr val="60652A"/>
      </a:folHlink>
    </a:clrScheme>
    <a:fontScheme name="Standaardontwerp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nl-NL" sz="26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Verdana" pitchFamily="34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nl-NL" sz="26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Verdana" pitchFamily="34" charset="0"/>
            <a:cs typeface="Arial" charset="0"/>
          </a:defRPr>
        </a:defPPr>
      </a:lstStyle>
    </a:lnDef>
  </a:objectDefaults>
  <a:extraClrSchemeLst>
    <a:extraClrScheme>
      <a:clrScheme name="Standaardontwerp 1">
        <a:dk1>
          <a:srgbClr val="000000"/>
        </a:dk1>
        <a:lt1>
          <a:srgbClr val="FFFFFF"/>
        </a:lt1>
        <a:dk2>
          <a:srgbClr val="529D26"/>
        </a:dk2>
        <a:lt2>
          <a:srgbClr val="EEECE1"/>
        </a:lt2>
        <a:accent1>
          <a:srgbClr val="529D26"/>
        </a:accent1>
        <a:accent2>
          <a:srgbClr val="24C2B0"/>
        </a:accent2>
        <a:accent3>
          <a:srgbClr val="FFFFFF"/>
        </a:accent3>
        <a:accent4>
          <a:srgbClr val="000000"/>
        </a:accent4>
        <a:accent5>
          <a:srgbClr val="B3CCAC"/>
        </a:accent5>
        <a:accent6>
          <a:srgbClr val="20B09F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529D26"/>
        </a:dk2>
        <a:lt2>
          <a:srgbClr val="EEECE1"/>
        </a:lt2>
        <a:accent1>
          <a:srgbClr val="58AE8B"/>
        </a:accent1>
        <a:accent2>
          <a:srgbClr val="2494C5"/>
        </a:accent2>
        <a:accent3>
          <a:srgbClr val="FFFFFF"/>
        </a:accent3>
        <a:accent4>
          <a:srgbClr val="000000"/>
        </a:accent4>
        <a:accent5>
          <a:srgbClr val="B4D3C4"/>
        </a:accent5>
        <a:accent6>
          <a:srgbClr val="2086B2"/>
        </a:accent6>
        <a:hlink>
          <a:srgbClr val="9ACCD4"/>
        </a:hlink>
        <a:folHlink>
          <a:srgbClr val="A100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529D26"/>
        </a:dk2>
        <a:lt2>
          <a:srgbClr val="EEECE1"/>
        </a:lt2>
        <a:accent1>
          <a:srgbClr val="529D26"/>
        </a:accent1>
        <a:accent2>
          <a:srgbClr val="58AE8B"/>
        </a:accent2>
        <a:accent3>
          <a:srgbClr val="FFFFFF"/>
        </a:accent3>
        <a:accent4>
          <a:srgbClr val="000000"/>
        </a:accent4>
        <a:accent5>
          <a:srgbClr val="B3CCAC"/>
        </a:accent5>
        <a:accent6>
          <a:srgbClr val="4F9D7D"/>
        </a:accent6>
        <a:hlink>
          <a:srgbClr val="2494C5"/>
        </a:hlink>
        <a:folHlink>
          <a:srgbClr val="9ACCD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7_Standaardontwerp">
  <a:themeElements>
    <a:clrScheme name="">
      <a:dk1>
        <a:srgbClr val="000000"/>
      </a:dk1>
      <a:lt1>
        <a:srgbClr val="FFFFFF"/>
      </a:lt1>
      <a:dk2>
        <a:srgbClr val="9ACCD4"/>
      </a:dk2>
      <a:lt2>
        <a:srgbClr val="EEECE1"/>
      </a:lt2>
      <a:accent1>
        <a:srgbClr val="9ACCD4"/>
      </a:accent1>
      <a:accent2>
        <a:srgbClr val="6ED9AD"/>
      </a:accent2>
      <a:accent3>
        <a:srgbClr val="FFFFFF"/>
      </a:accent3>
      <a:accent4>
        <a:srgbClr val="000000"/>
      </a:accent4>
      <a:accent5>
        <a:srgbClr val="CAE2E6"/>
      </a:accent5>
      <a:accent6>
        <a:srgbClr val="63C49C"/>
      </a:accent6>
      <a:hlink>
        <a:srgbClr val="4E9625"/>
      </a:hlink>
      <a:folHlink>
        <a:srgbClr val="60652A"/>
      </a:folHlink>
    </a:clrScheme>
    <a:fontScheme name="Standaardontwerp">
      <a:majorFont>
        <a:latin typeface="Verdana"/>
        <a:ea typeface="ＭＳ Ｐゴシック"/>
        <a:cs typeface=""/>
      </a:majorFont>
      <a:minorFont>
        <a:latin typeface="Verdana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6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Verdana" charset="0"/>
            <a:ea typeface="ＭＳ Ｐゴシック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6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Verdana" charset="0"/>
            <a:ea typeface="ＭＳ Ｐゴシック" charset="0"/>
            <a:cs typeface="Arial" charset="0"/>
          </a:defRPr>
        </a:defPPr>
      </a:lstStyle>
    </a:lnDef>
  </a:objectDefaults>
  <a:extraClrSchemeLst>
    <a:extraClrScheme>
      <a:clrScheme name="Standaardontwerp 1">
        <a:dk1>
          <a:srgbClr val="000000"/>
        </a:dk1>
        <a:lt1>
          <a:srgbClr val="FFFFFF"/>
        </a:lt1>
        <a:dk2>
          <a:srgbClr val="529D26"/>
        </a:dk2>
        <a:lt2>
          <a:srgbClr val="EEECE1"/>
        </a:lt2>
        <a:accent1>
          <a:srgbClr val="529D26"/>
        </a:accent1>
        <a:accent2>
          <a:srgbClr val="24C2B0"/>
        </a:accent2>
        <a:accent3>
          <a:srgbClr val="FFFFFF"/>
        </a:accent3>
        <a:accent4>
          <a:srgbClr val="000000"/>
        </a:accent4>
        <a:accent5>
          <a:srgbClr val="B3CCAC"/>
        </a:accent5>
        <a:accent6>
          <a:srgbClr val="20B09F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529D26"/>
        </a:dk2>
        <a:lt2>
          <a:srgbClr val="EEECE1"/>
        </a:lt2>
        <a:accent1>
          <a:srgbClr val="58AE8B"/>
        </a:accent1>
        <a:accent2>
          <a:srgbClr val="2494C5"/>
        </a:accent2>
        <a:accent3>
          <a:srgbClr val="FFFFFF"/>
        </a:accent3>
        <a:accent4>
          <a:srgbClr val="000000"/>
        </a:accent4>
        <a:accent5>
          <a:srgbClr val="B4D3C4"/>
        </a:accent5>
        <a:accent6>
          <a:srgbClr val="2086B2"/>
        </a:accent6>
        <a:hlink>
          <a:srgbClr val="9ACCD4"/>
        </a:hlink>
        <a:folHlink>
          <a:srgbClr val="A100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529D26"/>
        </a:dk2>
        <a:lt2>
          <a:srgbClr val="EEECE1"/>
        </a:lt2>
        <a:accent1>
          <a:srgbClr val="529D26"/>
        </a:accent1>
        <a:accent2>
          <a:srgbClr val="58AE8B"/>
        </a:accent2>
        <a:accent3>
          <a:srgbClr val="FFFFFF"/>
        </a:accent3>
        <a:accent4>
          <a:srgbClr val="000000"/>
        </a:accent4>
        <a:accent5>
          <a:srgbClr val="B3CCAC"/>
        </a:accent5>
        <a:accent6>
          <a:srgbClr val="4F9D7D"/>
        </a:accent6>
        <a:hlink>
          <a:srgbClr val="2494C5"/>
        </a:hlink>
        <a:folHlink>
          <a:srgbClr val="9ACCD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8_Standaardontwerp">
  <a:themeElements>
    <a:clrScheme name="">
      <a:dk1>
        <a:srgbClr val="000000"/>
      </a:dk1>
      <a:lt1>
        <a:srgbClr val="FFFFFF"/>
      </a:lt1>
      <a:dk2>
        <a:srgbClr val="9ACCD4"/>
      </a:dk2>
      <a:lt2>
        <a:srgbClr val="EEECE1"/>
      </a:lt2>
      <a:accent1>
        <a:srgbClr val="9ACCD4"/>
      </a:accent1>
      <a:accent2>
        <a:srgbClr val="6ED9AD"/>
      </a:accent2>
      <a:accent3>
        <a:srgbClr val="FFFFFF"/>
      </a:accent3>
      <a:accent4>
        <a:srgbClr val="000000"/>
      </a:accent4>
      <a:accent5>
        <a:srgbClr val="CAE2E6"/>
      </a:accent5>
      <a:accent6>
        <a:srgbClr val="63C49C"/>
      </a:accent6>
      <a:hlink>
        <a:srgbClr val="4E9625"/>
      </a:hlink>
      <a:folHlink>
        <a:srgbClr val="60652A"/>
      </a:folHlink>
    </a:clrScheme>
    <a:fontScheme name="Standaardontwerp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l-NL" sz="26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Verdana" panose="020B0604030504040204" pitchFamily="34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l-NL" sz="26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Verdana" panose="020B0604030504040204" pitchFamily="34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Standaardontwerp 1">
        <a:dk1>
          <a:srgbClr val="000000"/>
        </a:dk1>
        <a:lt1>
          <a:srgbClr val="FFFFFF"/>
        </a:lt1>
        <a:dk2>
          <a:srgbClr val="529D26"/>
        </a:dk2>
        <a:lt2>
          <a:srgbClr val="EEECE1"/>
        </a:lt2>
        <a:accent1>
          <a:srgbClr val="529D26"/>
        </a:accent1>
        <a:accent2>
          <a:srgbClr val="24C2B0"/>
        </a:accent2>
        <a:accent3>
          <a:srgbClr val="FFFFFF"/>
        </a:accent3>
        <a:accent4>
          <a:srgbClr val="000000"/>
        </a:accent4>
        <a:accent5>
          <a:srgbClr val="B3CCAC"/>
        </a:accent5>
        <a:accent6>
          <a:srgbClr val="20B09F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529D26"/>
        </a:dk2>
        <a:lt2>
          <a:srgbClr val="EEECE1"/>
        </a:lt2>
        <a:accent1>
          <a:srgbClr val="58AE8B"/>
        </a:accent1>
        <a:accent2>
          <a:srgbClr val="2494C5"/>
        </a:accent2>
        <a:accent3>
          <a:srgbClr val="FFFFFF"/>
        </a:accent3>
        <a:accent4>
          <a:srgbClr val="000000"/>
        </a:accent4>
        <a:accent5>
          <a:srgbClr val="B4D3C4"/>
        </a:accent5>
        <a:accent6>
          <a:srgbClr val="2086B2"/>
        </a:accent6>
        <a:hlink>
          <a:srgbClr val="9ACCD4"/>
        </a:hlink>
        <a:folHlink>
          <a:srgbClr val="A100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529D26"/>
        </a:dk2>
        <a:lt2>
          <a:srgbClr val="EEECE1"/>
        </a:lt2>
        <a:accent1>
          <a:srgbClr val="529D26"/>
        </a:accent1>
        <a:accent2>
          <a:srgbClr val="58AE8B"/>
        </a:accent2>
        <a:accent3>
          <a:srgbClr val="FFFFFF"/>
        </a:accent3>
        <a:accent4>
          <a:srgbClr val="000000"/>
        </a:accent4>
        <a:accent5>
          <a:srgbClr val="B3CCAC"/>
        </a:accent5>
        <a:accent6>
          <a:srgbClr val="4F9D7D"/>
        </a:accent6>
        <a:hlink>
          <a:srgbClr val="2494C5"/>
        </a:hlink>
        <a:folHlink>
          <a:srgbClr val="9ACCD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1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KNMI Sjabloon Standaard</Template>
  <TotalTime>7178</TotalTime>
  <Words>1300</Words>
  <Application>Microsoft Office PowerPoint</Application>
  <PresentationFormat>On-screen Show (4:3)</PresentationFormat>
  <Paragraphs>223</Paragraphs>
  <Slides>36</Slides>
  <Notes>18</Notes>
  <HiddenSlides>0</HiddenSlides>
  <MMClips>0</MMClips>
  <ScaleCrop>false</ScaleCrop>
  <HeadingPairs>
    <vt:vector size="4" baseType="variant">
      <vt:variant>
        <vt:lpstr>Theme</vt:lpstr>
      </vt:variant>
      <vt:variant>
        <vt:i4>20</vt:i4>
      </vt:variant>
      <vt:variant>
        <vt:lpstr>Slide Titles</vt:lpstr>
      </vt:variant>
      <vt:variant>
        <vt:i4>36</vt:i4>
      </vt:variant>
    </vt:vector>
  </HeadingPairs>
  <TitlesOfParts>
    <vt:vector size="56" baseType="lpstr">
      <vt:lpstr>Titelpagina met afbeelding</vt:lpstr>
      <vt:lpstr>Standaardontwerp</vt:lpstr>
      <vt:lpstr>1_Standaardontwerp</vt:lpstr>
      <vt:lpstr>2_Standaardontwerp</vt:lpstr>
      <vt:lpstr>3_Standaardontwerp</vt:lpstr>
      <vt:lpstr>4_Standaardontwerp</vt:lpstr>
      <vt:lpstr>5_Standaardontwerp</vt:lpstr>
      <vt:lpstr>WMO_WHITE_Powerpoint_en_fr</vt:lpstr>
      <vt:lpstr>1_Titelpagina met afbeelding</vt:lpstr>
      <vt:lpstr>6_Standaardontwerp</vt:lpstr>
      <vt:lpstr>2_Office Theme</vt:lpstr>
      <vt:lpstr>6_Office Theme</vt:lpstr>
      <vt:lpstr>7_Standaardontwerp</vt:lpstr>
      <vt:lpstr>1_Office Theme</vt:lpstr>
      <vt:lpstr>7_Office Theme</vt:lpstr>
      <vt:lpstr>8_Standaardontwerp</vt:lpstr>
      <vt:lpstr>3_Office Theme</vt:lpstr>
      <vt:lpstr>5_Office Theme</vt:lpstr>
      <vt:lpstr>8_Office Theme</vt:lpstr>
      <vt:lpstr>Office Theme</vt:lpstr>
      <vt:lpstr>PowerPoint Presentation</vt:lpstr>
      <vt:lpstr>PowerPoint Presentation</vt:lpstr>
      <vt:lpstr>PowerPoint Presentation</vt:lpstr>
      <vt:lpstr>Index for heavy precipitation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Earlier Development: Res 17 (Cg-16); Decision</vt:lpstr>
      <vt:lpstr>CST Target Audience and Beneficiaries</vt:lpstr>
      <vt:lpstr>CST Main Target Audience – NMHS </vt:lpstr>
      <vt:lpstr>CST Web Portal</vt:lpstr>
      <vt:lpstr>Why a CSIS Climate Services Toolkit?</vt:lpstr>
      <vt:lpstr>What can the CSIS CST offer?</vt:lpstr>
      <vt:lpstr>Service Delivery Section</vt:lpstr>
      <vt:lpstr>Fully Operational CST Vision </vt:lpstr>
      <vt:lpstr>PowerPoint Presentation</vt:lpstr>
      <vt:lpstr>PowerPoint Presentation</vt:lpstr>
      <vt:lpstr>PowerPoint Presentation</vt:lpstr>
      <vt:lpstr>European Climate Assessment &amp; Dataset (ECA&amp;D)</vt:lpstr>
      <vt:lpstr>PowerPoint Presentation</vt:lpstr>
      <vt:lpstr>PowerPoint Presentation</vt:lpstr>
      <vt:lpstr>PowerPoint Presentation</vt:lpstr>
      <vt:lpstr>Other ICA&amp;D regions</vt:lpstr>
      <vt:lpstr>ICA&amp;D</vt:lpstr>
      <vt:lpstr>PowerPoint Presentation</vt:lpstr>
      <vt:lpstr>PowerPoint Presentation</vt:lpstr>
      <vt:lpstr>Questions?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door: Albert Klein Tank</dc:title>
  <dc:creator>Klein Tank, Albert (KNMI)</dc:creator>
  <cp:lastModifiedBy>Steve Foreman</cp:lastModifiedBy>
  <cp:revision>921</cp:revision>
  <dcterms:created xsi:type="dcterms:W3CDTF">2009-07-23T06:13:54Z</dcterms:created>
  <dcterms:modified xsi:type="dcterms:W3CDTF">2017-10-02T07:02:10Z</dcterms:modified>
</cp:coreProperties>
</file>