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7"/>
  </p:notesMasterIdLst>
  <p:sldIdLst>
    <p:sldId id="256" r:id="rId2"/>
    <p:sldId id="261" r:id="rId3"/>
    <p:sldId id="259" r:id="rId4"/>
    <p:sldId id="260" r:id="rId5"/>
    <p:sldId id="258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19" d="100"/>
          <a:sy n="119" d="100"/>
        </p:scale>
        <p:origin x="-140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23/08/2017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Presentation Title</a:t>
            </a:r>
            <a:endParaRPr lang="en-US" sz="4800" dirty="0" smtClean="0">
              <a:solidFill>
                <a:srgbClr val="000090"/>
              </a:solidFill>
            </a:endParaRPr>
          </a:p>
          <a:p>
            <a:r>
              <a:rPr lang="en-US" sz="4800" i="1" dirty="0" smtClean="0">
                <a:solidFill>
                  <a:srgbClr val="000090"/>
                </a:solidFill>
              </a:rPr>
              <a:t>Your name</a:t>
            </a:r>
          </a:p>
          <a:p>
            <a:r>
              <a:rPr lang="en-US" sz="3000" dirty="0" smtClean="0">
                <a:solidFill>
                  <a:srgbClr val="000090"/>
                </a:solidFill>
              </a:rPr>
              <a:t>Agenda item number</a:t>
            </a:r>
            <a:endParaRPr lang="en-US" sz="30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5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Picture Placeholder 7"/>
          <p:cNvSpPr>
            <a:spLocks noGrp="1"/>
          </p:cNvSpPr>
          <p:nvPr>
            <p:ph type="pic" idx="1"/>
          </p:nvPr>
        </p:nvSpPr>
        <p:spPr/>
      </p:sp>
      <p:sp>
        <p:nvSpPr>
          <p:cNvPr id="9" name="Text Placeholder 8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3906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</TotalTime>
  <Words>15</Words>
  <Application>Microsoft Office PowerPoint</Application>
  <PresentationFormat>On-screen Show (4:3)</PresentationFormat>
  <Paragraphs>10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blank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2</cp:revision>
  <dcterms:created xsi:type="dcterms:W3CDTF">2017-08-23T09:47:05Z</dcterms:created>
  <dcterms:modified xsi:type="dcterms:W3CDTF">2017-08-23T09:49:01Z</dcterms:modified>
</cp:coreProperties>
</file>