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theme/themeOverride1.xml" ContentType="application/vnd.openxmlformats-officedocument.themeOverr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51"/>
  </p:notesMasterIdLst>
  <p:sldIdLst>
    <p:sldId id="612" r:id="rId2"/>
    <p:sldId id="613" r:id="rId3"/>
    <p:sldId id="635" r:id="rId4"/>
    <p:sldId id="639" r:id="rId5"/>
    <p:sldId id="633" r:id="rId6"/>
    <p:sldId id="624" r:id="rId7"/>
    <p:sldId id="615" r:id="rId8"/>
    <p:sldId id="616" r:id="rId9"/>
    <p:sldId id="589" r:id="rId10"/>
    <p:sldId id="637" r:id="rId11"/>
    <p:sldId id="643" r:id="rId12"/>
    <p:sldId id="644" r:id="rId13"/>
    <p:sldId id="677" r:id="rId14"/>
    <p:sldId id="591" r:id="rId15"/>
    <p:sldId id="592" r:id="rId16"/>
    <p:sldId id="627" r:id="rId17"/>
    <p:sldId id="634" r:id="rId18"/>
    <p:sldId id="596" r:id="rId19"/>
    <p:sldId id="597" r:id="rId20"/>
    <p:sldId id="598" r:id="rId21"/>
    <p:sldId id="599" r:id="rId22"/>
    <p:sldId id="600" r:id="rId23"/>
    <p:sldId id="638" r:id="rId24"/>
    <p:sldId id="676" r:id="rId25"/>
    <p:sldId id="604" r:id="rId26"/>
    <p:sldId id="605" r:id="rId27"/>
    <p:sldId id="606" r:id="rId28"/>
    <p:sldId id="607" r:id="rId29"/>
    <p:sldId id="608" r:id="rId30"/>
    <p:sldId id="621" r:id="rId31"/>
    <p:sldId id="622" r:id="rId32"/>
    <p:sldId id="647" r:id="rId33"/>
    <p:sldId id="649" r:id="rId34"/>
    <p:sldId id="687" r:id="rId35"/>
    <p:sldId id="654" r:id="rId36"/>
    <p:sldId id="652" r:id="rId37"/>
    <p:sldId id="681" r:id="rId38"/>
    <p:sldId id="684" r:id="rId39"/>
    <p:sldId id="683" r:id="rId40"/>
    <p:sldId id="685" r:id="rId41"/>
    <p:sldId id="673" r:id="rId42"/>
    <p:sldId id="659" r:id="rId43"/>
    <p:sldId id="655" r:id="rId44"/>
    <p:sldId id="686" r:id="rId45"/>
    <p:sldId id="656" r:id="rId46"/>
    <p:sldId id="657" r:id="rId47"/>
    <p:sldId id="658" r:id="rId48"/>
    <p:sldId id="675" r:id="rId49"/>
    <p:sldId id="626" r:id="rId50"/>
  </p:sldIdLst>
  <p:sldSz cx="9144000" cy="6858000" type="screen4x3"/>
  <p:notesSz cx="6877050" cy="10002838"/>
  <p:defaultTextStyle>
    <a:defPPr>
      <a:defRPr lang="en-US"/>
    </a:defPPr>
    <a:lvl1pPr algn="l" defTabSz="457200" rtl="0" fontAlgn="base">
      <a:spcBef>
        <a:spcPct val="0"/>
      </a:spcBef>
      <a:spcAft>
        <a:spcPct val="0"/>
      </a:spcAft>
      <a:defRPr sz="1400" kern="1200">
        <a:solidFill>
          <a:schemeClr val="tx1"/>
        </a:solidFill>
        <a:latin typeface="Arial" charset="0"/>
        <a:ea typeface="+mn-ea"/>
        <a:cs typeface="Arial" charset="0"/>
      </a:defRPr>
    </a:lvl1pPr>
    <a:lvl2pPr marL="457200" algn="l" defTabSz="457200" rtl="0" fontAlgn="base">
      <a:spcBef>
        <a:spcPct val="0"/>
      </a:spcBef>
      <a:spcAft>
        <a:spcPct val="0"/>
      </a:spcAft>
      <a:defRPr sz="1400" kern="1200">
        <a:solidFill>
          <a:schemeClr val="tx1"/>
        </a:solidFill>
        <a:latin typeface="Arial" charset="0"/>
        <a:ea typeface="+mn-ea"/>
        <a:cs typeface="Arial" charset="0"/>
      </a:defRPr>
    </a:lvl2pPr>
    <a:lvl3pPr marL="914400" algn="l" defTabSz="457200" rtl="0" fontAlgn="base">
      <a:spcBef>
        <a:spcPct val="0"/>
      </a:spcBef>
      <a:spcAft>
        <a:spcPct val="0"/>
      </a:spcAft>
      <a:defRPr sz="1400" kern="1200">
        <a:solidFill>
          <a:schemeClr val="tx1"/>
        </a:solidFill>
        <a:latin typeface="Arial" charset="0"/>
        <a:ea typeface="+mn-ea"/>
        <a:cs typeface="Arial" charset="0"/>
      </a:defRPr>
    </a:lvl3pPr>
    <a:lvl4pPr marL="1371600" algn="l" defTabSz="457200" rtl="0" fontAlgn="base">
      <a:spcBef>
        <a:spcPct val="0"/>
      </a:spcBef>
      <a:spcAft>
        <a:spcPct val="0"/>
      </a:spcAft>
      <a:defRPr sz="1400" kern="1200">
        <a:solidFill>
          <a:schemeClr val="tx1"/>
        </a:solidFill>
        <a:latin typeface="Arial" charset="0"/>
        <a:ea typeface="+mn-ea"/>
        <a:cs typeface="Arial" charset="0"/>
      </a:defRPr>
    </a:lvl4pPr>
    <a:lvl5pPr marL="1828800" algn="l" defTabSz="457200" rtl="0" fontAlgn="base">
      <a:spcBef>
        <a:spcPct val="0"/>
      </a:spcBef>
      <a:spcAft>
        <a:spcPct val="0"/>
      </a:spcAft>
      <a:defRPr sz="1400" kern="1200">
        <a:solidFill>
          <a:schemeClr val="tx1"/>
        </a:solidFill>
        <a:latin typeface="Arial" charset="0"/>
        <a:ea typeface="+mn-ea"/>
        <a:cs typeface="Arial" charset="0"/>
      </a:defRPr>
    </a:lvl5pPr>
    <a:lvl6pPr marL="2286000" algn="l" defTabSz="914400" rtl="0" eaLnBrk="1" latinLnBrk="0" hangingPunct="1">
      <a:defRPr sz="1400" kern="1200">
        <a:solidFill>
          <a:schemeClr val="tx1"/>
        </a:solidFill>
        <a:latin typeface="Arial" charset="0"/>
        <a:ea typeface="+mn-ea"/>
        <a:cs typeface="Arial" charset="0"/>
      </a:defRPr>
    </a:lvl6pPr>
    <a:lvl7pPr marL="2743200" algn="l" defTabSz="914400" rtl="0" eaLnBrk="1" latinLnBrk="0" hangingPunct="1">
      <a:defRPr sz="1400" kern="1200">
        <a:solidFill>
          <a:schemeClr val="tx1"/>
        </a:solidFill>
        <a:latin typeface="Arial" charset="0"/>
        <a:ea typeface="+mn-ea"/>
        <a:cs typeface="Arial" charset="0"/>
      </a:defRPr>
    </a:lvl7pPr>
    <a:lvl8pPr marL="3200400" algn="l" defTabSz="914400" rtl="0" eaLnBrk="1" latinLnBrk="0" hangingPunct="1">
      <a:defRPr sz="1400" kern="1200">
        <a:solidFill>
          <a:schemeClr val="tx1"/>
        </a:solidFill>
        <a:latin typeface="Arial" charset="0"/>
        <a:ea typeface="+mn-ea"/>
        <a:cs typeface="Arial" charset="0"/>
      </a:defRPr>
    </a:lvl8pPr>
    <a:lvl9pPr marL="3657600" algn="l" defTabSz="914400" rtl="0" eaLnBrk="1" latinLnBrk="0" hangingPunct="1">
      <a:defRPr sz="1400"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Dawn Mahlobo" initials="DM"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7030A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6719" autoAdjust="0"/>
    <p:restoredTop sz="90198" autoAdjust="0"/>
  </p:normalViewPr>
  <p:slideViewPr>
    <p:cSldViewPr snapToGrid="0" snapToObjects="1" showGuides="1">
      <p:cViewPr varScale="1">
        <p:scale>
          <a:sx n="110" d="100"/>
          <a:sy n="110" d="100"/>
        </p:scale>
        <p:origin x="1266"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154AA25-EBAF-4048-AFB7-AEA8793669D5}" type="doc">
      <dgm:prSet loTypeId="urn:microsoft.com/office/officeart/2005/8/layout/list1" loCatId="list" qsTypeId="urn:microsoft.com/office/officeart/2005/8/quickstyle/3d3" qsCatId="3D" csTypeId="urn:microsoft.com/office/officeart/2005/8/colors/accent2_2" csCatId="accent2" phldr="1"/>
      <dgm:spPr/>
      <dgm:t>
        <a:bodyPr/>
        <a:lstStyle/>
        <a:p>
          <a:endParaRPr lang="en-US"/>
        </a:p>
      </dgm:t>
    </dgm:pt>
    <dgm:pt modelId="{3467DE01-C56F-465B-89F1-74FB72DA094E}">
      <dgm:prSet phldrT="[Text]" custT="1"/>
      <dgm:spPr/>
      <dgm:t>
        <a:bodyPr/>
        <a:lstStyle/>
        <a:p>
          <a:r>
            <a:rPr lang="en-US" sz="1400" dirty="0" smtClean="0">
              <a:latin typeface="Arial" panose="020B0604020202020204" pitchFamily="34" charset="0"/>
              <a:cs typeface="Arial" panose="020B0604020202020204" pitchFamily="34" charset="0"/>
            </a:rPr>
            <a:t>Established as a Schedule 3A public entity  on 15 June 2001 (Amended in 2013)</a:t>
          </a:r>
          <a:endParaRPr lang="en-US" sz="1400" dirty="0">
            <a:latin typeface="Arial" panose="020B0604020202020204" pitchFamily="34" charset="0"/>
            <a:cs typeface="Arial" panose="020B0604020202020204" pitchFamily="34" charset="0"/>
          </a:endParaRPr>
        </a:p>
      </dgm:t>
    </dgm:pt>
    <dgm:pt modelId="{8ABE1258-CC04-4BDB-A6B8-E1390C2D5DF9}" type="parTrans" cxnId="{7ADAFC59-342F-4F1A-8626-1649A8AD16E7}">
      <dgm:prSet/>
      <dgm:spPr/>
      <dgm:t>
        <a:bodyPr/>
        <a:lstStyle/>
        <a:p>
          <a:endParaRPr lang="en-US" sz="1800">
            <a:latin typeface="Calibri" panose="020F0502020204030204" pitchFamily="34" charset="0"/>
          </a:endParaRPr>
        </a:p>
      </dgm:t>
    </dgm:pt>
    <dgm:pt modelId="{D2AC3070-9281-4615-A1E3-4114C7A2236A}" type="sibTrans" cxnId="{7ADAFC59-342F-4F1A-8626-1649A8AD16E7}">
      <dgm:prSet/>
      <dgm:spPr/>
      <dgm:t>
        <a:bodyPr/>
        <a:lstStyle/>
        <a:p>
          <a:endParaRPr lang="en-US" sz="1800">
            <a:latin typeface="Calibri" panose="020F0502020204030204" pitchFamily="34" charset="0"/>
          </a:endParaRPr>
        </a:p>
      </dgm:t>
    </dgm:pt>
    <dgm:pt modelId="{8010BFF5-FC10-48FD-AE55-3E19413DDC77}">
      <dgm:prSet phldrT="[Text]" custT="1"/>
      <dgm:spPr/>
      <dgm:t>
        <a:bodyPr/>
        <a:lstStyle/>
        <a:p>
          <a:r>
            <a:rPr lang="en-US" sz="1400" dirty="0" smtClean="0">
              <a:latin typeface="Arial" panose="020B0604020202020204" pitchFamily="34" charset="0"/>
              <a:cs typeface="Arial" panose="020B0604020202020204" pitchFamily="34" charset="0"/>
            </a:rPr>
            <a:t>Two distinct Services: Public Good &amp; Commercial</a:t>
          </a:r>
          <a:endParaRPr lang="en-US" sz="1400" dirty="0">
            <a:latin typeface="Arial" panose="020B0604020202020204" pitchFamily="34" charset="0"/>
            <a:cs typeface="Arial" panose="020B0604020202020204" pitchFamily="34" charset="0"/>
          </a:endParaRPr>
        </a:p>
      </dgm:t>
    </dgm:pt>
    <dgm:pt modelId="{CF5A99B4-0DCA-49CA-B37A-A3C82536B123}" type="parTrans" cxnId="{A4A2E975-23B2-496B-AF4F-D0ED3B8E4E8A}">
      <dgm:prSet/>
      <dgm:spPr/>
      <dgm:t>
        <a:bodyPr/>
        <a:lstStyle/>
        <a:p>
          <a:endParaRPr lang="en-US" sz="1800">
            <a:latin typeface="Calibri" panose="020F0502020204030204" pitchFamily="34" charset="0"/>
          </a:endParaRPr>
        </a:p>
      </dgm:t>
    </dgm:pt>
    <dgm:pt modelId="{F3FDDECD-7992-4B33-AB89-3654CB71C1A2}" type="sibTrans" cxnId="{A4A2E975-23B2-496B-AF4F-D0ED3B8E4E8A}">
      <dgm:prSet/>
      <dgm:spPr/>
      <dgm:t>
        <a:bodyPr/>
        <a:lstStyle/>
        <a:p>
          <a:endParaRPr lang="en-US" sz="1800">
            <a:latin typeface="Calibri" panose="020F0502020204030204" pitchFamily="34" charset="0"/>
          </a:endParaRPr>
        </a:p>
      </dgm:t>
    </dgm:pt>
    <dgm:pt modelId="{166B1A24-14DB-4927-B3F5-8A73F276E561}" type="pres">
      <dgm:prSet presAssocID="{2154AA25-EBAF-4048-AFB7-AEA8793669D5}" presName="linear" presStyleCnt="0">
        <dgm:presLayoutVars>
          <dgm:dir/>
          <dgm:animLvl val="lvl"/>
          <dgm:resizeHandles val="exact"/>
        </dgm:presLayoutVars>
      </dgm:prSet>
      <dgm:spPr/>
      <dgm:t>
        <a:bodyPr/>
        <a:lstStyle/>
        <a:p>
          <a:endParaRPr lang="en-US"/>
        </a:p>
      </dgm:t>
    </dgm:pt>
    <dgm:pt modelId="{65475403-89A7-45C2-9D93-68E2361B24D7}" type="pres">
      <dgm:prSet presAssocID="{3467DE01-C56F-465B-89F1-74FB72DA094E}" presName="parentLin" presStyleCnt="0"/>
      <dgm:spPr/>
      <dgm:t>
        <a:bodyPr/>
        <a:lstStyle/>
        <a:p>
          <a:endParaRPr lang="en-ZA"/>
        </a:p>
      </dgm:t>
    </dgm:pt>
    <dgm:pt modelId="{2E036455-15FC-475D-B535-AA776B11EB72}" type="pres">
      <dgm:prSet presAssocID="{3467DE01-C56F-465B-89F1-74FB72DA094E}" presName="parentLeftMargin" presStyleLbl="node1" presStyleIdx="0" presStyleCnt="2"/>
      <dgm:spPr/>
      <dgm:t>
        <a:bodyPr/>
        <a:lstStyle/>
        <a:p>
          <a:endParaRPr lang="en-US"/>
        </a:p>
      </dgm:t>
    </dgm:pt>
    <dgm:pt modelId="{987147E3-CDAF-4451-86E8-DBBA98A5AEC9}" type="pres">
      <dgm:prSet presAssocID="{3467DE01-C56F-465B-89F1-74FB72DA094E}" presName="parentText" presStyleLbl="node1" presStyleIdx="0" presStyleCnt="2" custScaleX="101472">
        <dgm:presLayoutVars>
          <dgm:chMax val="0"/>
          <dgm:bulletEnabled val="1"/>
        </dgm:presLayoutVars>
      </dgm:prSet>
      <dgm:spPr/>
      <dgm:t>
        <a:bodyPr/>
        <a:lstStyle/>
        <a:p>
          <a:endParaRPr lang="en-US"/>
        </a:p>
      </dgm:t>
    </dgm:pt>
    <dgm:pt modelId="{07A43693-5443-4ABD-924D-FBEEB7108273}" type="pres">
      <dgm:prSet presAssocID="{3467DE01-C56F-465B-89F1-74FB72DA094E}" presName="negativeSpace" presStyleCnt="0"/>
      <dgm:spPr/>
      <dgm:t>
        <a:bodyPr/>
        <a:lstStyle/>
        <a:p>
          <a:endParaRPr lang="en-ZA"/>
        </a:p>
      </dgm:t>
    </dgm:pt>
    <dgm:pt modelId="{BBBA1787-01E2-4F1D-A7C6-4D883C1C0ED7}" type="pres">
      <dgm:prSet presAssocID="{3467DE01-C56F-465B-89F1-74FB72DA094E}" presName="childText" presStyleLbl="conFgAcc1" presStyleIdx="0" presStyleCnt="2">
        <dgm:presLayoutVars>
          <dgm:bulletEnabled val="1"/>
        </dgm:presLayoutVars>
      </dgm:prSet>
      <dgm:spPr/>
      <dgm:t>
        <a:bodyPr/>
        <a:lstStyle/>
        <a:p>
          <a:endParaRPr lang="en-ZA"/>
        </a:p>
      </dgm:t>
    </dgm:pt>
    <dgm:pt modelId="{92D18F9A-3969-46AC-A2A1-A24F7A65E7B4}" type="pres">
      <dgm:prSet presAssocID="{D2AC3070-9281-4615-A1E3-4114C7A2236A}" presName="spaceBetweenRectangles" presStyleCnt="0"/>
      <dgm:spPr/>
      <dgm:t>
        <a:bodyPr/>
        <a:lstStyle/>
        <a:p>
          <a:endParaRPr lang="en-ZA"/>
        </a:p>
      </dgm:t>
    </dgm:pt>
    <dgm:pt modelId="{EC31CAD9-390A-4D33-8141-4A194E4E9A02}" type="pres">
      <dgm:prSet presAssocID="{8010BFF5-FC10-48FD-AE55-3E19413DDC77}" presName="parentLin" presStyleCnt="0"/>
      <dgm:spPr/>
      <dgm:t>
        <a:bodyPr/>
        <a:lstStyle/>
        <a:p>
          <a:endParaRPr lang="en-ZA"/>
        </a:p>
      </dgm:t>
    </dgm:pt>
    <dgm:pt modelId="{EA13FB41-5D95-4C20-89A7-615B32DF22EA}" type="pres">
      <dgm:prSet presAssocID="{8010BFF5-FC10-48FD-AE55-3E19413DDC77}" presName="parentLeftMargin" presStyleLbl="node1" presStyleIdx="0" presStyleCnt="2"/>
      <dgm:spPr/>
      <dgm:t>
        <a:bodyPr/>
        <a:lstStyle/>
        <a:p>
          <a:endParaRPr lang="en-US"/>
        </a:p>
      </dgm:t>
    </dgm:pt>
    <dgm:pt modelId="{11F490A1-EA66-4CB2-B088-86AD93C297B6}" type="pres">
      <dgm:prSet presAssocID="{8010BFF5-FC10-48FD-AE55-3E19413DDC77}" presName="parentText" presStyleLbl="node1" presStyleIdx="1" presStyleCnt="2" custScaleX="100779">
        <dgm:presLayoutVars>
          <dgm:chMax val="0"/>
          <dgm:bulletEnabled val="1"/>
        </dgm:presLayoutVars>
      </dgm:prSet>
      <dgm:spPr/>
      <dgm:t>
        <a:bodyPr/>
        <a:lstStyle/>
        <a:p>
          <a:endParaRPr lang="en-US"/>
        </a:p>
      </dgm:t>
    </dgm:pt>
    <dgm:pt modelId="{F26B090F-9CE6-4195-B0F2-308E9762D3DA}" type="pres">
      <dgm:prSet presAssocID="{8010BFF5-FC10-48FD-AE55-3E19413DDC77}" presName="negativeSpace" presStyleCnt="0"/>
      <dgm:spPr/>
      <dgm:t>
        <a:bodyPr/>
        <a:lstStyle/>
        <a:p>
          <a:endParaRPr lang="en-ZA"/>
        </a:p>
      </dgm:t>
    </dgm:pt>
    <dgm:pt modelId="{3A0C9FD4-7BF1-4D6D-87C1-D364FE75A642}" type="pres">
      <dgm:prSet presAssocID="{8010BFF5-FC10-48FD-AE55-3E19413DDC77}" presName="childText" presStyleLbl="conFgAcc1" presStyleIdx="1" presStyleCnt="2">
        <dgm:presLayoutVars>
          <dgm:bulletEnabled val="1"/>
        </dgm:presLayoutVars>
      </dgm:prSet>
      <dgm:spPr/>
      <dgm:t>
        <a:bodyPr/>
        <a:lstStyle/>
        <a:p>
          <a:endParaRPr lang="en-ZA"/>
        </a:p>
      </dgm:t>
    </dgm:pt>
  </dgm:ptLst>
  <dgm:cxnLst>
    <dgm:cxn modelId="{77C855C4-EB20-4A78-AC4D-91CA314A7FCB}" type="presOf" srcId="{2154AA25-EBAF-4048-AFB7-AEA8793669D5}" destId="{166B1A24-14DB-4927-B3F5-8A73F276E561}" srcOrd="0" destOrd="0" presId="urn:microsoft.com/office/officeart/2005/8/layout/list1"/>
    <dgm:cxn modelId="{F71EACC4-284B-4E5B-98EE-9F0C0EA5D24D}" type="presOf" srcId="{8010BFF5-FC10-48FD-AE55-3E19413DDC77}" destId="{11F490A1-EA66-4CB2-B088-86AD93C297B6}" srcOrd="1" destOrd="0" presId="urn:microsoft.com/office/officeart/2005/8/layout/list1"/>
    <dgm:cxn modelId="{A4A2E975-23B2-496B-AF4F-D0ED3B8E4E8A}" srcId="{2154AA25-EBAF-4048-AFB7-AEA8793669D5}" destId="{8010BFF5-FC10-48FD-AE55-3E19413DDC77}" srcOrd="1" destOrd="0" parTransId="{CF5A99B4-0DCA-49CA-B37A-A3C82536B123}" sibTransId="{F3FDDECD-7992-4B33-AB89-3654CB71C1A2}"/>
    <dgm:cxn modelId="{9A515CB0-5EF4-4754-BBB9-15F57FF76E1C}" type="presOf" srcId="{3467DE01-C56F-465B-89F1-74FB72DA094E}" destId="{2E036455-15FC-475D-B535-AA776B11EB72}" srcOrd="0" destOrd="0" presId="urn:microsoft.com/office/officeart/2005/8/layout/list1"/>
    <dgm:cxn modelId="{90FE5C3A-F011-49A0-9189-80A977FC4CB0}" type="presOf" srcId="{8010BFF5-FC10-48FD-AE55-3E19413DDC77}" destId="{EA13FB41-5D95-4C20-89A7-615B32DF22EA}" srcOrd="0" destOrd="0" presId="urn:microsoft.com/office/officeart/2005/8/layout/list1"/>
    <dgm:cxn modelId="{7ADAFC59-342F-4F1A-8626-1649A8AD16E7}" srcId="{2154AA25-EBAF-4048-AFB7-AEA8793669D5}" destId="{3467DE01-C56F-465B-89F1-74FB72DA094E}" srcOrd="0" destOrd="0" parTransId="{8ABE1258-CC04-4BDB-A6B8-E1390C2D5DF9}" sibTransId="{D2AC3070-9281-4615-A1E3-4114C7A2236A}"/>
    <dgm:cxn modelId="{D1A42E4A-13C4-4906-A9CE-06970FC3442D}" type="presOf" srcId="{3467DE01-C56F-465B-89F1-74FB72DA094E}" destId="{987147E3-CDAF-4451-86E8-DBBA98A5AEC9}" srcOrd="1" destOrd="0" presId="urn:microsoft.com/office/officeart/2005/8/layout/list1"/>
    <dgm:cxn modelId="{4A52A3EA-C439-46BB-BDFD-2C492D9AE730}" type="presParOf" srcId="{166B1A24-14DB-4927-B3F5-8A73F276E561}" destId="{65475403-89A7-45C2-9D93-68E2361B24D7}" srcOrd="0" destOrd="0" presId="urn:microsoft.com/office/officeart/2005/8/layout/list1"/>
    <dgm:cxn modelId="{44EB8504-F4CA-46A8-96DD-5EBF7C80CFB4}" type="presParOf" srcId="{65475403-89A7-45C2-9D93-68E2361B24D7}" destId="{2E036455-15FC-475D-B535-AA776B11EB72}" srcOrd="0" destOrd="0" presId="urn:microsoft.com/office/officeart/2005/8/layout/list1"/>
    <dgm:cxn modelId="{DD75C6C9-4447-4E10-A821-F6740F119D25}" type="presParOf" srcId="{65475403-89A7-45C2-9D93-68E2361B24D7}" destId="{987147E3-CDAF-4451-86E8-DBBA98A5AEC9}" srcOrd="1" destOrd="0" presId="urn:microsoft.com/office/officeart/2005/8/layout/list1"/>
    <dgm:cxn modelId="{91DEBC88-D859-480E-9FE7-772356CC8485}" type="presParOf" srcId="{166B1A24-14DB-4927-B3F5-8A73F276E561}" destId="{07A43693-5443-4ABD-924D-FBEEB7108273}" srcOrd="1" destOrd="0" presId="urn:microsoft.com/office/officeart/2005/8/layout/list1"/>
    <dgm:cxn modelId="{269C7456-6EBA-4949-90DB-8ABAFD3C6D8D}" type="presParOf" srcId="{166B1A24-14DB-4927-B3F5-8A73F276E561}" destId="{BBBA1787-01E2-4F1D-A7C6-4D883C1C0ED7}" srcOrd="2" destOrd="0" presId="urn:microsoft.com/office/officeart/2005/8/layout/list1"/>
    <dgm:cxn modelId="{21C16DDF-C51E-4C6A-8675-DA0FE11E0CC5}" type="presParOf" srcId="{166B1A24-14DB-4927-B3F5-8A73F276E561}" destId="{92D18F9A-3969-46AC-A2A1-A24F7A65E7B4}" srcOrd="3" destOrd="0" presId="urn:microsoft.com/office/officeart/2005/8/layout/list1"/>
    <dgm:cxn modelId="{84096F8F-E312-4E07-85ED-4918E09E045E}" type="presParOf" srcId="{166B1A24-14DB-4927-B3F5-8A73F276E561}" destId="{EC31CAD9-390A-4D33-8141-4A194E4E9A02}" srcOrd="4" destOrd="0" presId="urn:microsoft.com/office/officeart/2005/8/layout/list1"/>
    <dgm:cxn modelId="{6A43BF9D-9EBB-43A1-ADD5-EAA8CBF0C3FE}" type="presParOf" srcId="{EC31CAD9-390A-4D33-8141-4A194E4E9A02}" destId="{EA13FB41-5D95-4C20-89A7-615B32DF22EA}" srcOrd="0" destOrd="0" presId="urn:microsoft.com/office/officeart/2005/8/layout/list1"/>
    <dgm:cxn modelId="{AFC8E281-9466-46FB-A626-CA785F1151AF}" type="presParOf" srcId="{EC31CAD9-390A-4D33-8141-4A194E4E9A02}" destId="{11F490A1-EA66-4CB2-B088-86AD93C297B6}" srcOrd="1" destOrd="0" presId="urn:microsoft.com/office/officeart/2005/8/layout/list1"/>
    <dgm:cxn modelId="{2A3795D6-F065-49AA-B700-FDB1E91DE12F}" type="presParOf" srcId="{166B1A24-14DB-4927-B3F5-8A73F276E561}" destId="{F26B090F-9CE6-4195-B0F2-308E9762D3DA}" srcOrd="5" destOrd="0" presId="urn:microsoft.com/office/officeart/2005/8/layout/list1"/>
    <dgm:cxn modelId="{4DE7BF08-DF4A-4C59-B815-B2E76B3DFA8E}" type="presParOf" srcId="{166B1A24-14DB-4927-B3F5-8A73F276E561}" destId="{3A0C9FD4-7BF1-4D6D-87C1-D364FE75A642}"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DA81380-37E8-4CD6-A76E-FF6DEA809BD7}" type="doc">
      <dgm:prSet loTypeId="urn:microsoft.com/office/officeart/2005/8/layout/hierarchy3" loCatId="list" qsTypeId="urn:microsoft.com/office/officeart/2005/8/quickstyle/3d2" qsCatId="3D" csTypeId="urn:microsoft.com/office/officeart/2005/8/colors/accent1_2" csCatId="accent1" phldr="1"/>
      <dgm:spPr/>
      <dgm:t>
        <a:bodyPr/>
        <a:lstStyle/>
        <a:p>
          <a:endParaRPr lang="en-ZA"/>
        </a:p>
      </dgm:t>
    </dgm:pt>
    <dgm:pt modelId="{DE2C104D-59C7-443D-9CC0-3B8D488343EC}">
      <dgm:prSet phldrT="[Text]" custT="1"/>
      <dgm:spPr/>
      <dgm:t>
        <a:bodyPr/>
        <a:lstStyle/>
        <a:p>
          <a:r>
            <a:rPr lang="en-ZA" sz="1600" dirty="0" smtClean="0">
              <a:solidFill>
                <a:schemeClr val="accent2"/>
              </a:solidFill>
              <a:latin typeface="Arial" panose="020B0604020202020204" pitchFamily="34" charset="0"/>
              <a:cs typeface="Arial" panose="020B0604020202020204" pitchFamily="34" charset="0"/>
            </a:rPr>
            <a:t>Public Good</a:t>
          </a:r>
          <a:endParaRPr lang="en-ZA" sz="1600" dirty="0">
            <a:solidFill>
              <a:schemeClr val="accent2"/>
            </a:solidFill>
            <a:latin typeface="Arial" panose="020B0604020202020204" pitchFamily="34" charset="0"/>
            <a:cs typeface="Arial" panose="020B0604020202020204" pitchFamily="34" charset="0"/>
          </a:endParaRPr>
        </a:p>
      </dgm:t>
    </dgm:pt>
    <dgm:pt modelId="{47F52005-1388-47AA-9C7B-099AA96455EA}" type="parTrans" cxnId="{72793A4D-36A0-46EB-B99F-812B4B6D0B91}">
      <dgm:prSet/>
      <dgm:spPr/>
      <dgm:t>
        <a:bodyPr/>
        <a:lstStyle/>
        <a:p>
          <a:endParaRPr lang="en-ZA" sz="1600">
            <a:latin typeface="Arial" panose="020B0604020202020204" pitchFamily="34" charset="0"/>
            <a:cs typeface="Arial" panose="020B0604020202020204" pitchFamily="34" charset="0"/>
          </a:endParaRPr>
        </a:p>
      </dgm:t>
    </dgm:pt>
    <dgm:pt modelId="{BB0BCF35-2002-4D8D-BFCE-AAF51AB11FB0}" type="sibTrans" cxnId="{72793A4D-36A0-46EB-B99F-812B4B6D0B91}">
      <dgm:prSet/>
      <dgm:spPr/>
      <dgm:t>
        <a:bodyPr/>
        <a:lstStyle/>
        <a:p>
          <a:endParaRPr lang="en-ZA" sz="1600">
            <a:latin typeface="Arial" panose="020B0604020202020204" pitchFamily="34" charset="0"/>
            <a:cs typeface="Arial" panose="020B0604020202020204" pitchFamily="34" charset="0"/>
          </a:endParaRPr>
        </a:p>
      </dgm:t>
    </dgm:pt>
    <dgm:pt modelId="{0493EE89-4A90-4912-8073-C6B84C2099F7}">
      <dgm:prSet phldrT="[Text]" custT="1"/>
      <dgm:spPr>
        <a:solidFill>
          <a:schemeClr val="accent5">
            <a:alpha val="90000"/>
          </a:schemeClr>
        </a:solidFill>
      </dgm:spPr>
      <dgm:t>
        <a:bodyPr/>
        <a:lstStyle/>
        <a:p>
          <a:r>
            <a:rPr lang="en-ZA" sz="1600" dirty="0" smtClean="0">
              <a:solidFill>
                <a:schemeClr val="accent2"/>
              </a:solidFill>
              <a:latin typeface="Arial" panose="020B0604020202020204" pitchFamily="34" charset="0"/>
              <a:cs typeface="Arial" panose="020B0604020202020204" pitchFamily="34" charset="0"/>
            </a:rPr>
            <a:t>Funded by Government Grant</a:t>
          </a:r>
        </a:p>
      </dgm:t>
    </dgm:pt>
    <dgm:pt modelId="{CC0DF5E6-4CE5-4AAB-BE60-916063BE3E36}" type="parTrans" cxnId="{9DAA7D7B-B24E-4F5F-BC37-097009840F7B}">
      <dgm:prSet/>
      <dgm:spPr/>
      <dgm:t>
        <a:bodyPr/>
        <a:lstStyle/>
        <a:p>
          <a:endParaRPr lang="en-ZA" sz="1600">
            <a:latin typeface="Arial" panose="020B0604020202020204" pitchFamily="34" charset="0"/>
            <a:cs typeface="Arial" panose="020B0604020202020204" pitchFamily="34" charset="0"/>
          </a:endParaRPr>
        </a:p>
      </dgm:t>
    </dgm:pt>
    <dgm:pt modelId="{9FF7FDB3-161B-4004-BE88-418337FD7A55}" type="sibTrans" cxnId="{9DAA7D7B-B24E-4F5F-BC37-097009840F7B}">
      <dgm:prSet/>
      <dgm:spPr/>
      <dgm:t>
        <a:bodyPr/>
        <a:lstStyle/>
        <a:p>
          <a:endParaRPr lang="en-ZA" sz="1600">
            <a:latin typeface="Arial" panose="020B0604020202020204" pitchFamily="34" charset="0"/>
            <a:cs typeface="Arial" panose="020B0604020202020204" pitchFamily="34" charset="0"/>
          </a:endParaRPr>
        </a:p>
      </dgm:t>
    </dgm:pt>
    <dgm:pt modelId="{9CE5CE7F-2155-4159-B67F-516A2A4A71ED}">
      <dgm:prSet phldrT="[Text]" custT="1"/>
      <dgm:spPr/>
      <dgm:t>
        <a:bodyPr/>
        <a:lstStyle/>
        <a:p>
          <a:r>
            <a:rPr lang="en-ZA" sz="1600" dirty="0" smtClean="0">
              <a:solidFill>
                <a:schemeClr val="accent2"/>
              </a:solidFill>
              <a:latin typeface="Arial" panose="020B0604020202020204" pitchFamily="34" charset="0"/>
              <a:cs typeface="Arial" panose="020B0604020202020204" pitchFamily="34" charset="0"/>
            </a:rPr>
            <a:t>Commercial Services</a:t>
          </a:r>
          <a:endParaRPr lang="en-ZA" sz="1600" dirty="0">
            <a:solidFill>
              <a:schemeClr val="accent2"/>
            </a:solidFill>
            <a:latin typeface="Arial" panose="020B0604020202020204" pitchFamily="34" charset="0"/>
            <a:cs typeface="Arial" panose="020B0604020202020204" pitchFamily="34" charset="0"/>
          </a:endParaRPr>
        </a:p>
      </dgm:t>
    </dgm:pt>
    <dgm:pt modelId="{86241C0F-D46D-4558-ABC4-8139A50CE2B9}" type="parTrans" cxnId="{49586A70-250E-4A80-8CB7-7D3EF853B336}">
      <dgm:prSet/>
      <dgm:spPr/>
      <dgm:t>
        <a:bodyPr/>
        <a:lstStyle/>
        <a:p>
          <a:endParaRPr lang="en-ZA" sz="1600">
            <a:latin typeface="Arial" panose="020B0604020202020204" pitchFamily="34" charset="0"/>
            <a:cs typeface="Arial" panose="020B0604020202020204" pitchFamily="34" charset="0"/>
          </a:endParaRPr>
        </a:p>
      </dgm:t>
    </dgm:pt>
    <dgm:pt modelId="{B1EE18DA-4288-4270-9C0B-D50DFD265ED9}" type="sibTrans" cxnId="{49586A70-250E-4A80-8CB7-7D3EF853B336}">
      <dgm:prSet/>
      <dgm:spPr/>
      <dgm:t>
        <a:bodyPr/>
        <a:lstStyle/>
        <a:p>
          <a:endParaRPr lang="en-ZA" sz="1600">
            <a:latin typeface="Arial" panose="020B0604020202020204" pitchFamily="34" charset="0"/>
            <a:cs typeface="Arial" panose="020B0604020202020204" pitchFamily="34" charset="0"/>
          </a:endParaRPr>
        </a:p>
      </dgm:t>
    </dgm:pt>
    <dgm:pt modelId="{2D928875-4B75-4666-9759-FE47CF020E4B}">
      <dgm:prSet phldrT="[Text]" custT="1"/>
      <dgm:spPr>
        <a:solidFill>
          <a:schemeClr val="accent5">
            <a:alpha val="90000"/>
          </a:schemeClr>
        </a:solidFill>
      </dgm:spPr>
      <dgm:t>
        <a:bodyPr/>
        <a:lstStyle/>
        <a:p>
          <a:r>
            <a:rPr lang="en-ZA" sz="1600" dirty="0" smtClean="0">
              <a:solidFill>
                <a:schemeClr val="accent2"/>
              </a:solidFill>
              <a:latin typeface="Arial" panose="020B0604020202020204" pitchFamily="34" charset="0"/>
              <a:cs typeface="Arial" panose="020B0604020202020204" pitchFamily="34" charset="0"/>
            </a:rPr>
            <a:t>User-pays principle applies</a:t>
          </a:r>
          <a:endParaRPr lang="en-ZA" sz="1600" dirty="0">
            <a:solidFill>
              <a:schemeClr val="accent2"/>
            </a:solidFill>
            <a:latin typeface="Arial" panose="020B0604020202020204" pitchFamily="34" charset="0"/>
            <a:cs typeface="Arial" panose="020B0604020202020204" pitchFamily="34" charset="0"/>
          </a:endParaRPr>
        </a:p>
      </dgm:t>
    </dgm:pt>
    <dgm:pt modelId="{C9F38037-6A8F-4499-AA4E-F0EEB8889C03}" type="parTrans" cxnId="{D98F0241-6A44-4EEC-81BD-496BC35034CF}">
      <dgm:prSet/>
      <dgm:spPr/>
      <dgm:t>
        <a:bodyPr/>
        <a:lstStyle/>
        <a:p>
          <a:endParaRPr lang="en-ZA" sz="1600">
            <a:latin typeface="Arial" panose="020B0604020202020204" pitchFamily="34" charset="0"/>
            <a:cs typeface="Arial" panose="020B0604020202020204" pitchFamily="34" charset="0"/>
          </a:endParaRPr>
        </a:p>
      </dgm:t>
    </dgm:pt>
    <dgm:pt modelId="{B75F9510-823E-4C29-9829-E5EF42508F98}" type="sibTrans" cxnId="{D98F0241-6A44-4EEC-81BD-496BC35034CF}">
      <dgm:prSet/>
      <dgm:spPr/>
      <dgm:t>
        <a:bodyPr/>
        <a:lstStyle/>
        <a:p>
          <a:endParaRPr lang="en-ZA" sz="1600">
            <a:latin typeface="Arial" panose="020B0604020202020204" pitchFamily="34" charset="0"/>
            <a:cs typeface="Arial" panose="020B0604020202020204" pitchFamily="34" charset="0"/>
          </a:endParaRPr>
        </a:p>
      </dgm:t>
    </dgm:pt>
    <dgm:pt modelId="{5C42CF17-F724-4A2E-AF66-FE444BA7CDBC}" type="pres">
      <dgm:prSet presAssocID="{FDA81380-37E8-4CD6-A76E-FF6DEA809BD7}" presName="diagram" presStyleCnt="0">
        <dgm:presLayoutVars>
          <dgm:chPref val="1"/>
          <dgm:dir/>
          <dgm:animOne val="branch"/>
          <dgm:animLvl val="lvl"/>
          <dgm:resizeHandles/>
        </dgm:presLayoutVars>
      </dgm:prSet>
      <dgm:spPr/>
      <dgm:t>
        <a:bodyPr/>
        <a:lstStyle/>
        <a:p>
          <a:endParaRPr lang="en-ZA"/>
        </a:p>
      </dgm:t>
    </dgm:pt>
    <dgm:pt modelId="{BD5408FD-E080-4397-B908-5F027C4F2125}" type="pres">
      <dgm:prSet presAssocID="{DE2C104D-59C7-443D-9CC0-3B8D488343EC}" presName="root" presStyleCnt="0"/>
      <dgm:spPr/>
      <dgm:t>
        <a:bodyPr/>
        <a:lstStyle/>
        <a:p>
          <a:endParaRPr lang="en-ZA"/>
        </a:p>
      </dgm:t>
    </dgm:pt>
    <dgm:pt modelId="{B3A6EFE9-E65B-4467-AD86-3E231AFB8CA0}" type="pres">
      <dgm:prSet presAssocID="{DE2C104D-59C7-443D-9CC0-3B8D488343EC}" presName="rootComposite" presStyleCnt="0"/>
      <dgm:spPr/>
      <dgm:t>
        <a:bodyPr/>
        <a:lstStyle/>
        <a:p>
          <a:endParaRPr lang="en-ZA"/>
        </a:p>
      </dgm:t>
    </dgm:pt>
    <dgm:pt modelId="{76E8DA2B-0537-48BC-8524-4920DC8ACE07}" type="pres">
      <dgm:prSet presAssocID="{DE2C104D-59C7-443D-9CC0-3B8D488343EC}" presName="rootText" presStyleLbl="node1" presStyleIdx="0" presStyleCnt="2"/>
      <dgm:spPr/>
      <dgm:t>
        <a:bodyPr/>
        <a:lstStyle/>
        <a:p>
          <a:endParaRPr lang="en-ZA"/>
        </a:p>
      </dgm:t>
    </dgm:pt>
    <dgm:pt modelId="{A9FA7C0E-3CAA-45F4-9F60-5050B59B4697}" type="pres">
      <dgm:prSet presAssocID="{DE2C104D-59C7-443D-9CC0-3B8D488343EC}" presName="rootConnector" presStyleLbl="node1" presStyleIdx="0" presStyleCnt="2"/>
      <dgm:spPr/>
      <dgm:t>
        <a:bodyPr/>
        <a:lstStyle/>
        <a:p>
          <a:endParaRPr lang="en-ZA"/>
        </a:p>
      </dgm:t>
    </dgm:pt>
    <dgm:pt modelId="{C1AAF5C0-29EA-4998-82F9-A5BF9959EDBA}" type="pres">
      <dgm:prSet presAssocID="{DE2C104D-59C7-443D-9CC0-3B8D488343EC}" presName="childShape" presStyleCnt="0"/>
      <dgm:spPr/>
      <dgm:t>
        <a:bodyPr/>
        <a:lstStyle/>
        <a:p>
          <a:endParaRPr lang="en-ZA"/>
        </a:p>
      </dgm:t>
    </dgm:pt>
    <dgm:pt modelId="{FED8801F-65AE-4604-A830-E45382DEF84C}" type="pres">
      <dgm:prSet presAssocID="{CC0DF5E6-4CE5-4AAB-BE60-916063BE3E36}" presName="Name13" presStyleLbl="parChTrans1D2" presStyleIdx="0" presStyleCnt="2"/>
      <dgm:spPr/>
      <dgm:t>
        <a:bodyPr/>
        <a:lstStyle/>
        <a:p>
          <a:endParaRPr lang="en-ZA"/>
        </a:p>
      </dgm:t>
    </dgm:pt>
    <dgm:pt modelId="{968C8800-9C4D-4EBC-B9D7-0BB573AC17AA}" type="pres">
      <dgm:prSet presAssocID="{0493EE89-4A90-4912-8073-C6B84C2099F7}" presName="childText" presStyleLbl="bgAcc1" presStyleIdx="0" presStyleCnt="2" custScaleX="74891" custScaleY="59701">
        <dgm:presLayoutVars>
          <dgm:bulletEnabled val="1"/>
        </dgm:presLayoutVars>
      </dgm:prSet>
      <dgm:spPr/>
      <dgm:t>
        <a:bodyPr/>
        <a:lstStyle/>
        <a:p>
          <a:endParaRPr lang="en-ZA"/>
        </a:p>
      </dgm:t>
    </dgm:pt>
    <dgm:pt modelId="{0B9161E4-579C-4CBE-9C26-68114BA77F9E}" type="pres">
      <dgm:prSet presAssocID="{9CE5CE7F-2155-4159-B67F-516A2A4A71ED}" presName="root" presStyleCnt="0"/>
      <dgm:spPr/>
      <dgm:t>
        <a:bodyPr/>
        <a:lstStyle/>
        <a:p>
          <a:endParaRPr lang="en-ZA"/>
        </a:p>
      </dgm:t>
    </dgm:pt>
    <dgm:pt modelId="{1F4663A7-642F-4860-AB7F-4040D4B2F820}" type="pres">
      <dgm:prSet presAssocID="{9CE5CE7F-2155-4159-B67F-516A2A4A71ED}" presName="rootComposite" presStyleCnt="0"/>
      <dgm:spPr/>
      <dgm:t>
        <a:bodyPr/>
        <a:lstStyle/>
        <a:p>
          <a:endParaRPr lang="en-ZA"/>
        </a:p>
      </dgm:t>
    </dgm:pt>
    <dgm:pt modelId="{290FDF90-62DC-4D2D-BCCF-BD2E9832E3AB}" type="pres">
      <dgm:prSet presAssocID="{9CE5CE7F-2155-4159-B67F-516A2A4A71ED}" presName="rootText" presStyleLbl="node1" presStyleIdx="1" presStyleCnt="2"/>
      <dgm:spPr/>
      <dgm:t>
        <a:bodyPr/>
        <a:lstStyle/>
        <a:p>
          <a:endParaRPr lang="en-ZA"/>
        </a:p>
      </dgm:t>
    </dgm:pt>
    <dgm:pt modelId="{70966DDF-C97E-4409-BAD2-ED2D8B88E250}" type="pres">
      <dgm:prSet presAssocID="{9CE5CE7F-2155-4159-B67F-516A2A4A71ED}" presName="rootConnector" presStyleLbl="node1" presStyleIdx="1" presStyleCnt="2"/>
      <dgm:spPr/>
      <dgm:t>
        <a:bodyPr/>
        <a:lstStyle/>
        <a:p>
          <a:endParaRPr lang="en-ZA"/>
        </a:p>
      </dgm:t>
    </dgm:pt>
    <dgm:pt modelId="{0C51668B-E0C2-47B9-9B29-4E2AD9F091E2}" type="pres">
      <dgm:prSet presAssocID="{9CE5CE7F-2155-4159-B67F-516A2A4A71ED}" presName="childShape" presStyleCnt="0"/>
      <dgm:spPr/>
      <dgm:t>
        <a:bodyPr/>
        <a:lstStyle/>
        <a:p>
          <a:endParaRPr lang="en-ZA"/>
        </a:p>
      </dgm:t>
    </dgm:pt>
    <dgm:pt modelId="{57482D1B-8C39-4F6C-90BB-85895D4A119E}" type="pres">
      <dgm:prSet presAssocID="{C9F38037-6A8F-4499-AA4E-F0EEB8889C03}" presName="Name13" presStyleLbl="parChTrans1D2" presStyleIdx="1" presStyleCnt="2"/>
      <dgm:spPr/>
      <dgm:t>
        <a:bodyPr/>
        <a:lstStyle/>
        <a:p>
          <a:endParaRPr lang="en-ZA"/>
        </a:p>
      </dgm:t>
    </dgm:pt>
    <dgm:pt modelId="{70E85854-2A2E-4521-9697-6AB652BDF6E1}" type="pres">
      <dgm:prSet presAssocID="{2D928875-4B75-4666-9759-FE47CF020E4B}" presName="childText" presStyleLbl="bgAcc1" presStyleIdx="1" presStyleCnt="2" custScaleX="60525" custScaleY="58198">
        <dgm:presLayoutVars>
          <dgm:bulletEnabled val="1"/>
        </dgm:presLayoutVars>
      </dgm:prSet>
      <dgm:spPr/>
      <dgm:t>
        <a:bodyPr/>
        <a:lstStyle/>
        <a:p>
          <a:endParaRPr lang="en-ZA"/>
        </a:p>
      </dgm:t>
    </dgm:pt>
  </dgm:ptLst>
  <dgm:cxnLst>
    <dgm:cxn modelId="{EFB57B69-1374-4A01-BC8B-3626A0788739}" type="presOf" srcId="{9CE5CE7F-2155-4159-B67F-516A2A4A71ED}" destId="{70966DDF-C97E-4409-BAD2-ED2D8B88E250}" srcOrd="1" destOrd="0" presId="urn:microsoft.com/office/officeart/2005/8/layout/hierarchy3"/>
    <dgm:cxn modelId="{72793A4D-36A0-46EB-B99F-812B4B6D0B91}" srcId="{FDA81380-37E8-4CD6-A76E-FF6DEA809BD7}" destId="{DE2C104D-59C7-443D-9CC0-3B8D488343EC}" srcOrd="0" destOrd="0" parTransId="{47F52005-1388-47AA-9C7B-099AA96455EA}" sibTransId="{BB0BCF35-2002-4D8D-BFCE-AAF51AB11FB0}"/>
    <dgm:cxn modelId="{807883FD-2588-47BA-8A02-9686100F145C}" type="presOf" srcId="{C9F38037-6A8F-4499-AA4E-F0EEB8889C03}" destId="{57482D1B-8C39-4F6C-90BB-85895D4A119E}" srcOrd="0" destOrd="0" presId="urn:microsoft.com/office/officeart/2005/8/layout/hierarchy3"/>
    <dgm:cxn modelId="{49586A70-250E-4A80-8CB7-7D3EF853B336}" srcId="{FDA81380-37E8-4CD6-A76E-FF6DEA809BD7}" destId="{9CE5CE7F-2155-4159-B67F-516A2A4A71ED}" srcOrd="1" destOrd="0" parTransId="{86241C0F-D46D-4558-ABC4-8139A50CE2B9}" sibTransId="{B1EE18DA-4288-4270-9C0B-D50DFD265ED9}"/>
    <dgm:cxn modelId="{D98F0241-6A44-4EEC-81BD-496BC35034CF}" srcId="{9CE5CE7F-2155-4159-B67F-516A2A4A71ED}" destId="{2D928875-4B75-4666-9759-FE47CF020E4B}" srcOrd="0" destOrd="0" parTransId="{C9F38037-6A8F-4499-AA4E-F0EEB8889C03}" sibTransId="{B75F9510-823E-4C29-9829-E5EF42508F98}"/>
    <dgm:cxn modelId="{F520C12B-4BDD-4D8E-B2B8-70F7AE80FCB3}" type="presOf" srcId="{2D928875-4B75-4666-9759-FE47CF020E4B}" destId="{70E85854-2A2E-4521-9697-6AB652BDF6E1}" srcOrd="0" destOrd="0" presId="urn:microsoft.com/office/officeart/2005/8/layout/hierarchy3"/>
    <dgm:cxn modelId="{CDBC80B0-A121-4551-B90F-E0863662762F}" type="presOf" srcId="{DE2C104D-59C7-443D-9CC0-3B8D488343EC}" destId="{76E8DA2B-0537-48BC-8524-4920DC8ACE07}" srcOrd="0" destOrd="0" presId="urn:microsoft.com/office/officeart/2005/8/layout/hierarchy3"/>
    <dgm:cxn modelId="{E2FEDE0C-F347-4B97-A87B-E2E80B9FE054}" type="presOf" srcId="{FDA81380-37E8-4CD6-A76E-FF6DEA809BD7}" destId="{5C42CF17-F724-4A2E-AF66-FE444BA7CDBC}" srcOrd="0" destOrd="0" presId="urn:microsoft.com/office/officeart/2005/8/layout/hierarchy3"/>
    <dgm:cxn modelId="{36E03FA0-D22F-4B1B-9BA0-49C190BEF900}" type="presOf" srcId="{DE2C104D-59C7-443D-9CC0-3B8D488343EC}" destId="{A9FA7C0E-3CAA-45F4-9F60-5050B59B4697}" srcOrd="1" destOrd="0" presId="urn:microsoft.com/office/officeart/2005/8/layout/hierarchy3"/>
    <dgm:cxn modelId="{2DB5771D-21A8-4A85-8C0F-D80A05116BAC}" type="presOf" srcId="{9CE5CE7F-2155-4159-B67F-516A2A4A71ED}" destId="{290FDF90-62DC-4D2D-BCCF-BD2E9832E3AB}" srcOrd="0" destOrd="0" presId="urn:microsoft.com/office/officeart/2005/8/layout/hierarchy3"/>
    <dgm:cxn modelId="{B33DFE03-C5FA-416B-8D80-EC6B998AD90D}" type="presOf" srcId="{CC0DF5E6-4CE5-4AAB-BE60-916063BE3E36}" destId="{FED8801F-65AE-4604-A830-E45382DEF84C}" srcOrd="0" destOrd="0" presId="urn:microsoft.com/office/officeart/2005/8/layout/hierarchy3"/>
    <dgm:cxn modelId="{9DAA7D7B-B24E-4F5F-BC37-097009840F7B}" srcId="{DE2C104D-59C7-443D-9CC0-3B8D488343EC}" destId="{0493EE89-4A90-4912-8073-C6B84C2099F7}" srcOrd="0" destOrd="0" parTransId="{CC0DF5E6-4CE5-4AAB-BE60-916063BE3E36}" sibTransId="{9FF7FDB3-161B-4004-BE88-418337FD7A55}"/>
    <dgm:cxn modelId="{7AD574DC-229B-4804-B4DC-01B32250E049}" type="presOf" srcId="{0493EE89-4A90-4912-8073-C6B84C2099F7}" destId="{968C8800-9C4D-4EBC-B9D7-0BB573AC17AA}" srcOrd="0" destOrd="0" presId="urn:microsoft.com/office/officeart/2005/8/layout/hierarchy3"/>
    <dgm:cxn modelId="{4AFF1858-2C7A-4EA7-8C47-B86F5A38712E}" type="presParOf" srcId="{5C42CF17-F724-4A2E-AF66-FE444BA7CDBC}" destId="{BD5408FD-E080-4397-B908-5F027C4F2125}" srcOrd="0" destOrd="0" presId="urn:microsoft.com/office/officeart/2005/8/layout/hierarchy3"/>
    <dgm:cxn modelId="{64F7DBC4-B458-4386-B6C4-A4421D92E43D}" type="presParOf" srcId="{BD5408FD-E080-4397-B908-5F027C4F2125}" destId="{B3A6EFE9-E65B-4467-AD86-3E231AFB8CA0}" srcOrd="0" destOrd="0" presId="urn:microsoft.com/office/officeart/2005/8/layout/hierarchy3"/>
    <dgm:cxn modelId="{0E6F6B20-440E-40FA-B7CF-24CF210A7B3F}" type="presParOf" srcId="{B3A6EFE9-E65B-4467-AD86-3E231AFB8CA0}" destId="{76E8DA2B-0537-48BC-8524-4920DC8ACE07}" srcOrd="0" destOrd="0" presId="urn:microsoft.com/office/officeart/2005/8/layout/hierarchy3"/>
    <dgm:cxn modelId="{F7142BA3-4598-437D-B405-AFA95B583E93}" type="presParOf" srcId="{B3A6EFE9-E65B-4467-AD86-3E231AFB8CA0}" destId="{A9FA7C0E-3CAA-45F4-9F60-5050B59B4697}" srcOrd="1" destOrd="0" presId="urn:microsoft.com/office/officeart/2005/8/layout/hierarchy3"/>
    <dgm:cxn modelId="{DB55E32D-3CC2-48A5-AC2F-BE8D55D6F2E9}" type="presParOf" srcId="{BD5408FD-E080-4397-B908-5F027C4F2125}" destId="{C1AAF5C0-29EA-4998-82F9-A5BF9959EDBA}" srcOrd="1" destOrd="0" presId="urn:microsoft.com/office/officeart/2005/8/layout/hierarchy3"/>
    <dgm:cxn modelId="{7CB2D227-10E4-470A-BAF6-6E5B38645013}" type="presParOf" srcId="{C1AAF5C0-29EA-4998-82F9-A5BF9959EDBA}" destId="{FED8801F-65AE-4604-A830-E45382DEF84C}" srcOrd="0" destOrd="0" presId="urn:microsoft.com/office/officeart/2005/8/layout/hierarchy3"/>
    <dgm:cxn modelId="{705F9582-8DF6-431E-8EFB-0EDA1F74D829}" type="presParOf" srcId="{C1AAF5C0-29EA-4998-82F9-A5BF9959EDBA}" destId="{968C8800-9C4D-4EBC-B9D7-0BB573AC17AA}" srcOrd="1" destOrd="0" presId="urn:microsoft.com/office/officeart/2005/8/layout/hierarchy3"/>
    <dgm:cxn modelId="{75AB9CB6-6C68-4230-9FC9-77C7A1F9BCCB}" type="presParOf" srcId="{5C42CF17-F724-4A2E-AF66-FE444BA7CDBC}" destId="{0B9161E4-579C-4CBE-9C26-68114BA77F9E}" srcOrd="1" destOrd="0" presId="urn:microsoft.com/office/officeart/2005/8/layout/hierarchy3"/>
    <dgm:cxn modelId="{C28FF241-5595-46DF-A2D7-6D7993B7B3B0}" type="presParOf" srcId="{0B9161E4-579C-4CBE-9C26-68114BA77F9E}" destId="{1F4663A7-642F-4860-AB7F-4040D4B2F820}" srcOrd="0" destOrd="0" presId="urn:microsoft.com/office/officeart/2005/8/layout/hierarchy3"/>
    <dgm:cxn modelId="{DF4251B2-9F28-4C90-B446-6022C6588C25}" type="presParOf" srcId="{1F4663A7-642F-4860-AB7F-4040D4B2F820}" destId="{290FDF90-62DC-4D2D-BCCF-BD2E9832E3AB}" srcOrd="0" destOrd="0" presId="urn:microsoft.com/office/officeart/2005/8/layout/hierarchy3"/>
    <dgm:cxn modelId="{E3CCAD0B-4F2D-4929-B2DE-D70E7A38F973}" type="presParOf" srcId="{1F4663A7-642F-4860-AB7F-4040D4B2F820}" destId="{70966DDF-C97E-4409-BAD2-ED2D8B88E250}" srcOrd="1" destOrd="0" presId="urn:microsoft.com/office/officeart/2005/8/layout/hierarchy3"/>
    <dgm:cxn modelId="{184B1EF9-3C35-4EC1-BFED-2D93E76D1852}" type="presParOf" srcId="{0B9161E4-579C-4CBE-9C26-68114BA77F9E}" destId="{0C51668B-E0C2-47B9-9B29-4E2AD9F091E2}" srcOrd="1" destOrd="0" presId="urn:microsoft.com/office/officeart/2005/8/layout/hierarchy3"/>
    <dgm:cxn modelId="{0074AFE4-514B-4F86-9ACA-E80C4F6F05DA}" type="presParOf" srcId="{0C51668B-E0C2-47B9-9B29-4E2AD9F091E2}" destId="{57482D1B-8C39-4F6C-90BB-85895D4A119E}" srcOrd="0" destOrd="0" presId="urn:microsoft.com/office/officeart/2005/8/layout/hierarchy3"/>
    <dgm:cxn modelId="{28303421-CB6B-4333-9906-0300D4FB189A}" type="presParOf" srcId="{0C51668B-E0C2-47B9-9B29-4E2AD9F091E2}" destId="{70E85854-2A2E-4521-9697-6AB652BDF6E1}" srcOrd="1" destOrd="0" presId="urn:microsoft.com/office/officeart/2005/8/layout/hierarchy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65A5A3D-80EE-4215-8562-266792432EE0}"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ZA"/>
        </a:p>
      </dgm:t>
    </dgm:pt>
    <dgm:pt modelId="{D755ADFC-C827-4F37-A1F2-BF33B5B69055}">
      <dgm:prSet phldrT="[Text]" custT="1"/>
      <dgm:spPr>
        <a:solidFill>
          <a:srgbClr val="002060"/>
        </a:solidFill>
      </dgm:spPr>
      <dgm:t>
        <a:bodyPr/>
        <a:lstStyle/>
        <a:p>
          <a:r>
            <a:rPr lang="en-ZA" sz="1600" b="1" dirty="0" smtClean="0"/>
            <a:t>Community conscious</a:t>
          </a:r>
          <a:endParaRPr lang="en-ZA" sz="1600" b="1" dirty="0"/>
        </a:p>
      </dgm:t>
    </dgm:pt>
    <dgm:pt modelId="{DF6B751F-33AC-4AE2-AE90-AD29A332464F}" type="parTrans" cxnId="{1DEF9AE8-8BA4-47C1-816D-9C78D1B6D5AA}">
      <dgm:prSet/>
      <dgm:spPr/>
      <dgm:t>
        <a:bodyPr/>
        <a:lstStyle/>
        <a:p>
          <a:endParaRPr lang="en-ZA" sz="1600"/>
        </a:p>
      </dgm:t>
    </dgm:pt>
    <dgm:pt modelId="{3F99F531-3E19-4A74-B6F5-92306544A2B7}" type="sibTrans" cxnId="{1DEF9AE8-8BA4-47C1-816D-9C78D1B6D5AA}">
      <dgm:prSet/>
      <dgm:spPr/>
      <dgm:t>
        <a:bodyPr/>
        <a:lstStyle/>
        <a:p>
          <a:endParaRPr lang="en-ZA" sz="1600"/>
        </a:p>
      </dgm:t>
    </dgm:pt>
    <dgm:pt modelId="{318D47E0-FC53-4B54-8282-DFAB9969D91D}">
      <dgm:prSet phldrT="[Text]" custT="1"/>
      <dgm:spPr>
        <a:solidFill>
          <a:srgbClr val="002060"/>
        </a:solidFill>
      </dgm:spPr>
      <dgm:t>
        <a:bodyPr/>
        <a:lstStyle/>
        <a:p>
          <a:r>
            <a:rPr lang="en-ZA" sz="1600" b="1" dirty="0" smtClean="0"/>
            <a:t>Continuous learning</a:t>
          </a:r>
          <a:endParaRPr lang="en-ZA" sz="1600" b="1" dirty="0"/>
        </a:p>
      </dgm:t>
    </dgm:pt>
    <dgm:pt modelId="{C9DEB7B1-EF4C-45C6-86C1-8B5F0F98579E}" type="parTrans" cxnId="{DFB309F4-3570-4485-A0B6-8218F11E8B6A}">
      <dgm:prSet/>
      <dgm:spPr/>
      <dgm:t>
        <a:bodyPr/>
        <a:lstStyle/>
        <a:p>
          <a:endParaRPr lang="en-ZA" sz="1600"/>
        </a:p>
      </dgm:t>
    </dgm:pt>
    <dgm:pt modelId="{5B75AA21-90D9-4E7A-AC9F-36692BBF001B}" type="sibTrans" cxnId="{DFB309F4-3570-4485-A0B6-8218F11E8B6A}">
      <dgm:prSet/>
      <dgm:spPr/>
      <dgm:t>
        <a:bodyPr/>
        <a:lstStyle/>
        <a:p>
          <a:endParaRPr lang="en-ZA" sz="1600"/>
        </a:p>
      </dgm:t>
    </dgm:pt>
    <dgm:pt modelId="{AB31A638-30A1-4E0B-BB90-E75B8FEE2317}">
      <dgm:prSet custT="1"/>
      <dgm:spPr>
        <a:solidFill>
          <a:srgbClr val="002060"/>
        </a:solidFill>
      </dgm:spPr>
      <dgm:t>
        <a:bodyPr/>
        <a:lstStyle/>
        <a:p>
          <a:r>
            <a:rPr lang="en-ZA" sz="1600" b="1" dirty="0" smtClean="0"/>
            <a:t>Collaboration</a:t>
          </a:r>
          <a:endParaRPr lang="en-ZA" sz="1600" b="1" dirty="0"/>
        </a:p>
      </dgm:t>
    </dgm:pt>
    <dgm:pt modelId="{6D5C7749-E35F-4174-BEB8-137B909705ED}" type="parTrans" cxnId="{FF41C2F2-C4F2-4885-B710-1DBB9BAB4A86}">
      <dgm:prSet/>
      <dgm:spPr/>
      <dgm:t>
        <a:bodyPr/>
        <a:lstStyle/>
        <a:p>
          <a:endParaRPr lang="en-ZA" sz="1600"/>
        </a:p>
      </dgm:t>
    </dgm:pt>
    <dgm:pt modelId="{24EF3594-CB85-43EA-9B18-124355B0327A}" type="sibTrans" cxnId="{FF41C2F2-C4F2-4885-B710-1DBB9BAB4A86}">
      <dgm:prSet/>
      <dgm:spPr/>
      <dgm:t>
        <a:bodyPr/>
        <a:lstStyle/>
        <a:p>
          <a:endParaRPr lang="en-ZA" sz="1600"/>
        </a:p>
      </dgm:t>
    </dgm:pt>
    <dgm:pt modelId="{2F19A6DF-437E-405B-A065-F368BF92924B}">
      <dgm:prSet custT="1"/>
      <dgm:spPr>
        <a:solidFill>
          <a:srgbClr val="002060"/>
        </a:solidFill>
      </dgm:spPr>
      <dgm:t>
        <a:bodyPr/>
        <a:lstStyle/>
        <a:p>
          <a:r>
            <a:rPr lang="en-ZA" sz="1600" b="1" dirty="0" smtClean="0"/>
            <a:t>Safety Conscious</a:t>
          </a:r>
          <a:endParaRPr lang="en-ZA" sz="1600" b="1" dirty="0"/>
        </a:p>
      </dgm:t>
    </dgm:pt>
    <dgm:pt modelId="{E8C5C2D2-CC10-45D2-A415-37F4F6C43B7E}" type="parTrans" cxnId="{A1A9FC20-BDA6-4B12-A91E-96CD98431B71}">
      <dgm:prSet/>
      <dgm:spPr/>
      <dgm:t>
        <a:bodyPr/>
        <a:lstStyle/>
        <a:p>
          <a:endParaRPr lang="en-ZA" sz="1600"/>
        </a:p>
      </dgm:t>
    </dgm:pt>
    <dgm:pt modelId="{CBAD4076-DFF9-490B-95A7-516A648404BD}" type="sibTrans" cxnId="{A1A9FC20-BDA6-4B12-A91E-96CD98431B71}">
      <dgm:prSet/>
      <dgm:spPr/>
      <dgm:t>
        <a:bodyPr/>
        <a:lstStyle/>
        <a:p>
          <a:endParaRPr lang="en-ZA" sz="1600"/>
        </a:p>
      </dgm:t>
    </dgm:pt>
    <dgm:pt modelId="{5B5D7F62-7D42-4873-AA0C-EC675DDEC1E6}">
      <dgm:prSet custT="1"/>
      <dgm:spPr>
        <a:solidFill>
          <a:srgbClr val="002060"/>
        </a:solidFill>
      </dgm:spPr>
      <dgm:t>
        <a:bodyPr/>
        <a:lstStyle/>
        <a:p>
          <a:r>
            <a:rPr lang="en-ZA" sz="1600" b="1" dirty="0" smtClean="0"/>
            <a:t>Simplicity</a:t>
          </a:r>
          <a:endParaRPr lang="en-ZA" sz="1600" b="1" dirty="0"/>
        </a:p>
      </dgm:t>
    </dgm:pt>
    <dgm:pt modelId="{4B2F3C82-8EEF-4BCC-9515-D708C7266B21}" type="parTrans" cxnId="{A76F0895-364C-4A2D-A428-7740C6A8F916}">
      <dgm:prSet/>
      <dgm:spPr/>
      <dgm:t>
        <a:bodyPr/>
        <a:lstStyle/>
        <a:p>
          <a:endParaRPr lang="en-ZA" sz="1600"/>
        </a:p>
      </dgm:t>
    </dgm:pt>
    <dgm:pt modelId="{BFFAEDAC-A9DD-4EF6-9B06-93807645B3A0}" type="sibTrans" cxnId="{A76F0895-364C-4A2D-A428-7740C6A8F916}">
      <dgm:prSet/>
      <dgm:spPr/>
      <dgm:t>
        <a:bodyPr/>
        <a:lstStyle/>
        <a:p>
          <a:endParaRPr lang="en-ZA" sz="1600"/>
        </a:p>
      </dgm:t>
    </dgm:pt>
    <dgm:pt modelId="{E54A69F2-CE90-4BA9-A4AC-D977D34E6620}">
      <dgm:prSet custT="1"/>
      <dgm:spPr>
        <a:solidFill>
          <a:srgbClr val="002060"/>
        </a:solidFill>
      </dgm:spPr>
      <dgm:t>
        <a:bodyPr/>
        <a:lstStyle/>
        <a:p>
          <a:r>
            <a:rPr lang="en-ZA" sz="1600" b="1" dirty="0" smtClean="0"/>
            <a:t>Scientific</a:t>
          </a:r>
          <a:endParaRPr lang="en-ZA" sz="1600" b="1" dirty="0"/>
        </a:p>
      </dgm:t>
    </dgm:pt>
    <dgm:pt modelId="{1BED6DD8-2E82-4F6C-B929-C9FF71D1298E}" type="sibTrans" cxnId="{C6B9DFF2-22C8-4A2B-824E-8E4ED1A11CAC}">
      <dgm:prSet/>
      <dgm:spPr/>
      <dgm:t>
        <a:bodyPr/>
        <a:lstStyle/>
        <a:p>
          <a:endParaRPr lang="en-ZA" sz="1600"/>
        </a:p>
      </dgm:t>
    </dgm:pt>
    <dgm:pt modelId="{7CC1445A-B52A-4AFC-8396-EB5D1644E974}" type="parTrans" cxnId="{C6B9DFF2-22C8-4A2B-824E-8E4ED1A11CAC}">
      <dgm:prSet/>
      <dgm:spPr/>
      <dgm:t>
        <a:bodyPr/>
        <a:lstStyle/>
        <a:p>
          <a:endParaRPr lang="en-ZA" sz="1600"/>
        </a:p>
      </dgm:t>
    </dgm:pt>
    <dgm:pt modelId="{1B020FC6-5412-4152-A146-5C263EFCE055}" type="pres">
      <dgm:prSet presAssocID="{A65A5A3D-80EE-4215-8562-266792432EE0}" presName="Name0" presStyleCnt="0">
        <dgm:presLayoutVars>
          <dgm:chMax val="7"/>
          <dgm:chPref val="7"/>
          <dgm:dir/>
        </dgm:presLayoutVars>
      </dgm:prSet>
      <dgm:spPr/>
      <dgm:t>
        <a:bodyPr/>
        <a:lstStyle/>
        <a:p>
          <a:endParaRPr lang="en-ZA"/>
        </a:p>
      </dgm:t>
    </dgm:pt>
    <dgm:pt modelId="{10818D5E-7606-4B3A-8617-ACF8080C7C35}" type="pres">
      <dgm:prSet presAssocID="{A65A5A3D-80EE-4215-8562-266792432EE0}" presName="Name1" presStyleCnt="0"/>
      <dgm:spPr/>
    </dgm:pt>
    <dgm:pt modelId="{D514CEBB-BC8F-4741-8AFF-268BACAF90B1}" type="pres">
      <dgm:prSet presAssocID="{A65A5A3D-80EE-4215-8562-266792432EE0}" presName="cycle" presStyleCnt="0"/>
      <dgm:spPr/>
    </dgm:pt>
    <dgm:pt modelId="{ACBA8F89-0855-4914-A4EB-23A7B978B6FA}" type="pres">
      <dgm:prSet presAssocID="{A65A5A3D-80EE-4215-8562-266792432EE0}" presName="srcNode" presStyleLbl="node1" presStyleIdx="0" presStyleCnt="6"/>
      <dgm:spPr/>
    </dgm:pt>
    <dgm:pt modelId="{53D4F20A-A4B8-4DEE-8F8A-3B86AF489999}" type="pres">
      <dgm:prSet presAssocID="{A65A5A3D-80EE-4215-8562-266792432EE0}" presName="conn" presStyleLbl="parChTrans1D2" presStyleIdx="0" presStyleCnt="1"/>
      <dgm:spPr/>
      <dgm:t>
        <a:bodyPr/>
        <a:lstStyle/>
        <a:p>
          <a:endParaRPr lang="en-ZA"/>
        </a:p>
      </dgm:t>
    </dgm:pt>
    <dgm:pt modelId="{B48CDA55-F018-4C50-9305-1C2702A9B71B}" type="pres">
      <dgm:prSet presAssocID="{A65A5A3D-80EE-4215-8562-266792432EE0}" presName="extraNode" presStyleLbl="node1" presStyleIdx="0" presStyleCnt="6"/>
      <dgm:spPr/>
    </dgm:pt>
    <dgm:pt modelId="{8EC89545-0093-463D-B9AB-4971DE85ADB9}" type="pres">
      <dgm:prSet presAssocID="{A65A5A3D-80EE-4215-8562-266792432EE0}" presName="dstNode" presStyleLbl="node1" presStyleIdx="0" presStyleCnt="6"/>
      <dgm:spPr/>
    </dgm:pt>
    <dgm:pt modelId="{D2D33295-1188-4E81-913C-F51AA3222BB1}" type="pres">
      <dgm:prSet presAssocID="{D755ADFC-C827-4F37-A1F2-BF33B5B69055}" presName="text_1" presStyleLbl="node1" presStyleIdx="0" presStyleCnt="6">
        <dgm:presLayoutVars>
          <dgm:bulletEnabled val="1"/>
        </dgm:presLayoutVars>
      </dgm:prSet>
      <dgm:spPr/>
      <dgm:t>
        <a:bodyPr/>
        <a:lstStyle/>
        <a:p>
          <a:endParaRPr lang="en-ZA"/>
        </a:p>
      </dgm:t>
    </dgm:pt>
    <dgm:pt modelId="{DD72F688-9FDF-40D1-80E3-EA81310DA398}" type="pres">
      <dgm:prSet presAssocID="{D755ADFC-C827-4F37-A1F2-BF33B5B69055}" presName="accent_1" presStyleCnt="0"/>
      <dgm:spPr/>
    </dgm:pt>
    <dgm:pt modelId="{CCE21941-D685-48DF-B1C5-42E2EBE061EE}" type="pres">
      <dgm:prSet presAssocID="{D755ADFC-C827-4F37-A1F2-BF33B5B69055}" presName="accentRepeatNode" presStyleLbl="solidFgAcc1" presStyleIdx="0" presStyleCnt="6" custScaleX="47729" custScaleY="51907"/>
      <dgm:spPr/>
    </dgm:pt>
    <dgm:pt modelId="{5D3DC6D4-C0DE-4392-9AD3-1EAA83AAB2B4}" type="pres">
      <dgm:prSet presAssocID="{2F19A6DF-437E-405B-A065-F368BF92924B}" presName="text_2" presStyleLbl="node1" presStyleIdx="1" presStyleCnt="6">
        <dgm:presLayoutVars>
          <dgm:bulletEnabled val="1"/>
        </dgm:presLayoutVars>
      </dgm:prSet>
      <dgm:spPr/>
      <dgm:t>
        <a:bodyPr/>
        <a:lstStyle/>
        <a:p>
          <a:endParaRPr lang="en-ZA"/>
        </a:p>
      </dgm:t>
    </dgm:pt>
    <dgm:pt modelId="{804FDE5F-7AE7-4752-A575-4BA8F1082CA2}" type="pres">
      <dgm:prSet presAssocID="{2F19A6DF-437E-405B-A065-F368BF92924B}" presName="accent_2" presStyleCnt="0"/>
      <dgm:spPr/>
    </dgm:pt>
    <dgm:pt modelId="{D8DCF1CE-9132-4AD9-B71F-FB22180C3F25}" type="pres">
      <dgm:prSet presAssocID="{2F19A6DF-437E-405B-A065-F368BF92924B}" presName="accentRepeatNode" presStyleLbl="solidFgAcc1" presStyleIdx="1" presStyleCnt="6" custScaleX="47729" custScaleY="51907"/>
      <dgm:spPr/>
      <dgm:t>
        <a:bodyPr/>
        <a:lstStyle/>
        <a:p>
          <a:endParaRPr lang="en-US"/>
        </a:p>
      </dgm:t>
    </dgm:pt>
    <dgm:pt modelId="{ABA77A0E-72D8-42CA-9604-BB7D30D943D3}" type="pres">
      <dgm:prSet presAssocID="{E54A69F2-CE90-4BA9-A4AC-D977D34E6620}" presName="text_3" presStyleLbl="node1" presStyleIdx="2" presStyleCnt="6">
        <dgm:presLayoutVars>
          <dgm:bulletEnabled val="1"/>
        </dgm:presLayoutVars>
      </dgm:prSet>
      <dgm:spPr/>
      <dgm:t>
        <a:bodyPr/>
        <a:lstStyle/>
        <a:p>
          <a:endParaRPr lang="en-ZA"/>
        </a:p>
      </dgm:t>
    </dgm:pt>
    <dgm:pt modelId="{55BEA7B7-9523-40E3-B3F0-FFEB02E4AC2E}" type="pres">
      <dgm:prSet presAssocID="{E54A69F2-CE90-4BA9-A4AC-D977D34E6620}" presName="accent_3" presStyleCnt="0"/>
      <dgm:spPr/>
    </dgm:pt>
    <dgm:pt modelId="{88A092AA-E08D-468B-B455-ACF58EB342BF}" type="pres">
      <dgm:prSet presAssocID="{E54A69F2-CE90-4BA9-A4AC-D977D34E6620}" presName="accentRepeatNode" presStyleLbl="solidFgAcc1" presStyleIdx="2" presStyleCnt="6" custScaleX="47729" custScaleY="51907"/>
      <dgm:spPr/>
    </dgm:pt>
    <dgm:pt modelId="{94053DEC-8C05-4379-8917-34A61FE88833}" type="pres">
      <dgm:prSet presAssocID="{5B5D7F62-7D42-4873-AA0C-EC675DDEC1E6}" presName="text_4" presStyleLbl="node1" presStyleIdx="3" presStyleCnt="6">
        <dgm:presLayoutVars>
          <dgm:bulletEnabled val="1"/>
        </dgm:presLayoutVars>
      </dgm:prSet>
      <dgm:spPr/>
      <dgm:t>
        <a:bodyPr/>
        <a:lstStyle/>
        <a:p>
          <a:endParaRPr lang="en-ZA"/>
        </a:p>
      </dgm:t>
    </dgm:pt>
    <dgm:pt modelId="{3097C330-5AEF-40D3-9B68-BF74B7B8ED63}" type="pres">
      <dgm:prSet presAssocID="{5B5D7F62-7D42-4873-AA0C-EC675DDEC1E6}" presName="accent_4" presStyleCnt="0"/>
      <dgm:spPr/>
    </dgm:pt>
    <dgm:pt modelId="{F87112D6-4795-4B4B-B471-C6302C82055A}" type="pres">
      <dgm:prSet presAssocID="{5B5D7F62-7D42-4873-AA0C-EC675DDEC1E6}" presName="accentRepeatNode" presStyleLbl="solidFgAcc1" presStyleIdx="3" presStyleCnt="6" custScaleX="47729" custScaleY="51907"/>
      <dgm:spPr/>
    </dgm:pt>
    <dgm:pt modelId="{0259A793-38ED-4730-A206-17A89D1D0CF7}" type="pres">
      <dgm:prSet presAssocID="{AB31A638-30A1-4E0B-BB90-E75B8FEE2317}" presName="text_5" presStyleLbl="node1" presStyleIdx="4" presStyleCnt="6">
        <dgm:presLayoutVars>
          <dgm:bulletEnabled val="1"/>
        </dgm:presLayoutVars>
      </dgm:prSet>
      <dgm:spPr/>
      <dgm:t>
        <a:bodyPr/>
        <a:lstStyle/>
        <a:p>
          <a:endParaRPr lang="en-ZA"/>
        </a:p>
      </dgm:t>
    </dgm:pt>
    <dgm:pt modelId="{C7538A5E-6FFF-4CE7-9AFF-4947B6E9B887}" type="pres">
      <dgm:prSet presAssocID="{AB31A638-30A1-4E0B-BB90-E75B8FEE2317}" presName="accent_5" presStyleCnt="0"/>
      <dgm:spPr/>
    </dgm:pt>
    <dgm:pt modelId="{5064BEB8-1136-4137-B17D-D10C0721C223}" type="pres">
      <dgm:prSet presAssocID="{AB31A638-30A1-4E0B-BB90-E75B8FEE2317}" presName="accentRepeatNode" presStyleLbl="solidFgAcc1" presStyleIdx="4" presStyleCnt="6" custScaleX="47729" custScaleY="51907"/>
      <dgm:spPr/>
    </dgm:pt>
    <dgm:pt modelId="{F30F37B2-6CF4-4E90-BA04-CA2B503FF4A8}" type="pres">
      <dgm:prSet presAssocID="{318D47E0-FC53-4B54-8282-DFAB9969D91D}" presName="text_6" presStyleLbl="node1" presStyleIdx="5" presStyleCnt="6">
        <dgm:presLayoutVars>
          <dgm:bulletEnabled val="1"/>
        </dgm:presLayoutVars>
      </dgm:prSet>
      <dgm:spPr/>
      <dgm:t>
        <a:bodyPr/>
        <a:lstStyle/>
        <a:p>
          <a:endParaRPr lang="en-ZA"/>
        </a:p>
      </dgm:t>
    </dgm:pt>
    <dgm:pt modelId="{A3D844DB-6958-448A-A4EB-13A420819943}" type="pres">
      <dgm:prSet presAssocID="{318D47E0-FC53-4B54-8282-DFAB9969D91D}" presName="accent_6" presStyleCnt="0"/>
      <dgm:spPr/>
    </dgm:pt>
    <dgm:pt modelId="{A4F3E8CB-2817-4DB1-AC85-65578E47143F}" type="pres">
      <dgm:prSet presAssocID="{318D47E0-FC53-4B54-8282-DFAB9969D91D}" presName="accentRepeatNode" presStyleLbl="solidFgAcc1" presStyleIdx="5" presStyleCnt="6" custScaleX="47729" custScaleY="51907"/>
      <dgm:spPr/>
    </dgm:pt>
  </dgm:ptLst>
  <dgm:cxnLst>
    <dgm:cxn modelId="{6E8D996A-1D10-45FA-A9D2-D5432FC10060}" type="presOf" srcId="{A65A5A3D-80EE-4215-8562-266792432EE0}" destId="{1B020FC6-5412-4152-A146-5C263EFCE055}" srcOrd="0" destOrd="0" presId="urn:microsoft.com/office/officeart/2008/layout/VerticalCurvedList"/>
    <dgm:cxn modelId="{1DEF9AE8-8BA4-47C1-816D-9C78D1B6D5AA}" srcId="{A65A5A3D-80EE-4215-8562-266792432EE0}" destId="{D755ADFC-C827-4F37-A1F2-BF33B5B69055}" srcOrd="0" destOrd="0" parTransId="{DF6B751F-33AC-4AE2-AE90-AD29A332464F}" sibTransId="{3F99F531-3E19-4A74-B6F5-92306544A2B7}"/>
    <dgm:cxn modelId="{03C81933-BEA2-4EC9-954C-8AF550FB7645}" type="presOf" srcId="{E54A69F2-CE90-4BA9-A4AC-D977D34E6620}" destId="{ABA77A0E-72D8-42CA-9604-BB7D30D943D3}" srcOrd="0" destOrd="0" presId="urn:microsoft.com/office/officeart/2008/layout/VerticalCurvedList"/>
    <dgm:cxn modelId="{8DCD1305-D239-45BB-883B-A21EC6A4545F}" type="presOf" srcId="{318D47E0-FC53-4B54-8282-DFAB9969D91D}" destId="{F30F37B2-6CF4-4E90-BA04-CA2B503FF4A8}" srcOrd="0" destOrd="0" presId="urn:microsoft.com/office/officeart/2008/layout/VerticalCurvedList"/>
    <dgm:cxn modelId="{2378A0FD-32CC-42A2-88C2-5D6668E82317}" type="presOf" srcId="{AB31A638-30A1-4E0B-BB90-E75B8FEE2317}" destId="{0259A793-38ED-4730-A206-17A89D1D0CF7}" srcOrd="0" destOrd="0" presId="urn:microsoft.com/office/officeart/2008/layout/VerticalCurvedList"/>
    <dgm:cxn modelId="{FF41C2F2-C4F2-4885-B710-1DBB9BAB4A86}" srcId="{A65A5A3D-80EE-4215-8562-266792432EE0}" destId="{AB31A638-30A1-4E0B-BB90-E75B8FEE2317}" srcOrd="4" destOrd="0" parTransId="{6D5C7749-E35F-4174-BEB8-137B909705ED}" sibTransId="{24EF3594-CB85-43EA-9B18-124355B0327A}"/>
    <dgm:cxn modelId="{6AD7435B-7D10-46F0-BB09-942664A1BC98}" type="presOf" srcId="{2F19A6DF-437E-405B-A065-F368BF92924B}" destId="{5D3DC6D4-C0DE-4392-9AD3-1EAA83AAB2B4}" srcOrd="0" destOrd="0" presId="urn:microsoft.com/office/officeart/2008/layout/VerticalCurvedList"/>
    <dgm:cxn modelId="{A76F0895-364C-4A2D-A428-7740C6A8F916}" srcId="{A65A5A3D-80EE-4215-8562-266792432EE0}" destId="{5B5D7F62-7D42-4873-AA0C-EC675DDEC1E6}" srcOrd="3" destOrd="0" parTransId="{4B2F3C82-8EEF-4BCC-9515-D708C7266B21}" sibTransId="{BFFAEDAC-A9DD-4EF6-9B06-93807645B3A0}"/>
    <dgm:cxn modelId="{DFB309F4-3570-4485-A0B6-8218F11E8B6A}" srcId="{A65A5A3D-80EE-4215-8562-266792432EE0}" destId="{318D47E0-FC53-4B54-8282-DFAB9969D91D}" srcOrd="5" destOrd="0" parTransId="{C9DEB7B1-EF4C-45C6-86C1-8B5F0F98579E}" sibTransId="{5B75AA21-90D9-4E7A-AC9F-36692BBF001B}"/>
    <dgm:cxn modelId="{20CBB787-8699-4474-80D7-B6F1A1711FA9}" type="presOf" srcId="{D755ADFC-C827-4F37-A1F2-BF33B5B69055}" destId="{D2D33295-1188-4E81-913C-F51AA3222BB1}" srcOrd="0" destOrd="0" presId="urn:microsoft.com/office/officeart/2008/layout/VerticalCurvedList"/>
    <dgm:cxn modelId="{C6B9DFF2-22C8-4A2B-824E-8E4ED1A11CAC}" srcId="{A65A5A3D-80EE-4215-8562-266792432EE0}" destId="{E54A69F2-CE90-4BA9-A4AC-D977D34E6620}" srcOrd="2" destOrd="0" parTransId="{7CC1445A-B52A-4AFC-8396-EB5D1644E974}" sibTransId="{1BED6DD8-2E82-4F6C-B929-C9FF71D1298E}"/>
    <dgm:cxn modelId="{A1A9FC20-BDA6-4B12-A91E-96CD98431B71}" srcId="{A65A5A3D-80EE-4215-8562-266792432EE0}" destId="{2F19A6DF-437E-405B-A065-F368BF92924B}" srcOrd="1" destOrd="0" parTransId="{E8C5C2D2-CC10-45D2-A415-37F4F6C43B7E}" sibTransId="{CBAD4076-DFF9-490B-95A7-516A648404BD}"/>
    <dgm:cxn modelId="{963C985F-FB62-4C7E-BF3E-D63B04B96064}" type="presOf" srcId="{3F99F531-3E19-4A74-B6F5-92306544A2B7}" destId="{53D4F20A-A4B8-4DEE-8F8A-3B86AF489999}" srcOrd="0" destOrd="0" presId="urn:microsoft.com/office/officeart/2008/layout/VerticalCurvedList"/>
    <dgm:cxn modelId="{4B094433-B8FC-47FA-A0C5-4B0DE3E0360B}" type="presOf" srcId="{5B5D7F62-7D42-4873-AA0C-EC675DDEC1E6}" destId="{94053DEC-8C05-4379-8917-34A61FE88833}" srcOrd="0" destOrd="0" presId="urn:microsoft.com/office/officeart/2008/layout/VerticalCurvedList"/>
    <dgm:cxn modelId="{74754BBB-A738-46E0-AEDD-D936565963F0}" type="presParOf" srcId="{1B020FC6-5412-4152-A146-5C263EFCE055}" destId="{10818D5E-7606-4B3A-8617-ACF8080C7C35}" srcOrd="0" destOrd="0" presId="urn:microsoft.com/office/officeart/2008/layout/VerticalCurvedList"/>
    <dgm:cxn modelId="{5C9BBBAC-1F5A-41FC-B60D-C886B3CE3844}" type="presParOf" srcId="{10818D5E-7606-4B3A-8617-ACF8080C7C35}" destId="{D514CEBB-BC8F-4741-8AFF-268BACAF90B1}" srcOrd="0" destOrd="0" presId="urn:microsoft.com/office/officeart/2008/layout/VerticalCurvedList"/>
    <dgm:cxn modelId="{0E0487B0-8E23-4808-8CBD-7A2520347CCC}" type="presParOf" srcId="{D514CEBB-BC8F-4741-8AFF-268BACAF90B1}" destId="{ACBA8F89-0855-4914-A4EB-23A7B978B6FA}" srcOrd="0" destOrd="0" presId="urn:microsoft.com/office/officeart/2008/layout/VerticalCurvedList"/>
    <dgm:cxn modelId="{4E3EBD02-FE5A-4A42-A5FD-B56CDC6CF573}" type="presParOf" srcId="{D514CEBB-BC8F-4741-8AFF-268BACAF90B1}" destId="{53D4F20A-A4B8-4DEE-8F8A-3B86AF489999}" srcOrd="1" destOrd="0" presId="urn:microsoft.com/office/officeart/2008/layout/VerticalCurvedList"/>
    <dgm:cxn modelId="{F896B413-4555-40D2-9BA2-0FDF4D1EDB0C}" type="presParOf" srcId="{D514CEBB-BC8F-4741-8AFF-268BACAF90B1}" destId="{B48CDA55-F018-4C50-9305-1C2702A9B71B}" srcOrd="2" destOrd="0" presId="urn:microsoft.com/office/officeart/2008/layout/VerticalCurvedList"/>
    <dgm:cxn modelId="{1B8ADE62-8DAF-4A54-BC58-DF3F29185CDF}" type="presParOf" srcId="{D514CEBB-BC8F-4741-8AFF-268BACAF90B1}" destId="{8EC89545-0093-463D-B9AB-4971DE85ADB9}" srcOrd="3" destOrd="0" presId="urn:microsoft.com/office/officeart/2008/layout/VerticalCurvedList"/>
    <dgm:cxn modelId="{2A690E3D-4EE4-439D-8E08-6E0CF9C1F1F1}" type="presParOf" srcId="{10818D5E-7606-4B3A-8617-ACF8080C7C35}" destId="{D2D33295-1188-4E81-913C-F51AA3222BB1}" srcOrd="1" destOrd="0" presId="urn:microsoft.com/office/officeart/2008/layout/VerticalCurvedList"/>
    <dgm:cxn modelId="{565CFCE9-959A-486A-8849-201227EEE565}" type="presParOf" srcId="{10818D5E-7606-4B3A-8617-ACF8080C7C35}" destId="{DD72F688-9FDF-40D1-80E3-EA81310DA398}" srcOrd="2" destOrd="0" presId="urn:microsoft.com/office/officeart/2008/layout/VerticalCurvedList"/>
    <dgm:cxn modelId="{18652ED2-1350-41F5-B3B6-DF1D554C44BE}" type="presParOf" srcId="{DD72F688-9FDF-40D1-80E3-EA81310DA398}" destId="{CCE21941-D685-48DF-B1C5-42E2EBE061EE}" srcOrd="0" destOrd="0" presId="urn:microsoft.com/office/officeart/2008/layout/VerticalCurvedList"/>
    <dgm:cxn modelId="{702C8E2F-DBDB-4FCE-AD18-10ADE2663D23}" type="presParOf" srcId="{10818D5E-7606-4B3A-8617-ACF8080C7C35}" destId="{5D3DC6D4-C0DE-4392-9AD3-1EAA83AAB2B4}" srcOrd="3" destOrd="0" presId="urn:microsoft.com/office/officeart/2008/layout/VerticalCurvedList"/>
    <dgm:cxn modelId="{9C96D568-04FA-4B6D-9BC6-0949D74CBC2E}" type="presParOf" srcId="{10818D5E-7606-4B3A-8617-ACF8080C7C35}" destId="{804FDE5F-7AE7-4752-A575-4BA8F1082CA2}" srcOrd="4" destOrd="0" presId="urn:microsoft.com/office/officeart/2008/layout/VerticalCurvedList"/>
    <dgm:cxn modelId="{FFD91899-21D2-41D5-B1DC-BCD82BFBEAAA}" type="presParOf" srcId="{804FDE5F-7AE7-4752-A575-4BA8F1082CA2}" destId="{D8DCF1CE-9132-4AD9-B71F-FB22180C3F25}" srcOrd="0" destOrd="0" presId="urn:microsoft.com/office/officeart/2008/layout/VerticalCurvedList"/>
    <dgm:cxn modelId="{B3C4E5E2-C1D3-44BB-BCF2-BD001BFB365D}" type="presParOf" srcId="{10818D5E-7606-4B3A-8617-ACF8080C7C35}" destId="{ABA77A0E-72D8-42CA-9604-BB7D30D943D3}" srcOrd="5" destOrd="0" presId="urn:microsoft.com/office/officeart/2008/layout/VerticalCurvedList"/>
    <dgm:cxn modelId="{35134364-B68C-48D1-AB6F-BA3A664FF842}" type="presParOf" srcId="{10818D5E-7606-4B3A-8617-ACF8080C7C35}" destId="{55BEA7B7-9523-40E3-B3F0-FFEB02E4AC2E}" srcOrd="6" destOrd="0" presId="urn:microsoft.com/office/officeart/2008/layout/VerticalCurvedList"/>
    <dgm:cxn modelId="{B91D9605-6CE9-487F-BA03-7A92933206EF}" type="presParOf" srcId="{55BEA7B7-9523-40E3-B3F0-FFEB02E4AC2E}" destId="{88A092AA-E08D-468B-B455-ACF58EB342BF}" srcOrd="0" destOrd="0" presId="urn:microsoft.com/office/officeart/2008/layout/VerticalCurvedList"/>
    <dgm:cxn modelId="{72115941-390F-41CC-8DCA-6B1362800E49}" type="presParOf" srcId="{10818D5E-7606-4B3A-8617-ACF8080C7C35}" destId="{94053DEC-8C05-4379-8917-34A61FE88833}" srcOrd="7" destOrd="0" presId="urn:microsoft.com/office/officeart/2008/layout/VerticalCurvedList"/>
    <dgm:cxn modelId="{34AD3D06-F94B-4A5E-9B0D-9B28B8851CBC}" type="presParOf" srcId="{10818D5E-7606-4B3A-8617-ACF8080C7C35}" destId="{3097C330-5AEF-40D3-9B68-BF74B7B8ED63}" srcOrd="8" destOrd="0" presId="urn:microsoft.com/office/officeart/2008/layout/VerticalCurvedList"/>
    <dgm:cxn modelId="{8B16C344-7F95-4167-BC28-53D6D7CFDEFE}" type="presParOf" srcId="{3097C330-5AEF-40D3-9B68-BF74B7B8ED63}" destId="{F87112D6-4795-4B4B-B471-C6302C82055A}" srcOrd="0" destOrd="0" presId="urn:microsoft.com/office/officeart/2008/layout/VerticalCurvedList"/>
    <dgm:cxn modelId="{E71CE1BB-B944-4B35-A0D9-FAAB82ACBA7F}" type="presParOf" srcId="{10818D5E-7606-4B3A-8617-ACF8080C7C35}" destId="{0259A793-38ED-4730-A206-17A89D1D0CF7}" srcOrd="9" destOrd="0" presId="urn:microsoft.com/office/officeart/2008/layout/VerticalCurvedList"/>
    <dgm:cxn modelId="{6B776EE0-20AB-4ED0-9D7C-34E2D0592AC1}" type="presParOf" srcId="{10818D5E-7606-4B3A-8617-ACF8080C7C35}" destId="{C7538A5E-6FFF-4CE7-9AFF-4947B6E9B887}" srcOrd="10" destOrd="0" presId="urn:microsoft.com/office/officeart/2008/layout/VerticalCurvedList"/>
    <dgm:cxn modelId="{3B83AAC3-C4DD-4FFE-A738-BE939FEC6279}" type="presParOf" srcId="{C7538A5E-6FFF-4CE7-9AFF-4947B6E9B887}" destId="{5064BEB8-1136-4137-B17D-D10C0721C223}" srcOrd="0" destOrd="0" presId="urn:microsoft.com/office/officeart/2008/layout/VerticalCurvedList"/>
    <dgm:cxn modelId="{A1B22751-50E1-43E3-8CC1-6C3696D4D449}" type="presParOf" srcId="{10818D5E-7606-4B3A-8617-ACF8080C7C35}" destId="{F30F37B2-6CF4-4E90-BA04-CA2B503FF4A8}" srcOrd="11" destOrd="0" presId="urn:microsoft.com/office/officeart/2008/layout/VerticalCurvedList"/>
    <dgm:cxn modelId="{7CAF917C-682E-4917-938E-E7F6BEDB47CA}" type="presParOf" srcId="{10818D5E-7606-4B3A-8617-ACF8080C7C35}" destId="{A3D844DB-6958-448A-A4EB-13A420819943}" srcOrd="12" destOrd="0" presId="urn:microsoft.com/office/officeart/2008/layout/VerticalCurvedList"/>
    <dgm:cxn modelId="{0F30CA33-EA8A-4D57-850A-436921537D0F}" type="presParOf" srcId="{A3D844DB-6958-448A-A4EB-13A420819943}" destId="{A4F3E8CB-2817-4DB1-AC85-65578E47143F}"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BE39CF7-1FD1-484C-98BE-E52FB5D192D6}" type="doc">
      <dgm:prSet loTypeId="urn:microsoft.com/office/officeart/2005/8/layout/orgChart1" loCatId="hierarchy" qsTypeId="urn:microsoft.com/office/officeart/2005/8/quickstyle/3d2" qsCatId="3D" csTypeId="urn:microsoft.com/office/officeart/2005/8/colors/accent1_2" csCatId="accent1" phldr="1"/>
      <dgm:spPr/>
      <dgm:t>
        <a:bodyPr/>
        <a:lstStyle/>
        <a:p>
          <a:endParaRPr lang="en-US"/>
        </a:p>
      </dgm:t>
    </dgm:pt>
    <dgm:pt modelId="{27ECC114-93BD-4927-B181-0406CBBA86D5}">
      <dgm:prSet phldrT="[Text]" custT="1"/>
      <dgm:spPr>
        <a:solidFill>
          <a:schemeClr val="accent2"/>
        </a:solidFill>
      </dgm:spPr>
      <dgm:t>
        <a:bodyPr/>
        <a:lstStyle/>
        <a:p>
          <a:r>
            <a:rPr lang="en-US" sz="1000" b="1" dirty="0"/>
            <a:t>CHIEF  EXECUTIVE  OFFICER</a:t>
          </a:r>
        </a:p>
      </dgm:t>
    </dgm:pt>
    <dgm:pt modelId="{0B57829A-601E-4E19-99D1-A00815C2C771}" type="parTrans" cxnId="{2F051DA0-15FE-40DC-8A6F-93FF23D5BC26}">
      <dgm:prSet/>
      <dgm:spPr/>
      <dgm:t>
        <a:bodyPr/>
        <a:lstStyle/>
        <a:p>
          <a:endParaRPr lang="en-US"/>
        </a:p>
      </dgm:t>
    </dgm:pt>
    <dgm:pt modelId="{CB0F51FC-B828-462B-8985-D3BF86D7F9F0}" type="sibTrans" cxnId="{2F051DA0-15FE-40DC-8A6F-93FF23D5BC26}">
      <dgm:prSet/>
      <dgm:spPr/>
      <dgm:t>
        <a:bodyPr/>
        <a:lstStyle/>
        <a:p>
          <a:endParaRPr lang="en-US"/>
        </a:p>
      </dgm:t>
    </dgm:pt>
    <dgm:pt modelId="{29798F2B-4E6B-42CA-8469-07CFED66FAAD}">
      <dgm:prSet phldrT="[Text]" custT="1"/>
      <dgm:spPr>
        <a:solidFill>
          <a:schemeClr val="accent2"/>
        </a:solidFill>
      </dgm:spPr>
      <dgm:t>
        <a:bodyPr/>
        <a:lstStyle/>
        <a:p>
          <a:r>
            <a:rPr lang="en-US" sz="1100" b="1"/>
            <a:t>OPERATIONS</a:t>
          </a:r>
        </a:p>
      </dgm:t>
    </dgm:pt>
    <dgm:pt modelId="{B56D52F8-DDE7-4BDC-BD93-670CA5699676}" type="parTrans" cxnId="{9C3CE199-840B-4B1D-8A70-1F09020DEE6E}">
      <dgm:prSet/>
      <dgm:spPr/>
      <dgm:t>
        <a:bodyPr/>
        <a:lstStyle/>
        <a:p>
          <a:endParaRPr lang="en-US"/>
        </a:p>
      </dgm:t>
    </dgm:pt>
    <dgm:pt modelId="{6978EF93-371D-4741-8D54-984688ED7ECA}" type="sibTrans" cxnId="{9C3CE199-840B-4B1D-8A70-1F09020DEE6E}">
      <dgm:prSet/>
      <dgm:spPr/>
      <dgm:t>
        <a:bodyPr/>
        <a:lstStyle/>
        <a:p>
          <a:endParaRPr lang="en-US"/>
        </a:p>
      </dgm:t>
    </dgm:pt>
    <dgm:pt modelId="{8D5FF9F7-051A-468C-BB7E-87433CDCE613}">
      <dgm:prSet phldrT="[Text]" custT="1"/>
      <dgm:spPr>
        <a:solidFill>
          <a:schemeClr val="accent2"/>
        </a:solidFill>
      </dgm:spPr>
      <dgm:t>
        <a:bodyPr/>
        <a:lstStyle/>
        <a:p>
          <a:r>
            <a:rPr lang="en-US" sz="1100" b="1" dirty="0"/>
            <a:t>HUMAN CAPITAL MANAGEMENT</a:t>
          </a:r>
        </a:p>
      </dgm:t>
    </dgm:pt>
    <dgm:pt modelId="{25372251-D0B6-4386-B6F8-6E74E70D9A58}" type="parTrans" cxnId="{10F0F51B-F6B1-4BC7-8787-5355BE2D616B}">
      <dgm:prSet/>
      <dgm:spPr/>
      <dgm:t>
        <a:bodyPr/>
        <a:lstStyle/>
        <a:p>
          <a:endParaRPr lang="en-US"/>
        </a:p>
      </dgm:t>
    </dgm:pt>
    <dgm:pt modelId="{409B6928-7EE8-41DE-A84E-3FF1EB0D3A4A}" type="sibTrans" cxnId="{10F0F51B-F6B1-4BC7-8787-5355BE2D616B}">
      <dgm:prSet/>
      <dgm:spPr/>
      <dgm:t>
        <a:bodyPr/>
        <a:lstStyle/>
        <a:p>
          <a:endParaRPr lang="en-US"/>
        </a:p>
      </dgm:t>
    </dgm:pt>
    <dgm:pt modelId="{5F8A2381-6D89-4C0C-9159-6363F69E1668}">
      <dgm:prSet phldrT="[Text]" custT="1"/>
      <dgm:spPr>
        <a:solidFill>
          <a:schemeClr val="accent2"/>
        </a:solidFill>
      </dgm:spPr>
      <dgm:t>
        <a:bodyPr/>
        <a:lstStyle/>
        <a:p>
          <a:r>
            <a:rPr lang="en-US" sz="1100" b="1" dirty="0"/>
            <a:t>CORPORATE  AFFAIRS</a:t>
          </a:r>
        </a:p>
      </dgm:t>
    </dgm:pt>
    <dgm:pt modelId="{2C295E6E-EDF1-4B3F-9EC9-94B684748741}" type="parTrans" cxnId="{7FC43A06-1D93-41CD-BF4B-A7A24DE34B94}">
      <dgm:prSet/>
      <dgm:spPr/>
      <dgm:t>
        <a:bodyPr/>
        <a:lstStyle/>
        <a:p>
          <a:endParaRPr lang="en-US"/>
        </a:p>
      </dgm:t>
    </dgm:pt>
    <dgm:pt modelId="{6E011DFC-D6F4-4281-B321-4107813E958F}" type="sibTrans" cxnId="{7FC43A06-1D93-41CD-BF4B-A7A24DE34B94}">
      <dgm:prSet/>
      <dgm:spPr/>
      <dgm:t>
        <a:bodyPr/>
        <a:lstStyle/>
        <a:p>
          <a:endParaRPr lang="en-US"/>
        </a:p>
      </dgm:t>
    </dgm:pt>
    <dgm:pt modelId="{0C20A5C0-2E77-41F4-A167-92106ED0BD4D}">
      <dgm:prSet custT="1"/>
      <dgm:spPr>
        <a:solidFill>
          <a:schemeClr val="accent2"/>
        </a:solidFill>
      </dgm:spPr>
      <dgm:t>
        <a:bodyPr/>
        <a:lstStyle/>
        <a:p>
          <a:r>
            <a:rPr lang="en-US" sz="1000" b="1" dirty="0"/>
            <a:t>SAWS BOARD</a:t>
          </a:r>
          <a:endParaRPr lang="en-US" sz="1000" dirty="0"/>
        </a:p>
      </dgm:t>
    </dgm:pt>
    <dgm:pt modelId="{ADF5656F-814E-4ECA-853B-E742899B6AC8}" type="parTrans" cxnId="{3A0742BC-6301-4797-95A2-20B9BA891400}">
      <dgm:prSet/>
      <dgm:spPr/>
      <dgm:t>
        <a:bodyPr/>
        <a:lstStyle/>
        <a:p>
          <a:endParaRPr lang="en-US"/>
        </a:p>
      </dgm:t>
    </dgm:pt>
    <dgm:pt modelId="{1DC854CC-31CF-4782-9895-AA6794B1BC58}" type="sibTrans" cxnId="{3A0742BC-6301-4797-95A2-20B9BA891400}">
      <dgm:prSet/>
      <dgm:spPr/>
      <dgm:t>
        <a:bodyPr/>
        <a:lstStyle/>
        <a:p>
          <a:endParaRPr lang="en-US"/>
        </a:p>
      </dgm:t>
    </dgm:pt>
    <dgm:pt modelId="{66889546-6F77-46F2-9C73-5438B5CDC7C1}">
      <dgm:prSet custT="1"/>
      <dgm:spPr>
        <a:solidFill>
          <a:schemeClr val="accent2"/>
        </a:solidFill>
      </dgm:spPr>
      <dgm:t>
        <a:bodyPr/>
        <a:lstStyle/>
        <a:p>
          <a:r>
            <a:rPr lang="en-US" sz="1100" b="1" dirty="0"/>
            <a:t>CHIEF  FINANCIAL  OFFICER</a:t>
          </a:r>
        </a:p>
      </dgm:t>
    </dgm:pt>
    <dgm:pt modelId="{6040D317-9BFB-40AD-8AE2-A123FEDC2F95}" type="parTrans" cxnId="{495CF699-9762-4F42-A79A-C98BF7E675A1}">
      <dgm:prSet/>
      <dgm:spPr/>
      <dgm:t>
        <a:bodyPr/>
        <a:lstStyle/>
        <a:p>
          <a:endParaRPr lang="en-US"/>
        </a:p>
      </dgm:t>
    </dgm:pt>
    <dgm:pt modelId="{2F7441FD-9A19-474B-9818-516049D6DA3D}" type="sibTrans" cxnId="{495CF699-9762-4F42-A79A-C98BF7E675A1}">
      <dgm:prSet/>
      <dgm:spPr/>
      <dgm:t>
        <a:bodyPr/>
        <a:lstStyle/>
        <a:p>
          <a:endParaRPr lang="en-US"/>
        </a:p>
      </dgm:t>
    </dgm:pt>
    <dgm:pt modelId="{BDFEDA5B-711B-4FF9-BFF8-5FC48F9FA945}">
      <dgm:prSet custT="1"/>
      <dgm:spPr>
        <a:solidFill>
          <a:schemeClr val="accent2"/>
        </a:solidFill>
      </dgm:spPr>
      <dgm:t>
        <a:bodyPr/>
        <a:lstStyle/>
        <a:p>
          <a:r>
            <a:rPr lang="en-US" sz="900" b="1" dirty="0"/>
            <a:t>HUMAN CAPITAL SERVICES</a:t>
          </a:r>
          <a:endParaRPr lang="en-US" sz="900" b="0" dirty="0"/>
        </a:p>
      </dgm:t>
    </dgm:pt>
    <dgm:pt modelId="{736211D5-4CB3-46F8-AD7F-1B09EED1ED8F}" type="parTrans" cxnId="{E7BC5F1F-69AE-45F0-9D1E-C2DCA932E552}">
      <dgm:prSet/>
      <dgm:spPr/>
      <dgm:t>
        <a:bodyPr/>
        <a:lstStyle/>
        <a:p>
          <a:endParaRPr lang="en-US"/>
        </a:p>
      </dgm:t>
    </dgm:pt>
    <dgm:pt modelId="{E2C7246C-A44B-4FA1-91B1-F15D792D1AA7}" type="sibTrans" cxnId="{E7BC5F1F-69AE-45F0-9D1E-C2DCA932E552}">
      <dgm:prSet/>
      <dgm:spPr/>
      <dgm:t>
        <a:bodyPr/>
        <a:lstStyle/>
        <a:p>
          <a:endParaRPr lang="en-US"/>
        </a:p>
      </dgm:t>
    </dgm:pt>
    <dgm:pt modelId="{8F0D2EE8-6935-4551-948C-D3899CF949F6}">
      <dgm:prSet custT="1"/>
      <dgm:spPr>
        <a:solidFill>
          <a:schemeClr val="accent2"/>
        </a:solidFill>
      </dgm:spPr>
      <dgm:t>
        <a:bodyPr/>
        <a:lstStyle/>
        <a:p>
          <a:r>
            <a:rPr lang="en-US" sz="900" b="1"/>
            <a:t>I . C. T.</a:t>
          </a:r>
          <a:endParaRPr lang="en-US" sz="900" b="0"/>
        </a:p>
      </dgm:t>
    </dgm:pt>
    <dgm:pt modelId="{2F5979E7-1C3F-4667-B310-5B8C41ECC5C4}" type="parTrans" cxnId="{5534D67A-2F34-4936-813C-39DA08C893AC}">
      <dgm:prSet/>
      <dgm:spPr/>
      <dgm:t>
        <a:bodyPr/>
        <a:lstStyle/>
        <a:p>
          <a:endParaRPr lang="en-US"/>
        </a:p>
      </dgm:t>
    </dgm:pt>
    <dgm:pt modelId="{3DEE8CA1-3D53-40B3-B82C-B14F23BD36FD}" type="sibTrans" cxnId="{5534D67A-2F34-4936-813C-39DA08C893AC}">
      <dgm:prSet/>
      <dgm:spPr/>
      <dgm:t>
        <a:bodyPr/>
        <a:lstStyle/>
        <a:p>
          <a:endParaRPr lang="en-US"/>
        </a:p>
      </dgm:t>
    </dgm:pt>
    <dgm:pt modelId="{CECD3022-3F2F-4CAA-9F26-F47DCB5D37F6}">
      <dgm:prSet custT="1"/>
      <dgm:spPr>
        <a:solidFill>
          <a:schemeClr val="accent2"/>
        </a:solidFill>
      </dgm:spPr>
      <dgm:t>
        <a:bodyPr/>
        <a:lstStyle/>
        <a:p>
          <a:r>
            <a:rPr lang="en-US" sz="900" b="1" dirty="0"/>
            <a:t>CORPORATE COMMUNICATIONS</a:t>
          </a:r>
          <a:endParaRPr lang="en-US" sz="900" b="0" dirty="0"/>
        </a:p>
      </dgm:t>
    </dgm:pt>
    <dgm:pt modelId="{79EF821C-700B-4D5E-826B-CE3C5A89ADA7}" type="parTrans" cxnId="{0E4EBC71-08FF-470D-9A5D-0E4671E7A018}">
      <dgm:prSet/>
      <dgm:spPr/>
      <dgm:t>
        <a:bodyPr/>
        <a:lstStyle/>
        <a:p>
          <a:endParaRPr lang="en-US"/>
        </a:p>
      </dgm:t>
    </dgm:pt>
    <dgm:pt modelId="{91E18CCA-7B7A-4156-8E09-2999A0680902}" type="sibTrans" cxnId="{0E4EBC71-08FF-470D-9A5D-0E4671E7A018}">
      <dgm:prSet/>
      <dgm:spPr/>
      <dgm:t>
        <a:bodyPr/>
        <a:lstStyle/>
        <a:p>
          <a:endParaRPr lang="en-US"/>
        </a:p>
      </dgm:t>
    </dgm:pt>
    <dgm:pt modelId="{324E6150-DCE5-4998-89B8-89206D64F52B}">
      <dgm:prSet custT="1"/>
      <dgm:spPr>
        <a:solidFill>
          <a:schemeClr val="accent2"/>
        </a:solidFill>
      </dgm:spPr>
      <dgm:t>
        <a:bodyPr/>
        <a:lstStyle/>
        <a:p>
          <a:r>
            <a:rPr lang="en-US" sz="900" b="1" dirty="0"/>
            <a:t>STAKEHOLDER  RELATIONS</a:t>
          </a:r>
          <a:endParaRPr lang="en-US" sz="900" dirty="0"/>
        </a:p>
      </dgm:t>
    </dgm:pt>
    <dgm:pt modelId="{FD7142F2-D87A-4C2C-97BF-5AD5927E6F3E}" type="parTrans" cxnId="{0E166CC7-2834-4EF2-ACCF-220DBBCF5B7D}">
      <dgm:prSet/>
      <dgm:spPr/>
      <dgm:t>
        <a:bodyPr/>
        <a:lstStyle/>
        <a:p>
          <a:endParaRPr lang="en-US"/>
        </a:p>
      </dgm:t>
    </dgm:pt>
    <dgm:pt modelId="{E2208E8A-A055-4214-9696-0A95DF4FE19F}" type="sibTrans" cxnId="{0E166CC7-2834-4EF2-ACCF-220DBBCF5B7D}">
      <dgm:prSet/>
      <dgm:spPr/>
      <dgm:t>
        <a:bodyPr/>
        <a:lstStyle/>
        <a:p>
          <a:endParaRPr lang="en-US"/>
        </a:p>
      </dgm:t>
    </dgm:pt>
    <dgm:pt modelId="{7A4ED526-5BDA-40A6-AC5B-F70E694A627B}">
      <dgm:prSet custT="1"/>
      <dgm:spPr>
        <a:solidFill>
          <a:schemeClr val="accent2"/>
        </a:solidFill>
      </dgm:spPr>
      <dgm:t>
        <a:bodyPr/>
        <a:lstStyle/>
        <a:p>
          <a:r>
            <a:rPr lang="en-US" sz="900" b="1" dirty="0"/>
            <a:t>FINANCE</a:t>
          </a:r>
          <a:endParaRPr lang="en-US" sz="900" b="0" dirty="0"/>
        </a:p>
      </dgm:t>
    </dgm:pt>
    <dgm:pt modelId="{9F596A3A-E6A2-44BC-8B3F-AFE2D98997FC}" type="parTrans" cxnId="{67A17A47-9F9E-4F96-870A-CD5A35FCA9C4}">
      <dgm:prSet/>
      <dgm:spPr/>
      <dgm:t>
        <a:bodyPr/>
        <a:lstStyle/>
        <a:p>
          <a:endParaRPr lang="en-US"/>
        </a:p>
      </dgm:t>
    </dgm:pt>
    <dgm:pt modelId="{C5D16DC5-DB30-4D21-B89C-C317AD7896BD}" type="sibTrans" cxnId="{67A17A47-9F9E-4F96-870A-CD5A35FCA9C4}">
      <dgm:prSet/>
      <dgm:spPr/>
      <dgm:t>
        <a:bodyPr/>
        <a:lstStyle/>
        <a:p>
          <a:endParaRPr lang="en-US"/>
        </a:p>
      </dgm:t>
    </dgm:pt>
    <dgm:pt modelId="{FBF5D38B-D6CE-44FA-93C2-CECFAA8DEDB2}">
      <dgm:prSet custT="1"/>
      <dgm:spPr>
        <a:solidFill>
          <a:schemeClr val="accent2"/>
        </a:solidFill>
      </dgm:spPr>
      <dgm:t>
        <a:bodyPr/>
        <a:lstStyle/>
        <a:p>
          <a:r>
            <a:rPr lang="en-US" sz="900" b="1"/>
            <a:t>REGIONAL OFFICES</a:t>
          </a:r>
          <a:endParaRPr lang="en-US" sz="900"/>
        </a:p>
      </dgm:t>
    </dgm:pt>
    <dgm:pt modelId="{E557786A-CC94-4F38-AB12-252B18AED611}" type="parTrans" cxnId="{2B419E89-5A03-4331-9DD2-C97861FCD91E}">
      <dgm:prSet/>
      <dgm:spPr/>
      <dgm:t>
        <a:bodyPr/>
        <a:lstStyle/>
        <a:p>
          <a:endParaRPr lang="en-US"/>
        </a:p>
      </dgm:t>
    </dgm:pt>
    <dgm:pt modelId="{4DFBE1B4-8C45-44D4-9D29-0E04E4702D9B}" type="sibTrans" cxnId="{2B419E89-5A03-4331-9DD2-C97861FCD91E}">
      <dgm:prSet/>
      <dgm:spPr/>
      <dgm:t>
        <a:bodyPr/>
        <a:lstStyle/>
        <a:p>
          <a:endParaRPr lang="en-US"/>
        </a:p>
      </dgm:t>
    </dgm:pt>
    <dgm:pt modelId="{D7FF2EAA-4A46-454D-90B7-CC1555C2F4F8}">
      <dgm:prSet custT="1"/>
      <dgm:spPr>
        <a:solidFill>
          <a:schemeClr val="accent2"/>
        </a:solidFill>
      </dgm:spPr>
      <dgm:t>
        <a:bodyPr/>
        <a:lstStyle/>
        <a:p>
          <a:r>
            <a:rPr lang="en-US" sz="900" b="1" dirty="0"/>
            <a:t>RESEARCH</a:t>
          </a:r>
          <a:endParaRPr lang="en-US" sz="900" dirty="0"/>
        </a:p>
      </dgm:t>
    </dgm:pt>
    <dgm:pt modelId="{9220F98A-7BC2-4CBC-9F27-5919E1CB4242}" type="parTrans" cxnId="{0868D5AD-BA91-4B86-A04F-EE8333D8FCFD}">
      <dgm:prSet/>
      <dgm:spPr/>
      <dgm:t>
        <a:bodyPr/>
        <a:lstStyle/>
        <a:p>
          <a:endParaRPr lang="en-US"/>
        </a:p>
      </dgm:t>
    </dgm:pt>
    <dgm:pt modelId="{000CBD3C-2018-42C4-98AF-BF2BCAF320FB}" type="sibTrans" cxnId="{0868D5AD-BA91-4B86-A04F-EE8333D8FCFD}">
      <dgm:prSet/>
      <dgm:spPr/>
      <dgm:t>
        <a:bodyPr/>
        <a:lstStyle/>
        <a:p>
          <a:endParaRPr lang="en-US"/>
        </a:p>
      </dgm:t>
    </dgm:pt>
    <dgm:pt modelId="{7B7A553D-7E2F-49C4-BA4E-2A59B2B7968E}">
      <dgm:prSet custT="1"/>
      <dgm:spPr>
        <a:solidFill>
          <a:schemeClr val="accent2"/>
        </a:solidFill>
      </dgm:spPr>
      <dgm:t>
        <a:bodyPr/>
        <a:lstStyle/>
        <a:p>
          <a:r>
            <a:rPr lang="en-US" sz="900" b="1"/>
            <a:t>AVIATION</a:t>
          </a:r>
          <a:endParaRPr lang="en-US" sz="900"/>
        </a:p>
      </dgm:t>
    </dgm:pt>
    <dgm:pt modelId="{10F646C5-579B-4F12-AB59-A212F7D76E83}" type="parTrans" cxnId="{5555DD59-F4A9-48F4-A213-CFCFCB07CA6D}">
      <dgm:prSet/>
      <dgm:spPr/>
      <dgm:t>
        <a:bodyPr/>
        <a:lstStyle/>
        <a:p>
          <a:endParaRPr lang="en-US"/>
        </a:p>
      </dgm:t>
    </dgm:pt>
    <dgm:pt modelId="{32070E2C-ABA3-4F83-A984-80E14D5278E6}" type="sibTrans" cxnId="{5555DD59-F4A9-48F4-A213-CFCFCB07CA6D}">
      <dgm:prSet/>
      <dgm:spPr/>
      <dgm:t>
        <a:bodyPr/>
        <a:lstStyle/>
        <a:p>
          <a:endParaRPr lang="en-US"/>
        </a:p>
      </dgm:t>
    </dgm:pt>
    <dgm:pt modelId="{BE3C1ADE-5E84-4298-8817-D2D9925AA7EC}">
      <dgm:prSet custT="1"/>
      <dgm:spPr>
        <a:solidFill>
          <a:schemeClr val="accent2"/>
        </a:solidFill>
      </dgm:spPr>
      <dgm:t>
        <a:bodyPr/>
        <a:lstStyle/>
        <a:p>
          <a:r>
            <a:rPr lang="en-US" sz="900" b="1" dirty="0"/>
            <a:t>FORECASTING</a:t>
          </a:r>
          <a:endParaRPr lang="en-US" sz="900" dirty="0"/>
        </a:p>
      </dgm:t>
    </dgm:pt>
    <dgm:pt modelId="{ED6797EF-7244-4B5A-9235-4D949918B7FF}" type="parTrans" cxnId="{362A457A-BD11-4239-86A3-CE85A7DFD56E}">
      <dgm:prSet/>
      <dgm:spPr/>
      <dgm:t>
        <a:bodyPr/>
        <a:lstStyle/>
        <a:p>
          <a:endParaRPr lang="en-US"/>
        </a:p>
      </dgm:t>
    </dgm:pt>
    <dgm:pt modelId="{1770227D-53E3-44EB-BC7E-A49664AC77DF}" type="sibTrans" cxnId="{362A457A-BD11-4239-86A3-CE85A7DFD56E}">
      <dgm:prSet/>
      <dgm:spPr/>
      <dgm:t>
        <a:bodyPr/>
        <a:lstStyle/>
        <a:p>
          <a:endParaRPr lang="en-US"/>
        </a:p>
      </dgm:t>
    </dgm:pt>
    <dgm:pt modelId="{EAC18FF3-D2D6-42D0-B8FF-4796F267447E}">
      <dgm:prSet custT="1"/>
      <dgm:spPr>
        <a:solidFill>
          <a:schemeClr val="accent2"/>
        </a:solidFill>
      </dgm:spPr>
      <dgm:t>
        <a:bodyPr/>
        <a:lstStyle/>
        <a:p>
          <a:r>
            <a:rPr lang="en-US" sz="900" b="1" dirty="0"/>
            <a:t>CLIMATE  SERVICE</a:t>
          </a:r>
          <a:endParaRPr lang="en-US" sz="900" dirty="0"/>
        </a:p>
      </dgm:t>
    </dgm:pt>
    <dgm:pt modelId="{EC596DC7-2FD0-4D0F-8368-B01C183E84F1}" type="parTrans" cxnId="{43F0487A-BE6D-4A3B-AD29-E53700A909B3}">
      <dgm:prSet/>
      <dgm:spPr/>
      <dgm:t>
        <a:bodyPr/>
        <a:lstStyle/>
        <a:p>
          <a:endParaRPr lang="en-US"/>
        </a:p>
      </dgm:t>
    </dgm:pt>
    <dgm:pt modelId="{91FA70E7-8502-449C-8106-62320AE76D1C}" type="sibTrans" cxnId="{43F0487A-BE6D-4A3B-AD29-E53700A909B3}">
      <dgm:prSet/>
      <dgm:spPr/>
      <dgm:t>
        <a:bodyPr/>
        <a:lstStyle/>
        <a:p>
          <a:endParaRPr lang="en-US"/>
        </a:p>
      </dgm:t>
    </dgm:pt>
    <dgm:pt modelId="{FF8D38E7-7CEE-4436-A87B-4D21817D229A}">
      <dgm:prSet custT="1"/>
      <dgm:spPr>
        <a:solidFill>
          <a:schemeClr val="accent2"/>
        </a:solidFill>
      </dgm:spPr>
      <dgm:t>
        <a:bodyPr/>
        <a:lstStyle/>
        <a:p>
          <a:r>
            <a:rPr lang="en-US" sz="900" b="1" dirty="0"/>
            <a:t>HUMAN CAPITAL DEVELOPMENT</a:t>
          </a:r>
          <a:endParaRPr lang="en-US" sz="900" dirty="0"/>
        </a:p>
      </dgm:t>
    </dgm:pt>
    <dgm:pt modelId="{6133768A-55D2-4AE0-B3D9-8C9D1DF388C3}" type="parTrans" cxnId="{5DE37161-1032-4FB5-8D71-8DF5A8F8F37D}">
      <dgm:prSet/>
      <dgm:spPr/>
      <dgm:t>
        <a:bodyPr/>
        <a:lstStyle/>
        <a:p>
          <a:endParaRPr lang="en-US"/>
        </a:p>
      </dgm:t>
    </dgm:pt>
    <dgm:pt modelId="{B64A193C-BA7D-4C8A-8E4A-00C5C93B9253}" type="sibTrans" cxnId="{5DE37161-1032-4FB5-8D71-8DF5A8F8F37D}">
      <dgm:prSet/>
      <dgm:spPr/>
      <dgm:t>
        <a:bodyPr/>
        <a:lstStyle/>
        <a:p>
          <a:endParaRPr lang="en-US"/>
        </a:p>
      </dgm:t>
    </dgm:pt>
    <dgm:pt modelId="{6FC81C12-1A83-4B53-ADA2-DC2646FE4023}">
      <dgm:prSet custT="1"/>
      <dgm:spPr>
        <a:solidFill>
          <a:schemeClr val="accent2"/>
        </a:solidFill>
      </dgm:spPr>
      <dgm:t>
        <a:bodyPr/>
        <a:lstStyle/>
        <a:p>
          <a:r>
            <a:rPr lang="en-US" sz="900" b="1" dirty="0"/>
            <a:t>COMMERCIAL</a:t>
          </a:r>
          <a:endParaRPr lang="en-US" sz="900" dirty="0"/>
        </a:p>
      </dgm:t>
    </dgm:pt>
    <dgm:pt modelId="{8729C796-AB4D-47B9-AB94-61B53ED78643}" type="parTrans" cxnId="{F4293C66-FA01-4B1E-A926-4FEA88F15899}">
      <dgm:prSet/>
      <dgm:spPr/>
      <dgm:t>
        <a:bodyPr/>
        <a:lstStyle/>
        <a:p>
          <a:endParaRPr lang="en-US"/>
        </a:p>
      </dgm:t>
    </dgm:pt>
    <dgm:pt modelId="{5D17E7AF-2BC7-49A4-9795-778D1FD3B7AE}" type="sibTrans" cxnId="{F4293C66-FA01-4B1E-A926-4FEA88F15899}">
      <dgm:prSet/>
      <dgm:spPr/>
      <dgm:t>
        <a:bodyPr/>
        <a:lstStyle/>
        <a:p>
          <a:endParaRPr lang="en-US"/>
        </a:p>
      </dgm:t>
    </dgm:pt>
    <dgm:pt modelId="{61BF45D6-BF2C-4A14-ABA0-DEA831B55F4D}">
      <dgm:prSet custT="1"/>
      <dgm:spPr>
        <a:solidFill>
          <a:schemeClr val="accent2"/>
        </a:solidFill>
      </dgm:spPr>
      <dgm:t>
        <a:bodyPr/>
        <a:lstStyle/>
        <a:p>
          <a:r>
            <a:rPr lang="en-US" sz="900" b="1" dirty="0"/>
            <a:t>TOTAL QUALITY MANAGEMENT</a:t>
          </a:r>
          <a:endParaRPr lang="en-US" sz="900" b="0" dirty="0"/>
        </a:p>
      </dgm:t>
    </dgm:pt>
    <dgm:pt modelId="{F89ED8D6-6D84-4FE1-A564-3A9898D96B30}" type="parTrans" cxnId="{407F4557-B2AE-4197-A354-F46DC3FCA7E3}">
      <dgm:prSet/>
      <dgm:spPr/>
      <dgm:t>
        <a:bodyPr/>
        <a:lstStyle/>
        <a:p>
          <a:endParaRPr lang="en-US"/>
        </a:p>
      </dgm:t>
    </dgm:pt>
    <dgm:pt modelId="{A15748EA-60CE-4A1E-BEAA-FFF77CBAB5A7}" type="sibTrans" cxnId="{407F4557-B2AE-4197-A354-F46DC3FCA7E3}">
      <dgm:prSet/>
      <dgm:spPr/>
      <dgm:t>
        <a:bodyPr/>
        <a:lstStyle/>
        <a:p>
          <a:endParaRPr lang="en-US"/>
        </a:p>
      </dgm:t>
    </dgm:pt>
    <dgm:pt modelId="{78215911-F01D-4A5D-A18E-5A25D285B8A1}" type="asst">
      <dgm:prSet custT="1"/>
      <dgm:spPr>
        <a:solidFill>
          <a:schemeClr val="accent2"/>
        </a:solidFill>
      </dgm:spPr>
      <dgm:t>
        <a:bodyPr/>
        <a:lstStyle/>
        <a:p>
          <a:r>
            <a:rPr lang="en-US" sz="900" b="1" dirty="0"/>
            <a:t>Internal Audit</a:t>
          </a:r>
        </a:p>
      </dgm:t>
    </dgm:pt>
    <dgm:pt modelId="{3DCAAF49-9EA5-47A1-AD50-E69B13F6AC73}" type="parTrans" cxnId="{DF8B04BD-351E-4C36-9B32-AFBAAF992CE6}">
      <dgm:prSet/>
      <dgm:spPr/>
      <dgm:t>
        <a:bodyPr/>
        <a:lstStyle/>
        <a:p>
          <a:endParaRPr lang="en-US"/>
        </a:p>
      </dgm:t>
    </dgm:pt>
    <dgm:pt modelId="{86155631-5FB8-4ABC-BCDB-DBE5547F3BFF}" type="sibTrans" cxnId="{DF8B04BD-351E-4C36-9B32-AFBAAF992CE6}">
      <dgm:prSet/>
      <dgm:spPr/>
      <dgm:t>
        <a:bodyPr/>
        <a:lstStyle/>
        <a:p>
          <a:endParaRPr lang="en-US"/>
        </a:p>
      </dgm:t>
    </dgm:pt>
    <dgm:pt modelId="{47587EBB-1141-47BD-B853-63F4C31C547C}" type="asst">
      <dgm:prSet custT="1"/>
      <dgm:spPr>
        <a:solidFill>
          <a:schemeClr val="accent2"/>
        </a:solidFill>
      </dgm:spPr>
      <dgm:t>
        <a:bodyPr/>
        <a:lstStyle/>
        <a:p>
          <a:r>
            <a:rPr lang="en-US" sz="900" b="1" dirty="0"/>
            <a:t>Company Secretary</a:t>
          </a:r>
        </a:p>
      </dgm:t>
    </dgm:pt>
    <dgm:pt modelId="{5808A06B-33A3-4062-81E1-61A92EDB3D43}" type="parTrans" cxnId="{45F7D0B6-77FA-4C67-A008-74AC65F7A8FC}">
      <dgm:prSet/>
      <dgm:spPr/>
      <dgm:t>
        <a:bodyPr/>
        <a:lstStyle/>
        <a:p>
          <a:endParaRPr lang="en-US"/>
        </a:p>
      </dgm:t>
    </dgm:pt>
    <dgm:pt modelId="{1F8CAC01-98B7-4C31-B53A-FC58928185FB}" type="sibTrans" cxnId="{45F7D0B6-77FA-4C67-A008-74AC65F7A8FC}">
      <dgm:prSet/>
      <dgm:spPr/>
      <dgm:t>
        <a:bodyPr/>
        <a:lstStyle/>
        <a:p>
          <a:endParaRPr lang="en-US"/>
        </a:p>
      </dgm:t>
    </dgm:pt>
    <dgm:pt modelId="{83C090C5-FD6B-4F6F-B9D3-DD67D6C40076}" type="asst">
      <dgm:prSet custT="1"/>
      <dgm:spPr>
        <a:solidFill>
          <a:schemeClr val="accent2"/>
        </a:solidFill>
      </dgm:spPr>
      <dgm:t>
        <a:bodyPr/>
        <a:lstStyle/>
        <a:p>
          <a:r>
            <a:rPr lang="en-US" sz="900" b="1" dirty="0"/>
            <a:t>Projects Office</a:t>
          </a:r>
        </a:p>
      </dgm:t>
    </dgm:pt>
    <dgm:pt modelId="{6DFBB126-6E5A-4CA4-BD31-F501E4D9D549}" type="parTrans" cxnId="{ECA061CD-31B2-4DDD-AC96-D72DBA8D8DC1}">
      <dgm:prSet/>
      <dgm:spPr/>
      <dgm:t>
        <a:bodyPr/>
        <a:lstStyle/>
        <a:p>
          <a:endParaRPr lang="en-US"/>
        </a:p>
      </dgm:t>
    </dgm:pt>
    <dgm:pt modelId="{04E26279-EF46-47FD-9652-2A769B1D8255}" type="sibTrans" cxnId="{ECA061CD-31B2-4DDD-AC96-D72DBA8D8DC1}">
      <dgm:prSet/>
      <dgm:spPr/>
      <dgm:t>
        <a:bodyPr/>
        <a:lstStyle/>
        <a:p>
          <a:endParaRPr lang="en-US"/>
        </a:p>
      </dgm:t>
    </dgm:pt>
    <dgm:pt modelId="{817E7995-CD5B-4658-9CE7-6C42FCFC742F}" type="asst">
      <dgm:prSet custT="1"/>
      <dgm:spPr>
        <a:solidFill>
          <a:schemeClr val="accent2"/>
        </a:solidFill>
      </dgm:spPr>
      <dgm:t>
        <a:bodyPr/>
        <a:lstStyle/>
        <a:p>
          <a:r>
            <a:rPr lang="en-US" sz="900" b="1" dirty="0"/>
            <a:t>International Relations</a:t>
          </a:r>
        </a:p>
      </dgm:t>
    </dgm:pt>
    <dgm:pt modelId="{291B50F4-A7F7-4CED-808A-F7E666B349FD}" type="parTrans" cxnId="{10382150-FC8C-450F-AEA7-90031D688F4F}">
      <dgm:prSet/>
      <dgm:spPr/>
      <dgm:t>
        <a:bodyPr/>
        <a:lstStyle/>
        <a:p>
          <a:endParaRPr lang="en-US"/>
        </a:p>
      </dgm:t>
    </dgm:pt>
    <dgm:pt modelId="{F9EF3A37-3A62-4D98-9207-CF944CF500CB}" type="sibTrans" cxnId="{10382150-FC8C-450F-AEA7-90031D688F4F}">
      <dgm:prSet/>
      <dgm:spPr/>
      <dgm:t>
        <a:bodyPr/>
        <a:lstStyle/>
        <a:p>
          <a:endParaRPr lang="en-US"/>
        </a:p>
      </dgm:t>
    </dgm:pt>
    <dgm:pt modelId="{8D03C41C-2D64-41E7-803D-C4E4C4AB535D}" type="asst">
      <dgm:prSet custT="1"/>
      <dgm:spPr>
        <a:solidFill>
          <a:schemeClr val="accent2"/>
        </a:solidFill>
      </dgm:spPr>
      <dgm:t>
        <a:bodyPr/>
        <a:lstStyle/>
        <a:p>
          <a:r>
            <a:rPr lang="en-US" sz="900" b="1" dirty="0"/>
            <a:t>Risk Management</a:t>
          </a:r>
        </a:p>
      </dgm:t>
    </dgm:pt>
    <dgm:pt modelId="{A0382C47-9BC1-4D64-B0E4-1AD65A745A11}" type="parTrans" cxnId="{096588BB-D1C7-4664-8825-69E8B01C4465}">
      <dgm:prSet/>
      <dgm:spPr/>
      <dgm:t>
        <a:bodyPr/>
        <a:lstStyle/>
        <a:p>
          <a:endParaRPr lang="en-US"/>
        </a:p>
      </dgm:t>
    </dgm:pt>
    <dgm:pt modelId="{E6603BBA-A627-430E-8E98-B231526FB2DB}" type="sibTrans" cxnId="{096588BB-D1C7-4664-8825-69E8B01C4465}">
      <dgm:prSet/>
      <dgm:spPr/>
      <dgm:t>
        <a:bodyPr/>
        <a:lstStyle/>
        <a:p>
          <a:endParaRPr lang="en-US"/>
        </a:p>
      </dgm:t>
    </dgm:pt>
    <dgm:pt modelId="{2C21086F-C666-42EC-A39A-FAE14E94E976}" type="asst">
      <dgm:prSet custT="1"/>
      <dgm:spPr>
        <a:solidFill>
          <a:schemeClr val="accent2"/>
        </a:solidFill>
      </dgm:spPr>
      <dgm:t>
        <a:bodyPr/>
        <a:lstStyle/>
        <a:p>
          <a:r>
            <a:rPr lang="en-US" sz="900" b="1" dirty="0"/>
            <a:t>MET Authority</a:t>
          </a:r>
        </a:p>
      </dgm:t>
    </dgm:pt>
    <dgm:pt modelId="{BE8569AE-D29B-4840-AE33-2026149003C0}" type="parTrans" cxnId="{38E80A0E-85EF-4D80-92F7-1C2C629167BB}">
      <dgm:prSet/>
      <dgm:spPr/>
      <dgm:t>
        <a:bodyPr/>
        <a:lstStyle/>
        <a:p>
          <a:endParaRPr lang="en-US"/>
        </a:p>
      </dgm:t>
    </dgm:pt>
    <dgm:pt modelId="{DBCA0682-00D1-4B03-A854-6B116F5063C4}" type="sibTrans" cxnId="{38E80A0E-85EF-4D80-92F7-1C2C629167BB}">
      <dgm:prSet/>
      <dgm:spPr/>
      <dgm:t>
        <a:bodyPr/>
        <a:lstStyle/>
        <a:p>
          <a:endParaRPr lang="en-US"/>
        </a:p>
      </dgm:t>
    </dgm:pt>
    <dgm:pt modelId="{D8A4C483-A4F3-466B-9C1B-303C96B2FD03}">
      <dgm:prSet custT="1"/>
      <dgm:spPr>
        <a:solidFill>
          <a:schemeClr val="accent2"/>
        </a:solidFill>
      </dgm:spPr>
      <dgm:t>
        <a:bodyPr/>
        <a:lstStyle/>
        <a:p>
          <a:r>
            <a:rPr lang="en-US" sz="900" b="1" dirty="0"/>
            <a:t>OCCUPATIONAL HEALTH &amp; SAFETY</a:t>
          </a:r>
        </a:p>
      </dgm:t>
    </dgm:pt>
    <dgm:pt modelId="{616600F2-9D2A-4C15-92CF-CBFAE329D90C}" type="parTrans" cxnId="{02345419-A7F1-44C9-97E2-51A3E7D40CCA}">
      <dgm:prSet/>
      <dgm:spPr/>
      <dgm:t>
        <a:bodyPr/>
        <a:lstStyle/>
        <a:p>
          <a:endParaRPr lang="en-US"/>
        </a:p>
      </dgm:t>
    </dgm:pt>
    <dgm:pt modelId="{0E251DB6-00F7-469C-8994-9C2DE162FF3C}" type="sibTrans" cxnId="{02345419-A7F1-44C9-97E2-51A3E7D40CCA}">
      <dgm:prSet/>
      <dgm:spPr/>
      <dgm:t>
        <a:bodyPr/>
        <a:lstStyle/>
        <a:p>
          <a:endParaRPr lang="en-US"/>
        </a:p>
      </dgm:t>
    </dgm:pt>
    <dgm:pt modelId="{4E95AEB6-5FFF-453B-BE18-D49694001B4E}">
      <dgm:prSet custT="1"/>
      <dgm:spPr>
        <a:solidFill>
          <a:schemeClr val="accent2"/>
        </a:solidFill>
      </dgm:spPr>
      <dgm:t>
        <a:bodyPr/>
        <a:lstStyle/>
        <a:p>
          <a:r>
            <a:rPr lang="en-US" sz="900" b="1"/>
            <a:t>SUPPLY CHAIN MANAGEMENT</a:t>
          </a:r>
          <a:endParaRPr lang="en-US" sz="900"/>
        </a:p>
      </dgm:t>
    </dgm:pt>
    <dgm:pt modelId="{CD4C5A9E-0760-4D46-B913-74A1EC7BA275}" type="sibTrans" cxnId="{15F24845-0A44-4C96-BCB9-270932B83882}">
      <dgm:prSet/>
      <dgm:spPr/>
      <dgm:t>
        <a:bodyPr/>
        <a:lstStyle/>
        <a:p>
          <a:endParaRPr lang="en-US"/>
        </a:p>
      </dgm:t>
    </dgm:pt>
    <dgm:pt modelId="{3DA30A2F-D3D2-45AB-99E8-0C34398E6AAD}" type="parTrans" cxnId="{15F24845-0A44-4C96-BCB9-270932B83882}">
      <dgm:prSet/>
      <dgm:spPr/>
      <dgm:t>
        <a:bodyPr/>
        <a:lstStyle/>
        <a:p>
          <a:endParaRPr lang="en-US"/>
        </a:p>
      </dgm:t>
    </dgm:pt>
    <dgm:pt modelId="{934F03DA-04C6-4B30-AF1F-67538D4E0F07}">
      <dgm:prSet custT="1"/>
      <dgm:spPr>
        <a:solidFill>
          <a:schemeClr val="accent2"/>
        </a:solidFill>
      </dgm:spPr>
      <dgm:t>
        <a:bodyPr/>
        <a:lstStyle/>
        <a:p>
          <a:r>
            <a:rPr lang="en-US" sz="900" b="1" dirty="0"/>
            <a:t>LEGAL  SERVICES</a:t>
          </a:r>
        </a:p>
      </dgm:t>
    </dgm:pt>
    <dgm:pt modelId="{7E39C5CB-9519-4F0B-8794-8281C1C659B0}" type="parTrans" cxnId="{E4FAE131-4B92-4C9A-8CAE-2EEA1D6B33AE}">
      <dgm:prSet/>
      <dgm:spPr/>
      <dgm:t>
        <a:bodyPr/>
        <a:lstStyle/>
        <a:p>
          <a:endParaRPr lang="en-US"/>
        </a:p>
      </dgm:t>
    </dgm:pt>
    <dgm:pt modelId="{7476C201-47D4-4339-B07B-DAF1573B486D}" type="sibTrans" cxnId="{E4FAE131-4B92-4C9A-8CAE-2EEA1D6B33AE}">
      <dgm:prSet/>
      <dgm:spPr/>
      <dgm:t>
        <a:bodyPr/>
        <a:lstStyle/>
        <a:p>
          <a:endParaRPr lang="en-US"/>
        </a:p>
      </dgm:t>
    </dgm:pt>
    <dgm:pt modelId="{CCC9F818-A14F-4A1A-90A6-E6ECEA234975}">
      <dgm:prSet custT="1"/>
      <dgm:spPr>
        <a:solidFill>
          <a:schemeClr val="accent2"/>
        </a:solidFill>
      </dgm:spPr>
      <dgm:t>
        <a:bodyPr/>
        <a:lstStyle/>
        <a:p>
          <a:r>
            <a:rPr lang="en-US" sz="900" b="1" dirty="0"/>
            <a:t>TECHNICAL  SERVICES</a:t>
          </a:r>
        </a:p>
      </dgm:t>
    </dgm:pt>
    <dgm:pt modelId="{833DB8CC-EFF5-48BD-96E3-FFE9231ACA04}" type="parTrans" cxnId="{9BC80B2B-D814-4E19-A4FA-FD10C41D154F}">
      <dgm:prSet/>
      <dgm:spPr/>
      <dgm:t>
        <a:bodyPr/>
        <a:lstStyle/>
        <a:p>
          <a:endParaRPr lang="en-US"/>
        </a:p>
      </dgm:t>
    </dgm:pt>
    <dgm:pt modelId="{0D4A63E8-3E88-4396-9333-5822C794F0B7}" type="sibTrans" cxnId="{9BC80B2B-D814-4E19-A4FA-FD10C41D154F}">
      <dgm:prSet/>
      <dgm:spPr/>
      <dgm:t>
        <a:bodyPr/>
        <a:lstStyle/>
        <a:p>
          <a:endParaRPr lang="en-US"/>
        </a:p>
      </dgm:t>
    </dgm:pt>
    <dgm:pt modelId="{28A25913-88B4-4826-A614-362DA921450F}">
      <dgm:prSet custT="1"/>
      <dgm:spPr>
        <a:solidFill>
          <a:schemeClr val="accent2"/>
        </a:solidFill>
      </dgm:spPr>
      <dgm:t>
        <a:bodyPr/>
        <a:lstStyle/>
        <a:p>
          <a:r>
            <a:rPr lang="en-US" sz="900" b="1" dirty="0"/>
            <a:t>REGIONAL TRAINING CENTRE</a:t>
          </a:r>
        </a:p>
      </dgm:t>
    </dgm:pt>
    <dgm:pt modelId="{E9D36ADD-F1BF-416A-A1F3-3E8644E33270}" type="parTrans" cxnId="{196EE257-56D3-4520-9CE4-ECF84E6F955B}">
      <dgm:prSet/>
      <dgm:spPr/>
      <dgm:t>
        <a:bodyPr/>
        <a:lstStyle/>
        <a:p>
          <a:endParaRPr lang="en-US"/>
        </a:p>
      </dgm:t>
    </dgm:pt>
    <dgm:pt modelId="{22CE63AF-DC79-4F3F-9E63-71D16376E08D}" type="sibTrans" cxnId="{196EE257-56D3-4520-9CE4-ECF84E6F955B}">
      <dgm:prSet/>
      <dgm:spPr/>
      <dgm:t>
        <a:bodyPr/>
        <a:lstStyle/>
        <a:p>
          <a:endParaRPr lang="en-US"/>
        </a:p>
      </dgm:t>
    </dgm:pt>
    <dgm:pt modelId="{98F5C2AD-3168-4B44-9505-AD8DCD971DE5}">
      <dgm:prSet custT="1"/>
      <dgm:spPr>
        <a:solidFill>
          <a:schemeClr val="accent2"/>
        </a:solidFill>
      </dgm:spPr>
      <dgm:t>
        <a:bodyPr/>
        <a:lstStyle/>
        <a:p>
          <a:r>
            <a:rPr lang="en-US" sz="900" b="1" dirty="0"/>
            <a:t>AIR QUALITY</a:t>
          </a:r>
        </a:p>
      </dgm:t>
    </dgm:pt>
    <dgm:pt modelId="{79A4FE61-5957-4AD9-B458-536A92605A1C}" type="parTrans" cxnId="{613340B8-1B4F-4BDB-B663-EE6A0729691C}">
      <dgm:prSet/>
      <dgm:spPr/>
      <dgm:t>
        <a:bodyPr/>
        <a:lstStyle/>
        <a:p>
          <a:endParaRPr lang="en-US"/>
        </a:p>
      </dgm:t>
    </dgm:pt>
    <dgm:pt modelId="{B4756FD3-8076-4B91-9EC9-D300D6503902}" type="sibTrans" cxnId="{613340B8-1B4F-4BDB-B663-EE6A0729691C}">
      <dgm:prSet/>
      <dgm:spPr/>
      <dgm:t>
        <a:bodyPr/>
        <a:lstStyle/>
        <a:p>
          <a:endParaRPr lang="en-US"/>
        </a:p>
      </dgm:t>
    </dgm:pt>
    <dgm:pt modelId="{520CEAB6-836F-468D-B156-0862C0EB2925}" type="pres">
      <dgm:prSet presAssocID="{DBE39CF7-1FD1-484C-98BE-E52FB5D192D6}" presName="hierChild1" presStyleCnt="0">
        <dgm:presLayoutVars>
          <dgm:orgChart val="1"/>
          <dgm:chPref val="1"/>
          <dgm:dir/>
          <dgm:animOne val="branch"/>
          <dgm:animLvl val="lvl"/>
          <dgm:resizeHandles/>
        </dgm:presLayoutVars>
      </dgm:prSet>
      <dgm:spPr/>
      <dgm:t>
        <a:bodyPr/>
        <a:lstStyle/>
        <a:p>
          <a:endParaRPr lang="en-US"/>
        </a:p>
      </dgm:t>
    </dgm:pt>
    <dgm:pt modelId="{3AC4EF1C-ABAD-4626-8AB5-A52D9FB3BFD7}" type="pres">
      <dgm:prSet presAssocID="{0C20A5C0-2E77-41F4-A167-92106ED0BD4D}" presName="hierRoot1" presStyleCnt="0">
        <dgm:presLayoutVars>
          <dgm:hierBranch/>
        </dgm:presLayoutVars>
      </dgm:prSet>
      <dgm:spPr/>
      <dgm:t>
        <a:bodyPr/>
        <a:lstStyle/>
        <a:p>
          <a:endParaRPr lang="en-US"/>
        </a:p>
      </dgm:t>
    </dgm:pt>
    <dgm:pt modelId="{86874B8C-F9EB-44B7-946E-D53A9B690840}" type="pres">
      <dgm:prSet presAssocID="{0C20A5C0-2E77-41F4-A167-92106ED0BD4D}" presName="rootComposite1" presStyleCnt="0"/>
      <dgm:spPr/>
      <dgm:t>
        <a:bodyPr/>
        <a:lstStyle/>
        <a:p>
          <a:endParaRPr lang="en-US"/>
        </a:p>
      </dgm:t>
    </dgm:pt>
    <dgm:pt modelId="{06CF64DF-3B33-4EFF-9AC7-B15CA75A44C3}" type="pres">
      <dgm:prSet presAssocID="{0C20A5C0-2E77-41F4-A167-92106ED0BD4D}" presName="rootText1" presStyleLbl="node0" presStyleIdx="0" presStyleCnt="1" custScaleX="681311" custScaleY="854661" custLinFactNeighborX="-6111" custLinFactNeighborY="-21014">
        <dgm:presLayoutVars>
          <dgm:chPref val="3"/>
        </dgm:presLayoutVars>
      </dgm:prSet>
      <dgm:spPr/>
      <dgm:t>
        <a:bodyPr/>
        <a:lstStyle/>
        <a:p>
          <a:endParaRPr lang="en-US"/>
        </a:p>
      </dgm:t>
    </dgm:pt>
    <dgm:pt modelId="{012482F8-A888-4F4D-8FD8-CB07D4A1AC6A}" type="pres">
      <dgm:prSet presAssocID="{0C20A5C0-2E77-41F4-A167-92106ED0BD4D}" presName="rootConnector1" presStyleLbl="node1" presStyleIdx="0" presStyleCnt="0"/>
      <dgm:spPr/>
      <dgm:t>
        <a:bodyPr/>
        <a:lstStyle/>
        <a:p>
          <a:endParaRPr lang="en-US"/>
        </a:p>
      </dgm:t>
    </dgm:pt>
    <dgm:pt modelId="{27FB7A36-62D2-4A5B-8AB1-DF553DEE30EE}" type="pres">
      <dgm:prSet presAssocID="{0C20A5C0-2E77-41F4-A167-92106ED0BD4D}" presName="hierChild2" presStyleCnt="0"/>
      <dgm:spPr/>
      <dgm:t>
        <a:bodyPr/>
        <a:lstStyle/>
        <a:p>
          <a:endParaRPr lang="en-US"/>
        </a:p>
      </dgm:t>
    </dgm:pt>
    <dgm:pt modelId="{F2CBE01D-E05D-4A2C-A6BC-23637B6123E6}" type="pres">
      <dgm:prSet presAssocID="{0B57829A-601E-4E19-99D1-A00815C2C771}" presName="Name35" presStyleLbl="parChTrans1D2" presStyleIdx="0" presStyleCnt="1"/>
      <dgm:spPr/>
      <dgm:t>
        <a:bodyPr/>
        <a:lstStyle/>
        <a:p>
          <a:endParaRPr lang="en-US"/>
        </a:p>
      </dgm:t>
    </dgm:pt>
    <dgm:pt modelId="{4C90080C-0A97-499E-9CA0-EECCDA12B497}" type="pres">
      <dgm:prSet presAssocID="{27ECC114-93BD-4927-B181-0406CBBA86D5}" presName="hierRoot2" presStyleCnt="0">
        <dgm:presLayoutVars>
          <dgm:hierBranch/>
        </dgm:presLayoutVars>
      </dgm:prSet>
      <dgm:spPr/>
      <dgm:t>
        <a:bodyPr/>
        <a:lstStyle/>
        <a:p>
          <a:endParaRPr lang="en-US"/>
        </a:p>
      </dgm:t>
    </dgm:pt>
    <dgm:pt modelId="{24D57930-7A2C-4C30-863D-9A8CB73EFAC8}" type="pres">
      <dgm:prSet presAssocID="{27ECC114-93BD-4927-B181-0406CBBA86D5}" presName="rootComposite" presStyleCnt="0"/>
      <dgm:spPr/>
      <dgm:t>
        <a:bodyPr/>
        <a:lstStyle/>
        <a:p>
          <a:endParaRPr lang="en-US"/>
        </a:p>
      </dgm:t>
    </dgm:pt>
    <dgm:pt modelId="{1446B6E5-92FB-4397-AD42-84B5BBCC81E3}" type="pres">
      <dgm:prSet presAssocID="{27ECC114-93BD-4927-B181-0406CBBA86D5}" presName="rootText" presStyleLbl="node2" presStyleIdx="0" presStyleCnt="1" custScaleX="971638" custScaleY="996945" custLinFactY="100000" custLinFactNeighborX="-6209" custLinFactNeighborY="161525">
        <dgm:presLayoutVars>
          <dgm:chPref val="3"/>
        </dgm:presLayoutVars>
      </dgm:prSet>
      <dgm:spPr/>
      <dgm:t>
        <a:bodyPr/>
        <a:lstStyle/>
        <a:p>
          <a:endParaRPr lang="en-US"/>
        </a:p>
      </dgm:t>
    </dgm:pt>
    <dgm:pt modelId="{666E1A13-A5E5-4802-B3C4-E55285114930}" type="pres">
      <dgm:prSet presAssocID="{27ECC114-93BD-4927-B181-0406CBBA86D5}" presName="rootConnector" presStyleLbl="node2" presStyleIdx="0" presStyleCnt="1"/>
      <dgm:spPr/>
      <dgm:t>
        <a:bodyPr/>
        <a:lstStyle/>
        <a:p>
          <a:endParaRPr lang="en-US"/>
        </a:p>
      </dgm:t>
    </dgm:pt>
    <dgm:pt modelId="{F682889E-476E-4709-B3B5-20E3925350E0}" type="pres">
      <dgm:prSet presAssocID="{27ECC114-93BD-4927-B181-0406CBBA86D5}" presName="hierChild4" presStyleCnt="0"/>
      <dgm:spPr/>
      <dgm:t>
        <a:bodyPr/>
        <a:lstStyle/>
        <a:p>
          <a:endParaRPr lang="en-US"/>
        </a:p>
      </dgm:t>
    </dgm:pt>
    <dgm:pt modelId="{F338D809-2ABE-43EA-8642-6E7122299EFD}" type="pres">
      <dgm:prSet presAssocID="{B56D52F8-DDE7-4BDC-BD93-670CA5699676}" presName="Name35" presStyleLbl="parChTrans1D3" presStyleIdx="0" presStyleCnt="10"/>
      <dgm:spPr/>
      <dgm:t>
        <a:bodyPr/>
        <a:lstStyle/>
        <a:p>
          <a:endParaRPr lang="en-US"/>
        </a:p>
      </dgm:t>
    </dgm:pt>
    <dgm:pt modelId="{2D2F61FD-BACD-4519-B46E-F6F19E06113E}" type="pres">
      <dgm:prSet presAssocID="{29798F2B-4E6B-42CA-8469-07CFED66FAAD}" presName="hierRoot2" presStyleCnt="0">
        <dgm:presLayoutVars>
          <dgm:hierBranch/>
        </dgm:presLayoutVars>
      </dgm:prSet>
      <dgm:spPr/>
      <dgm:t>
        <a:bodyPr/>
        <a:lstStyle/>
        <a:p>
          <a:endParaRPr lang="en-US"/>
        </a:p>
      </dgm:t>
    </dgm:pt>
    <dgm:pt modelId="{610D13AE-0154-49F3-8026-459E0AF45949}" type="pres">
      <dgm:prSet presAssocID="{29798F2B-4E6B-42CA-8469-07CFED66FAAD}" presName="rootComposite" presStyleCnt="0"/>
      <dgm:spPr/>
      <dgm:t>
        <a:bodyPr/>
        <a:lstStyle/>
        <a:p>
          <a:endParaRPr lang="en-US"/>
        </a:p>
      </dgm:t>
    </dgm:pt>
    <dgm:pt modelId="{DF14955F-6DB2-4A24-AAB2-96294637BAA3}" type="pres">
      <dgm:prSet presAssocID="{29798F2B-4E6B-42CA-8469-07CFED66FAAD}" presName="rootText" presStyleLbl="node3" presStyleIdx="0" presStyleCnt="4" custScaleX="1288753" custScaleY="712713" custLinFactY="-296113" custLinFactNeighborY="-300000">
        <dgm:presLayoutVars>
          <dgm:chPref val="3"/>
        </dgm:presLayoutVars>
      </dgm:prSet>
      <dgm:spPr/>
      <dgm:t>
        <a:bodyPr/>
        <a:lstStyle/>
        <a:p>
          <a:endParaRPr lang="en-US"/>
        </a:p>
      </dgm:t>
    </dgm:pt>
    <dgm:pt modelId="{B60F1895-21AF-481D-82E7-9AA7CC0E3722}" type="pres">
      <dgm:prSet presAssocID="{29798F2B-4E6B-42CA-8469-07CFED66FAAD}" presName="rootConnector" presStyleLbl="node3" presStyleIdx="0" presStyleCnt="4"/>
      <dgm:spPr/>
      <dgm:t>
        <a:bodyPr/>
        <a:lstStyle/>
        <a:p>
          <a:endParaRPr lang="en-US"/>
        </a:p>
      </dgm:t>
    </dgm:pt>
    <dgm:pt modelId="{C81836C2-8773-41F2-9CAF-582CD6C4FEDC}" type="pres">
      <dgm:prSet presAssocID="{29798F2B-4E6B-42CA-8469-07CFED66FAAD}" presName="hierChild4" presStyleCnt="0"/>
      <dgm:spPr/>
      <dgm:t>
        <a:bodyPr/>
        <a:lstStyle/>
        <a:p>
          <a:endParaRPr lang="en-US"/>
        </a:p>
      </dgm:t>
    </dgm:pt>
    <dgm:pt modelId="{522F87B1-DC8C-4DF8-9C77-BAE221B83E45}" type="pres">
      <dgm:prSet presAssocID="{2F5979E7-1C3F-4667-B310-5B8C41ECC5C4}" presName="Name35" presStyleLbl="parChTrans1D4" presStyleIdx="0" presStyleCnt="19"/>
      <dgm:spPr/>
      <dgm:t>
        <a:bodyPr/>
        <a:lstStyle/>
        <a:p>
          <a:endParaRPr lang="en-US"/>
        </a:p>
      </dgm:t>
    </dgm:pt>
    <dgm:pt modelId="{E317812F-1B4F-4618-A67F-F06E218BC098}" type="pres">
      <dgm:prSet presAssocID="{8F0D2EE8-6935-4551-948C-D3899CF949F6}" presName="hierRoot2" presStyleCnt="0">
        <dgm:presLayoutVars>
          <dgm:hierBranch val="init"/>
        </dgm:presLayoutVars>
      </dgm:prSet>
      <dgm:spPr/>
      <dgm:t>
        <a:bodyPr/>
        <a:lstStyle/>
        <a:p>
          <a:endParaRPr lang="en-US"/>
        </a:p>
      </dgm:t>
    </dgm:pt>
    <dgm:pt modelId="{984435A7-4734-42DD-8673-042D23E32F1C}" type="pres">
      <dgm:prSet presAssocID="{8F0D2EE8-6935-4551-948C-D3899CF949F6}" presName="rootComposite" presStyleCnt="0"/>
      <dgm:spPr/>
      <dgm:t>
        <a:bodyPr/>
        <a:lstStyle/>
        <a:p>
          <a:endParaRPr lang="en-US"/>
        </a:p>
      </dgm:t>
    </dgm:pt>
    <dgm:pt modelId="{496127B2-814C-4FB9-BF25-47A1B538C25E}" type="pres">
      <dgm:prSet presAssocID="{8F0D2EE8-6935-4551-948C-D3899CF949F6}" presName="rootText" presStyleLbl="node4" presStyleIdx="0" presStyleCnt="19" custScaleX="951658" custScaleY="435455" custLinFactY="-189062" custLinFactNeighborY="-200000">
        <dgm:presLayoutVars>
          <dgm:chPref val="3"/>
        </dgm:presLayoutVars>
      </dgm:prSet>
      <dgm:spPr/>
      <dgm:t>
        <a:bodyPr/>
        <a:lstStyle/>
        <a:p>
          <a:endParaRPr lang="en-US"/>
        </a:p>
      </dgm:t>
    </dgm:pt>
    <dgm:pt modelId="{627DD0FF-EB9D-4DA2-9E56-964137952C04}" type="pres">
      <dgm:prSet presAssocID="{8F0D2EE8-6935-4551-948C-D3899CF949F6}" presName="rootConnector" presStyleLbl="node4" presStyleIdx="0" presStyleCnt="19"/>
      <dgm:spPr/>
      <dgm:t>
        <a:bodyPr/>
        <a:lstStyle/>
        <a:p>
          <a:endParaRPr lang="en-US"/>
        </a:p>
      </dgm:t>
    </dgm:pt>
    <dgm:pt modelId="{118EEC94-17AB-4125-ACE2-B0A198D87E18}" type="pres">
      <dgm:prSet presAssocID="{8F0D2EE8-6935-4551-948C-D3899CF949F6}" presName="hierChild4" presStyleCnt="0"/>
      <dgm:spPr/>
      <dgm:t>
        <a:bodyPr/>
        <a:lstStyle/>
        <a:p>
          <a:endParaRPr lang="en-US"/>
        </a:p>
      </dgm:t>
    </dgm:pt>
    <dgm:pt modelId="{002F5E30-308E-45DA-B86A-59660B84B1D3}" type="pres">
      <dgm:prSet presAssocID="{E557786A-CC94-4F38-AB12-252B18AED611}" presName="Name37" presStyleLbl="parChTrans1D4" presStyleIdx="1" presStyleCnt="19"/>
      <dgm:spPr/>
      <dgm:t>
        <a:bodyPr/>
        <a:lstStyle/>
        <a:p>
          <a:endParaRPr lang="en-US"/>
        </a:p>
      </dgm:t>
    </dgm:pt>
    <dgm:pt modelId="{6ECAB24E-1231-4D0F-AFBA-DC41B6B452A3}" type="pres">
      <dgm:prSet presAssocID="{FBF5D38B-D6CE-44FA-93C2-CECFAA8DEDB2}" presName="hierRoot2" presStyleCnt="0">
        <dgm:presLayoutVars>
          <dgm:hierBranch val="init"/>
        </dgm:presLayoutVars>
      </dgm:prSet>
      <dgm:spPr/>
      <dgm:t>
        <a:bodyPr/>
        <a:lstStyle/>
        <a:p>
          <a:endParaRPr lang="en-US"/>
        </a:p>
      </dgm:t>
    </dgm:pt>
    <dgm:pt modelId="{D94277A9-E5E5-413D-A70A-6DB609FDAF28}" type="pres">
      <dgm:prSet presAssocID="{FBF5D38B-D6CE-44FA-93C2-CECFAA8DEDB2}" presName="rootComposite" presStyleCnt="0"/>
      <dgm:spPr/>
      <dgm:t>
        <a:bodyPr/>
        <a:lstStyle/>
        <a:p>
          <a:endParaRPr lang="en-US"/>
        </a:p>
      </dgm:t>
    </dgm:pt>
    <dgm:pt modelId="{16DC50D2-1842-43C7-BAF6-30E86634FE56}" type="pres">
      <dgm:prSet presAssocID="{FBF5D38B-D6CE-44FA-93C2-CECFAA8DEDB2}" presName="rootText" presStyleLbl="node4" presStyleIdx="1" presStyleCnt="19" custScaleX="951658" custScaleY="435455" custLinFactY="-189062" custLinFactNeighborY="-200000">
        <dgm:presLayoutVars>
          <dgm:chPref val="3"/>
        </dgm:presLayoutVars>
      </dgm:prSet>
      <dgm:spPr/>
      <dgm:t>
        <a:bodyPr/>
        <a:lstStyle/>
        <a:p>
          <a:endParaRPr lang="en-US"/>
        </a:p>
      </dgm:t>
    </dgm:pt>
    <dgm:pt modelId="{1F49CF73-8648-4C42-8DA9-51C4B9AF6898}" type="pres">
      <dgm:prSet presAssocID="{FBF5D38B-D6CE-44FA-93C2-CECFAA8DEDB2}" presName="rootConnector" presStyleLbl="node4" presStyleIdx="1" presStyleCnt="19"/>
      <dgm:spPr/>
      <dgm:t>
        <a:bodyPr/>
        <a:lstStyle/>
        <a:p>
          <a:endParaRPr lang="en-US"/>
        </a:p>
      </dgm:t>
    </dgm:pt>
    <dgm:pt modelId="{F9FE2C95-1CD0-4314-A9D5-E1FF58B69215}" type="pres">
      <dgm:prSet presAssocID="{FBF5D38B-D6CE-44FA-93C2-CECFAA8DEDB2}" presName="hierChild4" presStyleCnt="0"/>
      <dgm:spPr/>
      <dgm:t>
        <a:bodyPr/>
        <a:lstStyle/>
        <a:p>
          <a:endParaRPr lang="en-US"/>
        </a:p>
      </dgm:t>
    </dgm:pt>
    <dgm:pt modelId="{AD130852-00A8-4B63-8DAF-D09A54E9E98C}" type="pres">
      <dgm:prSet presAssocID="{9220F98A-7BC2-4CBC-9F27-5919E1CB4242}" presName="Name37" presStyleLbl="parChTrans1D4" presStyleIdx="2" presStyleCnt="19"/>
      <dgm:spPr/>
      <dgm:t>
        <a:bodyPr/>
        <a:lstStyle/>
        <a:p>
          <a:endParaRPr lang="en-US"/>
        </a:p>
      </dgm:t>
    </dgm:pt>
    <dgm:pt modelId="{4715D11C-C580-40D4-A89F-73982A9AE460}" type="pres">
      <dgm:prSet presAssocID="{D7FF2EAA-4A46-454D-90B7-CC1555C2F4F8}" presName="hierRoot2" presStyleCnt="0">
        <dgm:presLayoutVars>
          <dgm:hierBranch val="init"/>
        </dgm:presLayoutVars>
      </dgm:prSet>
      <dgm:spPr/>
      <dgm:t>
        <a:bodyPr/>
        <a:lstStyle/>
        <a:p>
          <a:endParaRPr lang="en-US"/>
        </a:p>
      </dgm:t>
    </dgm:pt>
    <dgm:pt modelId="{0304D2EB-71B9-469C-8F34-297B97236FF4}" type="pres">
      <dgm:prSet presAssocID="{D7FF2EAA-4A46-454D-90B7-CC1555C2F4F8}" presName="rootComposite" presStyleCnt="0"/>
      <dgm:spPr/>
      <dgm:t>
        <a:bodyPr/>
        <a:lstStyle/>
        <a:p>
          <a:endParaRPr lang="en-US"/>
        </a:p>
      </dgm:t>
    </dgm:pt>
    <dgm:pt modelId="{D0813EDD-26ED-432E-9B52-A7F97668E22C}" type="pres">
      <dgm:prSet presAssocID="{D7FF2EAA-4A46-454D-90B7-CC1555C2F4F8}" presName="rootText" presStyleLbl="node4" presStyleIdx="2" presStyleCnt="19" custScaleX="951658" custScaleY="435455" custLinFactY="-189062" custLinFactNeighborY="-200000">
        <dgm:presLayoutVars>
          <dgm:chPref val="3"/>
        </dgm:presLayoutVars>
      </dgm:prSet>
      <dgm:spPr/>
      <dgm:t>
        <a:bodyPr/>
        <a:lstStyle/>
        <a:p>
          <a:endParaRPr lang="en-US"/>
        </a:p>
      </dgm:t>
    </dgm:pt>
    <dgm:pt modelId="{B66C89CE-6F2B-45E8-B659-47884AC19039}" type="pres">
      <dgm:prSet presAssocID="{D7FF2EAA-4A46-454D-90B7-CC1555C2F4F8}" presName="rootConnector" presStyleLbl="node4" presStyleIdx="2" presStyleCnt="19"/>
      <dgm:spPr/>
      <dgm:t>
        <a:bodyPr/>
        <a:lstStyle/>
        <a:p>
          <a:endParaRPr lang="en-US"/>
        </a:p>
      </dgm:t>
    </dgm:pt>
    <dgm:pt modelId="{443BBCA0-D40D-4573-94AC-897421310F1D}" type="pres">
      <dgm:prSet presAssocID="{D7FF2EAA-4A46-454D-90B7-CC1555C2F4F8}" presName="hierChild4" presStyleCnt="0"/>
      <dgm:spPr/>
      <dgm:t>
        <a:bodyPr/>
        <a:lstStyle/>
        <a:p>
          <a:endParaRPr lang="en-US"/>
        </a:p>
      </dgm:t>
    </dgm:pt>
    <dgm:pt modelId="{E6C03A2A-CE34-4B2F-8A1F-F3A7CC80562E}" type="pres">
      <dgm:prSet presAssocID="{10F646C5-579B-4F12-AB59-A212F7D76E83}" presName="Name37" presStyleLbl="parChTrans1D4" presStyleIdx="3" presStyleCnt="19"/>
      <dgm:spPr/>
      <dgm:t>
        <a:bodyPr/>
        <a:lstStyle/>
        <a:p>
          <a:endParaRPr lang="en-US"/>
        </a:p>
      </dgm:t>
    </dgm:pt>
    <dgm:pt modelId="{EE0AD000-2A7E-494A-81DE-19D352A41BFD}" type="pres">
      <dgm:prSet presAssocID="{7B7A553D-7E2F-49C4-BA4E-2A59B2B7968E}" presName="hierRoot2" presStyleCnt="0">
        <dgm:presLayoutVars>
          <dgm:hierBranch val="init"/>
        </dgm:presLayoutVars>
      </dgm:prSet>
      <dgm:spPr/>
      <dgm:t>
        <a:bodyPr/>
        <a:lstStyle/>
        <a:p>
          <a:endParaRPr lang="en-US"/>
        </a:p>
      </dgm:t>
    </dgm:pt>
    <dgm:pt modelId="{BDBA7411-A1D2-45B0-917A-D596D8387324}" type="pres">
      <dgm:prSet presAssocID="{7B7A553D-7E2F-49C4-BA4E-2A59B2B7968E}" presName="rootComposite" presStyleCnt="0"/>
      <dgm:spPr/>
      <dgm:t>
        <a:bodyPr/>
        <a:lstStyle/>
        <a:p>
          <a:endParaRPr lang="en-US"/>
        </a:p>
      </dgm:t>
    </dgm:pt>
    <dgm:pt modelId="{5F35132C-DBA0-45BE-BFCF-0657D4B95F6E}" type="pres">
      <dgm:prSet presAssocID="{7B7A553D-7E2F-49C4-BA4E-2A59B2B7968E}" presName="rootText" presStyleLbl="node4" presStyleIdx="3" presStyleCnt="19" custScaleX="951658" custScaleY="435455" custLinFactY="-189062" custLinFactNeighborY="-200000">
        <dgm:presLayoutVars>
          <dgm:chPref val="3"/>
        </dgm:presLayoutVars>
      </dgm:prSet>
      <dgm:spPr/>
      <dgm:t>
        <a:bodyPr/>
        <a:lstStyle/>
        <a:p>
          <a:endParaRPr lang="en-US"/>
        </a:p>
      </dgm:t>
    </dgm:pt>
    <dgm:pt modelId="{F60CE066-F520-4700-8C94-251AA7431FF9}" type="pres">
      <dgm:prSet presAssocID="{7B7A553D-7E2F-49C4-BA4E-2A59B2B7968E}" presName="rootConnector" presStyleLbl="node4" presStyleIdx="3" presStyleCnt="19"/>
      <dgm:spPr/>
      <dgm:t>
        <a:bodyPr/>
        <a:lstStyle/>
        <a:p>
          <a:endParaRPr lang="en-US"/>
        </a:p>
      </dgm:t>
    </dgm:pt>
    <dgm:pt modelId="{9BE4FC39-981B-489B-B9DB-AB1418604049}" type="pres">
      <dgm:prSet presAssocID="{7B7A553D-7E2F-49C4-BA4E-2A59B2B7968E}" presName="hierChild4" presStyleCnt="0"/>
      <dgm:spPr/>
      <dgm:t>
        <a:bodyPr/>
        <a:lstStyle/>
        <a:p>
          <a:endParaRPr lang="en-US"/>
        </a:p>
      </dgm:t>
    </dgm:pt>
    <dgm:pt modelId="{3FFA8500-31D7-459E-A0A6-448D33C785D2}" type="pres">
      <dgm:prSet presAssocID="{ED6797EF-7244-4B5A-9235-4D949918B7FF}" presName="Name37" presStyleLbl="parChTrans1D4" presStyleIdx="4" presStyleCnt="19"/>
      <dgm:spPr/>
      <dgm:t>
        <a:bodyPr/>
        <a:lstStyle/>
        <a:p>
          <a:endParaRPr lang="en-US"/>
        </a:p>
      </dgm:t>
    </dgm:pt>
    <dgm:pt modelId="{3D14B842-5D3E-4BF5-9B98-08F36D51F8D5}" type="pres">
      <dgm:prSet presAssocID="{BE3C1ADE-5E84-4298-8817-D2D9925AA7EC}" presName="hierRoot2" presStyleCnt="0">
        <dgm:presLayoutVars>
          <dgm:hierBranch/>
        </dgm:presLayoutVars>
      </dgm:prSet>
      <dgm:spPr/>
      <dgm:t>
        <a:bodyPr/>
        <a:lstStyle/>
        <a:p>
          <a:endParaRPr lang="en-US"/>
        </a:p>
      </dgm:t>
    </dgm:pt>
    <dgm:pt modelId="{A89237BE-2A54-451B-A1DA-F5280C9FBAA0}" type="pres">
      <dgm:prSet presAssocID="{BE3C1ADE-5E84-4298-8817-D2D9925AA7EC}" presName="rootComposite" presStyleCnt="0"/>
      <dgm:spPr/>
      <dgm:t>
        <a:bodyPr/>
        <a:lstStyle/>
        <a:p>
          <a:endParaRPr lang="en-US"/>
        </a:p>
      </dgm:t>
    </dgm:pt>
    <dgm:pt modelId="{BD886373-B665-4396-8DE8-4F1998B72B94}" type="pres">
      <dgm:prSet presAssocID="{BE3C1ADE-5E84-4298-8817-D2D9925AA7EC}" presName="rootText" presStyleLbl="node4" presStyleIdx="4" presStyleCnt="19" custScaleX="951658" custScaleY="435455" custLinFactY="-189062" custLinFactNeighborY="-200000">
        <dgm:presLayoutVars>
          <dgm:chPref val="3"/>
        </dgm:presLayoutVars>
      </dgm:prSet>
      <dgm:spPr/>
      <dgm:t>
        <a:bodyPr/>
        <a:lstStyle/>
        <a:p>
          <a:endParaRPr lang="en-US"/>
        </a:p>
      </dgm:t>
    </dgm:pt>
    <dgm:pt modelId="{F9990298-9569-4D7F-8E60-70C562A2363C}" type="pres">
      <dgm:prSet presAssocID="{BE3C1ADE-5E84-4298-8817-D2D9925AA7EC}" presName="rootConnector" presStyleLbl="node4" presStyleIdx="4" presStyleCnt="19"/>
      <dgm:spPr/>
      <dgm:t>
        <a:bodyPr/>
        <a:lstStyle/>
        <a:p>
          <a:endParaRPr lang="en-US"/>
        </a:p>
      </dgm:t>
    </dgm:pt>
    <dgm:pt modelId="{B9F4FE5D-2AC4-4A0D-8241-D741A0421F62}" type="pres">
      <dgm:prSet presAssocID="{BE3C1ADE-5E84-4298-8817-D2D9925AA7EC}" presName="hierChild4" presStyleCnt="0"/>
      <dgm:spPr/>
      <dgm:t>
        <a:bodyPr/>
        <a:lstStyle/>
        <a:p>
          <a:endParaRPr lang="en-US"/>
        </a:p>
      </dgm:t>
    </dgm:pt>
    <dgm:pt modelId="{DDEBDEA7-B082-4216-B3D9-38FBA0B51A8A}" type="pres">
      <dgm:prSet presAssocID="{EC596DC7-2FD0-4D0F-8368-B01C183E84F1}" presName="Name35" presStyleLbl="parChTrans1D4" presStyleIdx="5" presStyleCnt="19"/>
      <dgm:spPr/>
      <dgm:t>
        <a:bodyPr/>
        <a:lstStyle/>
        <a:p>
          <a:endParaRPr lang="en-US"/>
        </a:p>
      </dgm:t>
    </dgm:pt>
    <dgm:pt modelId="{42AD02EB-991A-4FE5-9594-0BC3262DC7A0}" type="pres">
      <dgm:prSet presAssocID="{EAC18FF3-D2D6-42D0-B8FF-4796F267447E}" presName="hierRoot2" presStyleCnt="0">
        <dgm:presLayoutVars>
          <dgm:hierBranch/>
        </dgm:presLayoutVars>
      </dgm:prSet>
      <dgm:spPr/>
      <dgm:t>
        <a:bodyPr/>
        <a:lstStyle/>
        <a:p>
          <a:endParaRPr lang="en-US"/>
        </a:p>
      </dgm:t>
    </dgm:pt>
    <dgm:pt modelId="{75731FCA-7FA8-4AE1-B709-C448EB649E6B}" type="pres">
      <dgm:prSet presAssocID="{EAC18FF3-D2D6-42D0-B8FF-4796F267447E}" presName="rootComposite" presStyleCnt="0"/>
      <dgm:spPr/>
      <dgm:t>
        <a:bodyPr/>
        <a:lstStyle/>
        <a:p>
          <a:endParaRPr lang="en-US"/>
        </a:p>
      </dgm:t>
    </dgm:pt>
    <dgm:pt modelId="{8E4BE3DE-2824-47A0-9D8F-B32FB057670E}" type="pres">
      <dgm:prSet presAssocID="{EAC18FF3-D2D6-42D0-B8FF-4796F267447E}" presName="rootText" presStyleLbl="node4" presStyleIdx="5" presStyleCnt="19" custScaleX="951658" custScaleY="435455" custLinFactY="-189062" custLinFactNeighborY="-200000">
        <dgm:presLayoutVars>
          <dgm:chPref val="3"/>
        </dgm:presLayoutVars>
      </dgm:prSet>
      <dgm:spPr/>
      <dgm:t>
        <a:bodyPr/>
        <a:lstStyle/>
        <a:p>
          <a:endParaRPr lang="en-US"/>
        </a:p>
      </dgm:t>
    </dgm:pt>
    <dgm:pt modelId="{992C44FF-9CCB-491D-BA1C-AD647698724C}" type="pres">
      <dgm:prSet presAssocID="{EAC18FF3-D2D6-42D0-B8FF-4796F267447E}" presName="rootConnector" presStyleLbl="node4" presStyleIdx="5" presStyleCnt="19"/>
      <dgm:spPr/>
      <dgm:t>
        <a:bodyPr/>
        <a:lstStyle/>
        <a:p>
          <a:endParaRPr lang="en-US"/>
        </a:p>
      </dgm:t>
    </dgm:pt>
    <dgm:pt modelId="{AFA85504-9DFB-448A-975D-D02C081971A1}" type="pres">
      <dgm:prSet presAssocID="{EAC18FF3-D2D6-42D0-B8FF-4796F267447E}" presName="hierChild4" presStyleCnt="0"/>
      <dgm:spPr/>
      <dgm:t>
        <a:bodyPr/>
        <a:lstStyle/>
        <a:p>
          <a:endParaRPr lang="en-US"/>
        </a:p>
      </dgm:t>
    </dgm:pt>
    <dgm:pt modelId="{7C3A81EF-D7D8-4042-9D31-D6C0AFF9C4D4}" type="pres">
      <dgm:prSet presAssocID="{833DB8CC-EFF5-48BD-96E3-FFE9231ACA04}" presName="Name35" presStyleLbl="parChTrans1D4" presStyleIdx="6" presStyleCnt="19"/>
      <dgm:spPr/>
      <dgm:t>
        <a:bodyPr/>
        <a:lstStyle/>
        <a:p>
          <a:endParaRPr lang="en-US"/>
        </a:p>
      </dgm:t>
    </dgm:pt>
    <dgm:pt modelId="{E87DA78D-63C7-4053-BD5F-3A1676303A26}" type="pres">
      <dgm:prSet presAssocID="{CCC9F818-A14F-4A1A-90A6-E6ECEA234975}" presName="hierRoot2" presStyleCnt="0">
        <dgm:presLayoutVars>
          <dgm:hierBranch val="init"/>
        </dgm:presLayoutVars>
      </dgm:prSet>
      <dgm:spPr/>
      <dgm:t>
        <a:bodyPr/>
        <a:lstStyle/>
        <a:p>
          <a:endParaRPr lang="en-US"/>
        </a:p>
      </dgm:t>
    </dgm:pt>
    <dgm:pt modelId="{FCCD3F74-1F48-4EEE-B50A-017DB5E0BA9E}" type="pres">
      <dgm:prSet presAssocID="{CCC9F818-A14F-4A1A-90A6-E6ECEA234975}" presName="rootComposite" presStyleCnt="0"/>
      <dgm:spPr/>
      <dgm:t>
        <a:bodyPr/>
        <a:lstStyle/>
        <a:p>
          <a:endParaRPr lang="en-US"/>
        </a:p>
      </dgm:t>
    </dgm:pt>
    <dgm:pt modelId="{2979AFBA-57A8-42F7-B229-74BC09E7E112}" type="pres">
      <dgm:prSet presAssocID="{CCC9F818-A14F-4A1A-90A6-E6ECEA234975}" presName="rootText" presStyleLbl="node4" presStyleIdx="6" presStyleCnt="19" custScaleX="939310" custScaleY="436086" custLinFactX="215610" custLinFactY="-184471" custLinFactNeighborX="300000" custLinFactNeighborY="-200000">
        <dgm:presLayoutVars>
          <dgm:chPref val="3"/>
        </dgm:presLayoutVars>
      </dgm:prSet>
      <dgm:spPr/>
      <dgm:t>
        <a:bodyPr/>
        <a:lstStyle/>
        <a:p>
          <a:endParaRPr lang="en-US"/>
        </a:p>
      </dgm:t>
    </dgm:pt>
    <dgm:pt modelId="{54EBAE47-5839-4E8F-B545-27B3DBCE4E6D}" type="pres">
      <dgm:prSet presAssocID="{CCC9F818-A14F-4A1A-90A6-E6ECEA234975}" presName="rootConnector" presStyleLbl="node4" presStyleIdx="6" presStyleCnt="19"/>
      <dgm:spPr/>
      <dgm:t>
        <a:bodyPr/>
        <a:lstStyle/>
        <a:p>
          <a:endParaRPr lang="en-US"/>
        </a:p>
      </dgm:t>
    </dgm:pt>
    <dgm:pt modelId="{44253819-E715-4760-87E2-581E6599D67F}" type="pres">
      <dgm:prSet presAssocID="{CCC9F818-A14F-4A1A-90A6-E6ECEA234975}" presName="hierChild4" presStyleCnt="0"/>
      <dgm:spPr/>
      <dgm:t>
        <a:bodyPr/>
        <a:lstStyle/>
        <a:p>
          <a:endParaRPr lang="en-US"/>
        </a:p>
      </dgm:t>
    </dgm:pt>
    <dgm:pt modelId="{3CB4BEE2-8E70-4AF5-8C13-2DE9C685C0B4}" type="pres">
      <dgm:prSet presAssocID="{CCC9F818-A14F-4A1A-90A6-E6ECEA234975}" presName="hierChild5" presStyleCnt="0"/>
      <dgm:spPr/>
      <dgm:t>
        <a:bodyPr/>
        <a:lstStyle/>
        <a:p>
          <a:endParaRPr lang="en-US"/>
        </a:p>
      </dgm:t>
    </dgm:pt>
    <dgm:pt modelId="{80FAE9BA-8F2F-476E-840F-A3E819ACCF4B}" type="pres">
      <dgm:prSet presAssocID="{79A4FE61-5957-4AD9-B458-536A92605A1C}" presName="Name35" presStyleLbl="parChTrans1D4" presStyleIdx="7" presStyleCnt="19"/>
      <dgm:spPr/>
      <dgm:t>
        <a:bodyPr/>
        <a:lstStyle/>
        <a:p>
          <a:endParaRPr lang="en-US"/>
        </a:p>
      </dgm:t>
    </dgm:pt>
    <dgm:pt modelId="{D628B5F1-075C-4F33-8CC5-D23C9F1006DE}" type="pres">
      <dgm:prSet presAssocID="{98F5C2AD-3168-4B44-9505-AD8DCD971DE5}" presName="hierRoot2" presStyleCnt="0">
        <dgm:presLayoutVars>
          <dgm:hierBranch val="init"/>
        </dgm:presLayoutVars>
      </dgm:prSet>
      <dgm:spPr/>
    </dgm:pt>
    <dgm:pt modelId="{C25813D6-00BC-4719-9523-E3612B55B2EE}" type="pres">
      <dgm:prSet presAssocID="{98F5C2AD-3168-4B44-9505-AD8DCD971DE5}" presName="rootComposite" presStyleCnt="0"/>
      <dgm:spPr/>
    </dgm:pt>
    <dgm:pt modelId="{A374C957-E355-4842-9FF3-4CE587F3F4BE}" type="pres">
      <dgm:prSet presAssocID="{98F5C2AD-3168-4B44-9505-AD8DCD971DE5}" presName="rootText" presStyleLbl="node4" presStyleIdx="7" presStyleCnt="19" custScaleX="969556" custScaleY="424061" custLinFactX="-200000" custLinFactNeighborX="-271178" custLinFactNeighborY="93304">
        <dgm:presLayoutVars>
          <dgm:chPref val="3"/>
        </dgm:presLayoutVars>
      </dgm:prSet>
      <dgm:spPr/>
      <dgm:t>
        <a:bodyPr/>
        <a:lstStyle/>
        <a:p>
          <a:endParaRPr lang="en-US"/>
        </a:p>
      </dgm:t>
    </dgm:pt>
    <dgm:pt modelId="{CB474F51-051E-408A-8A7A-F7774C30B8CD}" type="pres">
      <dgm:prSet presAssocID="{98F5C2AD-3168-4B44-9505-AD8DCD971DE5}" presName="rootConnector" presStyleLbl="node4" presStyleIdx="7" presStyleCnt="19"/>
      <dgm:spPr/>
      <dgm:t>
        <a:bodyPr/>
        <a:lstStyle/>
        <a:p>
          <a:endParaRPr lang="en-US"/>
        </a:p>
      </dgm:t>
    </dgm:pt>
    <dgm:pt modelId="{959A9C6D-A8E8-462F-8F30-BF09B7B672BC}" type="pres">
      <dgm:prSet presAssocID="{98F5C2AD-3168-4B44-9505-AD8DCD971DE5}" presName="hierChild4" presStyleCnt="0"/>
      <dgm:spPr/>
    </dgm:pt>
    <dgm:pt modelId="{B55D8BC1-0590-474C-9431-D19CEA551099}" type="pres">
      <dgm:prSet presAssocID="{98F5C2AD-3168-4B44-9505-AD8DCD971DE5}" presName="hierChild5" presStyleCnt="0"/>
      <dgm:spPr/>
    </dgm:pt>
    <dgm:pt modelId="{BB6332B7-3613-48CC-A142-01E17C7EC959}" type="pres">
      <dgm:prSet presAssocID="{EAC18FF3-D2D6-42D0-B8FF-4796F267447E}" presName="hierChild5" presStyleCnt="0"/>
      <dgm:spPr/>
      <dgm:t>
        <a:bodyPr/>
        <a:lstStyle/>
        <a:p>
          <a:endParaRPr lang="en-US"/>
        </a:p>
      </dgm:t>
    </dgm:pt>
    <dgm:pt modelId="{2999FEB6-2D13-403C-A5C3-1F6A6B36979D}" type="pres">
      <dgm:prSet presAssocID="{BE3C1ADE-5E84-4298-8817-D2D9925AA7EC}" presName="hierChild5" presStyleCnt="0"/>
      <dgm:spPr/>
      <dgm:t>
        <a:bodyPr/>
        <a:lstStyle/>
        <a:p>
          <a:endParaRPr lang="en-US"/>
        </a:p>
      </dgm:t>
    </dgm:pt>
    <dgm:pt modelId="{6A49653C-117F-4341-9E0D-A6FAD970E46C}" type="pres">
      <dgm:prSet presAssocID="{7B7A553D-7E2F-49C4-BA4E-2A59B2B7968E}" presName="hierChild5" presStyleCnt="0"/>
      <dgm:spPr/>
      <dgm:t>
        <a:bodyPr/>
        <a:lstStyle/>
        <a:p>
          <a:endParaRPr lang="en-US"/>
        </a:p>
      </dgm:t>
    </dgm:pt>
    <dgm:pt modelId="{B2743F38-C4D7-420D-A1BC-A2750B22AD47}" type="pres">
      <dgm:prSet presAssocID="{D7FF2EAA-4A46-454D-90B7-CC1555C2F4F8}" presName="hierChild5" presStyleCnt="0"/>
      <dgm:spPr/>
      <dgm:t>
        <a:bodyPr/>
        <a:lstStyle/>
        <a:p>
          <a:endParaRPr lang="en-US"/>
        </a:p>
      </dgm:t>
    </dgm:pt>
    <dgm:pt modelId="{36FEABFA-5DE7-4648-8876-79FEFAE1B2B8}" type="pres">
      <dgm:prSet presAssocID="{FBF5D38B-D6CE-44FA-93C2-CECFAA8DEDB2}" presName="hierChild5" presStyleCnt="0"/>
      <dgm:spPr/>
      <dgm:t>
        <a:bodyPr/>
        <a:lstStyle/>
        <a:p>
          <a:endParaRPr lang="en-US"/>
        </a:p>
      </dgm:t>
    </dgm:pt>
    <dgm:pt modelId="{01A88878-CFEF-4E09-83A0-BB80C6742516}" type="pres">
      <dgm:prSet presAssocID="{8F0D2EE8-6935-4551-948C-D3899CF949F6}" presName="hierChild5" presStyleCnt="0"/>
      <dgm:spPr/>
      <dgm:t>
        <a:bodyPr/>
        <a:lstStyle/>
        <a:p>
          <a:endParaRPr lang="en-US"/>
        </a:p>
      </dgm:t>
    </dgm:pt>
    <dgm:pt modelId="{16823E15-5962-4EB6-9AF6-AE1053E7826E}" type="pres">
      <dgm:prSet presAssocID="{29798F2B-4E6B-42CA-8469-07CFED66FAAD}" presName="hierChild5" presStyleCnt="0"/>
      <dgm:spPr/>
      <dgm:t>
        <a:bodyPr/>
        <a:lstStyle/>
        <a:p>
          <a:endParaRPr lang="en-US"/>
        </a:p>
      </dgm:t>
    </dgm:pt>
    <dgm:pt modelId="{11A93D3E-3393-44FF-A24F-CBE245547942}" type="pres">
      <dgm:prSet presAssocID="{25372251-D0B6-4386-B6F8-6E74E70D9A58}" presName="Name35" presStyleLbl="parChTrans1D3" presStyleIdx="1" presStyleCnt="10"/>
      <dgm:spPr/>
      <dgm:t>
        <a:bodyPr/>
        <a:lstStyle/>
        <a:p>
          <a:endParaRPr lang="en-US"/>
        </a:p>
      </dgm:t>
    </dgm:pt>
    <dgm:pt modelId="{6EE6C3EB-64DE-4DDB-BBE6-6EBFE8D27DC4}" type="pres">
      <dgm:prSet presAssocID="{8D5FF9F7-051A-468C-BB7E-87433CDCE613}" presName="hierRoot2" presStyleCnt="0">
        <dgm:presLayoutVars>
          <dgm:hierBranch/>
        </dgm:presLayoutVars>
      </dgm:prSet>
      <dgm:spPr/>
      <dgm:t>
        <a:bodyPr/>
        <a:lstStyle/>
        <a:p>
          <a:endParaRPr lang="en-US"/>
        </a:p>
      </dgm:t>
    </dgm:pt>
    <dgm:pt modelId="{81C96D1F-48D6-4E26-8E46-B5774C8B1EBF}" type="pres">
      <dgm:prSet presAssocID="{8D5FF9F7-051A-468C-BB7E-87433CDCE613}" presName="rootComposite" presStyleCnt="0"/>
      <dgm:spPr/>
      <dgm:t>
        <a:bodyPr/>
        <a:lstStyle/>
        <a:p>
          <a:endParaRPr lang="en-US"/>
        </a:p>
      </dgm:t>
    </dgm:pt>
    <dgm:pt modelId="{490DAC08-406D-4619-A017-EA41AA6667E9}" type="pres">
      <dgm:prSet presAssocID="{8D5FF9F7-051A-468C-BB7E-87433CDCE613}" presName="rootText" presStyleLbl="node3" presStyleIdx="1" presStyleCnt="4" custScaleX="1288753" custScaleY="712713" custLinFactY="-296113" custLinFactNeighborY="-300000">
        <dgm:presLayoutVars>
          <dgm:chPref val="3"/>
        </dgm:presLayoutVars>
      </dgm:prSet>
      <dgm:spPr/>
      <dgm:t>
        <a:bodyPr/>
        <a:lstStyle/>
        <a:p>
          <a:endParaRPr lang="en-US"/>
        </a:p>
      </dgm:t>
    </dgm:pt>
    <dgm:pt modelId="{2E174786-98FC-4ABF-BAE6-D57807229396}" type="pres">
      <dgm:prSet presAssocID="{8D5FF9F7-051A-468C-BB7E-87433CDCE613}" presName="rootConnector" presStyleLbl="node3" presStyleIdx="1" presStyleCnt="4"/>
      <dgm:spPr/>
      <dgm:t>
        <a:bodyPr/>
        <a:lstStyle/>
        <a:p>
          <a:endParaRPr lang="en-US"/>
        </a:p>
      </dgm:t>
    </dgm:pt>
    <dgm:pt modelId="{01BF4DEF-10C1-4AF2-8794-17DC5F3F6565}" type="pres">
      <dgm:prSet presAssocID="{8D5FF9F7-051A-468C-BB7E-87433CDCE613}" presName="hierChild4" presStyleCnt="0"/>
      <dgm:spPr/>
      <dgm:t>
        <a:bodyPr/>
        <a:lstStyle/>
        <a:p>
          <a:endParaRPr lang="en-US"/>
        </a:p>
      </dgm:t>
    </dgm:pt>
    <dgm:pt modelId="{E15EDC0E-82AF-4927-BC44-7FE564CC97EA}" type="pres">
      <dgm:prSet presAssocID="{736211D5-4CB3-46F8-AD7F-1B09EED1ED8F}" presName="Name35" presStyleLbl="parChTrans1D4" presStyleIdx="8" presStyleCnt="19"/>
      <dgm:spPr/>
      <dgm:t>
        <a:bodyPr/>
        <a:lstStyle/>
        <a:p>
          <a:endParaRPr lang="en-US"/>
        </a:p>
      </dgm:t>
    </dgm:pt>
    <dgm:pt modelId="{BE188A95-7776-4648-9A19-A5EA7A4E8C00}" type="pres">
      <dgm:prSet presAssocID="{BDFEDA5B-711B-4FF9-BFF8-5FC48F9FA945}" presName="hierRoot2" presStyleCnt="0">
        <dgm:presLayoutVars>
          <dgm:hierBranch/>
        </dgm:presLayoutVars>
      </dgm:prSet>
      <dgm:spPr/>
      <dgm:t>
        <a:bodyPr/>
        <a:lstStyle/>
        <a:p>
          <a:endParaRPr lang="en-US"/>
        </a:p>
      </dgm:t>
    </dgm:pt>
    <dgm:pt modelId="{6589AA7F-DE91-4F09-AA58-8DDD1F124B32}" type="pres">
      <dgm:prSet presAssocID="{BDFEDA5B-711B-4FF9-BFF8-5FC48F9FA945}" presName="rootComposite" presStyleCnt="0"/>
      <dgm:spPr/>
      <dgm:t>
        <a:bodyPr/>
        <a:lstStyle/>
        <a:p>
          <a:endParaRPr lang="en-US"/>
        </a:p>
      </dgm:t>
    </dgm:pt>
    <dgm:pt modelId="{CB5DCE77-1826-4BE5-BBDD-6400C21BE92A}" type="pres">
      <dgm:prSet presAssocID="{BDFEDA5B-711B-4FF9-BFF8-5FC48F9FA945}" presName="rootText" presStyleLbl="node4" presStyleIdx="8" presStyleCnt="19" custScaleX="951658" custScaleY="435455" custLinFactY="-189062" custLinFactNeighborY="-200000">
        <dgm:presLayoutVars>
          <dgm:chPref val="3"/>
        </dgm:presLayoutVars>
      </dgm:prSet>
      <dgm:spPr/>
      <dgm:t>
        <a:bodyPr/>
        <a:lstStyle/>
        <a:p>
          <a:endParaRPr lang="en-US"/>
        </a:p>
      </dgm:t>
    </dgm:pt>
    <dgm:pt modelId="{3CD0340B-F99A-40AE-9D78-D1993BC2DD8E}" type="pres">
      <dgm:prSet presAssocID="{BDFEDA5B-711B-4FF9-BFF8-5FC48F9FA945}" presName="rootConnector" presStyleLbl="node4" presStyleIdx="8" presStyleCnt="19"/>
      <dgm:spPr/>
      <dgm:t>
        <a:bodyPr/>
        <a:lstStyle/>
        <a:p>
          <a:endParaRPr lang="en-US"/>
        </a:p>
      </dgm:t>
    </dgm:pt>
    <dgm:pt modelId="{BC797A9D-3E49-4850-AA84-B6B59871680D}" type="pres">
      <dgm:prSet presAssocID="{BDFEDA5B-711B-4FF9-BFF8-5FC48F9FA945}" presName="hierChild4" presStyleCnt="0"/>
      <dgm:spPr/>
      <dgm:t>
        <a:bodyPr/>
        <a:lstStyle/>
        <a:p>
          <a:endParaRPr lang="en-US"/>
        </a:p>
      </dgm:t>
    </dgm:pt>
    <dgm:pt modelId="{C0C5760B-4D0C-48A5-B808-EC17B0534DB9}" type="pres">
      <dgm:prSet presAssocID="{6133768A-55D2-4AE0-B3D9-8C9D1DF388C3}" presName="Name35" presStyleLbl="parChTrans1D4" presStyleIdx="9" presStyleCnt="19"/>
      <dgm:spPr/>
      <dgm:t>
        <a:bodyPr/>
        <a:lstStyle/>
        <a:p>
          <a:endParaRPr lang="en-US"/>
        </a:p>
      </dgm:t>
    </dgm:pt>
    <dgm:pt modelId="{77E7889D-8F2F-4631-9C70-8D0D2FC9AE0A}" type="pres">
      <dgm:prSet presAssocID="{FF8D38E7-7CEE-4436-A87B-4D21817D229A}" presName="hierRoot2" presStyleCnt="0">
        <dgm:presLayoutVars>
          <dgm:hierBranch/>
        </dgm:presLayoutVars>
      </dgm:prSet>
      <dgm:spPr/>
      <dgm:t>
        <a:bodyPr/>
        <a:lstStyle/>
        <a:p>
          <a:endParaRPr lang="en-US"/>
        </a:p>
      </dgm:t>
    </dgm:pt>
    <dgm:pt modelId="{7173E960-1FC2-4FEC-9AEF-E838D2C56C6A}" type="pres">
      <dgm:prSet presAssocID="{FF8D38E7-7CEE-4436-A87B-4D21817D229A}" presName="rootComposite" presStyleCnt="0"/>
      <dgm:spPr/>
      <dgm:t>
        <a:bodyPr/>
        <a:lstStyle/>
        <a:p>
          <a:endParaRPr lang="en-US"/>
        </a:p>
      </dgm:t>
    </dgm:pt>
    <dgm:pt modelId="{90CE5D2B-C2A0-4E65-B75E-17A61404FA3D}" type="pres">
      <dgm:prSet presAssocID="{FF8D38E7-7CEE-4436-A87B-4D21817D229A}" presName="rootText" presStyleLbl="node4" presStyleIdx="9" presStyleCnt="19" custScaleX="951658" custScaleY="435455" custLinFactY="-189062" custLinFactNeighborY="-200000">
        <dgm:presLayoutVars>
          <dgm:chPref val="3"/>
        </dgm:presLayoutVars>
      </dgm:prSet>
      <dgm:spPr/>
      <dgm:t>
        <a:bodyPr/>
        <a:lstStyle/>
        <a:p>
          <a:endParaRPr lang="en-US"/>
        </a:p>
      </dgm:t>
    </dgm:pt>
    <dgm:pt modelId="{092621EF-B30D-4397-A7E9-4EC5C0400B86}" type="pres">
      <dgm:prSet presAssocID="{FF8D38E7-7CEE-4436-A87B-4D21817D229A}" presName="rootConnector" presStyleLbl="node4" presStyleIdx="9" presStyleCnt="19"/>
      <dgm:spPr/>
      <dgm:t>
        <a:bodyPr/>
        <a:lstStyle/>
        <a:p>
          <a:endParaRPr lang="en-US"/>
        </a:p>
      </dgm:t>
    </dgm:pt>
    <dgm:pt modelId="{6E50C1A6-5DF6-4A19-B355-19D6B6C3BB80}" type="pres">
      <dgm:prSet presAssocID="{FF8D38E7-7CEE-4436-A87B-4D21817D229A}" presName="hierChild4" presStyleCnt="0"/>
      <dgm:spPr/>
      <dgm:t>
        <a:bodyPr/>
        <a:lstStyle/>
        <a:p>
          <a:endParaRPr lang="en-US"/>
        </a:p>
      </dgm:t>
    </dgm:pt>
    <dgm:pt modelId="{A737AB66-DC50-40C5-8964-B3365E12E000}" type="pres">
      <dgm:prSet presAssocID="{616600F2-9D2A-4C15-92CF-CBFAE329D90C}" presName="Name35" presStyleLbl="parChTrans1D4" presStyleIdx="10" presStyleCnt="19"/>
      <dgm:spPr/>
      <dgm:t>
        <a:bodyPr/>
        <a:lstStyle/>
        <a:p>
          <a:endParaRPr lang="en-US"/>
        </a:p>
      </dgm:t>
    </dgm:pt>
    <dgm:pt modelId="{21A02B8D-685C-45C7-AADA-DF45FDFBE672}" type="pres">
      <dgm:prSet presAssocID="{D8A4C483-A4F3-466B-9C1B-303C96B2FD03}" presName="hierRoot2" presStyleCnt="0">
        <dgm:presLayoutVars>
          <dgm:hierBranch val="init"/>
        </dgm:presLayoutVars>
      </dgm:prSet>
      <dgm:spPr/>
      <dgm:t>
        <a:bodyPr/>
        <a:lstStyle/>
        <a:p>
          <a:endParaRPr lang="en-US"/>
        </a:p>
      </dgm:t>
    </dgm:pt>
    <dgm:pt modelId="{5C3AD270-0DB9-430B-BEC3-15148ECB3E06}" type="pres">
      <dgm:prSet presAssocID="{D8A4C483-A4F3-466B-9C1B-303C96B2FD03}" presName="rootComposite" presStyleCnt="0"/>
      <dgm:spPr/>
      <dgm:t>
        <a:bodyPr/>
        <a:lstStyle/>
        <a:p>
          <a:endParaRPr lang="en-US"/>
        </a:p>
      </dgm:t>
    </dgm:pt>
    <dgm:pt modelId="{5FCC7B15-74EB-4FC4-AF09-E334B516250A}" type="pres">
      <dgm:prSet presAssocID="{D8A4C483-A4F3-466B-9C1B-303C96B2FD03}" presName="rootText" presStyleLbl="node4" presStyleIdx="10" presStyleCnt="19" custScaleX="939740" custScaleY="436155" custLinFactX="200000" custLinFactY="-179428" custLinFactNeighborX="270325" custLinFactNeighborY="-200000">
        <dgm:presLayoutVars>
          <dgm:chPref val="3"/>
        </dgm:presLayoutVars>
      </dgm:prSet>
      <dgm:spPr/>
      <dgm:t>
        <a:bodyPr/>
        <a:lstStyle/>
        <a:p>
          <a:endParaRPr lang="en-US"/>
        </a:p>
      </dgm:t>
    </dgm:pt>
    <dgm:pt modelId="{3A684B63-6A0F-468D-AB78-7208C95EAAB6}" type="pres">
      <dgm:prSet presAssocID="{D8A4C483-A4F3-466B-9C1B-303C96B2FD03}" presName="rootConnector" presStyleLbl="node4" presStyleIdx="10" presStyleCnt="19"/>
      <dgm:spPr/>
      <dgm:t>
        <a:bodyPr/>
        <a:lstStyle/>
        <a:p>
          <a:endParaRPr lang="en-US"/>
        </a:p>
      </dgm:t>
    </dgm:pt>
    <dgm:pt modelId="{29D414B8-5366-44AD-A028-207ED12B22D7}" type="pres">
      <dgm:prSet presAssocID="{D8A4C483-A4F3-466B-9C1B-303C96B2FD03}" presName="hierChild4" presStyleCnt="0"/>
      <dgm:spPr/>
      <dgm:t>
        <a:bodyPr/>
        <a:lstStyle/>
        <a:p>
          <a:endParaRPr lang="en-US"/>
        </a:p>
      </dgm:t>
    </dgm:pt>
    <dgm:pt modelId="{DD948B05-755D-4589-A358-7D9852BE58B5}" type="pres">
      <dgm:prSet presAssocID="{D8A4C483-A4F3-466B-9C1B-303C96B2FD03}" presName="hierChild5" presStyleCnt="0"/>
      <dgm:spPr/>
      <dgm:t>
        <a:bodyPr/>
        <a:lstStyle/>
        <a:p>
          <a:endParaRPr lang="en-US"/>
        </a:p>
      </dgm:t>
    </dgm:pt>
    <dgm:pt modelId="{FB6E0BDE-9576-4E73-92A9-000696DD57D5}" type="pres">
      <dgm:prSet presAssocID="{E9D36ADD-F1BF-416A-A1F3-3E8644E33270}" presName="Name35" presStyleLbl="parChTrans1D4" presStyleIdx="11" presStyleCnt="19"/>
      <dgm:spPr/>
      <dgm:t>
        <a:bodyPr/>
        <a:lstStyle/>
        <a:p>
          <a:endParaRPr lang="en-US"/>
        </a:p>
      </dgm:t>
    </dgm:pt>
    <dgm:pt modelId="{38D07858-82F0-4FDF-B34A-DBE6976E5340}" type="pres">
      <dgm:prSet presAssocID="{28A25913-88B4-4826-A614-362DA921450F}" presName="hierRoot2" presStyleCnt="0">
        <dgm:presLayoutVars>
          <dgm:hierBranch val="init"/>
        </dgm:presLayoutVars>
      </dgm:prSet>
      <dgm:spPr/>
    </dgm:pt>
    <dgm:pt modelId="{33FC46A1-4C5C-45B0-93D0-EE6D5F5CD66B}" type="pres">
      <dgm:prSet presAssocID="{28A25913-88B4-4826-A614-362DA921450F}" presName="rootComposite" presStyleCnt="0"/>
      <dgm:spPr/>
    </dgm:pt>
    <dgm:pt modelId="{B1C8F643-574B-4F5A-97F9-C361036C9679}" type="pres">
      <dgm:prSet presAssocID="{28A25913-88B4-4826-A614-362DA921450F}" presName="rootText" presStyleLbl="node4" presStyleIdx="11" presStyleCnt="19" custScaleX="932151" custScaleY="480893" custLinFactX="-200000" custLinFactY="20783" custLinFactNeighborX="-278326" custLinFactNeighborY="100000">
        <dgm:presLayoutVars>
          <dgm:chPref val="3"/>
        </dgm:presLayoutVars>
      </dgm:prSet>
      <dgm:spPr/>
      <dgm:t>
        <a:bodyPr/>
        <a:lstStyle/>
        <a:p>
          <a:endParaRPr lang="en-US"/>
        </a:p>
      </dgm:t>
    </dgm:pt>
    <dgm:pt modelId="{6D09B4FA-159B-41A2-A3C7-957B871C79EE}" type="pres">
      <dgm:prSet presAssocID="{28A25913-88B4-4826-A614-362DA921450F}" presName="rootConnector" presStyleLbl="node4" presStyleIdx="11" presStyleCnt="19"/>
      <dgm:spPr/>
      <dgm:t>
        <a:bodyPr/>
        <a:lstStyle/>
        <a:p>
          <a:endParaRPr lang="en-US"/>
        </a:p>
      </dgm:t>
    </dgm:pt>
    <dgm:pt modelId="{6EA26267-5747-4074-AA8B-9B0F9198031E}" type="pres">
      <dgm:prSet presAssocID="{28A25913-88B4-4826-A614-362DA921450F}" presName="hierChild4" presStyleCnt="0"/>
      <dgm:spPr/>
    </dgm:pt>
    <dgm:pt modelId="{9CBD9F63-D0CC-45C3-809A-706BDDE5F260}" type="pres">
      <dgm:prSet presAssocID="{28A25913-88B4-4826-A614-362DA921450F}" presName="hierChild5" presStyleCnt="0"/>
      <dgm:spPr/>
    </dgm:pt>
    <dgm:pt modelId="{53C7413C-34C7-4B43-9EC2-DD9DA88159A9}" type="pres">
      <dgm:prSet presAssocID="{FF8D38E7-7CEE-4436-A87B-4D21817D229A}" presName="hierChild5" presStyleCnt="0"/>
      <dgm:spPr/>
      <dgm:t>
        <a:bodyPr/>
        <a:lstStyle/>
        <a:p>
          <a:endParaRPr lang="en-US"/>
        </a:p>
      </dgm:t>
    </dgm:pt>
    <dgm:pt modelId="{651249B4-C815-4792-9620-9D5C7CD7F8EF}" type="pres">
      <dgm:prSet presAssocID="{BDFEDA5B-711B-4FF9-BFF8-5FC48F9FA945}" presName="hierChild5" presStyleCnt="0"/>
      <dgm:spPr/>
      <dgm:t>
        <a:bodyPr/>
        <a:lstStyle/>
        <a:p>
          <a:endParaRPr lang="en-US"/>
        </a:p>
      </dgm:t>
    </dgm:pt>
    <dgm:pt modelId="{7CE389EC-C066-455C-87AC-FE2B0418FB9B}" type="pres">
      <dgm:prSet presAssocID="{8D5FF9F7-051A-468C-BB7E-87433CDCE613}" presName="hierChild5" presStyleCnt="0"/>
      <dgm:spPr/>
      <dgm:t>
        <a:bodyPr/>
        <a:lstStyle/>
        <a:p>
          <a:endParaRPr lang="en-US"/>
        </a:p>
      </dgm:t>
    </dgm:pt>
    <dgm:pt modelId="{69C84DBE-CF3C-489B-A75A-1197F625CF20}" type="pres">
      <dgm:prSet presAssocID="{2C295E6E-EDF1-4B3F-9EC9-94B684748741}" presName="Name35" presStyleLbl="parChTrans1D3" presStyleIdx="2" presStyleCnt="10"/>
      <dgm:spPr/>
      <dgm:t>
        <a:bodyPr/>
        <a:lstStyle/>
        <a:p>
          <a:endParaRPr lang="en-US"/>
        </a:p>
      </dgm:t>
    </dgm:pt>
    <dgm:pt modelId="{92515C3E-6751-4397-AAD7-C5D283B3FF0A}" type="pres">
      <dgm:prSet presAssocID="{5F8A2381-6D89-4C0C-9159-6363F69E1668}" presName="hierRoot2" presStyleCnt="0">
        <dgm:presLayoutVars>
          <dgm:hierBranch/>
        </dgm:presLayoutVars>
      </dgm:prSet>
      <dgm:spPr/>
      <dgm:t>
        <a:bodyPr/>
        <a:lstStyle/>
        <a:p>
          <a:endParaRPr lang="en-US"/>
        </a:p>
      </dgm:t>
    </dgm:pt>
    <dgm:pt modelId="{16BEC6F6-7259-4668-AEBA-3A33723DB465}" type="pres">
      <dgm:prSet presAssocID="{5F8A2381-6D89-4C0C-9159-6363F69E1668}" presName="rootComposite" presStyleCnt="0"/>
      <dgm:spPr/>
      <dgm:t>
        <a:bodyPr/>
        <a:lstStyle/>
        <a:p>
          <a:endParaRPr lang="en-US"/>
        </a:p>
      </dgm:t>
    </dgm:pt>
    <dgm:pt modelId="{9FA1EB22-F747-499A-8791-F82FB88D3F10}" type="pres">
      <dgm:prSet presAssocID="{5F8A2381-6D89-4C0C-9159-6363F69E1668}" presName="rootText" presStyleLbl="node3" presStyleIdx="2" presStyleCnt="4" custScaleX="1288753" custScaleY="712713" custLinFactY="-296113" custLinFactNeighborY="-300000">
        <dgm:presLayoutVars>
          <dgm:chPref val="3"/>
        </dgm:presLayoutVars>
      </dgm:prSet>
      <dgm:spPr/>
      <dgm:t>
        <a:bodyPr/>
        <a:lstStyle/>
        <a:p>
          <a:endParaRPr lang="en-US"/>
        </a:p>
      </dgm:t>
    </dgm:pt>
    <dgm:pt modelId="{2FE91467-4FDE-407F-A679-251EFD5F9057}" type="pres">
      <dgm:prSet presAssocID="{5F8A2381-6D89-4C0C-9159-6363F69E1668}" presName="rootConnector" presStyleLbl="node3" presStyleIdx="2" presStyleCnt="4"/>
      <dgm:spPr/>
      <dgm:t>
        <a:bodyPr/>
        <a:lstStyle/>
        <a:p>
          <a:endParaRPr lang="en-US"/>
        </a:p>
      </dgm:t>
    </dgm:pt>
    <dgm:pt modelId="{95422B61-429D-4FEA-B2B2-2C0CCB185E84}" type="pres">
      <dgm:prSet presAssocID="{5F8A2381-6D89-4C0C-9159-6363F69E1668}" presName="hierChild4" presStyleCnt="0"/>
      <dgm:spPr/>
      <dgm:t>
        <a:bodyPr/>
        <a:lstStyle/>
        <a:p>
          <a:endParaRPr lang="en-US"/>
        </a:p>
      </dgm:t>
    </dgm:pt>
    <dgm:pt modelId="{FC03C557-962D-4508-86FE-71BC52B075C1}" type="pres">
      <dgm:prSet presAssocID="{79EF821C-700B-4D5E-826B-CE3C5A89ADA7}" presName="Name35" presStyleLbl="parChTrans1D4" presStyleIdx="12" presStyleCnt="19"/>
      <dgm:spPr/>
      <dgm:t>
        <a:bodyPr/>
        <a:lstStyle/>
        <a:p>
          <a:endParaRPr lang="en-US"/>
        </a:p>
      </dgm:t>
    </dgm:pt>
    <dgm:pt modelId="{BBE58280-0A3E-4022-96C5-011F4CC3E703}" type="pres">
      <dgm:prSet presAssocID="{CECD3022-3F2F-4CAA-9F26-F47DCB5D37F6}" presName="hierRoot2" presStyleCnt="0">
        <dgm:presLayoutVars>
          <dgm:hierBranch/>
        </dgm:presLayoutVars>
      </dgm:prSet>
      <dgm:spPr/>
      <dgm:t>
        <a:bodyPr/>
        <a:lstStyle/>
        <a:p>
          <a:endParaRPr lang="en-US"/>
        </a:p>
      </dgm:t>
    </dgm:pt>
    <dgm:pt modelId="{3B9C0756-9823-45F3-A2EF-0EFFE4B5EFFE}" type="pres">
      <dgm:prSet presAssocID="{CECD3022-3F2F-4CAA-9F26-F47DCB5D37F6}" presName="rootComposite" presStyleCnt="0"/>
      <dgm:spPr/>
      <dgm:t>
        <a:bodyPr/>
        <a:lstStyle/>
        <a:p>
          <a:endParaRPr lang="en-US"/>
        </a:p>
      </dgm:t>
    </dgm:pt>
    <dgm:pt modelId="{412F61D0-B17F-45C4-BB50-64EF11512108}" type="pres">
      <dgm:prSet presAssocID="{CECD3022-3F2F-4CAA-9F26-F47DCB5D37F6}" presName="rootText" presStyleLbl="node4" presStyleIdx="12" presStyleCnt="19" custScaleX="951658" custScaleY="435455" custLinFactY="-189062" custLinFactNeighborY="-200000">
        <dgm:presLayoutVars>
          <dgm:chPref val="3"/>
        </dgm:presLayoutVars>
      </dgm:prSet>
      <dgm:spPr/>
      <dgm:t>
        <a:bodyPr/>
        <a:lstStyle/>
        <a:p>
          <a:endParaRPr lang="en-US"/>
        </a:p>
      </dgm:t>
    </dgm:pt>
    <dgm:pt modelId="{01461757-7124-4F88-AD80-06798CFEA53C}" type="pres">
      <dgm:prSet presAssocID="{CECD3022-3F2F-4CAA-9F26-F47DCB5D37F6}" presName="rootConnector" presStyleLbl="node4" presStyleIdx="12" presStyleCnt="19"/>
      <dgm:spPr/>
      <dgm:t>
        <a:bodyPr/>
        <a:lstStyle/>
        <a:p>
          <a:endParaRPr lang="en-US"/>
        </a:p>
      </dgm:t>
    </dgm:pt>
    <dgm:pt modelId="{7A013C3F-BADE-4643-83FB-3E7A603782A3}" type="pres">
      <dgm:prSet presAssocID="{CECD3022-3F2F-4CAA-9F26-F47DCB5D37F6}" presName="hierChild4" presStyleCnt="0"/>
      <dgm:spPr/>
      <dgm:t>
        <a:bodyPr/>
        <a:lstStyle/>
        <a:p>
          <a:endParaRPr lang="en-US"/>
        </a:p>
      </dgm:t>
    </dgm:pt>
    <dgm:pt modelId="{F7E1339B-1132-44CF-8D20-405029DF745A}" type="pres">
      <dgm:prSet presAssocID="{FD7142F2-D87A-4C2C-97BF-5AD5927E6F3E}" presName="Name35" presStyleLbl="parChTrans1D4" presStyleIdx="13" presStyleCnt="19"/>
      <dgm:spPr/>
      <dgm:t>
        <a:bodyPr/>
        <a:lstStyle/>
        <a:p>
          <a:endParaRPr lang="en-US"/>
        </a:p>
      </dgm:t>
    </dgm:pt>
    <dgm:pt modelId="{AE1C8DEF-59B1-4327-836D-3B97BFA52BF9}" type="pres">
      <dgm:prSet presAssocID="{324E6150-DCE5-4998-89B8-89206D64F52B}" presName="hierRoot2" presStyleCnt="0">
        <dgm:presLayoutVars>
          <dgm:hierBranch/>
        </dgm:presLayoutVars>
      </dgm:prSet>
      <dgm:spPr/>
      <dgm:t>
        <a:bodyPr/>
        <a:lstStyle/>
        <a:p>
          <a:endParaRPr lang="en-US"/>
        </a:p>
      </dgm:t>
    </dgm:pt>
    <dgm:pt modelId="{A4258B68-C0CC-4F2A-8B8D-73ED0075535E}" type="pres">
      <dgm:prSet presAssocID="{324E6150-DCE5-4998-89B8-89206D64F52B}" presName="rootComposite" presStyleCnt="0"/>
      <dgm:spPr/>
      <dgm:t>
        <a:bodyPr/>
        <a:lstStyle/>
        <a:p>
          <a:endParaRPr lang="en-US"/>
        </a:p>
      </dgm:t>
    </dgm:pt>
    <dgm:pt modelId="{1668C2BC-8864-432C-B6EB-4089BFF07C53}" type="pres">
      <dgm:prSet presAssocID="{324E6150-DCE5-4998-89B8-89206D64F52B}" presName="rootText" presStyleLbl="node4" presStyleIdx="13" presStyleCnt="19" custScaleX="951658" custScaleY="435455" custLinFactY="-189062" custLinFactNeighborY="-200000">
        <dgm:presLayoutVars>
          <dgm:chPref val="3"/>
        </dgm:presLayoutVars>
      </dgm:prSet>
      <dgm:spPr/>
      <dgm:t>
        <a:bodyPr/>
        <a:lstStyle/>
        <a:p>
          <a:endParaRPr lang="en-US"/>
        </a:p>
      </dgm:t>
    </dgm:pt>
    <dgm:pt modelId="{DF424090-E459-42EC-9BAC-7E0F7148FB68}" type="pres">
      <dgm:prSet presAssocID="{324E6150-DCE5-4998-89B8-89206D64F52B}" presName="rootConnector" presStyleLbl="node4" presStyleIdx="13" presStyleCnt="19"/>
      <dgm:spPr/>
      <dgm:t>
        <a:bodyPr/>
        <a:lstStyle/>
        <a:p>
          <a:endParaRPr lang="en-US"/>
        </a:p>
      </dgm:t>
    </dgm:pt>
    <dgm:pt modelId="{0E07304B-D74B-4174-8502-E8DE225A9AC0}" type="pres">
      <dgm:prSet presAssocID="{324E6150-DCE5-4998-89B8-89206D64F52B}" presName="hierChild4" presStyleCnt="0"/>
      <dgm:spPr/>
      <dgm:t>
        <a:bodyPr/>
        <a:lstStyle/>
        <a:p>
          <a:endParaRPr lang="en-US"/>
        </a:p>
      </dgm:t>
    </dgm:pt>
    <dgm:pt modelId="{7AF4B199-5B6A-440B-AB4C-41ED637601CE}" type="pres">
      <dgm:prSet presAssocID="{F89ED8D6-6D84-4FE1-A564-3A9898D96B30}" presName="Name35" presStyleLbl="parChTrans1D4" presStyleIdx="14" presStyleCnt="19"/>
      <dgm:spPr/>
      <dgm:t>
        <a:bodyPr/>
        <a:lstStyle/>
        <a:p>
          <a:endParaRPr lang="en-US"/>
        </a:p>
      </dgm:t>
    </dgm:pt>
    <dgm:pt modelId="{06DCAD66-C9B8-45C1-8FAA-7DE53068D8DA}" type="pres">
      <dgm:prSet presAssocID="{61BF45D6-BF2C-4A14-ABA0-DEA831B55F4D}" presName="hierRoot2" presStyleCnt="0">
        <dgm:presLayoutVars>
          <dgm:hierBranch/>
        </dgm:presLayoutVars>
      </dgm:prSet>
      <dgm:spPr/>
      <dgm:t>
        <a:bodyPr/>
        <a:lstStyle/>
        <a:p>
          <a:endParaRPr lang="en-US"/>
        </a:p>
      </dgm:t>
    </dgm:pt>
    <dgm:pt modelId="{0720BE20-4308-4CB6-BEE9-595D3AA39870}" type="pres">
      <dgm:prSet presAssocID="{61BF45D6-BF2C-4A14-ABA0-DEA831B55F4D}" presName="rootComposite" presStyleCnt="0"/>
      <dgm:spPr/>
      <dgm:t>
        <a:bodyPr/>
        <a:lstStyle/>
        <a:p>
          <a:endParaRPr lang="en-US"/>
        </a:p>
      </dgm:t>
    </dgm:pt>
    <dgm:pt modelId="{A16673B3-923A-429C-BF50-505DD5215FD5}" type="pres">
      <dgm:prSet presAssocID="{61BF45D6-BF2C-4A14-ABA0-DEA831B55F4D}" presName="rootText" presStyleLbl="node4" presStyleIdx="14" presStyleCnt="19" custScaleX="951658" custScaleY="435455" custLinFactY="-189062" custLinFactNeighborY="-200000">
        <dgm:presLayoutVars>
          <dgm:chPref val="3"/>
        </dgm:presLayoutVars>
      </dgm:prSet>
      <dgm:spPr/>
      <dgm:t>
        <a:bodyPr/>
        <a:lstStyle/>
        <a:p>
          <a:endParaRPr lang="en-US"/>
        </a:p>
      </dgm:t>
    </dgm:pt>
    <dgm:pt modelId="{081300D5-9C1D-40D3-A578-FFC69975221D}" type="pres">
      <dgm:prSet presAssocID="{61BF45D6-BF2C-4A14-ABA0-DEA831B55F4D}" presName="rootConnector" presStyleLbl="node4" presStyleIdx="14" presStyleCnt="19"/>
      <dgm:spPr/>
      <dgm:t>
        <a:bodyPr/>
        <a:lstStyle/>
        <a:p>
          <a:endParaRPr lang="en-US"/>
        </a:p>
      </dgm:t>
    </dgm:pt>
    <dgm:pt modelId="{1F5A07B1-172B-4D1E-8151-5C85CF725010}" type="pres">
      <dgm:prSet presAssocID="{61BF45D6-BF2C-4A14-ABA0-DEA831B55F4D}" presName="hierChild4" presStyleCnt="0"/>
      <dgm:spPr/>
      <dgm:t>
        <a:bodyPr/>
        <a:lstStyle/>
        <a:p>
          <a:endParaRPr lang="en-US"/>
        </a:p>
      </dgm:t>
    </dgm:pt>
    <dgm:pt modelId="{52348327-4210-429C-9F82-2149E49D8635}" type="pres">
      <dgm:prSet presAssocID="{7E39C5CB-9519-4F0B-8794-8281C1C659B0}" presName="Name35" presStyleLbl="parChTrans1D4" presStyleIdx="15" presStyleCnt="19"/>
      <dgm:spPr/>
      <dgm:t>
        <a:bodyPr/>
        <a:lstStyle/>
        <a:p>
          <a:endParaRPr lang="en-US"/>
        </a:p>
      </dgm:t>
    </dgm:pt>
    <dgm:pt modelId="{31C9A448-A003-4F2C-8D31-FAC157F81493}" type="pres">
      <dgm:prSet presAssocID="{934F03DA-04C6-4B30-AF1F-67538D4E0F07}" presName="hierRoot2" presStyleCnt="0">
        <dgm:presLayoutVars>
          <dgm:hierBranch val="init"/>
        </dgm:presLayoutVars>
      </dgm:prSet>
      <dgm:spPr/>
      <dgm:t>
        <a:bodyPr/>
        <a:lstStyle/>
        <a:p>
          <a:endParaRPr lang="en-US"/>
        </a:p>
      </dgm:t>
    </dgm:pt>
    <dgm:pt modelId="{284F8E06-16E4-4AD0-81B7-E167D5B0DB78}" type="pres">
      <dgm:prSet presAssocID="{934F03DA-04C6-4B30-AF1F-67538D4E0F07}" presName="rootComposite" presStyleCnt="0"/>
      <dgm:spPr/>
      <dgm:t>
        <a:bodyPr/>
        <a:lstStyle/>
        <a:p>
          <a:endParaRPr lang="en-US"/>
        </a:p>
      </dgm:t>
    </dgm:pt>
    <dgm:pt modelId="{94F77841-2A61-4D97-92C4-AA08ACF5CCD0}" type="pres">
      <dgm:prSet presAssocID="{934F03DA-04C6-4B30-AF1F-67538D4E0F07}" presName="rootText" presStyleLbl="node4" presStyleIdx="15" presStyleCnt="19" custScaleX="956210" custScaleY="391703" custLinFactY="-189062" custLinFactNeighborY="-200000">
        <dgm:presLayoutVars>
          <dgm:chPref val="3"/>
        </dgm:presLayoutVars>
      </dgm:prSet>
      <dgm:spPr/>
      <dgm:t>
        <a:bodyPr/>
        <a:lstStyle/>
        <a:p>
          <a:endParaRPr lang="en-US"/>
        </a:p>
      </dgm:t>
    </dgm:pt>
    <dgm:pt modelId="{486C7B74-2630-47A1-A91E-C55B1477216D}" type="pres">
      <dgm:prSet presAssocID="{934F03DA-04C6-4B30-AF1F-67538D4E0F07}" presName="rootConnector" presStyleLbl="node4" presStyleIdx="15" presStyleCnt="19"/>
      <dgm:spPr/>
      <dgm:t>
        <a:bodyPr/>
        <a:lstStyle/>
        <a:p>
          <a:endParaRPr lang="en-US"/>
        </a:p>
      </dgm:t>
    </dgm:pt>
    <dgm:pt modelId="{2A5FEB41-2AF3-40D8-A62D-A96C8F24C577}" type="pres">
      <dgm:prSet presAssocID="{934F03DA-04C6-4B30-AF1F-67538D4E0F07}" presName="hierChild4" presStyleCnt="0"/>
      <dgm:spPr/>
      <dgm:t>
        <a:bodyPr/>
        <a:lstStyle/>
        <a:p>
          <a:endParaRPr lang="en-US"/>
        </a:p>
      </dgm:t>
    </dgm:pt>
    <dgm:pt modelId="{ED11BE63-5F8B-48CB-B436-E38F331E6ECF}" type="pres">
      <dgm:prSet presAssocID="{934F03DA-04C6-4B30-AF1F-67538D4E0F07}" presName="hierChild5" presStyleCnt="0"/>
      <dgm:spPr/>
      <dgm:t>
        <a:bodyPr/>
        <a:lstStyle/>
        <a:p>
          <a:endParaRPr lang="en-US"/>
        </a:p>
      </dgm:t>
    </dgm:pt>
    <dgm:pt modelId="{2A42C3B9-4A4E-42CA-8578-1E0F143AE4DF}" type="pres">
      <dgm:prSet presAssocID="{61BF45D6-BF2C-4A14-ABA0-DEA831B55F4D}" presName="hierChild5" presStyleCnt="0"/>
      <dgm:spPr/>
      <dgm:t>
        <a:bodyPr/>
        <a:lstStyle/>
        <a:p>
          <a:endParaRPr lang="en-US"/>
        </a:p>
      </dgm:t>
    </dgm:pt>
    <dgm:pt modelId="{705A5DF7-3FD5-4C75-85B3-DF2DC3972018}" type="pres">
      <dgm:prSet presAssocID="{324E6150-DCE5-4998-89B8-89206D64F52B}" presName="hierChild5" presStyleCnt="0"/>
      <dgm:spPr/>
      <dgm:t>
        <a:bodyPr/>
        <a:lstStyle/>
        <a:p>
          <a:endParaRPr lang="en-US"/>
        </a:p>
      </dgm:t>
    </dgm:pt>
    <dgm:pt modelId="{A3431ADC-876A-4591-AB7F-5EA41A8DD489}" type="pres">
      <dgm:prSet presAssocID="{CECD3022-3F2F-4CAA-9F26-F47DCB5D37F6}" presName="hierChild5" presStyleCnt="0"/>
      <dgm:spPr/>
      <dgm:t>
        <a:bodyPr/>
        <a:lstStyle/>
        <a:p>
          <a:endParaRPr lang="en-US"/>
        </a:p>
      </dgm:t>
    </dgm:pt>
    <dgm:pt modelId="{825BAFD0-E08A-4927-966A-89900037865A}" type="pres">
      <dgm:prSet presAssocID="{5F8A2381-6D89-4C0C-9159-6363F69E1668}" presName="hierChild5" presStyleCnt="0"/>
      <dgm:spPr/>
      <dgm:t>
        <a:bodyPr/>
        <a:lstStyle/>
        <a:p>
          <a:endParaRPr lang="en-US"/>
        </a:p>
      </dgm:t>
    </dgm:pt>
    <dgm:pt modelId="{30C501B4-B071-4193-B3CD-51385E81CB1A}" type="pres">
      <dgm:prSet presAssocID="{6040D317-9BFB-40AD-8AE2-A123FEDC2F95}" presName="Name35" presStyleLbl="parChTrans1D3" presStyleIdx="3" presStyleCnt="10"/>
      <dgm:spPr/>
      <dgm:t>
        <a:bodyPr/>
        <a:lstStyle/>
        <a:p>
          <a:endParaRPr lang="en-US"/>
        </a:p>
      </dgm:t>
    </dgm:pt>
    <dgm:pt modelId="{2FC3D8CD-3411-40EF-B56E-C8DEDDB7D4BF}" type="pres">
      <dgm:prSet presAssocID="{66889546-6F77-46F2-9C73-5438B5CDC7C1}" presName="hierRoot2" presStyleCnt="0">
        <dgm:presLayoutVars>
          <dgm:hierBranch/>
        </dgm:presLayoutVars>
      </dgm:prSet>
      <dgm:spPr/>
      <dgm:t>
        <a:bodyPr/>
        <a:lstStyle/>
        <a:p>
          <a:endParaRPr lang="en-US"/>
        </a:p>
      </dgm:t>
    </dgm:pt>
    <dgm:pt modelId="{6BEC119F-CC19-4F50-9C84-61556A6C7543}" type="pres">
      <dgm:prSet presAssocID="{66889546-6F77-46F2-9C73-5438B5CDC7C1}" presName="rootComposite" presStyleCnt="0"/>
      <dgm:spPr/>
      <dgm:t>
        <a:bodyPr/>
        <a:lstStyle/>
        <a:p>
          <a:endParaRPr lang="en-US"/>
        </a:p>
      </dgm:t>
    </dgm:pt>
    <dgm:pt modelId="{FB9C4DD6-89B7-4B97-91DB-CB95ED938958}" type="pres">
      <dgm:prSet presAssocID="{66889546-6F77-46F2-9C73-5438B5CDC7C1}" presName="rootText" presStyleLbl="node3" presStyleIdx="3" presStyleCnt="4" custScaleX="1288753" custScaleY="712713" custLinFactY="-296113" custLinFactNeighborY="-300000">
        <dgm:presLayoutVars>
          <dgm:chPref val="3"/>
        </dgm:presLayoutVars>
      </dgm:prSet>
      <dgm:spPr/>
      <dgm:t>
        <a:bodyPr/>
        <a:lstStyle/>
        <a:p>
          <a:endParaRPr lang="en-US"/>
        </a:p>
      </dgm:t>
    </dgm:pt>
    <dgm:pt modelId="{19BF0E88-F722-4207-AC99-D61662F67C3A}" type="pres">
      <dgm:prSet presAssocID="{66889546-6F77-46F2-9C73-5438B5CDC7C1}" presName="rootConnector" presStyleLbl="node3" presStyleIdx="3" presStyleCnt="4"/>
      <dgm:spPr/>
      <dgm:t>
        <a:bodyPr/>
        <a:lstStyle/>
        <a:p>
          <a:endParaRPr lang="en-US"/>
        </a:p>
      </dgm:t>
    </dgm:pt>
    <dgm:pt modelId="{9F90488C-54F0-4FF8-9736-0237BB7A40E6}" type="pres">
      <dgm:prSet presAssocID="{66889546-6F77-46F2-9C73-5438B5CDC7C1}" presName="hierChild4" presStyleCnt="0"/>
      <dgm:spPr/>
      <dgm:t>
        <a:bodyPr/>
        <a:lstStyle/>
        <a:p>
          <a:endParaRPr lang="en-US"/>
        </a:p>
      </dgm:t>
    </dgm:pt>
    <dgm:pt modelId="{E697B8D8-7F91-4EC5-861E-DA8A2CED9B2F}" type="pres">
      <dgm:prSet presAssocID="{9F596A3A-E6A2-44BC-8B3F-AFE2D98997FC}" presName="Name35" presStyleLbl="parChTrans1D4" presStyleIdx="16" presStyleCnt="19"/>
      <dgm:spPr/>
      <dgm:t>
        <a:bodyPr/>
        <a:lstStyle/>
        <a:p>
          <a:endParaRPr lang="en-US"/>
        </a:p>
      </dgm:t>
    </dgm:pt>
    <dgm:pt modelId="{B4A983A3-704E-445D-9DD6-74C762B55CCD}" type="pres">
      <dgm:prSet presAssocID="{7A4ED526-5BDA-40A6-AC5B-F70E694A627B}" presName="hierRoot2" presStyleCnt="0">
        <dgm:presLayoutVars>
          <dgm:hierBranch val="init"/>
        </dgm:presLayoutVars>
      </dgm:prSet>
      <dgm:spPr/>
      <dgm:t>
        <a:bodyPr/>
        <a:lstStyle/>
        <a:p>
          <a:endParaRPr lang="en-US"/>
        </a:p>
      </dgm:t>
    </dgm:pt>
    <dgm:pt modelId="{FA51AEBD-61DC-4D95-8A69-1C7C75E14AF8}" type="pres">
      <dgm:prSet presAssocID="{7A4ED526-5BDA-40A6-AC5B-F70E694A627B}" presName="rootComposite" presStyleCnt="0"/>
      <dgm:spPr/>
      <dgm:t>
        <a:bodyPr/>
        <a:lstStyle/>
        <a:p>
          <a:endParaRPr lang="en-US"/>
        </a:p>
      </dgm:t>
    </dgm:pt>
    <dgm:pt modelId="{811409F4-C9B8-49AE-AFD6-766346052C6E}" type="pres">
      <dgm:prSet presAssocID="{7A4ED526-5BDA-40A6-AC5B-F70E694A627B}" presName="rootText" presStyleLbl="node4" presStyleIdx="16" presStyleCnt="19" custScaleX="951658" custScaleY="435455" custLinFactY="-189062" custLinFactNeighborY="-200000">
        <dgm:presLayoutVars>
          <dgm:chPref val="3"/>
        </dgm:presLayoutVars>
      </dgm:prSet>
      <dgm:spPr/>
      <dgm:t>
        <a:bodyPr/>
        <a:lstStyle/>
        <a:p>
          <a:endParaRPr lang="en-US"/>
        </a:p>
      </dgm:t>
    </dgm:pt>
    <dgm:pt modelId="{40EB13E3-B8E7-4231-844F-55F66BD5794A}" type="pres">
      <dgm:prSet presAssocID="{7A4ED526-5BDA-40A6-AC5B-F70E694A627B}" presName="rootConnector" presStyleLbl="node4" presStyleIdx="16" presStyleCnt="19"/>
      <dgm:spPr/>
      <dgm:t>
        <a:bodyPr/>
        <a:lstStyle/>
        <a:p>
          <a:endParaRPr lang="en-US"/>
        </a:p>
      </dgm:t>
    </dgm:pt>
    <dgm:pt modelId="{AB4E190B-6154-4BBC-BFC6-00709E28D09F}" type="pres">
      <dgm:prSet presAssocID="{7A4ED526-5BDA-40A6-AC5B-F70E694A627B}" presName="hierChild4" presStyleCnt="0"/>
      <dgm:spPr/>
      <dgm:t>
        <a:bodyPr/>
        <a:lstStyle/>
        <a:p>
          <a:endParaRPr lang="en-US"/>
        </a:p>
      </dgm:t>
    </dgm:pt>
    <dgm:pt modelId="{0EC9860B-6091-4E15-B0DA-2C262D00DCB7}" type="pres">
      <dgm:prSet presAssocID="{3DA30A2F-D3D2-45AB-99E8-0C34398E6AAD}" presName="Name37" presStyleLbl="parChTrans1D4" presStyleIdx="17" presStyleCnt="19"/>
      <dgm:spPr/>
      <dgm:t>
        <a:bodyPr/>
        <a:lstStyle/>
        <a:p>
          <a:endParaRPr lang="en-US"/>
        </a:p>
      </dgm:t>
    </dgm:pt>
    <dgm:pt modelId="{AB375D12-8072-4389-BFC3-609D82227AF2}" type="pres">
      <dgm:prSet presAssocID="{4E95AEB6-5FFF-453B-BE18-D49694001B4E}" presName="hierRoot2" presStyleCnt="0">
        <dgm:presLayoutVars>
          <dgm:hierBranch/>
        </dgm:presLayoutVars>
      </dgm:prSet>
      <dgm:spPr/>
      <dgm:t>
        <a:bodyPr/>
        <a:lstStyle/>
        <a:p>
          <a:endParaRPr lang="en-US"/>
        </a:p>
      </dgm:t>
    </dgm:pt>
    <dgm:pt modelId="{7B8BD720-7B85-4535-8C68-BE8C5B9E3DC4}" type="pres">
      <dgm:prSet presAssocID="{4E95AEB6-5FFF-453B-BE18-D49694001B4E}" presName="rootComposite" presStyleCnt="0"/>
      <dgm:spPr/>
      <dgm:t>
        <a:bodyPr/>
        <a:lstStyle/>
        <a:p>
          <a:endParaRPr lang="en-US"/>
        </a:p>
      </dgm:t>
    </dgm:pt>
    <dgm:pt modelId="{5B397137-8601-4055-B2B6-28A192CB63A5}" type="pres">
      <dgm:prSet presAssocID="{4E95AEB6-5FFF-453B-BE18-D49694001B4E}" presName="rootText" presStyleLbl="node4" presStyleIdx="17" presStyleCnt="19" custScaleX="951658" custScaleY="435455" custLinFactY="-189062" custLinFactNeighborY="-200000">
        <dgm:presLayoutVars>
          <dgm:chPref val="3"/>
        </dgm:presLayoutVars>
      </dgm:prSet>
      <dgm:spPr/>
      <dgm:t>
        <a:bodyPr/>
        <a:lstStyle/>
        <a:p>
          <a:endParaRPr lang="en-US"/>
        </a:p>
      </dgm:t>
    </dgm:pt>
    <dgm:pt modelId="{F1F77669-DA46-4E61-9D20-4CABD11B0323}" type="pres">
      <dgm:prSet presAssocID="{4E95AEB6-5FFF-453B-BE18-D49694001B4E}" presName="rootConnector" presStyleLbl="node4" presStyleIdx="17" presStyleCnt="19"/>
      <dgm:spPr/>
      <dgm:t>
        <a:bodyPr/>
        <a:lstStyle/>
        <a:p>
          <a:endParaRPr lang="en-US"/>
        </a:p>
      </dgm:t>
    </dgm:pt>
    <dgm:pt modelId="{6F43EE73-031B-4AFC-AA81-51EC4707ECB0}" type="pres">
      <dgm:prSet presAssocID="{4E95AEB6-5FFF-453B-BE18-D49694001B4E}" presName="hierChild4" presStyleCnt="0"/>
      <dgm:spPr/>
      <dgm:t>
        <a:bodyPr/>
        <a:lstStyle/>
        <a:p>
          <a:endParaRPr lang="en-US"/>
        </a:p>
      </dgm:t>
    </dgm:pt>
    <dgm:pt modelId="{12A6AF1B-FF24-4367-858F-BFE3AA829823}" type="pres">
      <dgm:prSet presAssocID="{8729C796-AB4D-47B9-AB94-61B53ED78643}" presName="Name35" presStyleLbl="parChTrans1D4" presStyleIdx="18" presStyleCnt="19"/>
      <dgm:spPr/>
      <dgm:t>
        <a:bodyPr/>
        <a:lstStyle/>
        <a:p>
          <a:endParaRPr lang="en-US"/>
        </a:p>
      </dgm:t>
    </dgm:pt>
    <dgm:pt modelId="{5B39DAB7-448C-4212-B6E7-DF5413E657FC}" type="pres">
      <dgm:prSet presAssocID="{6FC81C12-1A83-4B53-ADA2-DC2646FE4023}" presName="hierRoot2" presStyleCnt="0">
        <dgm:presLayoutVars>
          <dgm:hierBranch/>
        </dgm:presLayoutVars>
      </dgm:prSet>
      <dgm:spPr/>
      <dgm:t>
        <a:bodyPr/>
        <a:lstStyle/>
        <a:p>
          <a:endParaRPr lang="en-US"/>
        </a:p>
      </dgm:t>
    </dgm:pt>
    <dgm:pt modelId="{6E633263-5BA2-4524-ADAA-7F25F956C792}" type="pres">
      <dgm:prSet presAssocID="{6FC81C12-1A83-4B53-ADA2-DC2646FE4023}" presName="rootComposite" presStyleCnt="0"/>
      <dgm:spPr/>
      <dgm:t>
        <a:bodyPr/>
        <a:lstStyle/>
        <a:p>
          <a:endParaRPr lang="en-US"/>
        </a:p>
      </dgm:t>
    </dgm:pt>
    <dgm:pt modelId="{820A580F-A609-4C79-9A67-7D674F93DAC3}" type="pres">
      <dgm:prSet presAssocID="{6FC81C12-1A83-4B53-ADA2-DC2646FE4023}" presName="rootText" presStyleLbl="node4" presStyleIdx="18" presStyleCnt="19" custScaleX="951658" custScaleY="435455" custLinFactY="-189062" custLinFactNeighborY="-200000">
        <dgm:presLayoutVars>
          <dgm:chPref val="3"/>
        </dgm:presLayoutVars>
      </dgm:prSet>
      <dgm:spPr/>
      <dgm:t>
        <a:bodyPr/>
        <a:lstStyle/>
        <a:p>
          <a:endParaRPr lang="en-US"/>
        </a:p>
      </dgm:t>
    </dgm:pt>
    <dgm:pt modelId="{ECBF6D2A-3394-47F4-951B-7A05946F22AD}" type="pres">
      <dgm:prSet presAssocID="{6FC81C12-1A83-4B53-ADA2-DC2646FE4023}" presName="rootConnector" presStyleLbl="node4" presStyleIdx="18" presStyleCnt="19"/>
      <dgm:spPr/>
      <dgm:t>
        <a:bodyPr/>
        <a:lstStyle/>
        <a:p>
          <a:endParaRPr lang="en-US"/>
        </a:p>
      </dgm:t>
    </dgm:pt>
    <dgm:pt modelId="{1AC99EC9-E14E-4A22-B3FF-F39697284F12}" type="pres">
      <dgm:prSet presAssocID="{6FC81C12-1A83-4B53-ADA2-DC2646FE4023}" presName="hierChild4" presStyleCnt="0"/>
      <dgm:spPr/>
      <dgm:t>
        <a:bodyPr/>
        <a:lstStyle/>
        <a:p>
          <a:endParaRPr lang="en-US"/>
        </a:p>
      </dgm:t>
    </dgm:pt>
    <dgm:pt modelId="{402AEA0C-CD60-4A92-A6AA-8C94E1E81C9C}" type="pres">
      <dgm:prSet presAssocID="{6FC81C12-1A83-4B53-ADA2-DC2646FE4023}" presName="hierChild5" presStyleCnt="0"/>
      <dgm:spPr/>
      <dgm:t>
        <a:bodyPr/>
        <a:lstStyle/>
        <a:p>
          <a:endParaRPr lang="en-US"/>
        </a:p>
      </dgm:t>
    </dgm:pt>
    <dgm:pt modelId="{D3939D13-66D3-4E7C-8D55-8B2517092434}" type="pres">
      <dgm:prSet presAssocID="{4E95AEB6-5FFF-453B-BE18-D49694001B4E}" presName="hierChild5" presStyleCnt="0"/>
      <dgm:spPr/>
      <dgm:t>
        <a:bodyPr/>
        <a:lstStyle/>
        <a:p>
          <a:endParaRPr lang="en-US"/>
        </a:p>
      </dgm:t>
    </dgm:pt>
    <dgm:pt modelId="{55EBF0E0-3E55-4E02-9CB6-CBE6617C63A6}" type="pres">
      <dgm:prSet presAssocID="{7A4ED526-5BDA-40A6-AC5B-F70E694A627B}" presName="hierChild5" presStyleCnt="0"/>
      <dgm:spPr/>
      <dgm:t>
        <a:bodyPr/>
        <a:lstStyle/>
        <a:p>
          <a:endParaRPr lang="en-US"/>
        </a:p>
      </dgm:t>
    </dgm:pt>
    <dgm:pt modelId="{3FD482AA-069F-4BC3-B0F4-BA248D3F6FAB}" type="pres">
      <dgm:prSet presAssocID="{66889546-6F77-46F2-9C73-5438B5CDC7C1}" presName="hierChild5" presStyleCnt="0"/>
      <dgm:spPr/>
      <dgm:t>
        <a:bodyPr/>
        <a:lstStyle/>
        <a:p>
          <a:endParaRPr lang="en-US"/>
        </a:p>
      </dgm:t>
    </dgm:pt>
    <dgm:pt modelId="{C6882E27-DE67-4995-A6C3-DA35537C8B20}" type="pres">
      <dgm:prSet presAssocID="{27ECC114-93BD-4927-B181-0406CBBA86D5}" presName="hierChild5" presStyleCnt="0"/>
      <dgm:spPr/>
      <dgm:t>
        <a:bodyPr/>
        <a:lstStyle/>
        <a:p>
          <a:endParaRPr lang="en-US"/>
        </a:p>
      </dgm:t>
    </dgm:pt>
    <dgm:pt modelId="{FB11C8C7-78AA-4B87-BA77-EE1C3ADC25BE}" type="pres">
      <dgm:prSet presAssocID="{3DCAAF49-9EA5-47A1-AD50-E69B13F6AC73}" presName="Name111" presStyleLbl="parChTrans1D3" presStyleIdx="4" presStyleCnt="10"/>
      <dgm:spPr/>
      <dgm:t>
        <a:bodyPr/>
        <a:lstStyle/>
        <a:p>
          <a:endParaRPr lang="en-US"/>
        </a:p>
      </dgm:t>
    </dgm:pt>
    <dgm:pt modelId="{97A556E4-3134-42F8-85B6-981DB48DC071}" type="pres">
      <dgm:prSet presAssocID="{78215911-F01D-4A5D-A18E-5A25D285B8A1}" presName="hierRoot3" presStyleCnt="0">
        <dgm:presLayoutVars>
          <dgm:hierBranch val="init"/>
        </dgm:presLayoutVars>
      </dgm:prSet>
      <dgm:spPr/>
      <dgm:t>
        <a:bodyPr/>
        <a:lstStyle/>
        <a:p>
          <a:endParaRPr lang="en-US"/>
        </a:p>
      </dgm:t>
    </dgm:pt>
    <dgm:pt modelId="{3CB04980-90E5-41BC-B042-1DBB30C0E2A5}" type="pres">
      <dgm:prSet presAssocID="{78215911-F01D-4A5D-A18E-5A25D285B8A1}" presName="rootComposite3" presStyleCnt="0"/>
      <dgm:spPr/>
      <dgm:t>
        <a:bodyPr/>
        <a:lstStyle/>
        <a:p>
          <a:endParaRPr lang="en-US"/>
        </a:p>
      </dgm:t>
    </dgm:pt>
    <dgm:pt modelId="{FA5C0D90-4EEC-41B5-AEAB-5F67B38B7A57}" type="pres">
      <dgm:prSet presAssocID="{78215911-F01D-4A5D-A18E-5A25D285B8A1}" presName="rootText3" presStyleLbl="asst2" presStyleIdx="0" presStyleCnt="6" custScaleX="721704" custScaleY="367325" custLinFactX="-252517" custLinFactY="-488791" custLinFactNeighborX="-300000" custLinFactNeighborY="-500000">
        <dgm:presLayoutVars>
          <dgm:chPref val="3"/>
        </dgm:presLayoutVars>
      </dgm:prSet>
      <dgm:spPr/>
      <dgm:t>
        <a:bodyPr/>
        <a:lstStyle/>
        <a:p>
          <a:endParaRPr lang="en-US"/>
        </a:p>
      </dgm:t>
    </dgm:pt>
    <dgm:pt modelId="{38937CBC-2C6D-4F5C-9939-14A006AD66C8}" type="pres">
      <dgm:prSet presAssocID="{78215911-F01D-4A5D-A18E-5A25D285B8A1}" presName="rootConnector3" presStyleLbl="asst2" presStyleIdx="0" presStyleCnt="6"/>
      <dgm:spPr/>
      <dgm:t>
        <a:bodyPr/>
        <a:lstStyle/>
        <a:p>
          <a:endParaRPr lang="en-US"/>
        </a:p>
      </dgm:t>
    </dgm:pt>
    <dgm:pt modelId="{8238E0A0-113B-425B-873B-D6CBAF8314B9}" type="pres">
      <dgm:prSet presAssocID="{78215911-F01D-4A5D-A18E-5A25D285B8A1}" presName="hierChild6" presStyleCnt="0"/>
      <dgm:spPr/>
      <dgm:t>
        <a:bodyPr/>
        <a:lstStyle/>
        <a:p>
          <a:endParaRPr lang="en-US"/>
        </a:p>
      </dgm:t>
    </dgm:pt>
    <dgm:pt modelId="{7BFBAF38-EB42-4552-8477-A7DED1850057}" type="pres">
      <dgm:prSet presAssocID="{78215911-F01D-4A5D-A18E-5A25D285B8A1}" presName="hierChild7" presStyleCnt="0"/>
      <dgm:spPr/>
      <dgm:t>
        <a:bodyPr/>
        <a:lstStyle/>
        <a:p>
          <a:endParaRPr lang="en-US"/>
        </a:p>
      </dgm:t>
    </dgm:pt>
    <dgm:pt modelId="{814DAF37-D25B-4BB6-92AB-85A0D8A83B26}" type="pres">
      <dgm:prSet presAssocID="{5808A06B-33A3-4062-81E1-61A92EDB3D43}" presName="Name111" presStyleLbl="parChTrans1D3" presStyleIdx="5" presStyleCnt="10"/>
      <dgm:spPr/>
      <dgm:t>
        <a:bodyPr/>
        <a:lstStyle/>
        <a:p>
          <a:endParaRPr lang="en-US"/>
        </a:p>
      </dgm:t>
    </dgm:pt>
    <dgm:pt modelId="{A4DAFE28-F930-4EBF-9C57-DD4EE1BC377D}" type="pres">
      <dgm:prSet presAssocID="{47587EBB-1141-47BD-B853-63F4C31C547C}" presName="hierRoot3" presStyleCnt="0">
        <dgm:presLayoutVars>
          <dgm:hierBranch val="init"/>
        </dgm:presLayoutVars>
      </dgm:prSet>
      <dgm:spPr/>
      <dgm:t>
        <a:bodyPr/>
        <a:lstStyle/>
        <a:p>
          <a:endParaRPr lang="en-US"/>
        </a:p>
      </dgm:t>
    </dgm:pt>
    <dgm:pt modelId="{B5883651-5DD9-4E46-9D1B-3DE940307E5D}" type="pres">
      <dgm:prSet presAssocID="{47587EBB-1141-47BD-B853-63F4C31C547C}" presName="rootComposite3" presStyleCnt="0"/>
      <dgm:spPr/>
      <dgm:t>
        <a:bodyPr/>
        <a:lstStyle/>
        <a:p>
          <a:endParaRPr lang="en-US"/>
        </a:p>
      </dgm:t>
    </dgm:pt>
    <dgm:pt modelId="{D9DF2FE2-06D7-4201-A37D-50137D3301A8}" type="pres">
      <dgm:prSet presAssocID="{47587EBB-1141-47BD-B853-63F4C31C547C}" presName="rootText3" presStyleLbl="asst2" presStyleIdx="1" presStyleCnt="6" custScaleX="721704" custScaleY="566952" custLinFactX="300000" custLinFactY="-497679" custLinFactNeighborX="346558" custLinFactNeighborY="-500000">
        <dgm:presLayoutVars>
          <dgm:chPref val="3"/>
        </dgm:presLayoutVars>
      </dgm:prSet>
      <dgm:spPr/>
      <dgm:t>
        <a:bodyPr/>
        <a:lstStyle/>
        <a:p>
          <a:endParaRPr lang="en-US"/>
        </a:p>
      </dgm:t>
    </dgm:pt>
    <dgm:pt modelId="{41F05A4C-5ECC-4C9B-87D5-6FAA8CB39799}" type="pres">
      <dgm:prSet presAssocID="{47587EBB-1141-47BD-B853-63F4C31C547C}" presName="rootConnector3" presStyleLbl="asst2" presStyleIdx="1" presStyleCnt="6"/>
      <dgm:spPr/>
      <dgm:t>
        <a:bodyPr/>
        <a:lstStyle/>
        <a:p>
          <a:endParaRPr lang="en-US"/>
        </a:p>
      </dgm:t>
    </dgm:pt>
    <dgm:pt modelId="{DDA9218D-62B5-4F37-9946-F50C1C965A2A}" type="pres">
      <dgm:prSet presAssocID="{47587EBB-1141-47BD-B853-63F4C31C547C}" presName="hierChild6" presStyleCnt="0"/>
      <dgm:spPr/>
      <dgm:t>
        <a:bodyPr/>
        <a:lstStyle/>
        <a:p>
          <a:endParaRPr lang="en-US"/>
        </a:p>
      </dgm:t>
    </dgm:pt>
    <dgm:pt modelId="{35D5935C-7365-48E7-9F7F-93A20040BD02}" type="pres">
      <dgm:prSet presAssocID="{47587EBB-1141-47BD-B853-63F4C31C547C}" presName="hierChild7" presStyleCnt="0"/>
      <dgm:spPr/>
      <dgm:t>
        <a:bodyPr/>
        <a:lstStyle/>
        <a:p>
          <a:endParaRPr lang="en-US"/>
        </a:p>
      </dgm:t>
    </dgm:pt>
    <dgm:pt modelId="{4761499C-41E1-4636-A548-8079BE19B74D}" type="pres">
      <dgm:prSet presAssocID="{6DFBB126-6E5A-4CA4-BD31-F501E4D9D549}" presName="Name111" presStyleLbl="parChTrans1D3" presStyleIdx="6" presStyleCnt="10"/>
      <dgm:spPr/>
      <dgm:t>
        <a:bodyPr/>
        <a:lstStyle/>
        <a:p>
          <a:endParaRPr lang="en-US"/>
        </a:p>
      </dgm:t>
    </dgm:pt>
    <dgm:pt modelId="{7CBCE00C-8354-4C21-B47F-CB024D6728BD}" type="pres">
      <dgm:prSet presAssocID="{83C090C5-FD6B-4F6F-B9D3-DD67D6C40076}" presName="hierRoot3" presStyleCnt="0">
        <dgm:presLayoutVars>
          <dgm:hierBranch val="init"/>
        </dgm:presLayoutVars>
      </dgm:prSet>
      <dgm:spPr/>
      <dgm:t>
        <a:bodyPr/>
        <a:lstStyle/>
        <a:p>
          <a:endParaRPr lang="en-US"/>
        </a:p>
      </dgm:t>
    </dgm:pt>
    <dgm:pt modelId="{09E8B6C3-C225-4CAE-903D-2F8BE83FDEE9}" type="pres">
      <dgm:prSet presAssocID="{83C090C5-FD6B-4F6F-B9D3-DD67D6C40076}" presName="rootComposite3" presStyleCnt="0"/>
      <dgm:spPr/>
      <dgm:t>
        <a:bodyPr/>
        <a:lstStyle/>
        <a:p>
          <a:endParaRPr lang="en-US"/>
        </a:p>
      </dgm:t>
    </dgm:pt>
    <dgm:pt modelId="{0C3C8298-9FD9-4CE7-9B1F-9B04F39198BE}" type="pres">
      <dgm:prSet presAssocID="{83C090C5-FD6B-4F6F-B9D3-DD67D6C40076}" presName="rootText3" presStyleLbl="asst2" presStyleIdx="2" presStyleCnt="6" custScaleX="721704" custScaleY="367325" custLinFactX="-254643" custLinFactY="-400000" custLinFactNeighborX="-300000" custLinFactNeighborY="-481675">
        <dgm:presLayoutVars>
          <dgm:chPref val="3"/>
        </dgm:presLayoutVars>
      </dgm:prSet>
      <dgm:spPr/>
      <dgm:t>
        <a:bodyPr/>
        <a:lstStyle/>
        <a:p>
          <a:endParaRPr lang="en-US"/>
        </a:p>
      </dgm:t>
    </dgm:pt>
    <dgm:pt modelId="{6CD84CA6-C841-43B9-8E5E-386AB3EC52F7}" type="pres">
      <dgm:prSet presAssocID="{83C090C5-FD6B-4F6F-B9D3-DD67D6C40076}" presName="rootConnector3" presStyleLbl="asst2" presStyleIdx="2" presStyleCnt="6"/>
      <dgm:spPr/>
      <dgm:t>
        <a:bodyPr/>
        <a:lstStyle/>
        <a:p>
          <a:endParaRPr lang="en-US"/>
        </a:p>
      </dgm:t>
    </dgm:pt>
    <dgm:pt modelId="{951FA1C5-70C8-434E-8D3E-612512D386D2}" type="pres">
      <dgm:prSet presAssocID="{83C090C5-FD6B-4F6F-B9D3-DD67D6C40076}" presName="hierChild6" presStyleCnt="0"/>
      <dgm:spPr/>
      <dgm:t>
        <a:bodyPr/>
        <a:lstStyle/>
        <a:p>
          <a:endParaRPr lang="en-US"/>
        </a:p>
      </dgm:t>
    </dgm:pt>
    <dgm:pt modelId="{DD06096D-43F4-44D2-8FFD-74ABFCFB2408}" type="pres">
      <dgm:prSet presAssocID="{83C090C5-FD6B-4F6F-B9D3-DD67D6C40076}" presName="hierChild7" presStyleCnt="0"/>
      <dgm:spPr/>
      <dgm:t>
        <a:bodyPr/>
        <a:lstStyle/>
        <a:p>
          <a:endParaRPr lang="en-US"/>
        </a:p>
      </dgm:t>
    </dgm:pt>
    <dgm:pt modelId="{72A6647C-26E6-4C13-8C76-0BC4D20070FD}" type="pres">
      <dgm:prSet presAssocID="{291B50F4-A7F7-4CED-808A-F7E666B349FD}" presName="Name111" presStyleLbl="parChTrans1D3" presStyleIdx="7" presStyleCnt="10"/>
      <dgm:spPr/>
      <dgm:t>
        <a:bodyPr/>
        <a:lstStyle/>
        <a:p>
          <a:endParaRPr lang="en-US"/>
        </a:p>
      </dgm:t>
    </dgm:pt>
    <dgm:pt modelId="{D7B4C7D6-C9C4-4339-A8B7-A46250585BA4}" type="pres">
      <dgm:prSet presAssocID="{817E7995-CD5B-4658-9CE7-6C42FCFC742F}" presName="hierRoot3" presStyleCnt="0">
        <dgm:presLayoutVars>
          <dgm:hierBranch val="init"/>
        </dgm:presLayoutVars>
      </dgm:prSet>
      <dgm:spPr/>
      <dgm:t>
        <a:bodyPr/>
        <a:lstStyle/>
        <a:p>
          <a:endParaRPr lang="en-US"/>
        </a:p>
      </dgm:t>
    </dgm:pt>
    <dgm:pt modelId="{30D0AB21-C72F-4FC4-9A18-46C4A7D8DFBB}" type="pres">
      <dgm:prSet presAssocID="{817E7995-CD5B-4658-9CE7-6C42FCFC742F}" presName="rootComposite3" presStyleCnt="0"/>
      <dgm:spPr/>
      <dgm:t>
        <a:bodyPr/>
        <a:lstStyle/>
        <a:p>
          <a:endParaRPr lang="en-US"/>
        </a:p>
      </dgm:t>
    </dgm:pt>
    <dgm:pt modelId="{C5603CE9-2233-4EA3-866E-12EC93C26EBE}" type="pres">
      <dgm:prSet presAssocID="{817E7995-CD5B-4658-9CE7-6C42FCFC742F}" presName="rootText3" presStyleLbl="asst2" presStyleIdx="3" presStyleCnt="6" custScaleX="721704" custScaleY="367325" custLinFactX="300000" custLinFactY="-420849" custLinFactNeighborX="342184" custLinFactNeighborY="-500000">
        <dgm:presLayoutVars>
          <dgm:chPref val="3"/>
        </dgm:presLayoutVars>
      </dgm:prSet>
      <dgm:spPr/>
      <dgm:t>
        <a:bodyPr/>
        <a:lstStyle/>
        <a:p>
          <a:endParaRPr lang="en-US"/>
        </a:p>
      </dgm:t>
    </dgm:pt>
    <dgm:pt modelId="{0002C919-C2B5-4C16-98E9-6912C162758B}" type="pres">
      <dgm:prSet presAssocID="{817E7995-CD5B-4658-9CE7-6C42FCFC742F}" presName="rootConnector3" presStyleLbl="asst2" presStyleIdx="3" presStyleCnt="6"/>
      <dgm:spPr/>
      <dgm:t>
        <a:bodyPr/>
        <a:lstStyle/>
        <a:p>
          <a:endParaRPr lang="en-US"/>
        </a:p>
      </dgm:t>
    </dgm:pt>
    <dgm:pt modelId="{1909DE3A-7846-4A79-92F4-817B5B065F43}" type="pres">
      <dgm:prSet presAssocID="{817E7995-CD5B-4658-9CE7-6C42FCFC742F}" presName="hierChild6" presStyleCnt="0"/>
      <dgm:spPr/>
      <dgm:t>
        <a:bodyPr/>
        <a:lstStyle/>
        <a:p>
          <a:endParaRPr lang="en-US"/>
        </a:p>
      </dgm:t>
    </dgm:pt>
    <dgm:pt modelId="{421AF11C-E40A-4868-A61E-2D0255DC874D}" type="pres">
      <dgm:prSet presAssocID="{817E7995-CD5B-4658-9CE7-6C42FCFC742F}" presName="hierChild7" presStyleCnt="0"/>
      <dgm:spPr/>
      <dgm:t>
        <a:bodyPr/>
        <a:lstStyle/>
        <a:p>
          <a:endParaRPr lang="en-US"/>
        </a:p>
      </dgm:t>
    </dgm:pt>
    <dgm:pt modelId="{784204B8-4F40-47C8-8CBD-D5F318B33CE6}" type="pres">
      <dgm:prSet presAssocID="{A0382C47-9BC1-4D64-B0E4-1AD65A745A11}" presName="Name111" presStyleLbl="parChTrans1D3" presStyleIdx="8" presStyleCnt="10"/>
      <dgm:spPr/>
      <dgm:t>
        <a:bodyPr/>
        <a:lstStyle/>
        <a:p>
          <a:endParaRPr lang="en-US"/>
        </a:p>
      </dgm:t>
    </dgm:pt>
    <dgm:pt modelId="{2433AE5C-5967-4A67-A38C-53BEAB7C5ADD}" type="pres">
      <dgm:prSet presAssocID="{8D03C41C-2D64-41E7-803D-C4E4C4AB535D}" presName="hierRoot3" presStyleCnt="0">
        <dgm:presLayoutVars>
          <dgm:hierBranch val="init"/>
        </dgm:presLayoutVars>
      </dgm:prSet>
      <dgm:spPr/>
      <dgm:t>
        <a:bodyPr/>
        <a:lstStyle/>
        <a:p>
          <a:endParaRPr lang="en-US"/>
        </a:p>
      </dgm:t>
    </dgm:pt>
    <dgm:pt modelId="{252349DB-F4A9-40C3-A03A-2171F0DC60FA}" type="pres">
      <dgm:prSet presAssocID="{8D03C41C-2D64-41E7-803D-C4E4C4AB535D}" presName="rootComposite3" presStyleCnt="0"/>
      <dgm:spPr/>
      <dgm:t>
        <a:bodyPr/>
        <a:lstStyle/>
        <a:p>
          <a:endParaRPr lang="en-US"/>
        </a:p>
      </dgm:t>
    </dgm:pt>
    <dgm:pt modelId="{B13CD3A2-B649-4B32-B3CA-5110F1D1ED8A}" type="pres">
      <dgm:prSet presAssocID="{8D03C41C-2D64-41E7-803D-C4E4C4AB535D}" presName="rootText3" presStyleLbl="asst2" presStyleIdx="4" presStyleCnt="6" custScaleX="721704" custScaleY="367325" custLinFactX="-260963" custLinFactY="-400000" custLinFactNeighborX="-300000" custLinFactNeighborY="-405165">
        <dgm:presLayoutVars>
          <dgm:chPref val="3"/>
        </dgm:presLayoutVars>
      </dgm:prSet>
      <dgm:spPr/>
      <dgm:t>
        <a:bodyPr/>
        <a:lstStyle/>
        <a:p>
          <a:endParaRPr lang="en-US"/>
        </a:p>
      </dgm:t>
    </dgm:pt>
    <dgm:pt modelId="{186AB477-3B35-4F94-892E-B63B9CD596C9}" type="pres">
      <dgm:prSet presAssocID="{8D03C41C-2D64-41E7-803D-C4E4C4AB535D}" presName="rootConnector3" presStyleLbl="asst2" presStyleIdx="4" presStyleCnt="6"/>
      <dgm:spPr/>
      <dgm:t>
        <a:bodyPr/>
        <a:lstStyle/>
        <a:p>
          <a:endParaRPr lang="en-US"/>
        </a:p>
      </dgm:t>
    </dgm:pt>
    <dgm:pt modelId="{5FEEFE92-16D1-45AB-B852-7F767CD5050E}" type="pres">
      <dgm:prSet presAssocID="{8D03C41C-2D64-41E7-803D-C4E4C4AB535D}" presName="hierChild6" presStyleCnt="0"/>
      <dgm:spPr/>
      <dgm:t>
        <a:bodyPr/>
        <a:lstStyle/>
        <a:p>
          <a:endParaRPr lang="en-US"/>
        </a:p>
      </dgm:t>
    </dgm:pt>
    <dgm:pt modelId="{BACB32E8-EBB6-497A-A50D-9B33181DB083}" type="pres">
      <dgm:prSet presAssocID="{8D03C41C-2D64-41E7-803D-C4E4C4AB535D}" presName="hierChild7" presStyleCnt="0"/>
      <dgm:spPr/>
      <dgm:t>
        <a:bodyPr/>
        <a:lstStyle/>
        <a:p>
          <a:endParaRPr lang="en-US"/>
        </a:p>
      </dgm:t>
    </dgm:pt>
    <dgm:pt modelId="{F7B80043-63A0-4A06-91D0-A4ED84291165}" type="pres">
      <dgm:prSet presAssocID="{BE8569AE-D29B-4840-AE33-2026149003C0}" presName="Name111" presStyleLbl="parChTrans1D3" presStyleIdx="9" presStyleCnt="10"/>
      <dgm:spPr/>
      <dgm:t>
        <a:bodyPr/>
        <a:lstStyle/>
        <a:p>
          <a:endParaRPr lang="en-US"/>
        </a:p>
      </dgm:t>
    </dgm:pt>
    <dgm:pt modelId="{238200D1-397A-4A77-9E87-583B2DC38001}" type="pres">
      <dgm:prSet presAssocID="{2C21086F-C666-42EC-A39A-FAE14E94E976}" presName="hierRoot3" presStyleCnt="0">
        <dgm:presLayoutVars>
          <dgm:hierBranch val="init"/>
        </dgm:presLayoutVars>
      </dgm:prSet>
      <dgm:spPr/>
      <dgm:t>
        <a:bodyPr/>
        <a:lstStyle/>
        <a:p>
          <a:endParaRPr lang="en-US"/>
        </a:p>
      </dgm:t>
    </dgm:pt>
    <dgm:pt modelId="{B8EDB6C4-D69E-4277-B438-ADAAC25DDA72}" type="pres">
      <dgm:prSet presAssocID="{2C21086F-C666-42EC-A39A-FAE14E94E976}" presName="rootComposite3" presStyleCnt="0"/>
      <dgm:spPr/>
      <dgm:t>
        <a:bodyPr/>
        <a:lstStyle/>
        <a:p>
          <a:endParaRPr lang="en-US"/>
        </a:p>
      </dgm:t>
    </dgm:pt>
    <dgm:pt modelId="{64417A7D-1031-4A2D-9E39-4D85384258E9}" type="pres">
      <dgm:prSet presAssocID="{2C21086F-C666-42EC-A39A-FAE14E94E976}" presName="rootText3" presStyleLbl="asst2" presStyleIdx="5" presStyleCnt="6" custScaleX="721704" custScaleY="367325" custLinFactX="300000" custLinFactY="-400000" custLinFactNeighborX="346304" custLinFactNeighborY="-426850">
        <dgm:presLayoutVars>
          <dgm:chPref val="3"/>
        </dgm:presLayoutVars>
      </dgm:prSet>
      <dgm:spPr/>
      <dgm:t>
        <a:bodyPr/>
        <a:lstStyle/>
        <a:p>
          <a:endParaRPr lang="en-US"/>
        </a:p>
      </dgm:t>
    </dgm:pt>
    <dgm:pt modelId="{4AE7B889-D5D0-44FF-9003-187EBF43B62A}" type="pres">
      <dgm:prSet presAssocID="{2C21086F-C666-42EC-A39A-FAE14E94E976}" presName="rootConnector3" presStyleLbl="asst2" presStyleIdx="5" presStyleCnt="6"/>
      <dgm:spPr/>
      <dgm:t>
        <a:bodyPr/>
        <a:lstStyle/>
        <a:p>
          <a:endParaRPr lang="en-US"/>
        </a:p>
      </dgm:t>
    </dgm:pt>
    <dgm:pt modelId="{610D10B9-2144-4EBD-A320-9BA6541A8588}" type="pres">
      <dgm:prSet presAssocID="{2C21086F-C666-42EC-A39A-FAE14E94E976}" presName="hierChild6" presStyleCnt="0"/>
      <dgm:spPr/>
      <dgm:t>
        <a:bodyPr/>
        <a:lstStyle/>
        <a:p>
          <a:endParaRPr lang="en-US"/>
        </a:p>
      </dgm:t>
    </dgm:pt>
    <dgm:pt modelId="{BC399A97-E290-4CDD-9876-F71D0DEF3C1F}" type="pres">
      <dgm:prSet presAssocID="{2C21086F-C666-42EC-A39A-FAE14E94E976}" presName="hierChild7" presStyleCnt="0"/>
      <dgm:spPr/>
      <dgm:t>
        <a:bodyPr/>
        <a:lstStyle/>
        <a:p>
          <a:endParaRPr lang="en-US"/>
        </a:p>
      </dgm:t>
    </dgm:pt>
    <dgm:pt modelId="{4AAF6626-A5C3-4111-9619-A38F4103894E}" type="pres">
      <dgm:prSet presAssocID="{0C20A5C0-2E77-41F4-A167-92106ED0BD4D}" presName="hierChild3" presStyleCnt="0"/>
      <dgm:spPr/>
      <dgm:t>
        <a:bodyPr/>
        <a:lstStyle/>
        <a:p>
          <a:endParaRPr lang="en-US"/>
        </a:p>
      </dgm:t>
    </dgm:pt>
  </dgm:ptLst>
  <dgm:cxnLst>
    <dgm:cxn modelId="{17EDD50E-3EF8-4129-AE24-276FDF097DD6}" type="presOf" srcId="{27ECC114-93BD-4927-B181-0406CBBA86D5}" destId="{666E1A13-A5E5-4802-B3C4-E55285114930}" srcOrd="1" destOrd="0" presId="urn:microsoft.com/office/officeart/2005/8/layout/orgChart1"/>
    <dgm:cxn modelId="{0DD5F10D-10FB-4858-BC97-FD0202769075}" type="presOf" srcId="{28A25913-88B4-4826-A614-362DA921450F}" destId="{B1C8F643-574B-4F5A-97F9-C361036C9679}" srcOrd="0" destOrd="0" presId="urn:microsoft.com/office/officeart/2005/8/layout/orgChart1"/>
    <dgm:cxn modelId="{613340B8-1B4F-4BDB-B663-EE6A0729691C}" srcId="{EAC18FF3-D2D6-42D0-B8FF-4796F267447E}" destId="{98F5C2AD-3168-4B44-9505-AD8DCD971DE5}" srcOrd="1" destOrd="0" parTransId="{79A4FE61-5957-4AD9-B458-536A92605A1C}" sibTransId="{B4756FD3-8076-4B91-9EC9-D300D6503902}"/>
    <dgm:cxn modelId="{02345419-A7F1-44C9-97E2-51A3E7D40CCA}" srcId="{FF8D38E7-7CEE-4436-A87B-4D21817D229A}" destId="{D8A4C483-A4F3-466B-9C1B-303C96B2FD03}" srcOrd="0" destOrd="0" parTransId="{616600F2-9D2A-4C15-92CF-CBFAE329D90C}" sibTransId="{0E251DB6-00F7-469C-8994-9C2DE162FF3C}"/>
    <dgm:cxn modelId="{9C3CE199-840B-4B1D-8A70-1F09020DEE6E}" srcId="{27ECC114-93BD-4927-B181-0406CBBA86D5}" destId="{29798F2B-4E6B-42CA-8469-07CFED66FAAD}" srcOrd="0" destOrd="0" parTransId="{B56D52F8-DDE7-4BDC-BD93-670CA5699676}" sibTransId="{6978EF93-371D-4741-8D54-984688ED7ECA}"/>
    <dgm:cxn modelId="{445760DA-3A92-4FE9-8DBF-4A562E9D1A04}" type="presOf" srcId="{2F5979E7-1C3F-4667-B310-5B8C41ECC5C4}" destId="{522F87B1-DC8C-4DF8-9C77-BAE221B83E45}" srcOrd="0" destOrd="0" presId="urn:microsoft.com/office/officeart/2005/8/layout/orgChart1"/>
    <dgm:cxn modelId="{65087374-0D0C-4564-A6C1-7B904414688F}" type="presOf" srcId="{8D5FF9F7-051A-468C-BB7E-87433CDCE613}" destId="{2E174786-98FC-4ABF-BAE6-D57807229396}" srcOrd="1" destOrd="0" presId="urn:microsoft.com/office/officeart/2005/8/layout/orgChart1"/>
    <dgm:cxn modelId="{5A318595-1887-488E-8382-8A2B6DD4A9B6}" type="presOf" srcId="{78215911-F01D-4A5D-A18E-5A25D285B8A1}" destId="{38937CBC-2C6D-4F5C-9939-14A006AD66C8}" srcOrd="1" destOrd="0" presId="urn:microsoft.com/office/officeart/2005/8/layout/orgChart1"/>
    <dgm:cxn modelId="{096588BB-D1C7-4664-8825-69E8B01C4465}" srcId="{27ECC114-93BD-4927-B181-0406CBBA86D5}" destId="{8D03C41C-2D64-41E7-803D-C4E4C4AB535D}" srcOrd="8" destOrd="0" parTransId="{A0382C47-9BC1-4D64-B0E4-1AD65A745A11}" sibTransId="{E6603BBA-A627-430E-8E98-B231526FB2DB}"/>
    <dgm:cxn modelId="{AA5FC5D4-301D-4368-ACAF-99D27B329A3E}" type="presOf" srcId="{47587EBB-1141-47BD-B853-63F4C31C547C}" destId="{D9DF2FE2-06D7-4201-A37D-50137D3301A8}" srcOrd="0" destOrd="0" presId="urn:microsoft.com/office/officeart/2005/8/layout/orgChart1"/>
    <dgm:cxn modelId="{84422B1B-75C3-4649-9E07-A16DB5BBF3CB}" type="presOf" srcId="{79A4FE61-5957-4AD9-B458-536A92605A1C}" destId="{80FAE9BA-8F2F-476E-840F-A3E819ACCF4B}" srcOrd="0" destOrd="0" presId="urn:microsoft.com/office/officeart/2005/8/layout/orgChart1"/>
    <dgm:cxn modelId="{362A457A-BD11-4239-86A3-CE85A7DFD56E}" srcId="{7B7A553D-7E2F-49C4-BA4E-2A59B2B7968E}" destId="{BE3C1ADE-5E84-4298-8817-D2D9925AA7EC}" srcOrd="0" destOrd="0" parTransId="{ED6797EF-7244-4B5A-9235-4D949918B7FF}" sibTransId="{1770227D-53E3-44EB-BC7E-A49664AC77DF}"/>
    <dgm:cxn modelId="{6FD4ABE0-D4E2-4A84-85CB-B4E47C39E476}" type="presOf" srcId="{2C21086F-C666-42EC-A39A-FAE14E94E976}" destId="{64417A7D-1031-4A2D-9E39-4D85384258E9}" srcOrd="0" destOrd="0" presId="urn:microsoft.com/office/officeart/2005/8/layout/orgChart1"/>
    <dgm:cxn modelId="{D694372F-988C-433D-BB0A-125BD5E59D2D}" type="presOf" srcId="{EAC18FF3-D2D6-42D0-B8FF-4796F267447E}" destId="{992C44FF-9CCB-491D-BA1C-AD647698724C}" srcOrd="1" destOrd="0" presId="urn:microsoft.com/office/officeart/2005/8/layout/orgChart1"/>
    <dgm:cxn modelId="{E488680E-73C4-48FC-A6C3-63A267CA9BDE}" type="presOf" srcId="{8D5FF9F7-051A-468C-BB7E-87433CDCE613}" destId="{490DAC08-406D-4619-A017-EA41AA6667E9}" srcOrd="0" destOrd="0" presId="urn:microsoft.com/office/officeart/2005/8/layout/orgChart1"/>
    <dgm:cxn modelId="{B06937F1-1FE4-44E8-9642-EE11D67BE4A7}" type="presOf" srcId="{BE3C1ADE-5E84-4298-8817-D2D9925AA7EC}" destId="{BD886373-B665-4396-8DE8-4F1998B72B94}" srcOrd="0" destOrd="0" presId="urn:microsoft.com/office/officeart/2005/8/layout/orgChart1"/>
    <dgm:cxn modelId="{10F0F51B-F6B1-4BC7-8787-5355BE2D616B}" srcId="{27ECC114-93BD-4927-B181-0406CBBA86D5}" destId="{8D5FF9F7-051A-468C-BB7E-87433CDCE613}" srcOrd="1" destOrd="0" parTransId="{25372251-D0B6-4386-B6F8-6E74E70D9A58}" sibTransId="{409B6928-7EE8-41DE-A84E-3FF1EB0D3A4A}"/>
    <dgm:cxn modelId="{C7ADC965-9ACB-4987-8E58-6C5ED9DA3046}" type="presOf" srcId="{D7FF2EAA-4A46-454D-90B7-CC1555C2F4F8}" destId="{B66C89CE-6F2B-45E8-B659-47884AC19039}" srcOrd="1" destOrd="0" presId="urn:microsoft.com/office/officeart/2005/8/layout/orgChart1"/>
    <dgm:cxn modelId="{E4E3CDDB-0CC1-4F53-8CD6-B7AF4773E243}" type="presOf" srcId="{25372251-D0B6-4386-B6F8-6E74E70D9A58}" destId="{11A93D3E-3393-44FF-A24F-CBE245547942}" srcOrd="0" destOrd="0" presId="urn:microsoft.com/office/officeart/2005/8/layout/orgChart1"/>
    <dgm:cxn modelId="{497E4D07-51E5-4E4F-A4A8-11D38FD7DE85}" type="presOf" srcId="{8729C796-AB4D-47B9-AB94-61B53ED78643}" destId="{12A6AF1B-FF24-4367-858F-BFE3AA829823}" srcOrd="0" destOrd="0" presId="urn:microsoft.com/office/officeart/2005/8/layout/orgChart1"/>
    <dgm:cxn modelId="{6D81586C-1408-479C-B751-120D6F6842BB}" type="presOf" srcId="{8D03C41C-2D64-41E7-803D-C4E4C4AB535D}" destId="{186AB477-3B35-4F94-892E-B63B9CD596C9}" srcOrd="1" destOrd="0" presId="urn:microsoft.com/office/officeart/2005/8/layout/orgChart1"/>
    <dgm:cxn modelId="{DF8B04BD-351E-4C36-9B32-AFBAAF992CE6}" srcId="{27ECC114-93BD-4927-B181-0406CBBA86D5}" destId="{78215911-F01D-4A5D-A18E-5A25D285B8A1}" srcOrd="4" destOrd="0" parTransId="{3DCAAF49-9EA5-47A1-AD50-E69B13F6AC73}" sibTransId="{86155631-5FB8-4ABC-BCDB-DBE5547F3BFF}"/>
    <dgm:cxn modelId="{958D3190-1B72-4D3F-8513-0A19A503F1B0}" type="presOf" srcId="{98F5C2AD-3168-4B44-9505-AD8DCD971DE5}" destId="{A374C957-E355-4842-9FF3-4CE587F3F4BE}" srcOrd="0" destOrd="0" presId="urn:microsoft.com/office/officeart/2005/8/layout/orgChart1"/>
    <dgm:cxn modelId="{8E950C6C-545B-4216-9931-C1EF0B52A9CA}" type="presOf" srcId="{D8A4C483-A4F3-466B-9C1B-303C96B2FD03}" destId="{5FCC7B15-74EB-4FC4-AF09-E334B516250A}" srcOrd="0" destOrd="0" presId="urn:microsoft.com/office/officeart/2005/8/layout/orgChart1"/>
    <dgm:cxn modelId="{287B7138-E166-4A27-BA30-99DD564D6BA9}" type="presOf" srcId="{8F0D2EE8-6935-4551-948C-D3899CF949F6}" destId="{496127B2-814C-4FB9-BF25-47A1B538C25E}" srcOrd="0" destOrd="0" presId="urn:microsoft.com/office/officeart/2005/8/layout/orgChart1"/>
    <dgm:cxn modelId="{A7F370AD-024B-4A24-9932-A29B857341AC}" type="presOf" srcId="{78215911-F01D-4A5D-A18E-5A25D285B8A1}" destId="{FA5C0D90-4EEC-41B5-AEAB-5F67B38B7A57}" srcOrd="0" destOrd="0" presId="urn:microsoft.com/office/officeart/2005/8/layout/orgChart1"/>
    <dgm:cxn modelId="{C0CC3BE2-830E-47D9-B247-A49143DBAE62}" type="presOf" srcId="{47587EBB-1141-47BD-B853-63F4C31C547C}" destId="{41F05A4C-5ECC-4C9B-87D5-6FAA8CB39799}" srcOrd="1" destOrd="0" presId="urn:microsoft.com/office/officeart/2005/8/layout/orgChart1"/>
    <dgm:cxn modelId="{2B419E89-5A03-4331-9DD2-C97861FCD91E}" srcId="{8F0D2EE8-6935-4551-948C-D3899CF949F6}" destId="{FBF5D38B-D6CE-44FA-93C2-CECFAA8DEDB2}" srcOrd="0" destOrd="0" parTransId="{E557786A-CC94-4F38-AB12-252B18AED611}" sibTransId="{4DFBE1B4-8C45-44D4-9D29-0E04E4702D9B}"/>
    <dgm:cxn modelId="{C83E49AE-345C-44E4-BF73-9C371D5D09E3}" type="presOf" srcId="{291B50F4-A7F7-4CED-808A-F7E666B349FD}" destId="{72A6647C-26E6-4C13-8C76-0BC4D20070FD}" srcOrd="0" destOrd="0" presId="urn:microsoft.com/office/officeart/2005/8/layout/orgChart1"/>
    <dgm:cxn modelId="{C207472F-141B-478C-87AB-9C7D1B746B7F}" type="presOf" srcId="{83C090C5-FD6B-4F6F-B9D3-DD67D6C40076}" destId="{6CD84CA6-C841-43B9-8E5E-386AB3EC52F7}" srcOrd="1" destOrd="0" presId="urn:microsoft.com/office/officeart/2005/8/layout/orgChart1"/>
    <dgm:cxn modelId="{D3ECC1CF-E11A-42D3-8C7D-7B491C03DFD5}" type="presOf" srcId="{CCC9F818-A14F-4A1A-90A6-E6ECEA234975}" destId="{54EBAE47-5839-4E8F-B545-27B3DBCE4E6D}" srcOrd="1" destOrd="0" presId="urn:microsoft.com/office/officeart/2005/8/layout/orgChart1"/>
    <dgm:cxn modelId="{D2A826EC-380B-40B4-BDBD-74DD4690A4CC}" type="presOf" srcId="{5F8A2381-6D89-4C0C-9159-6363F69E1668}" destId="{9FA1EB22-F747-499A-8791-F82FB88D3F10}" srcOrd="0" destOrd="0" presId="urn:microsoft.com/office/officeart/2005/8/layout/orgChart1"/>
    <dgm:cxn modelId="{373001DF-6FD7-4D42-BBF4-93D0AB511850}" type="presOf" srcId="{DBE39CF7-1FD1-484C-98BE-E52FB5D192D6}" destId="{520CEAB6-836F-468D-B156-0862C0EB2925}" srcOrd="0" destOrd="0" presId="urn:microsoft.com/office/officeart/2005/8/layout/orgChart1"/>
    <dgm:cxn modelId="{82D29A4C-9F63-4111-8AB2-500BB0187F64}" type="presOf" srcId="{0B57829A-601E-4E19-99D1-A00815C2C771}" destId="{F2CBE01D-E05D-4A2C-A6BC-23637B6123E6}" srcOrd="0" destOrd="0" presId="urn:microsoft.com/office/officeart/2005/8/layout/orgChart1"/>
    <dgm:cxn modelId="{A15FDAA6-5B34-4628-9697-1355F946CC44}" type="presOf" srcId="{F89ED8D6-6D84-4FE1-A564-3A9898D96B30}" destId="{7AF4B199-5B6A-440B-AB4C-41ED637601CE}" srcOrd="0" destOrd="0" presId="urn:microsoft.com/office/officeart/2005/8/layout/orgChart1"/>
    <dgm:cxn modelId="{6A492156-47D4-4442-8486-8FDF532E129F}" type="presOf" srcId="{29798F2B-4E6B-42CA-8469-07CFED66FAAD}" destId="{DF14955F-6DB2-4A24-AAB2-96294637BAA3}" srcOrd="0" destOrd="0" presId="urn:microsoft.com/office/officeart/2005/8/layout/orgChart1"/>
    <dgm:cxn modelId="{210D3226-A362-42DB-BC1B-A38E5706C8DC}" type="presOf" srcId="{8D03C41C-2D64-41E7-803D-C4E4C4AB535D}" destId="{B13CD3A2-B649-4B32-B3CA-5110F1D1ED8A}" srcOrd="0" destOrd="0" presId="urn:microsoft.com/office/officeart/2005/8/layout/orgChart1"/>
    <dgm:cxn modelId="{9724573E-1B06-4397-A574-6F31FB6494C1}" type="presOf" srcId="{BE3C1ADE-5E84-4298-8817-D2D9925AA7EC}" destId="{F9990298-9569-4D7F-8E60-70C562A2363C}" srcOrd="1" destOrd="0" presId="urn:microsoft.com/office/officeart/2005/8/layout/orgChart1"/>
    <dgm:cxn modelId="{ED8F3E2F-8D77-434F-98D3-21F47B0D28DC}" type="presOf" srcId="{FD7142F2-D87A-4C2C-97BF-5AD5927E6F3E}" destId="{F7E1339B-1132-44CF-8D20-405029DF745A}" srcOrd="0" destOrd="0" presId="urn:microsoft.com/office/officeart/2005/8/layout/orgChart1"/>
    <dgm:cxn modelId="{179A01E2-2028-4061-916D-2F3E9928B816}" type="presOf" srcId="{6FC81C12-1A83-4B53-ADA2-DC2646FE4023}" destId="{ECBF6D2A-3394-47F4-951B-7A05946F22AD}" srcOrd="1" destOrd="0" presId="urn:microsoft.com/office/officeart/2005/8/layout/orgChart1"/>
    <dgm:cxn modelId="{A75072D9-7AA5-477D-89AA-F16B2C8EF206}" type="presOf" srcId="{61BF45D6-BF2C-4A14-ABA0-DEA831B55F4D}" destId="{A16673B3-923A-429C-BF50-505DD5215FD5}" srcOrd="0" destOrd="0" presId="urn:microsoft.com/office/officeart/2005/8/layout/orgChart1"/>
    <dgm:cxn modelId="{05F7BAD9-2EA5-4780-B15C-9214B2590283}" type="presOf" srcId="{3DA30A2F-D3D2-45AB-99E8-0C34398E6AAD}" destId="{0EC9860B-6091-4E15-B0DA-2C262D00DCB7}" srcOrd="0" destOrd="0" presId="urn:microsoft.com/office/officeart/2005/8/layout/orgChart1"/>
    <dgm:cxn modelId="{F6619AE3-AF45-432D-A41A-BB9E27D8BB68}" type="presOf" srcId="{28A25913-88B4-4826-A614-362DA921450F}" destId="{6D09B4FA-159B-41A2-A3C7-957B871C79EE}" srcOrd="1" destOrd="0" presId="urn:microsoft.com/office/officeart/2005/8/layout/orgChart1"/>
    <dgm:cxn modelId="{495CF699-9762-4F42-A79A-C98BF7E675A1}" srcId="{27ECC114-93BD-4927-B181-0406CBBA86D5}" destId="{66889546-6F77-46F2-9C73-5438B5CDC7C1}" srcOrd="3" destOrd="0" parTransId="{6040D317-9BFB-40AD-8AE2-A123FEDC2F95}" sibTransId="{2F7441FD-9A19-474B-9818-516049D6DA3D}"/>
    <dgm:cxn modelId="{B68217BA-B8C1-4B06-BE3D-113EECFC7D76}" type="presOf" srcId="{2C295E6E-EDF1-4B3F-9EC9-94B684748741}" destId="{69C84DBE-CF3C-489B-A75A-1197F625CF20}" srcOrd="0" destOrd="0" presId="urn:microsoft.com/office/officeart/2005/8/layout/orgChart1"/>
    <dgm:cxn modelId="{14204B48-5F6A-4A67-8EA5-4C1893420F91}" type="presOf" srcId="{3DCAAF49-9EA5-47A1-AD50-E69B13F6AC73}" destId="{FB11C8C7-78AA-4B87-BA77-EE1C3ADC25BE}" srcOrd="0" destOrd="0" presId="urn:microsoft.com/office/officeart/2005/8/layout/orgChart1"/>
    <dgm:cxn modelId="{67A17A47-9F9E-4F96-870A-CD5A35FCA9C4}" srcId="{66889546-6F77-46F2-9C73-5438B5CDC7C1}" destId="{7A4ED526-5BDA-40A6-AC5B-F70E694A627B}" srcOrd="0" destOrd="0" parTransId="{9F596A3A-E6A2-44BC-8B3F-AFE2D98997FC}" sibTransId="{C5D16DC5-DB30-4D21-B89C-C317AD7896BD}"/>
    <dgm:cxn modelId="{49A32AAC-E636-44C5-B6BD-2B249C659E48}" type="presOf" srcId="{E557786A-CC94-4F38-AB12-252B18AED611}" destId="{002F5E30-308E-45DA-B86A-59660B84B1D3}" srcOrd="0" destOrd="0" presId="urn:microsoft.com/office/officeart/2005/8/layout/orgChart1"/>
    <dgm:cxn modelId="{FAB5860D-14B0-4C0C-AA87-1817899EADC1}" type="presOf" srcId="{83C090C5-FD6B-4F6F-B9D3-DD67D6C40076}" destId="{0C3C8298-9FD9-4CE7-9B1F-9B04F39198BE}" srcOrd="0" destOrd="0" presId="urn:microsoft.com/office/officeart/2005/8/layout/orgChart1"/>
    <dgm:cxn modelId="{B3870FE7-54F1-4F20-B05E-2EB87E7268F6}" type="presOf" srcId="{6040D317-9BFB-40AD-8AE2-A123FEDC2F95}" destId="{30C501B4-B071-4193-B3CD-51385E81CB1A}" srcOrd="0" destOrd="0" presId="urn:microsoft.com/office/officeart/2005/8/layout/orgChart1"/>
    <dgm:cxn modelId="{10382150-FC8C-450F-AEA7-90031D688F4F}" srcId="{27ECC114-93BD-4927-B181-0406CBBA86D5}" destId="{817E7995-CD5B-4658-9CE7-6C42FCFC742F}" srcOrd="7" destOrd="0" parTransId="{291B50F4-A7F7-4CED-808A-F7E666B349FD}" sibTransId="{F9EF3A37-3A62-4D98-9207-CF944CF500CB}"/>
    <dgm:cxn modelId="{ADF8D143-A912-4AA1-B506-38C8AC25B523}" type="presOf" srcId="{66889546-6F77-46F2-9C73-5438B5CDC7C1}" destId="{FB9C4DD6-89B7-4B97-91DB-CB95ED938958}" srcOrd="0" destOrd="0" presId="urn:microsoft.com/office/officeart/2005/8/layout/orgChart1"/>
    <dgm:cxn modelId="{7DEF33A7-7DB1-4DF3-94F6-DA4E39CE492E}" type="presOf" srcId="{817E7995-CD5B-4658-9CE7-6C42FCFC742F}" destId="{0002C919-C2B5-4C16-98E9-6912C162758B}" srcOrd="1" destOrd="0" presId="urn:microsoft.com/office/officeart/2005/8/layout/orgChart1"/>
    <dgm:cxn modelId="{5DE37161-1032-4FB5-8D71-8DF5A8F8F37D}" srcId="{BDFEDA5B-711B-4FF9-BFF8-5FC48F9FA945}" destId="{FF8D38E7-7CEE-4436-A87B-4D21817D229A}" srcOrd="0" destOrd="0" parTransId="{6133768A-55D2-4AE0-B3D9-8C9D1DF388C3}" sibTransId="{B64A193C-BA7D-4C8A-8E4A-00C5C93B9253}"/>
    <dgm:cxn modelId="{CE6B0EB3-D3FE-49FF-A6F1-2416B7431FA5}" type="presOf" srcId="{2C21086F-C666-42EC-A39A-FAE14E94E976}" destId="{4AE7B889-D5D0-44FF-9003-187EBF43B62A}" srcOrd="1" destOrd="0" presId="urn:microsoft.com/office/officeart/2005/8/layout/orgChart1"/>
    <dgm:cxn modelId="{9A9708B8-FD48-4151-8309-96AD6BFFCB0C}" type="presOf" srcId="{6DFBB126-6E5A-4CA4-BD31-F501E4D9D549}" destId="{4761499C-41E1-4636-A548-8079BE19B74D}" srcOrd="0" destOrd="0" presId="urn:microsoft.com/office/officeart/2005/8/layout/orgChart1"/>
    <dgm:cxn modelId="{51E38CAB-F3BE-420C-AF17-342DC921CF8A}" type="presOf" srcId="{6133768A-55D2-4AE0-B3D9-8C9D1DF388C3}" destId="{C0C5760B-4D0C-48A5-B808-EC17B0534DB9}" srcOrd="0" destOrd="0" presId="urn:microsoft.com/office/officeart/2005/8/layout/orgChart1"/>
    <dgm:cxn modelId="{91410A49-B937-40CB-950D-5F18C4722512}" type="presOf" srcId="{BE8569AE-D29B-4840-AE33-2026149003C0}" destId="{F7B80043-63A0-4A06-91D0-A4ED84291165}" srcOrd="0" destOrd="0" presId="urn:microsoft.com/office/officeart/2005/8/layout/orgChart1"/>
    <dgm:cxn modelId="{279EEAC5-F746-4757-9D5D-E50173582A3A}" type="presOf" srcId="{FBF5D38B-D6CE-44FA-93C2-CECFAA8DEDB2}" destId="{1F49CF73-8648-4C42-8DA9-51C4B9AF6898}" srcOrd="1" destOrd="0" presId="urn:microsoft.com/office/officeart/2005/8/layout/orgChart1"/>
    <dgm:cxn modelId="{4F9CAF99-39D7-44C7-85C9-6E4F68570252}" type="presOf" srcId="{BDFEDA5B-711B-4FF9-BFF8-5FC48F9FA945}" destId="{CB5DCE77-1826-4BE5-BBDD-6400C21BE92A}" srcOrd="0" destOrd="0" presId="urn:microsoft.com/office/officeart/2005/8/layout/orgChart1"/>
    <dgm:cxn modelId="{0E166CC7-2834-4EF2-ACCF-220DBBCF5B7D}" srcId="{CECD3022-3F2F-4CAA-9F26-F47DCB5D37F6}" destId="{324E6150-DCE5-4998-89B8-89206D64F52B}" srcOrd="0" destOrd="0" parTransId="{FD7142F2-D87A-4C2C-97BF-5AD5927E6F3E}" sibTransId="{E2208E8A-A055-4214-9696-0A95DF4FE19F}"/>
    <dgm:cxn modelId="{15BE0CD9-3C28-42D7-8D4F-B1416368EE99}" type="presOf" srcId="{9F596A3A-E6A2-44BC-8B3F-AFE2D98997FC}" destId="{E697B8D8-7F91-4EC5-861E-DA8A2CED9B2F}" srcOrd="0" destOrd="0" presId="urn:microsoft.com/office/officeart/2005/8/layout/orgChart1"/>
    <dgm:cxn modelId="{0E4EBC71-08FF-470D-9A5D-0E4671E7A018}" srcId="{5F8A2381-6D89-4C0C-9159-6363F69E1668}" destId="{CECD3022-3F2F-4CAA-9F26-F47DCB5D37F6}" srcOrd="0" destOrd="0" parTransId="{79EF821C-700B-4D5E-826B-CE3C5A89ADA7}" sibTransId="{91E18CCA-7B7A-4156-8E09-2999A0680902}"/>
    <dgm:cxn modelId="{7FC43A06-1D93-41CD-BF4B-A7A24DE34B94}" srcId="{27ECC114-93BD-4927-B181-0406CBBA86D5}" destId="{5F8A2381-6D89-4C0C-9159-6363F69E1668}" srcOrd="2" destOrd="0" parTransId="{2C295E6E-EDF1-4B3F-9EC9-94B684748741}" sibTransId="{6E011DFC-D6F4-4281-B321-4107813E958F}"/>
    <dgm:cxn modelId="{A94D40CB-C811-47A5-8D78-A12BBA0FAA01}" type="presOf" srcId="{4E95AEB6-5FFF-453B-BE18-D49694001B4E}" destId="{F1F77669-DA46-4E61-9D20-4CABD11B0323}" srcOrd="1" destOrd="0" presId="urn:microsoft.com/office/officeart/2005/8/layout/orgChart1"/>
    <dgm:cxn modelId="{EEA24F25-4833-4A7A-A9CF-BBDE2D552089}" type="presOf" srcId="{0C20A5C0-2E77-41F4-A167-92106ED0BD4D}" destId="{012482F8-A888-4F4D-8FD8-CB07D4A1AC6A}" srcOrd="1" destOrd="0" presId="urn:microsoft.com/office/officeart/2005/8/layout/orgChart1"/>
    <dgm:cxn modelId="{A45ADC66-CD58-429C-B7CE-6D0BC79965A1}" type="presOf" srcId="{934F03DA-04C6-4B30-AF1F-67538D4E0F07}" destId="{486C7B74-2630-47A1-A91E-C55B1477216D}" srcOrd="1" destOrd="0" presId="urn:microsoft.com/office/officeart/2005/8/layout/orgChart1"/>
    <dgm:cxn modelId="{3A0742BC-6301-4797-95A2-20B9BA891400}" srcId="{DBE39CF7-1FD1-484C-98BE-E52FB5D192D6}" destId="{0C20A5C0-2E77-41F4-A167-92106ED0BD4D}" srcOrd="0" destOrd="0" parTransId="{ADF5656F-814E-4ECA-853B-E742899B6AC8}" sibTransId="{1DC854CC-31CF-4782-9895-AA6794B1BC58}"/>
    <dgm:cxn modelId="{2AF38C43-4A48-4276-8BB2-E68DEB8D37F0}" type="presOf" srcId="{FF8D38E7-7CEE-4436-A87B-4D21817D229A}" destId="{90CE5D2B-C2A0-4E65-B75E-17A61404FA3D}" srcOrd="0" destOrd="0" presId="urn:microsoft.com/office/officeart/2005/8/layout/orgChart1"/>
    <dgm:cxn modelId="{59E9849D-38B4-439E-833F-56BC16B6DACF}" type="presOf" srcId="{CECD3022-3F2F-4CAA-9F26-F47DCB5D37F6}" destId="{01461757-7124-4F88-AD80-06798CFEA53C}" srcOrd="1" destOrd="0" presId="urn:microsoft.com/office/officeart/2005/8/layout/orgChart1"/>
    <dgm:cxn modelId="{3B3C7D09-2592-4E4E-BB19-0FD50B6D80F5}" type="presOf" srcId="{E9D36ADD-F1BF-416A-A1F3-3E8644E33270}" destId="{FB6E0BDE-9576-4E73-92A9-000696DD57D5}" srcOrd="0" destOrd="0" presId="urn:microsoft.com/office/officeart/2005/8/layout/orgChart1"/>
    <dgm:cxn modelId="{ECA061CD-31B2-4DDD-AC96-D72DBA8D8DC1}" srcId="{27ECC114-93BD-4927-B181-0406CBBA86D5}" destId="{83C090C5-FD6B-4F6F-B9D3-DD67D6C40076}" srcOrd="6" destOrd="0" parTransId="{6DFBB126-6E5A-4CA4-BD31-F501E4D9D549}" sibTransId="{04E26279-EF46-47FD-9652-2A769B1D8255}"/>
    <dgm:cxn modelId="{61D41B94-0D55-40FF-B531-7B1DE563A71F}" type="presOf" srcId="{5808A06B-33A3-4062-81E1-61A92EDB3D43}" destId="{814DAF37-D25B-4BB6-92AB-85A0D8A83B26}" srcOrd="0" destOrd="0" presId="urn:microsoft.com/office/officeart/2005/8/layout/orgChart1"/>
    <dgm:cxn modelId="{B3242EEB-FF6E-4258-95C2-0DB7A58623E1}" type="presOf" srcId="{7B7A553D-7E2F-49C4-BA4E-2A59B2B7968E}" destId="{5F35132C-DBA0-45BE-BFCF-0657D4B95F6E}" srcOrd="0" destOrd="0" presId="urn:microsoft.com/office/officeart/2005/8/layout/orgChart1"/>
    <dgm:cxn modelId="{9BC80B2B-D814-4E19-A4FA-FD10C41D154F}" srcId="{EAC18FF3-D2D6-42D0-B8FF-4796F267447E}" destId="{CCC9F818-A14F-4A1A-90A6-E6ECEA234975}" srcOrd="0" destOrd="0" parTransId="{833DB8CC-EFF5-48BD-96E3-FFE9231ACA04}" sibTransId="{0D4A63E8-3E88-4396-9333-5822C794F0B7}"/>
    <dgm:cxn modelId="{43F0487A-BE6D-4A3B-AD29-E53700A909B3}" srcId="{BE3C1ADE-5E84-4298-8817-D2D9925AA7EC}" destId="{EAC18FF3-D2D6-42D0-B8FF-4796F267447E}" srcOrd="0" destOrd="0" parTransId="{EC596DC7-2FD0-4D0F-8368-B01C183E84F1}" sibTransId="{91FA70E7-8502-449C-8106-62320AE76D1C}"/>
    <dgm:cxn modelId="{421346D6-125A-4E29-A43F-669ED8EC760D}" type="presOf" srcId="{FF8D38E7-7CEE-4436-A87B-4D21817D229A}" destId="{092621EF-B30D-4397-A7E9-4EC5C0400B86}" srcOrd="1" destOrd="0" presId="urn:microsoft.com/office/officeart/2005/8/layout/orgChart1"/>
    <dgm:cxn modelId="{D4658E93-65DD-44E6-BCCD-6392AEFEC5FE}" type="presOf" srcId="{FBF5D38B-D6CE-44FA-93C2-CECFAA8DEDB2}" destId="{16DC50D2-1842-43C7-BAF6-30E86634FE56}" srcOrd="0" destOrd="0" presId="urn:microsoft.com/office/officeart/2005/8/layout/orgChart1"/>
    <dgm:cxn modelId="{A2CC76F9-B1B0-4464-A10F-22937A5844F0}" type="presOf" srcId="{27ECC114-93BD-4927-B181-0406CBBA86D5}" destId="{1446B6E5-92FB-4397-AD42-84B5BBCC81E3}" srcOrd="0" destOrd="0" presId="urn:microsoft.com/office/officeart/2005/8/layout/orgChart1"/>
    <dgm:cxn modelId="{E1DAABFA-995C-4512-B630-9A462CA46A93}" type="presOf" srcId="{CECD3022-3F2F-4CAA-9F26-F47DCB5D37F6}" destId="{412F61D0-B17F-45C4-BB50-64EF11512108}" srcOrd="0" destOrd="0" presId="urn:microsoft.com/office/officeart/2005/8/layout/orgChart1"/>
    <dgm:cxn modelId="{4F5B1541-2313-4088-8233-D6763544E658}" type="presOf" srcId="{29798F2B-4E6B-42CA-8469-07CFED66FAAD}" destId="{B60F1895-21AF-481D-82E7-9AA7CC0E3722}" srcOrd="1" destOrd="0" presId="urn:microsoft.com/office/officeart/2005/8/layout/orgChart1"/>
    <dgm:cxn modelId="{A4C2CD8B-1B54-4D37-A9E5-8B466E6F23C0}" type="presOf" srcId="{B56D52F8-DDE7-4BDC-BD93-670CA5699676}" destId="{F338D809-2ABE-43EA-8642-6E7122299EFD}" srcOrd="0" destOrd="0" presId="urn:microsoft.com/office/officeart/2005/8/layout/orgChart1"/>
    <dgm:cxn modelId="{E36B58BE-8467-49A1-A16B-4FBC9F42D78C}" type="presOf" srcId="{324E6150-DCE5-4998-89B8-89206D64F52B}" destId="{1668C2BC-8864-432C-B6EB-4089BFF07C53}" srcOrd="0" destOrd="0" presId="urn:microsoft.com/office/officeart/2005/8/layout/orgChart1"/>
    <dgm:cxn modelId="{B31750AF-FDEF-401F-AE21-7A3DC1664F70}" type="presOf" srcId="{EC596DC7-2FD0-4D0F-8368-B01C183E84F1}" destId="{DDEBDEA7-B082-4216-B3D9-38FBA0B51A8A}" srcOrd="0" destOrd="0" presId="urn:microsoft.com/office/officeart/2005/8/layout/orgChart1"/>
    <dgm:cxn modelId="{8B41DB26-5204-4157-A308-C030A89905B6}" type="presOf" srcId="{61BF45D6-BF2C-4A14-ABA0-DEA831B55F4D}" destId="{081300D5-9C1D-40D3-A578-FFC69975221D}" srcOrd="1" destOrd="0" presId="urn:microsoft.com/office/officeart/2005/8/layout/orgChart1"/>
    <dgm:cxn modelId="{41F31305-C7DB-4F3D-8C87-A2DAF13092B2}" type="presOf" srcId="{616600F2-9D2A-4C15-92CF-CBFAE329D90C}" destId="{A737AB66-DC50-40C5-8964-B3365E12E000}" srcOrd="0" destOrd="0" presId="urn:microsoft.com/office/officeart/2005/8/layout/orgChart1"/>
    <dgm:cxn modelId="{E8FCE16E-AAEA-4686-8DD7-39D795E5B6A0}" type="presOf" srcId="{EAC18FF3-D2D6-42D0-B8FF-4796F267447E}" destId="{8E4BE3DE-2824-47A0-9D8F-B32FB057670E}" srcOrd="0" destOrd="0" presId="urn:microsoft.com/office/officeart/2005/8/layout/orgChart1"/>
    <dgm:cxn modelId="{38E80A0E-85EF-4D80-92F7-1C2C629167BB}" srcId="{27ECC114-93BD-4927-B181-0406CBBA86D5}" destId="{2C21086F-C666-42EC-A39A-FAE14E94E976}" srcOrd="9" destOrd="0" parTransId="{BE8569AE-D29B-4840-AE33-2026149003C0}" sibTransId="{DBCA0682-00D1-4B03-A854-6B116F5063C4}"/>
    <dgm:cxn modelId="{45F7D0B6-77FA-4C67-A008-74AC65F7A8FC}" srcId="{27ECC114-93BD-4927-B181-0406CBBA86D5}" destId="{47587EBB-1141-47BD-B853-63F4C31C547C}" srcOrd="5" destOrd="0" parTransId="{5808A06B-33A3-4062-81E1-61A92EDB3D43}" sibTransId="{1F8CAC01-98B7-4C31-B53A-FC58928185FB}"/>
    <dgm:cxn modelId="{0BAA7124-E31C-457F-A233-E06CCAC96032}" type="presOf" srcId="{66889546-6F77-46F2-9C73-5438B5CDC7C1}" destId="{19BF0E88-F722-4207-AC99-D61662F67C3A}" srcOrd="1" destOrd="0" presId="urn:microsoft.com/office/officeart/2005/8/layout/orgChart1"/>
    <dgm:cxn modelId="{196EE257-56D3-4520-9CE4-ECF84E6F955B}" srcId="{FF8D38E7-7CEE-4436-A87B-4D21817D229A}" destId="{28A25913-88B4-4826-A614-362DA921450F}" srcOrd="1" destOrd="0" parTransId="{E9D36ADD-F1BF-416A-A1F3-3E8644E33270}" sibTransId="{22CE63AF-DC79-4F3F-9E63-71D16376E08D}"/>
    <dgm:cxn modelId="{E4FAE131-4B92-4C9A-8CAE-2EEA1D6B33AE}" srcId="{61BF45D6-BF2C-4A14-ABA0-DEA831B55F4D}" destId="{934F03DA-04C6-4B30-AF1F-67538D4E0F07}" srcOrd="0" destOrd="0" parTransId="{7E39C5CB-9519-4F0B-8794-8281C1C659B0}" sibTransId="{7476C201-47D4-4339-B07B-DAF1573B486D}"/>
    <dgm:cxn modelId="{4ECB2EA3-0636-4056-9054-6DFD374122FA}" type="presOf" srcId="{817E7995-CD5B-4658-9CE7-6C42FCFC742F}" destId="{C5603CE9-2233-4EA3-866E-12EC93C26EBE}" srcOrd="0" destOrd="0" presId="urn:microsoft.com/office/officeart/2005/8/layout/orgChart1"/>
    <dgm:cxn modelId="{0ED0AC07-BE58-4F07-B8D0-B97F9F4AF2F7}" type="presOf" srcId="{7B7A553D-7E2F-49C4-BA4E-2A59B2B7968E}" destId="{F60CE066-F520-4700-8C94-251AA7431FF9}" srcOrd="1" destOrd="0" presId="urn:microsoft.com/office/officeart/2005/8/layout/orgChart1"/>
    <dgm:cxn modelId="{C1F315E7-5213-42B2-BA5D-5878DB559601}" type="presOf" srcId="{934F03DA-04C6-4B30-AF1F-67538D4E0F07}" destId="{94F77841-2A61-4D97-92C4-AA08ACF5CCD0}" srcOrd="0" destOrd="0" presId="urn:microsoft.com/office/officeart/2005/8/layout/orgChart1"/>
    <dgm:cxn modelId="{2D6F2DE4-5E29-4A9A-9C6A-05EA437853F4}" type="presOf" srcId="{7E39C5CB-9519-4F0B-8794-8281C1C659B0}" destId="{52348327-4210-429C-9F82-2149E49D8635}" srcOrd="0" destOrd="0" presId="urn:microsoft.com/office/officeart/2005/8/layout/orgChart1"/>
    <dgm:cxn modelId="{7C1DDFBC-85FB-4E4D-AEFC-220EB0116EAF}" type="presOf" srcId="{4E95AEB6-5FFF-453B-BE18-D49694001B4E}" destId="{5B397137-8601-4055-B2B6-28A192CB63A5}" srcOrd="0" destOrd="0" presId="urn:microsoft.com/office/officeart/2005/8/layout/orgChart1"/>
    <dgm:cxn modelId="{7EFDCD0C-E6D5-4C55-83BE-43D565B1BFBD}" type="presOf" srcId="{6FC81C12-1A83-4B53-ADA2-DC2646FE4023}" destId="{820A580F-A609-4C79-9A67-7D674F93DAC3}" srcOrd="0" destOrd="0" presId="urn:microsoft.com/office/officeart/2005/8/layout/orgChart1"/>
    <dgm:cxn modelId="{63125949-A010-4C53-B478-BCDB95FEEABB}" type="presOf" srcId="{ED6797EF-7244-4B5A-9235-4D949918B7FF}" destId="{3FFA8500-31D7-459E-A0A6-448D33C785D2}" srcOrd="0" destOrd="0" presId="urn:microsoft.com/office/officeart/2005/8/layout/orgChart1"/>
    <dgm:cxn modelId="{89355D2F-70C4-4045-B4CB-F90D5F27A4C3}" type="presOf" srcId="{98F5C2AD-3168-4B44-9505-AD8DCD971DE5}" destId="{CB474F51-051E-408A-8A7A-F7774C30B8CD}" srcOrd="1" destOrd="0" presId="urn:microsoft.com/office/officeart/2005/8/layout/orgChart1"/>
    <dgm:cxn modelId="{407F4557-B2AE-4197-A354-F46DC3FCA7E3}" srcId="{324E6150-DCE5-4998-89B8-89206D64F52B}" destId="{61BF45D6-BF2C-4A14-ABA0-DEA831B55F4D}" srcOrd="0" destOrd="0" parTransId="{F89ED8D6-6D84-4FE1-A564-3A9898D96B30}" sibTransId="{A15748EA-60CE-4A1E-BEAA-FFF77CBAB5A7}"/>
    <dgm:cxn modelId="{4903ADB0-393E-4D64-A9BE-23224F64E199}" type="presOf" srcId="{A0382C47-9BC1-4D64-B0E4-1AD65A745A11}" destId="{784204B8-4F40-47C8-8CBD-D5F318B33CE6}" srcOrd="0" destOrd="0" presId="urn:microsoft.com/office/officeart/2005/8/layout/orgChart1"/>
    <dgm:cxn modelId="{2F051DA0-15FE-40DC-8A6F-93FF23D5BC26}" srcId="{0C20A5C0-2E77-41F4-A167-92106ED0BD4D}" destId="{27ECC114-93BD-4927-B181-0406CBBA86D5}" srcOrd="0" destOrd="0" parTransId="{0B57829A-601E-4E19-99D1-A00815C2C771}" sibTransId="{CB0F51FC-B828-462B-8985-D3BF86D7F9F0}"/>
    <dgm:cxn modelId="{0868D5AD-BA91-4B86-A04F-EE8333D8FCFD}" srcId="{FBF5D38B-D6CE-44FA-93C2-CECFAA8DEDB2}" destId="{D7FF2EAA-4A46-454D-90B7-CC1555C2F4F8}" srcOrd="0" destOrd="0" parTransId="{9220F98A-7BC2-4CBC-9F27-5919E1CB4242}" sibTransId="{000CBD3C-2018-42C4-98AF-BF2BCAF320FB}"/>
    <dgm:cxn modelId="{15F24845-0A44-4C96-BCB9-270932B83882}" srcId="{7A4ED526-5BDA-40A6-AC5B-F70E694A627B}" destId="{4E95AEB6-5FFF-453B-BE18-D49694001B4E}" srcOrd="0" destOrd="0" parTransId="{3DA30A2F-D3D2-45AB-99E8-0C34398E6AAD}" sibTransId="{CD4C5A9E-0760-4D46-B913-74A1EC7BA275}"/>
    <dgm:cxn modelId="{7E7F417E-27AA-432D-97DE-7D0701040D3D}" type="presOf" srcId="{8F0D2EE8-6935-4551-948C-D3899CF949F6}" destId="{627DD0FF-EB9D-4DA2-9E56-964137952C04}" srcOrd="1" destOrd="0" presId="urn:microsoft.com/office/officeart/2005/8/layout/orgChart1"/>
    <dgm:cxn modelId="{7A23CAD2-7E78-44F2-B97E-9981E2CD854B}" type="presOf" srcId="{7A4ED526-5BDA-40A6-AC5B-F70E694A627B}" destId="{811409F4-C9B8-49AE-AFD6-766346052C6E}" srcOrd="0" destOrd="0" presId="urn:microsoft.com/office/officeart/2005/8/layout/orgChart1"/>
    <dgm:cxn modelId="{F4293C66-FA01-4B1E-A926-4FEA88F15899}" srcId="{4E95AEB6-5FFF-453B-BE18-D49694001B4E}" destId="{6FC81C12-1A83-4B53-ADA2-DC2646FE4023}" srcOrd="0" destOrd="0" parTransId="{8729C796-AB4D-47B9-AB94-61B53ED78643}" sibTransId="{5D17E7AF-2BC7-49A4-9795-778D1FD3B7AE}"/>
    <dgm:cxn modelId="{F54A7499-5C03-43D5-A4E8-5998FF341818}" type="presOf" srcId="{D7FF2EAA-4A46-454D-90B7-CC1555C2F4F8}" destId="{D0813EDD-26ED-432E-9B52-A7F97668E22C}" srcOrd="0" destOrd="0" presId="urn:microsoft.com/office/officeart/2005/8/layout/orgChart1"/>
    <dgm:cxn modelId="{25FC5A49-2059-4CE5-AC04-9B15D068A9D6}" type="presOf" srcId="{BDFEDA5B-711B-4FF9-BFF8-5FC48F9FA945}" destId="{3CD0340B-F99A-40AE-9D78-D1993BC2DD8E}" srcOrd="1" destOrd="0" presId="urn:microsoft.com/office/officeart/2005/8/layout/orgChart1"/>
    <dgm:cxn modelId="{79303E50-9768-4AB6-B4F3-39819E440F8E}" type="presOf" srcId="{10F646C5-579B-4F12-AB59-A212F7D76E83}" destId="{E6C03A2A-CE34-4B2F-8A1F-F3A7CC80562E}" srcOrd="0" destOrd="0" presId="urn:microsoft.com/office/officeart/2005/8/layout/orgChart1"/>
    <dgm:cxn modelId="{5B3FECA8-40C3-4D2A-83AD-A73E3680C7DB}" type="presOf" srcId="{324E6150-DCE5-4998-89B8-89206D64F52B}" destId="{DF424090-E459-42EC-9BAC-7E0F7148FB68}" srcOrd="1" destOrd="0" presId="urn:microsoft.com/office/officeart/2005/8/layout/orgChart1"/>
    <dgm:cxn modelId="{6EF3901E-14DB-40C3-A15C-18F718184F03}" type="presOf" srcId="{D8A4C483-A4F3-466B-9C1B-303C96B2FD03}" destId="{3A684B63-6A0F-468D-AB78-7208C95EAAB6}" srcOrd="1" destOrd="0" presId="urn:microsoft.com/office/officeart/2005/8/layout/orgChart1"/>
    <dgm:cxn modelId="{E300C13B-CC46-4A62-AE62-A10B9AACABC4}" type="presOf" srcId="{7A4ED526-5BDA-40A6-AC5B-F70E694A627B}" destId="{40EB13E3-B8E7-4231-844F-55F66BD5794A}" srcOrd="1" destOrd="0" presId="urn:microsoft.com/office/officeart/2005/8/layout/orgChart1"/>
    <dgm:cxn modelId="{E14899BD-E94F-4A95-8E65-02BF6D08135F}" type="presOf" srcId="{9220F98A-7BC2-4CBC-9F27-5919E1CB4242}" destId="{AD130852-00A8-4B63-8DAF-D09A54E9E98C}" srcOrd="0" destOrd="0" presId="urn:microsoft.com/office/officeart/2005/8/layout/orgChart1"/>
    <dgm:cxn modelId="{5534D67A-2F34-4936-813C-39DA08C893AC}" srcId="{29798F2B-4E6B-42CA-8469-07CFED66FAAD}" destId="{8F0D2EE8-6935-4551-948C-D3899CF949F6}" srcOrd="0" destOrd="0" parTransId="{2F5979E7-1C3F-4667-B310-5B8C41ECC5C4}" sibTransId="{3DEE8CA1-3D53-40B3-B82C-B14F23BD36FD}"/>
    <dgm:cxn modelId="{E4D2426B-4BF7-44DE-AB7A-2B1623F9CE06}" type="presOf" srcId="{5F8A2381-6D89-4C0C-9159-6363F69E1668}" destId="{2FE91467-4FDE-407F-A679-251EFD5F9057}" srcOrd="1" destOrd="0" presId="urn:microsoft.com/office/officeart/2005/8/layout/orgChart1"/>
    <dgm:cxn modelId="{64C9EDFA-501E-496C-8529-4BC437F35560}" type="presOf" srcId="{736211D5-4CB3-46F8-AD7F-1B09EED1ED8F}" destId="{E15EDC0E-82AF-4927-BC44-7FE564CC97EA}" srcOrd="0" destOrd="0" presId="urn:microsoft.com/office/officeart/2005/8/layout/orgChart1"/>
    <dgm:cxn modelId="{C29C7838-AFC6-45D9-AC43-C351C62505EF}" type="presOf" srcId="{833DB8CC-EFF5-48BD-96E3-FFE9231ACA04}" destId="{7C3A81EF-D7D8-4042-9D31-D6C0AFF9C4D4}" srcOrd="0" destOrd="0" presId="urn:microsoft.com/office/officeart/2005/8/layout/orgChart1"/>
    <dgm:cxn modelId="{794E7E39-526E-4B45-AFE6-FC92BD834319}" type="presOf" srcId="{79EF821C-700B-4D5E-826B-CE3C5A89ADA7}" destId="{FC03C557-962D-4508-86FE-71BC52B075C1}" srcOrd="0" destOrd="0" presId="urn:microsoft.com/office/officeart/2005/8/layout/orgChart1"/>
    <dgm:cxn modelId="{5555DD59-F4A9-48F4-A213-CFCFCB07CA6D}" srcId="{D7FF2EAA-4A46-454D-90B7-CC1555C2F4F8}" destId="{7B7A553D-7E2F-49C4-BA4E-2A59B2B7968E}" srcOrd="0" destOrd="0" parTransId="{10F646C5-579B-4F12-AB59-A212F7D76E83}" sibTransId="{32070E2C-ABA3-4F83-A984-80E14D5278E6}"/>
    <dgm:cxn modelId="{4CE0244A-B790-497E-A45E-9DB5CA6B9E84}" type="presOf" srcId="{CCC9F818-A14F-4A1A-90A6-E6ECEA234975}" destId="{2979AFBA-57A8-42F7-B229-74BC09E7E112}" srcOrd="0" destOrd="0" presId="urn:microsoft.com/office/officeart/2005/8/layout/orgChart1"/>
    <dgm:cxn modelId="{4BAFCE97-8018-4686-8B1E-538347462786}" type="presOf" srcId="{0C20A5C0-2E77-41F4-A167-92106ED0BD4D}" destId="{06CF64DF-3B33-4EFF-9AC7-B15CA75A44C3}" srcOrd="0" destOrd="0" presId="urn:microsoft.com/office/officeart/2005/8/layout/orgChart1"/>
    <dgm:cxn modelId="{E7BC5F1F-69AE-45F0-9D1E-C2DCA932E552}" srcId="{8D5FF9F7-051A-468C-BB7E-87433CDCE613}" destId="{BDFEDA5B-711B-4FF9-BFF8-5FC48F9FA945}" srcOrd="0" destOrd="0" parTransId="{736211D5-4CB3-46F8-AD7F-1B09EED1ED8F}" sibTransId="{E2C7246C-A44B-4FA1-91B1-F15D792D1AA7}"/>
    <dgm:cxn modelId="{6C7A1613-A40A-4BF0-9B79-CEA4D8E21510}" type="presParOf" srcId="{520CEAB6-836F-468D-B156-0862C0EB2925}" destId="{3AC4EF1C-ABAD-4626-8AB5-A52D9FB3BFD7}" srcOrd="0" destOrd="0" presId="urn:microsoft.com/office/officeart/2005/8/layout/orgChart1"/>
    <dgm:cxn modelId="{FA535372-BF19-4D6A-9B93-0491C7267C31}" type="presParOf" srcId="{3AC4EF1C-ABAD-4626-8AB5-A52D9FB3BFD7}" destId="{86874B8C-F9EB-44B7-946E-D53A9B690840}" srcOrd="0" destOrd="0" presId="urn:microsoft.com/office/officeart/2005/8/layout/orgChart1"/>
    <dgm:cxn modelId="{7481CE97-3A5B-4C65-B84E-30E65BE60561}" type="presParOf" srcId="{86874B8C-F9EB-44B7-946E-D53A9B690840}" destId="{06CF64DF-3B33-4EFF-9AC7-B15CA75A44C3}" srcOrd="0" destOrd="0" presId="urn:microsoft.com/office/officeart/2005/8/layout/orgChart1"/>
    <dgm:cxn modelId="{8C51A41E-CA30-4E06-8473-FD166962E71E}" type="presParOf" srcId="{86874B8C-F9EB-44B7-946E-D53A9B690840}" destId="{012482F8-A888-4F4D-8FD8-CB07D4A1AC6A}" srcOrd="1" destOrd="0" presId="urn:microsoft.com/office/officeart/2005/8/layout/orgChart1"/>
    <dgm:cxn modelId="{99077D74-2DC1-4CBF-A0CD-5D146D525B59}" type="presParOf" srcId="{3AC4EF1C-ABAD-4626-8AB5-A52D9FB3BFD7}" destId="{27FB7A36-62D2-4A5B-8AB1-DF553DEE30EE}" srcOrd="1" destOrd="0" presId="urn:microsoft.com/office/officeart/2005/8/layout/orgChart1"/>
    <dgm:cxn modelId="{3339A17E-B22F-4177-B096-22CFDA85AB09}" type="presParOf" srcId="{27FB7A36-62D2-4A5B-8AB1-DF553DEE30EE}" destId="{F2CBE01D-E05D-4A2C-A6BC-23637B6123E6}" srcOrd="0" destOrd="0" presId="urn:microsoft.com/office/officeart/2005/8/layout/orgChart1"/>
    <dgm:cxn modelId="{04201DC4-E901-483C-9901-1DCA880988A1}" type="presParOf" srcId="{27FB7A36-62D2-4A5B-8AB1-DF553DEE30EE}" destId="{4C90080C-0A97-499E-9CA0-EECCDA12B497}" srcOrd="1" destOrd="0" presId="urn:microsoft.com/office/officeart/2005/8/layout/orgChart1"/>
    <dgm:cxn modelId="{8E0A47A7-A802-4DE3-A939-E7F8D9EE03C5}" type="presParOf" srcId="{4C90080C-0A97-499E-9CA0-EECCDA12B497}" destId="{24D57930-7A2C-4C30-863D-9A8CB73EFAC8}" srcOrd="0" destOrd="0" presId="urn:microsoft.com/office/officeart/2005/8/layout/orgChart1"/>
    <dgm:cxn modelId="{20E9E39C-BA3E-4369-A3E2-4637FB939424}" type="presParOf" srcId="{24D57930-7A2C-4C30-863D-9A8CB73EFAC8}" destId="{1446B6E5-92FB-4397-AD42-84B5BBCC81E3}" srcOrd="0" destOrd="0" presId="urn:microsoft.com/office/officeart/2005/8/layout/orgChart1"/>
    <dgm:cxn modelId="{5A17B379-C6B0-425C-99E4-2B715BE5869B}" type="presParOf" srcId="{24D57930-7A2C-4C30-863D-9A8CB73EFAC8}" destId="{666E1A13-A5E5-4802-B3C4-E55285114930}" srcOrd="1" destOrd="0" presId="urn:microsoft.com/office/officeart/2005/8/layout/orgChart1"/>
    <dgm:cxn modelId="{0FB75D49-C06F-4144-B3BB-B86E0ECA4A2D}" type="presParOf" srcId="{4C90080C-0A97-499E-9CA0-EECCDA12B497}" destId="{F682889E-476E-4709-B3B5-20E3925350E0}" srcOrd="1" destOrd="0" presId="urn:microsoft.com/office/officeart/2005/8/layout/orgChart1"/>
    <dgm:cxn modelId="{F5E574B0-E1A8-48E0-BEDF-BEB4D0403D91}" type="presParOf" srcId="{F682889E-476E-4709-B3B5-20E3925350E0}" destId="{F338D809-2ABE-43EA-8642-6E7122299EFD}" srcOrd="0" destOrd="0" presId="urn:microsoft.com/office/officeart/2005/8/layout/orgChart1"/>
    <dgm:cxn modelId="{E827267B-E7BB-4BBF-B669-8CF0BA6D000E}" type="presParOf" srcId="{F682889E-476E-4709-B3B5-20E3925350E0}" destId="{2D2F61FD-BACD-4519-B46E-F6F19E06113E}" srcOrd="1" destOrd="0" presId="urn:microsoft.com/office/officeart/2005/8/layout/orgChart1"/>
    <dgm:cxn modelId="{2D6AF731-97FC-4628-A106-991D7505529B}" type="presParOf" srcId="{2D2F61FD-BACD-4519-B46E-F6F19E06113E}" destId="{610D13AE-0154-49F3-8026-459E0AF45949}" srcOrd="0" destOrd="0" presId="urn:microsoft.com/office/officeart/2005/8/layout/orgChart1"/>
    <dgm:cxn modelId="{4F872633-0706-4329-AA23-04DFF369D1D0}" type="presParOf" srcId="{610D13AE-0154-49F3-8026-459E0AF45949}" destId="{DF14955F-6DB2-4A24-AAB2-96294637BAA3}" srcOrd="0" destOrd="0" presId="urn:microsoft.com/office/officeart/2005/8/layout/orgChart1"/>
    <dgm:cxn modelId="{C2D0F6A9-E368-48C6-97CA-4B030B59AD93}" type="presParOf" srcId="{610D13AE-0154-49F3-8026-459E0AF45949}" destId="{B60F1895-21AF-481D-82E7-9AA7CC0E3722}" srcOrd="1" destOrd="0" presId="urn:microsoft.com/office/officeart/2005/8/layout/orgChart1"/>
    <dgm:cxn modelId="{A874D121-1123-4F2B-814D-FAFB91E609D2}" type="presParOf" srcId="{2D2F61FD-BACD-4519-B46E-F6F19E06113E}" destId="{C81836C2-8773-41F2-9CAF-582CD6C4FEDC}" srcOrd="1" destOrd="0" presId="urn:microsoft.com/office/officeart/2005/8/layout/orgChart1"/>
    <dgm:cxn modelId="{BA91E0F7-4F6F-458A-A6DB-9081A14351B9}" type="presParOf" srcId="{C81836C2-8773-41F2-9CAF-582CD6C4FEDC}" destId="{522F87B1-DC8C-4DF8-9C77-BAE221B83E45}" srcOrd="0" destOrd="0" presId="urn:microsoft.com/office/officeart/2005/8/layout/orgChart1"/>
    <dgm:cxn modelId="{BC25487A-C813-492D-8BBC-AA6BDE0232BB}" type="presParOf" srcId="{C81836C2-8773-41F2-9CAF-582CD6C4FEDC}" destId="{E317812F-1B4F-4618-A67F-F06E218BC098}" srcOrd="1" destOrd="0" presId="urn:microsoft.com/office/officeart/2005/8/layout/orgChart1"/>
    <dgm:cxn modelId="{9BDBF8AA-1141-4AF6-993B-701FF8593CFF}" type="presParOf" srcId="{E317812F-1B4F-4618-A67F-F06E218BC098}" destId="{984435A7-4734-42DD-8673-042D23E32F1C}" srcOrd="0" destOrd="0" presId="urn:microsoft.com/office/officeart/2005/8/layout/orgChart1"/>
    <dgm:cxn modelId="{27CBA00E-9085-4DBC-BAF1-97C29EEA487D}" type="presParOf" srcId="{984435A7-4734-42DD-8673-042D23E32F1C}" destId="{496127B2-814C-4FB9-BF25-47A1B538C25E}" srcOrd="0" destOrd="0" presId="urn:microsoft.com/office/officeart/2005/8/layout/orgChart1"/>
    <dgm:cxn modelId="{B784E9B0-69FA-4BB0-B6D1-8A5FCD2D0D9A}" type="presParOf" srcId="{984435A7-4734-42DD-8673-042D23E32F1C}" destId="{627DD0FF-EB9D-4DA2-9E56-964137952C04}" srcOrd="1" destOrd="0" presId="urn:microsoft.com/office/officeart/2005/8/layout/orgChart1"/>
    <dgm:cxn modelId="{6F60B191-DC2C-415D-8329-39C711D91FA7}" type="presParOf" srcId="{E317812F-1B4F-4618-A67F-F06E218BC098}" destId="{118EEC94-17AB-4125-ACE2-B0A198D87E18}" srcOrd="1" destOrd="0" presId="urn:microsoft.com/office/officeart/2005/8/layout/orgChart1"/>
    <dgm:cxn modelId="{711E0A18-248B-4E0D-91C4-821464CC928F}" type="presParOf" srcId="{118EEC94-17AB-4125-ACE2-B0A198D87E18}" destId="{002F5E30-308E-45DA-B86A-59660B84B1D3}" srcOrd="0" destOrd="0" presId="urn:microsoft.com/office/officeart/2005/8/layout/orgChart1"/>
    <dgm:cxn modelId="{A1C0F047-FC93-4AFB-AC8B-2E8097362C7F}" type="presParOf" srcId="{118EEC94-17AB-4125-ACE2-B0A198D87E18}" destId="{6ECAB24E-1231-4D0F-AFBA-DC41B6B452A3}" srcOrd="1" destOrd="0" presId="urn:microsoft.com/office/officeart/2005/8/layout/orgChart1"/>
    <dgm:cxn modelId="{3EE1A128-3F2F-4717-AECD-69982CBF28B5}" type="presParOf" srcId="{6ECAB24E-1231-4D0F-AFBA-DC41B6B452A3}" destId="{D94277A9-E5E5-413D-A70A-6DB609FDAF28}" srcOrd="0" destOrd="0" presId="urn:microsoft.com/office/officeart/2005/8/layout/orgChart1"/>
    <dgm:cxn modelId="{7058DC49-C87B-466C-8265-43472B85DCDE}" type="presParOf" srcId="{D94277A9-E5E5-413D-A70A-6DB609FDAF28}" destId="{16DC50D2-1842-43C7-BAF6-30E86634FE56}" srcOrd="0" destOrd="0" presId="urn:microsoft.com/office/officeart/2005/8/layout/orgChart1"/>
    <dgm:cxn modelId="{520AEC27-0899-423E-B037-214F19B1BC1C}" type="presParOf" srcId="{D94277A9-E5E5-413D-A70A-6DB609FDAF28}" destId="{1F49CF73-8648-4C42-8DA9-51C4B9AF6898}" srcOrd="1" destOrd="0" presId="urn:microsoft.com/office/officeart/2005/8/layout/orgChart1"/>
    <dgm:cxn modelId="{69675189-F6C9-4094-85B4-C542F5911A49}" type="presParOf" srcId="{6ECAB24E-1231-4D0F-AFBA-DC41B6B452A3}" destId="{F9FE2C95-1CD0-4314-A9D5-E1FF58B69215}" srcOrd="1" destOrd="0" presId="urn:microsoft.com/office/officeart/2005/8/layout/orgChart1"/>
    <dgm:cxn modelId="{854F71FB-34F6-4FD8-8A21-E270C4DD077E}" type="presParOf" srcId="{F9FE2C95-1CD0-4314-A9D5-E1FF58B69215}" destId="{AD130852-00A8-4B63-8DAF-D09A54E9E98C}" srcOrd="0" destOrd="0" presId="urn:microsoft.com/office/officeart/2005/8/layout/orgChart1"/>
    <dgm:cxn modelId="{512313C2-F367-47A9-8518-54254FAF9F37}" type="presParOf" srcId="{F9FE2C95-1CD0-4314-A9D5-E1FF58B69215}" destId="{4715D11C-C580-40D4-A89F-73982A9AE460}" srcOrd="1" destOrd="0" presId="urn:microsoft.com/office/officeart/2005/8/layout/orgChart1"/>
    <dgm:cxn modelId="{682606C3-9167-4A3E-9F50-72F3127301A0}" type="presParOf" srcId="{4715D11C-C580-40D4-A89F-73982A9AE460}" destId="{0304D2EB-71B9-469C-8F34-297B97236FF4}" srcOrd="0" destOrd="0" presId="urn:microsoft.com/office/officeart/2005/8/layout/orgChart1"/>
    <dgm:cxn modelId="{F869F275-8389-4050-8776-139DE2CC465E}" type="presParOf" srcId="{0304D2EB-71B9-469C-8F34-297B97236FF4}" destId="{D0813EDD-26ED-432E-9B52-A7F97668E22C}" srcOrd="0" destOrd="0" presId="urn:microsoft.com/office/officeart/2005/8/layout/orgChart1"/>
    <dgm:cxn modelId="{F09A511E-F3CD-4170-818C-9820D754A28E}" type="presParOf" srcId="{0304D2EB-71B9-469C-8F34-297B97236FF4}" destId="{B66C89CE-6F2B-45E8-B659-47884AC19039}" srcOrd="1" destOrd="0" presId="urn:microsoft.com/office/officeart/2005/8/layout/orgChart1"/>
    <dgm:cxn modelId="{D6FDACBE-C0A7-465D-9ED3-7853E80BBF52}" type="presParOf" srcId="{4715D11C-C580-40D4-A89F-73982A9AE460}" destId="{443BBCA0-D40D-4573-94AC-897421310F1D}" srcOrd="1" destOrd="0" presId="urn:microsoft.com/office/officeart/2005/8/layout/orgChart1"/>
    <dgm:cxn modelId="{C3FDB59D-D5BD-4398-AFAC-707B001028D1}" type="presParOf" srcId="{443BBCA0-D40D-4573-94AC-897421310F1D}" destId="{E6C03A2A-CE34-4B2F-8A1F-F3A7CC80562E}" srcOrd="0" destOrd="0" presId="urn:microsoft.com/office/officeart/2005/8/layout/orgChart1"/>
    <dgm:cxn modelId="{BA6DFDA0-3288-43F9-9737-60E2A9446544}" type="presParOf" srcId="{443BBCA0-D40D-4573-94AC-897421310F1D}" destId="{EE0AD000-2A7E-494A-81DE-19D352A41BFD}" srcOrd="1" destOrd="0" presId="urn:microsoft.com/office/officeart/2005/8/layout/orgChart1"/>
    <dgm:cxn modelId="{970F7544-DC8D-4F75-B07C-F7033351A758}" type="presParOf" srcId="{EE0AD000-2A7E-494A-81DE-19D352A41BFD}" destId="{BDBA7411-A1D2-45B0-917A-D596D8387324}" srcOrd="0" destOrd="0" presId="urn:microsoft.com/office/officeart/2005/8/layout/orgChart1"/>
    <dgm:cxn modelId="{9105AE4A-EEDF-489C-92C6-9DE9E6AACC2C}" type="presParOf" srcId="{BDBA7411-A1D2-45B0-917A-D596D8387324}" destId="{5F35132C-DBA0-45BE-BFCF-0657D4B95F6E}" srcOrd="0" destOrd="0" presId="urn:microsoft.com/office/officeart/2005/8/layout/orgChart1"/>
    <dgm:cxn modelId="{7777ED33-9ACF-4BE8-AFDE-EBA53BB41E59}" type="presParOf" srcId="{BDBA7411-A1D2-45B0-917A-D596D8387324}" destId="{F60CE066-F520-4700-8C94-251AA7431FF9}" srcOrd="1" destOrd="0" presId="urn:microsoft.com/office/officeart/2005/8/layout/orgChart1"/>
    <dgm:cxn modelId="{5DA695FA-698F-4CB7-9145-8C6269532210}" type="presParOf" srcId="{EE0AD000-2A7E-494A-81DE-19D352A41BFD}" destId="{9BE4FC39-981B-489B-B9DB-AB1418604049}" srcOrd="1" destOrd="0" presId="urn:microsoft.com/office/officeart/2005/8/layout/orgChart1"/>
    <dgm:cxn modelId="{8BB8583E-F5FE-4143-AEC6-8DEB7F218450}" type="presParOf" srcId="{9BE4FC39-981B-489B-B9DB-AB1418604049}" destId="{3FFA8500-31D7-459E-A0A6-448D33C785D2}" srcOrd="0" destOrd="0" presId="urn:microsoft.com/office/officeart/2005/8/layout/orgChart1"/>
    <dgm:cxn modelId="{A3DDFF0A-3ED9-4FED-AAD7-A7B6023BA683}" type="presParOf" srcId="{9BE4FC39-981B-489B-B9DB-AB1418604049}" destId="{3D14B842-5D3E-4BF5-9B98-08F36D51F8D5}" srcOrd="1" destOrd="0" presId="urn:microsoft.com/office/officeart/2005/8/layout/orgChart1"/>
    <dgm:cxn modelId="{81597562-7993-4E10-8116-7548CAA8755B}" type="presParOf" srcId="{3D14B842-5D3E-4BF5-9B98-08F36D51F8D5}" destId="{A89237BE-2A54-451B-A1DA-F5280C9FBAA0}" srcOrd="0" destOrd="0" presId="urn:microsoft.com/office/officeart/2005/8/layout/orgChart1"/>
    <dgm:cxn modelId="{5F73082C-C3AB-419A-972D-A24D880C21E1}" type="presParOf" srcId="{A89237BE-2A54-451B-A1DA-F5280C9FBAA0}" destId="{BD886373-B665-4396-8DE8-4F1998B72B94}" srcOrd="0" destOrd="0" presId="urn:microsoft.com/office/officeart/2005/8/layout/orgChart1"/>
    <dgm:cxn modelId="{CE8EB763-0BA2-4A05-91D3-F49AEDF96C3B}" type="presParOf" srcId="{A89237BE-2A54-451B-A1DA-F5280C9FBAA0}" destId="{F9990298-9569-4D7F-8E60-70C562A2363C}" srcOrd="1" destOrd="0" presId="urn:microsoft.com/office/officeart/2005/8/layout/orgChart1"/>
    <dgm:cxn modelId="{D851778B-9C28-44AC-B4CC-5C971E789685}" type="presParOf" srcId="{3D14B842-5D3E-4BF5-9B98-08F36D51F8D5}" destId="{B9F4FE5D-2AC4-4A0D-8241-D741A0421F62}" srcOrd="1" destOrd="0" presId="urn:microsoft.com/office/officeart/2005/8/layout/orgChart1"/>
    <dgm:cxn modelId="{A6CDD350-3BE4-4E6B-AFC4-237C7468D1DF}" type="presParOf" srcId="{B9F4FE5D-2AC4-4A0D-8241-D741A0421F62}" destId="{DDEBDEA7-B082-4216-B3D9-38FBA0B51A8A}" srcOrd="0" destOrd="0" presId="urn:microsoft.com/office/officeart/2005/8/layout/orgChart1"/>
    <dgm:cxn modelId="{FF9CD029-752A-4FD0-91C2-204F3F49A803}" type="presParOf" srcId="{B9F4FE5D-2AC4-4A0D-8241-D741A0421F62}" destId="{42AD02EB-991A-4FE5-9594-0BC3262DC7A0}" srcOrd="1" destOrd="0" presId="urn:microsoft.com/office/officeart/2005/8/layout/orgChart1"/>
    <dgm:cxn modelId="{52F3D421-5D25-4DEC-A1C4-DCF48FC43DC1}" type="presParOf" srcId="{42AD02EB-991A-4FE5-9594-0BC3262DC7A0}" destId="{75731FCA-7FA8-4AE1-B709-C448EB649E6B}" srcOrd="0" destOrd="0" presId="urn:microsoft.com/office/officeart/2005/8/layout/orgChart1"/>
    <dgm:cxn modelId="{A6597A03-EC55-48BD-90DE-CB6AA2C1A98D}" type="presParOf" srcId="{75731FCA-7FA8-4AE1-B709-C448EB649E6B}" destId="{8E4BE3DE-2824-47A0-9D8F-B32FB057670E}" srcOrd="0" destOrd="0" presId="urn:microsoft.com/office/officeart/2005/8/layout/orgChart1"/>
    <dgm:cxn modelId="{12C525E0-F777-45CE-BFA3-DA45EEACF40E}" type="presParOf" srcId="{75731FCA-7FA8-4AE1-B709-C448EB649E6B}" destId="{992C44FF-9CCB-491D-BA1C-AD647698724C}" srcOrd="1" destOrd="0" presId="urn:microsoft.com/office/officeart/2005/8/layout/orgChart1"/>
    <dgm:cxn modelId="{0BECDC31-EA4C-4424-BA75-7C25E6A73DFE}" type="presParOf" srcId="{42AD02EB-991A-4FE5-9594-0BC3262DC7A0}" destId="{AFA85504-9DFB-448A-975D-D02C081971A1}" srcOrd="1" destOrd="0" presId="urn:microsoft.com/office/officeart/2005/8/layout/orgChart1"/>
    <dgm:cxn modelId="{891F0CEF-2B2E-4FAB-8B88-BDAA6DB03C34}" type="presParOf" srcId="{AFA85504-9DFB-448A-975D-D02C081971A1}" destId="{7C3A81EF-D7D8-4042-9D31-D6C0AFF9C4D4}" srcOrd="0" destOrd="0" presId="urn:microsoft.com/office/officeart/2005/8/layout/orgChart1"/>
    <dgm:cxn modelId="{4617584B-7DCE-4A14-84AB-7CE63D901E81}" type="presParOf" srcId="{AFA85504-9DFB-448A-975D-D02C081971A1}" destId="{E87DA78D-63C7-4053-BD5F-3A1676303A26}" srcOrd="1" destOrd="0" presId="urn:microsoft.com/office/officeart/2005/8/layout/orgChart1"/>
    <dgm:cxn modelId="{78F8C817-02C7-461D-8325-03CCEA80A32C}" type="presParOf" srcId="{E87DA78D-63C7-4053-BD5F-3A1676303A26}" destId="{FCCD3F74-1F48-4EEE-B50A-017DB5E0BA9E}" srcOrd="0" destOrd="0" presId="urn:microsoft.com/office/officeart/2005/8/layout/orgChart1"/>
    <dgm:cxn modelId="{1F4D3440-B871-4838-B3AF-20C2B30BCD2C}" type="presParOf" srcId="{FCCD3F74-1F48-4EEE-B50A-017DB5E0BA9E}" destId="{2979AFBA-57A8-42F7-B229-74BC09E7E112}" srcOrd="0" destOrd="0" presId="urn:microsoft.com/office/officeart/2005/8/layout/orgChart1"/>
    <dgm:cxn modelId="{5A851214-2619-427C-8657-C849DACC59F8}" type="presParOf" srcId="{FCCD3F74-1F48-4EEE-B50A-017DB5E0BA9E}" destId="{54EBAE47-5839-4E8F-B545-27B3DBCE4E6D}" srcOrd="1" destOrd="0" presId="urn:microsoft.com/office/officeart/2005/8/layout/orgChart1"/>
    <dgm:cxn modelId="{5527C9EF-7FCA-47BC-B969-73ED82D9044B}" type="presParOf" srcId="{E87DA78D-63C7-4053-BD5F-3A1676303A26}" destId="{44253819-E715-4760-87E2-581E6599D67F}" srcOrd="1" destOrd="0" presId="urn:microsoft.com/office/officeart/2005/8/layout/orgChart1"/>
    <dgm:cxn modelId="{BAB715DF-EEBB-4AC5-AF71-9AB059002A0F}" type="presParOf" srcId="{E87DA78D-63C7-4053-BD5F-3A1676303A26}" destId="{3CB4BEE2-8E70-4AF5-8C13-2DE9C685C0B4}" srcOrd="2" destOrd="0" presId="urn:microsoft.com/office/officeart/2005/8/layout/orgChart1"/>
    <dgm:cxn modelId="{1D515CB3-427C-4A36-B4DD-E56174587876}" type="presParOf" srcId="{AFA85504-9DFB-448A-975D-D02C081971A1}" destId="{80FAE9BA-8F2F-476E-840F-A3E819ACCF4B}" srcOrd="2" destOrd="0" presId="urn:microsoft.com/office/officeart/2005/8/layout/orgChart1"/>
    <dgm:cxn modelId="{3273AEBC-0C10-48E9-A88D-DA7BE36C0E52}" type="presParOf" srcId="{AFA85504-9DFB-448A-975D-D02C081971A1}" destId="{D628B5F1-075C-4F33-8CC5-D23C9F1006DE}" srcOrd="3" destOrd="0" presId="urn:microsoft.com/office/officeart/2005/8/layout/orgChart1"/>
    <dgm:cxn modelId="{482490B8-5C38-41F8-A63E-2FCAEBC356B1}" type="presParOf" srcId="{D628B5F1-075C-4F33-8CC5-D23C9F1006DE}" destId="{C25813D6-00BC-4719-9523-E3612B55B2EE}" srcOrd="0" destOrd="0" presId="urn:microsoft.com/office/officeart/2005/8/layout/orgChart1"/>
    <dgm:cxn modelId="{449912D6-B4AE-44C8-945A-F8936A3AA104}" type="presParOf" srcId="{C25813D6-00BC-4719-9523-E3612B55B2EE}" destId="{A374C957-E355-4842-9FF3-4CE587F3F4BE}" srcOrd="0" destOrd="0" presId="urn:microsoft.com/office/officeart/2005/8/layout/orgChart1"/>
    <dgm:cxn modelId="{3E586B90-D3AE-4580-A96C-9A341AFB01C7}" type="presParOf" srcId="{C25813D6-00BC-4719-9523-E3612B55B2EE}" destId="{CB474F51-051E-408A-8A7A-F7774C30B8CD}" srcOrd="1" destOrd="0" presId="urn:microsoft.com/office/officeart/2005/8/layout/orgChart1"/>
    <dgm:cxn modelId="{9F59802C-902A-4D40-B6AE-1991AD036E2A}" type="presParOf" srcId="{D628B5F1-075C-4F33-8CC5-D23C9F1006DE}" destId="{959A9C6D-A8E8-462F-8F30-BF09B7B672BC}" srcOrd="1" destOrd="0" presId="urn:microsoft.com/office/officeart/2005/8/layout/orgChart1"/>
    <dgm:cxn modelId="{163A8697-2C0E-4B59-942E-A06B8C0BAADD}" type="presParOf" srcId="{D628B5F1-075C-4F33-8CC5-D23C9F1006DE}" destId="{B55D8BC1-0590-474C-9431-D19CEA551099}" srcOrd="2" destOrd="0" presId="urn:microsoft.com/office/officeart/2005/8/layout/orgChart1"/>
    <dgm:cxn modelId="{B0746B04-9E77-4BF0-8AA6-D93BF362F9B4}" type="presParOf" srcId="{42AD02EB-991A-4FE5-9594-0BC3262DC7A0}" destId="{BB6332B7-3613-48CC-A142-01E17C7EC959}" srcOrd="2" destOrd="0" presId="urn:microsoft.com/office/officeart/2005/8/layout/orgChart1"/>
    <dgm:cxn modelId="{70D82B9D-583E-43B1-83CA-1D012910382F}" type="presParOf" srcId="{3D14B842-5D3E-4BF5-9B98-08F36D51F8D5}" destId="{2999FEB6-2D13-403C-A5C3-1F6A6B36979D}" srcOrd="2" destOrd="0" presId="urn:microsoft.com/office/officeart/2005/8/layout/orgChart1"/>
    <dgm:cxn modelId="{38BD86A4-BC68-42D2-BB35-560D56B20A47}" type="presParOf" srcId="{EE0AD000-2A7E-494A-81DE-19D352A41BFD}" destId="{6A49653C-117F-4341-9E0D-A6FAD970E46C}" srcOrd="2" destOrd="0" presId="urn:microsoft.com/office/officeart/2005/8/layout/orgChart1"/>
    <dgm:cxn modelId="{3AF88525-CC12-4F0F-AD57-8DED4A4E276E}" type="presParOf" srcId="{4715D11C-C580-40D4-A89F-73982A9AE460}" destId="{B2743F38-C4D7-420D-A1BC-A2750B22AD47}" srcOrd="2" destOrd="0" presId="urn:microsoft.com/office/officeart/2005/8/layout/orgChart1"/>
    <dgm:cxn modelId="{84D0758B-86DE-4E9A-AADE-0B8FE60B5BEB}" type="presParOf" srcId="{6ECAB24E-1231-4D0F-AFBA-DC41B6B452A3}" destId="{36FEABFA-5DE7-4648-8876-79FEFAE1B2B8}" srcOrd="2" destOrd="0" presId="urn:microsoft.com/office/officeart/2005/8/layout/orgChart1"/>
    <dgm:cxn modelId="{50F5B030-C69B-4582-94B5-A9F2CE268648}" type="presParOf" srcId="{E317812F-1B4F-4618-A67F-F06E218BC098}" destId="{01A88878-CFEF-4E09-83A0-BB80C6742516}" srcOrd="2" destOrd="0" presId="urn:microsoft.com/office/officeart/2005/8/layout/orgChart1"/>
    <dgm:cxn modelId="{B36C6A5C-227F-4C50-AE9D-C2C934DABBA1}" type="presParOf" srcId="{2D2F61FD-BACD-4519-B46E-F6F19E06113E}" destId="{16823E15-5962-4EB6-9AF6-AE1053E7826E}" srcOrd="2" destOrd="0" presId="urn:microsoft.com/office/officeart/2005/8/layout/orgChart1"/>
    <dgm:cxn modelId="{71E32F4F-C64F-4773-B09C-34CFC20F8593}" type="presParOf" srcId="{F682889E-476E-4709-B3B5-20E3925350E0}" destId="{11A93D3E-3393-44FF-A24F-CBE245547942}" srcOrd="2" destOrd="0" presId="urn:microsoft.com/office/officeart/2005/8/layout/orgChart1"/>
    <dgm:cxn modelId="{37E46824-ED08-48A8-9857-5CF368C2855C}" type="presParOf" srcId="{F682889E-476E-4709-B3B5-20E3925350E0}" destId="{6EE6C3EB-64DE-4DDB-BBE6-6EBFE8D27DC4}" srcOrd="3" destOrd="0" presId="urn:microsoft.com/office/officeart/2005/8/layout/orgChart1"/>
    <dgm:cxn modelId="{F1E66063-7E10-41DB-BA87-E378C986CE0C}" type="presParOf" srcId="{6EE6C3EB-64DE-4DDB-BBE6-6EBFE8D27DC4}" destId="{81C96D1F-48D6-4E26-8E46-B5774C8B1EBF}" srcOrd="0" destOrd="0" presId="urn:microsoft.com/office/officeart/2005/8/layout/orgChart1"/>
    <dgm:cxn modelId="{2AC794D3-EA0B-49F0-8569-0664EFEE546A}" type="presParOf" srcId="{81C96D1F-48D6-4E26-8E46-B5774C8B1EBF}" destId="{490DAC08-406D-4619-A017-EA41AA6667E9}" srcOrd="0" destOrd="0" presId="urn:microsoft.com/office/officeart/2005/8/layout/orgChart1"/>
    <dgm:cxn modelId="{B2F5DB04-5CAB-4693-AC72-795269EDCD73}" type="presParOf" srcId="{81C96D1F-48D6-4E26-8E46-B5774C8B1EBF}" destId="{2E174786-98FC-4ABF-BAE6-D57807229396}" srcOrd="1" destOrd="0" presId="urn:microsoft.com/office/officeart/2005/8/layout/orgChart1"/>
    <dgm:cxn modelId="{84ABB267-1892-4A2E-894C-D4FDBEA1E90D}" type="presParOf" srcId="{6EE6C3EB-64DE-4DDB-BBE6-6EBFE8D27DC4}" destId="{01BF4DEF-10C1-4AF2-8794-17DC5F3F6565}" srcOrd="1" destOrd="0" presId="urn:microsoft.com/office/officeart/2005/8/layout/orgChart1"/>
    <dgm:cxn modelId="{D09EFF69-24E4-4DB3-ACC0-94C86696FA45}" type="presParOf" srcId="{01BF4DEF-10C1-4AF2-8794-17DC5F3F6565}" destId="{E15EDC0E-82AF-4927-BC44-7FE564CC97EA}" srcOrd="0" destOrd="0" presId="urn:microsoft.com/office/officeart/2005/8/layout/orgChart1"/>
    <dgm:cxn modelId="{905124C9-2DCA-440C-8E24-55A42180E0E8}" type="presParOf" srcId="{01BF4DEF-10C1-4AF2-8794-17DC5F3F6565}" destId="{BE188A95-7776-4648-9A19-A5EA7A4E8C00}" srcOrd="1" destOrd="0" presId="urn:microsoft.com/office/officeart/2005/8/layout/orgChart1"/>
    <dgm:cxn modelId="{AA1FB975-2C14-4056-9F7B-64E145CEC75D}" type="presParOf" srcId="{BE188A95-7776-4648-9A19-A5EA7A4E8C00}" destId="{6589AA7F-DE91-4F09-AA58-8DDD1F124B32}" srcOrd="0" destOrd="0" presId="urn:microsoft.com/office/officeart/2005/8/layout/orgChart1"/>
    <dgm:cxn modelId="{30669CAB-5C97-4506-98EA-010C7A82C992}" type="presParOf" srcId="{6589AA7F-DE91-4F09-AA58-8DDD1F124B32}" destId="{CB5DCE77-1826-4BE5-BBDD-6400C21BE92A}" srcOrd="0" destOrd="0" presId="urn:microsoft.com/office/officeart/2005/8/layout/orgChart1"/>
    <dgm:cxn modelId="{CA9FD2C4-6B92-4ED0-B08F-454C7F73556A}" type="presParOf" srcId="{6589AA7F-DE91-4F09-AA58-8DDD1F124B32}" destId="{3CD0340B-F99A-40AE-9D78-D1993BC2DD8E}" srcOrd="1" destOrd="0" presId="urn:microsoft.com/office/officeart/2005/8/layout/orgChart1"/>
    <dgm:cxn modelId="{FCC420F7-3428-46AA-9D3B-106CAFEFA419}" type="presParOf" srcId="{BE188A95-7776-4648-9A19-A5EA7A4E8C00}" destId="{BC797A9D-3E49-4850-AA84-B6B59871680D}" srcOrd="1" destOrd="0" presId="urn:microsoft.com/office/officeart/2005/8/layout/orgChart1"/>
    <dgm:cxn modelId="{790D1C47-92D0-4216-A96C-0FFA2945BA64}" type="presParOf" srcId="{BC797A9D-3E49-4850-AA84-B6B59871680D}" destId="{C0C5760B-4D0C-48A5-B808-EC17B0534DB9}" srcOrd="0" destOrd="0" presId="urn:microsoft.com/office/officeart/2005/8/layout/orgChart1"/>
    <dgm:cxn modelId="{F9CD0995-2592-402E-8984-267DD9514E32}" type="presParOf" srcId="{BC797A9D-3E49-4850-AA84-B6B59871680D}" destId="{77E7889D-8F2F-4631-9C70-8D0D2FC9AE0A}" srcOrd="1" destOrd="0" presId="urn:microsoft.com/office/officeart/2005/8/layout/orgChart1"/>
    <dgm:cxn modelId="{639B566B-360A-4423-97F4-C7C785CF424C}" type="presParOf" srcId="{77E7889D-8F2F-4631-9C70-8D0D2FC9AE0A}" destId="{7173E960-1FC2-4FEC-9AEF-E838D2C56C6A}" srcOrd="0" destOrd="0" presId="urn:microsoft.com/office/officeart/2005/8/layout/orgChart1"/>
    <dgm:cxn modelId="{2C655993-E195-4741-863F-2C341BDA0135}" type="presParOf" srcId="{7173E960-1FC2-4FEC-9AEF-E838D2C56C6A}" destId="{90CE5D2B-C2A0-4E65-B75E-17A61404FA3D}" srcOrd="0" destOrd="0" presId="urn:microsoft.com/office/officeart/2005/8/layout/orgChart1"/>
    <dgm:cxn modelId="{63CB7EE8-63F8-42B0-9007-54D4F7EC4130}" type="presParOf" srcId="{7173E960-1FC2-4FEC-9AEF-E838D2C56C6A}" destId="{092621EF-B30D-4397-A7E9-4EC5C0400B86}" srcOrd="1" destOrd="0" presId="urn:microsoft.com/office/officeart/2005/8/layout/orgChart1"/>
    <dgm:cxn modelId="{55470CAB-38BE-4482-B06E-7B6A161525EB}" type="presParOf" srcId="{77E7889D-8F2F-4631-9C70-8D0D2FC9AE0A}" destId="{6E50C1A6-5DF6-4A19-B355-19D6B6C3BB80}" srcOrd="1" destOrd="0" presId="urn:microsoft.com/office/officeart/2005/8/layout/orgChart1"/>
    <dgm:cxn modelId="{3A1E5E16-5B88-4515-B7DE-1F458CCDAA8A}" type="presParOf" srcId="{6E50C1A6-5DF6-4A19-B355-19D6B6C3BB80}" destId="{A737AB66-DC50-40C5-8964-B3365E12E000}" srcOrd="0" destOrd="0" presId="urn:microsoft.com/office/officeart/2005/8/layout/orgChart1"/>
    <dgm:cxn modelId="{454CB50B-A632-4AFE-9354-2379BE05DEB5}" type="presParOf" srcId="{6E50C1A6-5DF6-4A19-B355-19D6B6C3BB80}" destId="{21A02B8D-685C-45C7-AADA-DF45FDFBE672}" srcOrd="1" destOrd="0" presId="urn:microsoft.com/office/officeart/2005/8/layout/orgChart1"/>
    <dgm:cxn modelId="{B185922B-A854-407B-914A-C706FE283F51}" type="presParOf" srcId="{21A02B8D-685C-45C7-AADA-DF45FDFBE672}" destId="{5C3AD270-0DB9-430B-BEC3-15148ECB3E06}" srcOrd="0" destOrd="0" presId="urn:microsoft.com/office/officeart/2005/8/layout/orgChart1"/>
    <dgm:cxn modelId="{6A1F1869-B16F-48C2-AA91-E32BF53CE16A}" type="presParOf" srcId="{5C3AD270-0DB9-430B-BEC3-15148ECB3E06}" destId="{5FCC7B15-74EB-4FC4-AF09-E334B516250A}" srcOrd="0" destOrd="0" presId="urn:microsoft.com/office/officeart/2005/8/layout/orgChart1"/>
    <dgm:cxn modelId="{9FEC41CE-B2E0-4AD1-B77D-629CBCE3670A}" type="presParOf" srcId="{5C3AD270-0DB9-430B-BEC3-15148ECB3E06}" destId="{3A684B63-6A0F-468D-AB78-7208C95EAAB6}" srcOrd="1" destOrd="0" presId="urn:microsoft.com/office/officeart/2005/8/layout/orgChart1"/>
    <dgm:cxn modelId="{DA530DEE-EBFE-4EDC-BA56-69467D55B84A}" type="presParOf" srcId="{21A02B8D-685C-45C7-AADA-DF45FDFBE672}" destId="{29D414B8-5366-44AD-A028-207ED12B22D7}" srcOrd="1" destOrd="0" presId="urn:microsoft.com/office/officeart/2005/8/layout/orgChart1"/>
    <dgm:cxn modelId="{96539A66-DB10-4FEE-9867-A9C13FA748F1}" type="presParOf" srcId="{21A02B8D-685C-45C7-AADA-DF45FDFBE672}" destId="{DD948B05-755D-4589-A358-7D9852BE58B5}" srcOrd="2" destOrd="0" presId="urn:microsoft.com/office/officeart/2005/8/layout/orgChart1"/>
    <dgm:cxn modelId="{1AA4C2F3-8D86-45E0-8D03-375ED8B8EF2D}" type="presParOf" srcId="{6E50C1A6-5DF6-4A19-B355-19D6B6C3BB80}" destId="{FB6E0BDE-9576-4E73-92A9-000696DD57D5}" srcOrd="2" destOrd="0" presId="urn:microsoft.com/office/officeart/2005/8/layout/orgChart1"/>
    <dgm:cxn modelId="{4A77D2C3-55E8-4AEF-8E77-8ABD6F07FAEF}" type="presParOf" srcId="{6E50C1A6-5DF6-4A19-B355-19D6B6C3BB80}" destId="{38D07858-82F0-4FDF-B34A-DBE6976E5340}" srcOrd="3" destOrd="0" presId="urn:microsoft.com/office/officeart/2005/8/layout/orgChart1"/>
    <dgm:cxn modelId="{906C2BC5-AFC6-41DD-8298-9015EF9DB45B}" type="presParOf" srcId="{38D07858-82F0-4FDF-B34A-DBE6976E5340}" destId="{33FC46A1-4C5C-45B0-93D0-EE6D5F5CD66B}" srcOrd="0" destOrd="0" presId="urn:microsoft.com/office/officeart/2005/8/layout/orgChart1"/>
    <dgm:cxn modelId="{E32557B9-C50E-42ED-BE07-CA64A0A7DDDB}" type="presParOf" srcId="{33FC46A1-4C5C-45B0-93D0-EE6D5F5CD66B}" destId="{B1C8F643-574B-4F5A-97F9-C361036C9679}" srcOrd="0" destOrd="0" presId="urn:microsoft.com/office/officeart/2005/8/layout/orgChart1"/>
    <dgm:cxn modelId="{E6070C32-FA48-4A67-89FF-1CBAF9E2554F}" type="presParOf" srcId="{33FC46A1-4C5C-45B0-93D0-EE6D5F5CD66B}" destId="{6D09B4FA-159B-41A2-A3C7-957B871C79EE}" srcOrd="1" destOrd="0" presId="urn:microsoft.com/office/officeart/2005/8/layout/orgChart1"/>
    <dgm:cxn modelId="{491A9261-99A0-4505-9EA6-3364487EF930}" type="presParOf" srcId="{38D07858-82F0-4FDF-B34A-DBE6976E5340}" destId="{6EA26267-5747-4074-AA8B-9B0F9198031E}" srcOrd="1" destOrd="0" presId="urn:microsoft.com/office/officeart/2005/8/layout/orgChart1"/>
    <dgm:cxn modelId="{C59A3EA1-31C5-4F93-A2DE-95A8161DBA9E}" type="presParOf" srcId="{38D07858-82F0-4FDF-B34A-DBE6976E5340}" destId="{9CBD9F63-D0CC-45C3-809A-706BDDE5F260}" srcOrd="2" destOrd="0" presId="urn:microsoft.com/office/officeart/2005/8/layout/orgChart1"/>
    <dgm:cxn modelId="{4F4CDDD6-050B-45CC-A448-012DC865802D}" type="presParOf" srcId="{77E7889D-8F2F-4631-9C70-8D0D2FC9AE0A}" destId="{53C7413C-34C7-4B43-9EC2-DD9DA88159A9}" srcOrd="2" destOrd="0" presId="urn:microsoft.com/office/officeart/2005/8/layout/orgChart1"/>
    <dgm:cxn modelId="{E1FD9734-2E8D-44B3-AD3C-1974DC3D215F}" type="presParOf" srcId="{BE188A95-7776-4648-9A19-A5EA7A4E8C00}" destId="{651249B4-C815-4792-9620-9D5C7CD7F8EF}" srcOrd="2" destOrd="0" presId="urn:microsoft.com/office/officeart/2005/8/layout/orgChart1"/>
    <dgm:cxn modelId="{7FAB52DD-08EE-4BC7-A0FC-BBDA3BB0052B}" type="presParOf" srcId="{6EE6C3EB-64DE-4DDB-BBE6-6EBFE8D27DC4}" destId="{7CE389EC-C066-455C-87AC-FE2B0418FB9B}" srcOrd="2" destOrd="0" presId="urn:microsoft.com/office/officeart/2005/8/layout/orgChart1"/>
    <dgm:cxn modelId="{59ED09F7-4EFB-42F4-8CD5-9EBEB7D96C2B}" type="presParOf" srcId="{F682889E-476E-4709-B3B5-20E3925350E0}" destId="{69C84DBE-CF3C-489B-A75A-1197F625CF20}" srcOrd="4" destOrd="0" presId="urn:microsoft.com/office/officeart/2005/8/layout/orgChart1"/>
    <dgm:cxn modelId="{85898BC7-5CA2-4AD5-8A6D-4432F74A9001}" type="presParOf" srcId="{F682889E-476E-4709-B3B5-20E3925350E0}" destId="{92515C3E-6751-4397-AAD7-C5D283B3FF0A}" srcOrd="5" destOrd="0" presId="urn:microsoft.com/office/officeart/2005/8/layout/orgChart1"/>
    <dgm:cxn modelId="{F529AD82-1D60-48F4-A7CA-AF22A1856647}" type="presParOf" srcId="{92515C3E-6751-4397-AAD7-C5D283B3FF0A}" destId="{16BEC6F6-7259-4668-AEBA-3A33723DB465}" srcOrd="0" destOrd="0" presId="urn:microsoft.com/office/officeart/2005/8/layout/orgChart1"/>
    <dgm:cxn modelId="{0379039A-E4A3-486F-919F-26993976B6C3}" type="presParOf" srcId="{16BEC6F6-7259-4668-AEBA-3A33723DB465}" destId="{9FA1EB22-F747-499A-8791-F82FB88D3F10}" srcOrd="0" destOrd="0" presId="urn:microsoft.com/office/officeart/2005/8/layout/orgChart1"/>
    <dgm:cxn modelId="{CBCC880B-E856-454D-83F3-F80F1E867C60}" type="presParOf" srcId="{16BEC6F6-7259-4668-AEBA-3A33723DB465}" destId="{2FE91467-4FDE-407F-A679-251EFD5F9057}" srcOrd="1" destOrd="0" presId="urn:microsoft.com/office/officeart/2005/8/layout/orgChart1"/>
    <dgm:cxn modelId="{509A9311-3732-408B-974D-23F5F78D2EA4}" type="presParOf" srcId="{92515C3E-6751-4397-AAD7-C5D283B3FF0A}" destId="{95422B61-429D-4FEA-B2B2-2C0CCB185E84}" srcOrd="1" destOrd="0" presId="urn:microsoft.com/office/officeart/2005/8/layout/orgChart1"/>
    <dgm:cxn modelId="{A00BFD48-4B34-4610-B644-C8BD1FB7662E}" type="presParOf" srcId="{95422B61-429D-4FEA-B2B2-2C0CCB185E84}" destId="{FC03C557-962D-4508-86FE-71BC52B075C1}" srcOrd="0" destOrd="0" presId="urn:microsoft.com/office/officeart/2005/8/layout/orgChart1"/>
    <dgm:cxn modelId="{6A862D90-6D85-432A-A911-70EA840296D0}" type="presParOf" srcId="{95422B61-429D-4FEA-B2B2-2C0CCB185E84}" destId="{BBE58280-0A3E-4022-96C5-011F4CC3E703}" srcOrd="1" destOrd="0" presId="urn:microsoft.com/office/officeart/2005/8/layout/orgChart1"/>
    <dgm:cxn modelId="{E789D767-9866-4CED-91E2-B449273BCCBB}" type="presParOf" srcId="{BBE58280-0A3E-4022-96C5-011F4CC3E703}" destId="{3B9C0756-9823-45F3-A2EF-0EFFE4B5EFFE}" srcOrd="0" destOrd="0" presId="urn:microsoft.com/office/officeart/2005/8/layout/orgChart1"/>
    <dgm:cxn modelId="{1088DC81-B608-42FB-B69C-6A7ECA84DA6F}" type="presParOf" srcId="{3B9C0756-9823-45F3-A2EF-0EFFE4B5EFFE}" destId="{412F61D0-B17F-45C4-BB50-64EF11512108}" srcOrd="0" destOrd="0" presId="urn:microsoft.com/office/officeart/2005/8/layout/orgChart1"/>
    <dgm:cxn modelId="{157E2291-2C9F-4AAC-8FD1-A8C057F111D2}" type="presParOf" srcId="{3B9C0756-9823-45F3-A2EF-0EFFE4B5EFFE}" destId="{01461757-7124-4F88-AD80-06798CFEA53C}" srcOrd="1" destOrd="0" presId="urn:microsoft.com/office/officeart/2005/8/layout/orgChart1"/>
    <dgm:cxn modelId="{39CC4873-2B69-4099-9CBA-E0439FED211D}" type="presParOf" srcId="{BBE58280-0A3E-4022-96C5-011F4CC3E703}" destId="{7A013C3F-BADE-4643-83FB-3E7A603782A3}" srcOrd="1" destOrd="0" presId="urn:microsoft.com/office/officeart/2005/8/layout/orgChart1"/>
    <dgm:cxn modelId="{CB9F8498-58BD-4EC4-809D-C48D080B1C3F}" type="presParOf" srcId="{7A013C3F-BADE-4643-83FB-3E7A603782A3}" destId="{F7E1339B-1132-44CF-8D20-405029DF745A}" srcOrd="0" destOrd="0" presId="urn:microsoft.com/office/officeart/2005/8/layout/orgChart1"/>
    <dgm:cxn modelId="{A41A2E0F-5D66-4BE5-A10F-2904D2D0CEEC}" type="presParOf" srcId="{7A013C3F-BADE-4643-83FB-3E7A603782A3}" destId="{AE1C8DEF-59B1-4327-836D-3B97BFA52BF9}" srcOrd="1" destOrd="0" presId="urn:microsoft.com/office/officeart/2005/8/layout/orgChart1"/>
    <dgm:cxn modelId="{C20A0D38-451B-402E-9CDE-BDAFAD9D66E6}" type="presParOf" srcId="{AE1C8DEF-59B1-4327-836D-3B97BFA52BF9}" destId="{A4258B68-C0CC-4F2A-8B8D-73ED0075535E}" srcOrd="0" destOrd="0" presId="urn:microsoft.com/office/officeart/2005/8/layout/orgChart1"/>
    <dgm:cxn modelId="{5A06E70C-F72B-41C3-BDF5-FD321C78D603}" type="presParOf" srcId="{A4258B68-C0CC-4F2A-8B8D-73ED0075535E}" destId="{1668C2BC-8864-432C-B6EB-4089BFF07C53}" srcOrd="0" destOrd="0" presId="urn:microsoft.com/office/officeart/2005/8/layout/orgChart1"/>
    <dgm:cxn modelId="{D0075789-B981-491B-BB5D-7F80D7AF85E0}" type="presParOf" srcId="{A4258B68-C0CC-4F2A-8B8D-73ED0075535E}" destId="{DF424090-E459-42EC-9BAC-7E0F7148FB68}" srcOrd="1" destOrd="0" presId="urn:microsoft.com/office/officeart/2005/8/layout/orgChart1"/>
    <dgm:cxn modelId="{22CFC4A0-07E2-4BF6-8700-520C5D9E527F}" type="presParOf" srcId="{AE1C8DEF-59B1-4327-836D-3B97BFA52BF9}" destId="{0E07304B-D74B-4174-8502-E8DE225A9AC0}" srcOrd="1" destOrd="0" presId="urn:microsoft.com/office/officeart/2005/8/layout/orgChart1"/>
    <dgm:cxn modelId="{37A68558-6970-4FFA-AF08-5B2879570607}" type="presParOf" srcId="{0E07304B-D74B-4174-8502-E8DE225A9AC0}" destId="{7AF4B199-5B6A-440B-AB4C-41ED637601CE}" srcOrd="0" destOrd="0" presId="urn:microsoft.com/office/officeart/2005/8/layout/orgChart1"/>
    <dgm:cxn modelId="{8A06FE3E-09A6-4329-86CF-8B724549C5AC}" type="presParOf" srcId="{0E07304B-D74B-4174-8502-E8DE225A9AC0}" destId="{06DCAD66-C9B8-45C1-8FAA-7DE53068D8DA}" srcOrd="1" destOrd="0" presId="urn:microsoft.com/office/officeart/2005/8/layout/orgChart1"/>
    <dgm:cxn modelId="{13CB2D9B-0B89-442B-BAA4-E7990990A259}" type="presParOf" srcId="{06DCAD66-C9B8-45C1-8FAA-7DE53068D8DA}" destId="{0720BE20-4308-4CB6-BEE9-595D3AA39870}" srcOrd="0" destOrd="0" presId="urn:microsoft.com/office/officeart/2005/8/layout/orgChart1"/>
    <dgm:cxn modelId="{6C8481BF-2FA0-4908-9756-213613370DD0}" type="presParOf" srcId="{0720BE20-4308-4CB6-BEE9-595D3AA39870}" destId="{A16673B3-923A-429C-BF50-505DD5215FD5}" srcOrd="0" destOrd="0" presId="urn:microsoft.com/office/officeart/2005/8/layout/orgChart1"/>
    <dgm:cxn modelId="{671200B9-1D5C-4094-B7A6-94AF5CA3B57F}" type="presParOf" srcId="{0720BE20-4308-4CB6-BEE9-595D3AA39870}" destId="{081300D5-9C1D-40D3-A578-FFC69975221D}" srcOrd="1" destOrd="0" presId="urn:microsoft.com/office/officeart/2005/8/layout/orgChart1"/>
    <dgm:cxn modelId="{953B4851-72C2-4EF0-A5C6-085D0D661705}" type="presParOf" srcId="{06DCAD66-C9B8-45C1-8FAA-7DE53068D8DA}" destId="{1F5A07B1-172B-4D1E-8151-5C85CF725010}" srcOrd="1" destOrd="0" presId="urn:microsoft.com/office/officeart/2005/8/layout/orgChart1"/>
    <dgm:cxn modelId="{8726225C-4752-48E5-9446-2A200E4B1A62}" type="presParOf" srcId="{1F5A07B1-172B-4D1E-8151-5C85CF725010}" destId="{52348327-4210-429C-9F82-2149E49D8635}" srcOrd="0" destOrd="0" presId="urn:microsoft.com/office/officeart/2005/8/layout/orgChart1"/>
    <dgm:cxn modelId="{6DA29CAF-9401-49F3-A41D-2111661F5C8D}" type="presParOf" srcId="{1F5A07B1-172B-4D1E-8151-5C85CF725010}" destId="{31C9A448-A003-4F2C-8D31-FAC157F81493}" srcOrd="1" destOrd="0" presId="urn:microsoft.com/office/officeart/2005/8/layout/orgChart1"/>
    <dgm:cxn modelId="{AFA5EAC8-A3B1-4E8B-8E04-FFF0F6A09EA7}" type="presParOf" srcId="{31C9A448-A003-4F2C-8D31-FAC157F81493}" destId="{284F8E06-16E4-4AD0-81B7-E167D5B0DB78}" srcOrd="0" destOrd="0" presId="urn:microsoft.com/office/officeart/2005/8/layout/orgChart1"/>
    <dgm:cxn modelId="{DDFDF0DB-8D1F-4412-A081-A8109690187E}" type="presParOf" srcId="{284F8E06-16E4-4AD0-81B7-E167D5B0DB78}" destId="{94F77841-2A61-4D97-92C4-AA08ACF5CCD0}" srcOrd="0" destOrd="0" presId="urn:microsoft.com/office/officeart/2005/8/layout/orgChart1"/>
    <dgm:cxn modelId="{90DD8E27-C7B4-4D38-B4A2-9B286EC64B82}" type="presParOf" srcId="{284F8E06-16E4-4AD0-81B7-E167D5B0DB78}" destId="{486C7B74-2630-47A1-A91E-C55B1477216D}" srcOrd="1" destOrd="0" presId="urn:microsoft.com/office/officeart/2005/8/layout/orgChart1"/>
    <dgm:cxn modelId="{669FEFFA-7E24-4BA6-B295-1B6C4B527E8C}" type="presParOf" srcId="{31C9A448-A003-4F2C-8D31-FAC157F81493}" destId="{2A5FEB41-2AF3-40D8-A62D-A96C8F24C577}" srcOrd="1" destOrd="0" presId="urn:microsoft.com/office/officeart/2005/8/layout/orgChart1"/>
    <dgm:cxn modelId="{459A718E-B4D1-4C50-9E7A-DAD9B1AE1A78}" type="presParOf" srcId="{31C9A448-A003-4F2C-8D31-FAC157F81493}" destId="{ED11BE63-5F8B-48CB-B436-E38F331E6ECF}" srcOrd="2" destOrd="0" presId="urn:microsoft.com/office/officeart/2005/8/layout/orgChart1"/>
    <dgm:cxn modelId="{7C051F47-E750-457C-95DE-C5B6E48E8B0C}" type="presParOf" srcId="{06DCAD66-C9B8-45C1-8FAA-7DE53068D8DA}" destId="{2A42C3B9-4A4E-42CA-8578-1E0F143AE4DF}" srcOrd="2" destOrd="0" presId="urn:microsoft.com/office/officeart/2005/8/layout/orgChart1"/>
    <dgm:cxn modelId="{71A9AA6B-AF90-40B5-B689-72D2FFD4C64D}" type="presParOf" srcId="{AE1C8DEF-59B1-4327-836D-3B97BFA52BF9}" destId="{705A5DF7-3FD5-4C75-85B3-DF2DC3972018}" srcOrd="2" destOrd="0" presId="urn:microsoft.com/office/officeart/2005/8/layout/orgChart1"/>
    <dgm:cxn modelId="{2370CA82-F13E-4387-AB5C-01752AA28B00}" type="presParOf" srcId="{BBE58280-0A3E-4022-96C5-011F4CC3E703}" destId="{A3431ADC-876A-4591-AB7F-5EA41A8DD489}" srcOrd="2" destOrd="0" presId="urn:microsoft.com/office/officeart/2005/8/layout/orgChart1"/>
    <dgm:cxn modelId="{1DCC919A-A115-4166-9CFB-FE571F79B50C}" type="presParOf" srcId="{92515C3E-6751-4397-AAD7-C5D283B3FF0A}" destId="{825BAFD0-E08A-4927-966A-89900037865A}" srcOrd="2" destOrd="0" presId="urn:microsoft.com/office/officeart/2005/8/layout/orgChart1"/>
    <dgm:cxn modelId="{EFDE1827-FD37-482D-B741-2B411372A3ED}" type="presParOf" srcId="{F682889E-476E-4709-B3B5-20E3925350E0}" destId="{30C501B4-B071-4193-B3CD-51385E81CB1A}" srcOrd="6" destOrd="0" presId="urn:microsoft.com/office/officeart/2005/8/layout/orgChart1"/>
    <dgm:cxn modelId="{E1670A7B-E1B5-492E-8549-33BEE3D23CD4}" type="presParOf" srcId="{F682889E-476E-4709-B3B5-20E3925350E0}" destId="{2FC3D8CD-3411-40EF-B56E-C8DEDDB7D4BF}" srcOrd="7" destOrd="0" presId="urn:microsoft.com/office/officeart/2005/8/layout/orgChart1"/>
    <dgm:cxn modelId="{627F681E-AE84-4231-8CE6-01608DCB5673}" type="presParOf" srcId="{2FC3D8CD-3411-40EF-B56E-C8DEDDB7D4BF}" destId="{6BEC119F-CC19-4F50-9C84-61556A6C7543}" srcOrd="0" destOrd="0" presId="urn:microsoft.com/office/officeart/2005/8/layout/orgChart1"/>
    <dgm:cxn modelId="{F1126FC7-075D-4F3F-A131-DD3D9B877D82}" type="presParOf" srcId="{6BEC119F-CC19-4F50-9C84-61556A6C7543}" destId="{FB9C4DD6-89B7-4B97-91DB-CB95ED938958}" srcOrd="0" destOrd="0" presId="urn:microsoft.com/office/officeart/2005/8/layout/orgChart1"/>
    <dgm:cxn modelId="{1C47D4C2-3446-431D-B172-E23C292E69EE}" type="presParOf" srcId="{6BEC119F-CC19-4F50-9C84-61556A6C7543}" destId="{19BF0E88-F722-4207-AC99-D61662F67C3A}" srcOrd="1" destOrd="0" presId="urn:microsoft.com/office/officeart/2005/8/layout/orgChart1"/>
    <dgm:cxn modelId="{CD76EC5E-F85B-45A0-8BE7-F8A26B498379}" type="presParOf" srcId="{2FC3D8CD-3411-40EF-B56E-C8DEDDB7D4BF}" destId="{9F90488C-54F0-4FF8-9736-0237BB7A40E6}" srcOrd="1" destOrd="0" presId="urn:microsoft.com/office/officeart/2005/8/layout/orgChart1"/>
    <dgm:cxn modelId="{E9C4B9F0-5795-4F10-974D-075578B89265}" type="presParOf" srcId="{9F90488C-54F0-4FF8-9736-0237BB7A40E6}" destId="{E697B8D8-7F91-4EC5-861E-DA8A2CED9B2F}" srcOrd="0" destOrd="0" presId="urn:microsoft.com/office/officeart/2005/8/layout/orgChart1"/>
    <dgm:cxn modelId="{D841224A-BF2E-4F98-8B19-CE0465273EE0}" type="presParOf" srcId="{9F90488C-54F0-4FF8-9736-0237BB7A40E6}" destId="{B4A983A3-704E-445D-9DD6-74C762B55CCD}" srcOrd="1" destOrd="0" presId="urn:microsoft.com/office/officeart/2005/8/layout/orgChart1"/>
    <dgm:cxn modelId="{7E7E434F-EB0B-411D-A634-9166588DF1F1}" type="presParOf" srcId="{B4A983A3-704E-445D-9DD6-74C762B55CCD}" destId="{FA51AEBD-61DC-4D95-8A69-1C7C75E14AF8}" srcOrd="0" destOrd="0" presId="urn:microsoft.com/office/officeart/2005/8/layout/orgChart1"/>
    <dgm:cxn modelId="{5709FD23-ACA8-4F47-BD76-BE29C8C71090}" type="presParOf" srcId="{FA51AEBD-61DC-4D95-8A69-1C7C75E14AF8}" destId="{811409F4-C9B8-49AE-AFD6-766346052C6E}" srcOrd="0" destOrd="0" presId="urn:microsoft.com/office/officeart/2005/8/layout/orgChart1"/>
    <dgm:cxn modelId="{63CEE05D-8C10-45A8-A13C-414A057953E8}" type="presParOf" srcId="{FA51AEBD-61DC-4D95-8A69-1C7C75E14AF8}" destId="{40EB13E3-B8E7-4231-844F-55F66BD5794A}" srcOrd="1" destOrd="0" presId="urn:microsoft.com/office/officeart/2005/8/layout/orgChart1"/>
    <dgm:cxn modelId="{A723C9FD-08B9-45CF-AABE-BC818342703A}" type="presParOf" srcId="{B4A983A3-704E-445D-9DD6-74C762B55CCD}" destId="{AB4E190B-6154-4BBC-BFC6-00709E28D09F}" srcOrd="1" destOrd="0" presId="urn:microsoft.com/office/officeart/2005/8/layout/orgChart1"/>
    <dgm:cxn modelId="{B30E411B-4488-4B9D-B5D2-767B2AA92FCA}" type="presParOf" srcId="{AB4E190B-6154-4BBC-BFC6-00709E28D09F}" destId="{0EC9860B-6091-4E15-B0DA-2C262D00DCB7}" srcOrd="0" destOrd="0" presId="urn:microsoft.com/office/officeart/2005/8/layout/orgChart1"/>
    <dgm:cxn modelId="{0D136C14-35A8-462A-9A82-0FE6F355B87D}" type="presParOf" srcId="{AB4E190B-6154-4BBC-BFC6-00709E28D09F}" destId="{AB375D12-8072-4389-BFC3-609D82227AF2}" srcOrd="1" destOrd="0" presId="urn:microsoft.com/office/officeart/2005/8/layout/orgChart1"/>
    <dgm:cxn modelId="{C3F6B5EF-AC57-4932-A31B-FFF04407D8C4}" type="presParOf" srcId="{AB375D12-8072-4389-BFC3-609D82227AF2}" destId="{7B8BD720-7B85-4535-8C68-BE8C5B9E3DC4}" srcOrd="0" destOrd="0" presId="urn:microsoft.com/office/officeart/2005/8/layout/orgChart1"/>
    <dgm:cxn modelId="{17582707-4C6E-4D76-BCDB-0037EFFFAE4D}" type="presParOf" srcId="{7B8BD720-7B85-4535-8C68-BE8C5B9E3DC4}" destId="{5B397137-8601-4055-B2B6-28A192CB63A5}" srcOrd="0" destOrd="0" presId="urn:microsoft.com/office/officeart/2005/8/layout/orgChart1"/>
    <dgm:cxn modelId="{D8DAF4FD-ADDF-4CDD-A113-F8F3B03F5302}" type="presParOf" srcId="{7B8BD720-7B85-4535-8C68-BE8C5B9E3DC4}" destId="{F1F77669-DA46-4E61-9D20-4CABD11B0323}" srcOrd="1" destOrd="0" presId="urn:microsoft.com/office/officeart/2005/8/layout/orgChart1"/>
    <dgm:cxn modelId="{8CC764C8-9DA9-4EB8-9F88-97240C85BD8B}" type="presParOf" srcId="{AB375D12-8072-4389-BFC3-609D82227AF2}" destId="{6F43EE73-031B-4AFC-AA81-51EC4707ECB0}" srcOrd="1" destOrd="0" presId="urn:microsoft.com/office/officeart/2005/8/layout/orgChart1"/>
    <dgm:cxn modelId="{5E1E7EBC-B885-4D90-AE67-565722C643BC}" type="presParOf" srcId="{6F43EE73-031B-4AFC-AA81-51EC4707ECB0}" destId="{12A6AF1B-FF24-4367-858F-BFE3AA829823}" srcOrd="0" destOrd="0" presId="urn:microsoft.com/office/officeart/2005/8/layout/orgChart1"/>
    <dgm:cxn modelId="{984107FF-D399-4010-A90A-19A7EE6E3AF9}" type="presParOf" srcId="{6F43EE73-031B-4AFC-AA81-51EC4707ECB0}" destId="{5B39DAB7-448C-4212-B6E7-DF5413E657FC}" srcOrd="1" destOrd="0" presId="urn:microsoft.com/office/officeart/2005/8/layout/orgChart1"/>
    <dgm:cxn modelId="{DE8BE968-EEC3-46A6-ACA7-60580B9B3E2B}" type="presParOf" srcId="{5B39DAB7-448C-4212-B6E7-DF5413E657FC}" destId="{6E633263-5BA2-4524-ADAA-7F25F956C792}" srcOrd="0" destOrd="0" presId="urn:microsoft.com/office/officeart/2005/8/layout/orgChart1"/>
    <dgm:cxn modelId="{0C073731-CAEC-4006-9D9F-55350871912D}" type="presParOf" srcId="{6E633263-5BA2-4524-ADAA-7F25F956C792}" destId="{820A580F-A609-4C79-9A67-7D674F93DAC3}" srcOrd="0" destOrd="0" presId="urn:microsoft.com/office/officeart/2005/8/layout/orgChart1"/>
    <dgm:cxn modelId="{5CF623A6-83F2-4DF8-8809-EB31DEB7683F}" type="presParOf" srcId="{6E633263-5BA2-4524-ADAA-7F25F956C792}" destId="{ECBF6D2A-3394-47F4-951B-7A05946F22AD}" srcOrd="1" destOrd="0" presId="urn:microsoft.com/office/officeart/2005/8/layout/orgChart1"/>
    <dgm:cxn modelId="{993F9EA6-8993-477C-9325-4BF6B0EE94FC}" type="presParOf" srcId="{5B39DAB7-448C-4212-B6E7-DF5413E657FC}" destId="{1AC99EC9-E14E-4A22-B3FF-F39697284F12}" srcOrd="1" destOrd="0" presId="urn:microsoft.com/office/officeart/2005/8/layout/orgChart1"/>
    <dgm:cxn modelId="{8C4C16C9-A266-408E-A9A9-A071E5363469}" type="presParOf" srcId="{5B39DAB7-448C-4212-B6E7-DF5413E657FC}" destId="{402AEA0C-CD60-4A92-A6AA-8C94E1E81C9C}" srcOrd="2" destOrd="0" presId="urn:microsoft.com/office/officeart/2005/8/layout/orgChart1"/>
    <dgm:cxn modelId="{E2A464B7-0D6F-4089-8382-7CD393DB9B31}" type="presParOf" srcId="{AB375D12-8072-4389-BFC3-609D82227AF2}" destId="{D3939D13-66D3-4E7C-8D55-8B2517092434}" srcOrd="2" destOrd="0" presId="urn:microsoft.com/office/officeart/2005/8/layout/orgChart1"/>
    <dgm:cxn modelId="{74675EA7-ADD4-4022-8F11-AAA403062A64}" type="presParOf" srcId="{B4A983A3-704E-445D-9DD6-74C762B55CCD}" destId="{55EBF0E0-3E55-4E02-9CB6-CBE6617C63A6}" srcOrd="2" destOrd="0" presId="urn:microsoft.com/office/officeart/2005/8/layout/orgChart1"/>
    <dgm:cxn modelId="{5C9E6FA1-84FD-4D13-B17B-D5D15B700CC4}" type="presParOf" srcId="{2FC3D8CD-3411-40EF-B56E-C8DEDDB7D4BF}" destId="{3FD482AA-069F-4BC3-B0F4-BA248D3F6FAB}" srcOrd="2" destOrd="0" presId="urn:microsoft.com/office/officeart/2005/8/layout/orgChart1"/>
    <dgm:cxn modelId="{CDC4B43F-7AE1-4F64-8002-0A81C2BCE734}" type="presParOf" srcId="{4C90080C-0A97-499E-9CA0-EECCDA12B497}" destId="{C6882E27-DE67-4995-A6C3-DA35537C8B20}" srcOrd="2" destOrd="0" presId="urn:microsoft.com/office/officeart/2005/8/layout/orgChart1"/>
    <dgm:cxn modelId="{0A374323-DB93-4D7F-892D-68F9A6777573}" type="presParOf" srcId="{C6882E27-DE67-4995-A6C3-DA35537C8B20}" destId="{FB11C8C7-78AA-4B87-BA77-EE1C3ADC25BE}" srcOrd="0" destOrd="0" presId="urn:microsoft.com/office/officeart/2005/8/layout/orgChart1"/>
    <dgm:cxn modelId="{C4824888-57CE-4B61-84A2-C998A7C5B7D2}" type="presParOf" srcId="{C6882E27-DE67-4995-A6C3-DA35537C8B20}" destId="{97A556E4-3134-42F8-85B6-981DB48DC071}" srcOrd="1" destOrd="0" presId="urn:microsoft.com/office/officeart/2005/8/layout/orgChart1"/>
    <dgm:cxn modelId="{5BA63A2C-BBF3-48C0-A44C-F21AB8EE39B7}" type="presParOf" srcId="{97A556E4-3134-42F8-85B6-981DB48DC071}" destId="{3CB04980-90E5-41BC-B042-1DBB30C0E2A5}" srcOrd="0" destOrd="0" presId="urn:microsoft.com/office/officeart/2005/8/layout/orgChart1"/>
    <dgm:cxn modelId="{425B86E4-43EC-48DD-BE09-AF5C7AF8AA70}" type="presParOf" srcId="{3CB04980-90E5-41BC-B042-1DBB30C0E2A5}" destId="{FA5C0D90-4EEC-41B5-AEAB-5F67B38B7A57}" srcOrd="0" destOrd="0" presId="urn:microsoft.com/office/officeart/2005/8/layout/orgChart1"/>
    <dgm:cxn modelId="{ED754F62-F654-43B5-9E76-3558FC462512}" type="presParOf" srcId="{3CB04980-90E5-41BC-B042-1DBB30C0E2A5}" destId="{38937CBC-2C6D-4F5C-9939-14A006AD66C8}" srcOrd="1" destOrd="0" presId="urn:microsoft.com/office/officeart/2005/8/layout/orgChart1"/>
    <dgm:cxn modelId="{355D0D16-678B-4E63-B163-E2B38A2501F7}" type="presParOf" srcId="{97A556E4-3134-42F8-85B6-981DB48DC071}" destId="{8238E0A0-113B-425B-873B-D6CBAF8314B9}" srcOrd="1" destOrd="0" presId="urn:microsoft.com/office/officeart/2005/8/layout/orgChart1"/>
    <dgm:cxn modelId="{00682388-0EC4-4AAB-AF48-79D7B3813BCE}" type="presParOf" srcId="{97A556E4-3134-42F8-85B6-981DB48DC071}" destId="{7BFBAF38-EB42-4552-8477-A7DED1850057}" srcOrd="2" destOrd="0" presId="urn:microsoft.com/office/officeart/2005/8/layout/orgChart1"/>
    <dgm:cxn modelId="{7E020F49-9706-4F7A-BE12-EA3552C368F4}" type="presParOf" srcId="{C6882E27-DE67-4995-A6C3-DA35537C8B20}" destId="{814DAF37-D25B-4BB6-92AB-85A0D8A83B26}" srcOrd="2" destOrd="0" presId="urn:microsoft.com/office/officeart/2005/8/layout/orgChart1"/>
    <dgm:cxn modelId="{BE604B22-7DBD-4ABB-9AD6-56BEF5365B66}" type="presParOf" srcId="{C6882E27-DE67-4995-A6C3-DA35537C8B20}" destId="{A4DAFE28-F930-4EBF-9C57-DD4EE1BC377D}" srcOrd="3" destOrd="0" presId="urn:microsoft.com/office/officeart/2005/8/layout/orgChart1"/>
    <dgm:cxn modelId="{D8D1770A-81BB-4C7D-BA0C-F6AF5F90E57B}" type="presParOf" srcId="{A4DAFE28-F930-4EBF-9C57-DD4EE1BC377D}" destId="{B5883651-5DD9-4E46-9D1B-3DE940307E5D}" srcOrd="0" destOrd="0" presId="urn:microsoft.com/office/officeart/2005/8/layout/orgChart1"/>
    <dgm:cxn modelId="{2398F48B-F8ED-443C-9EDE-89230FBF48FA}" type="presParOf" srcId="{B5883651-5DD9-4E46-9D1B-3DE940307E5D}" destId="{D9DF2FE2-06D7-4201-A37D-50137D3301A8}" srcOrd="0" destOrd="0" presId="urn:microsoft.com/office/officeart/2005/8/layout/orgChart1"/>
    <dgm:cxn modelId="{F43B0381-52D0-41FE-8DB1-52964D398FC9}" type="presParOf" srcId="{B5883651-5DD9-4E46-9D1B-3DE940307E5D}" destId="{41F05A4C-5ECC-4C9B-87D5-6FAA8CB39799}" srcOrd="1" destOrd="0" presId="urn:microsoft.com/office/officeart/2005/8/layout/orgChart1"/>
    <dgm:cxn modelId="{EBD9D994-EF96-43D5-8629-273B3080D044}" type="presParOf" srcId="{A4DAFE28-F930-4EBF-9C57-DD4EE1BC377D}" destId="{DDA9218D-62B5-4F37-9946-F50C1C965A2A}" srcOrd="1" destOrd="0" presId="urn:microsoft.com/office/officeart/2005/8/layout/orgChart1"/>
    <dgm:cxn modelId="{5E4FD754-D492-4A54-A327-C07DC3BECC85}" type="presParOf" srcId="{A4DAFE28-F930-4EBF-9C57-DD4EE1BC377D}" destId="{35D5935C-7365-48E7-9F7F-93A20040BD02}" srcOrd="2" destOrd="0" presId="urn:microsoft.com/office/officeart/2005/8/layout/orgChart1"/>
    <dgm:cxn modelId="{8A046581-783E-49F1-9082-E764E51821D9}" type="presParOf" srcId="{C6882E27-DE67-4995-A6C3-DA35537C8B20}" destId="{4761499C-41E1-4636-A548-8079BE19B74D}" srcOrd="4" destOrd="0" presId="urn:microsoft.com/office/officeart/2005/8/layout/orgChart1"/>
    <dgm:cxn modelId="{3C4F4EDB-CA6E-416F-8C49-9B0D8C033A6F}" type="presParOf" srcId="{C6882E27-DE67-4995-A6C3-DA35537C8B20}" destId="{7CBCE00C-8354-4C21-B47F-CB024D6728BD}" srcOrd="5" destOrd="0" presId="urn:microsoft.com/office/officeart/2005/8/layout/orgChart1"/>
    <dgm:cxn modelId="{7DD680A6-12CE-477B-9281-B37E1BD30526}" type="presParOf" srcId="{7CBCE00C-8354-4C21-B47F-CB024D6728BD}" destId="{09E8B6C3-C225-4CAE-903D-2F8BE83FDEE9}" srcOrd="0" destOrd="0" presId="urn:microsoft.com/office/officeart/2005/8/layout/orgChart1"/>
    <dgm:cxn modelId="{51883C34-F636-44A4-8E77-626468885AFC}" type="presParOf" srcId="{09E8B6C3-C225-4CAE-903D-2F8BE83FDEE9}" destId="{0C3C8298-9FD9-4CE7-9B1F-9B04F39198BE}" srcOrd="0" destOrd="0" presId="urn:microsoft.com/office/officeart/2005/8/layout/orgChart1"/>
    <dgm:cxn modelId="{DD15D7A8-BBFD-438D-9A14-07039EF5853C}" type="presParOf" srcId="{09E8B6C3-C225-4CAE-903D-2F8BE83FDEE9}" destId="{6CD84CA6-C841-43B9-8E5E-386AB3EC52F7}" srcOrd="1" destOrd="0" presId="urn:microsoft.com/office/officeart/2005/8/layout/orgChart1"/>
    <dgm:cxn modelId="{7BF783EF-2019-4A13-867E-1FAAF45A22F2}" type="presParOf" srcId="{7CBCE00C-8354-4C21-B47F-CB024D6728BD}" destId="{951FA1C5-70C8-434E-8D3E-612512D386D2}" srcOrd="1" destOrd="0" presId="urn:microsoft.com/office/officeart/2005/8/layout/orgChart1"/>
    <dgm:cxn modelId="{7BB51C4D-AD37-4B26-B8C9-BD6BEA0B4B22}" type="presParOf" srcId="{7CBCE00C-8354-4C21-B47F-CB024D6728BD}" destId="{DD06096D-43F4-44D2-8FFD-74ABFCFB2408}" srcOrd="2" destOrd="0" presId="urn:microsoft.com/office/officeart/2005/8/layout/orgChart1"/>
    <dgm:cxn modelId="{C8B60D37-91C2-4354-A67B-0A277775CDCA}" type="presParOf" srcId="{C6882E27-DE67-4995-A6C3-DA35537C8B20}" destId="{72A6647C-26E6-4C13-8C76-0BC4D20070FD}" srcOrd="6" destOrd="0" presId="urn:microsoft.com/office/officeart/2005/8/layout/orgChart1"/>
    <dgm:cxn modelId="{34DC9291-8342-49D1-AEFD-2D631CBE3B1E}" type="presParOf" srcId="{C6882E27-DE67-4995-A6C3-DA35537C8B20}" destId="{D7B4C7D6-C9C4-4339-A8B7-A46250585BA4}" srcOrd="7" destOrd="0" presId="urn:microsoft.com/office/officeart/2005/8/layout/orgChart1"/>
    <dgm:cxn modelId="{167CECFF-D020-463D-8FAE-944325386E28}" type="presParOf" srcId="{D7B4C7D6-C9C4-4339-A8B7-A46250585BA4}" destId="{30D0AB21-C72F-4FC4-9A18-46C4A7D8DFBB}" srcOrd="0" destOrd="0" presId="urn:microsoft.com/office/officeart/2005/8/layout/orgChart1"/>
    <dgm:cxn modelId="{FE69942A-E75C-4837-ADDE-661D59BAC697}" type="presParOf" srcId="{30D0AB21-C72F-4FC4-9A18-46C4A7D8DFBB}" destId="{C5603CE9-2233-4EA3-866E-12EC93C26EBE}" srcOrd="0" destOrd="0" presId="urn:microsoft.com/office/officeart/2005/8/layout/orgChart1"/>
    <dgm:cxn modelId="{2EFCCCF1-75A6-46B7-862F-F287D5038A64}" type="presParOf" srcId="{30D0AB21-C72F-4FC4-9A18-46C4A7D8DFBB}" destId="{0002C919-C2B5-4C16-98E9-6912C162758B}" srcOrd="1" destOrd="0" presId="urn:microsoft.com/office/officeart/2005/8/layout/orgChart1"/>
    <dgm:cxn modelId="{A318879C-6648-42B6-9747-B721EC0CBE8C}" type="presParOf" srcId="{D7B4C7D6-C9C4-4339-A8B7-A46250585BA4}" destId="{1909DE3A-7846-4A79-92F4-817B5B065F43}" srcOrd="1" destOrd="0" presId="urn:microsoft.com/office/officeart/2005/8/layout/orgChart1"/>
    <dgm:cxn modelId="{8B5967F5-6D41-449C-8539-21221A9EBDB6}" type="presParOf" srcId="{D7B4C7D6-C9C4-4339-A8B7-A46250585BA4}" destId="{421AF11C-E40A-4868-A61E-2D0255DC874D}" srcOrd="2" destOrd="0" presId="urn:microsoft.com/office/officeart/2005/8/layout/orgChart1"/>
    <dgm:cxn modelId="{23196EB5-9AE5-43A7-A444-1A46946BB114}" type="presParOf" srcId="{C6882E27-DE67-4995-A6C3-DA35537C8B20}" destId="{784204B8-4F40-47C8-8CBD-D5F318B33CE6}" srcOrd="8" destOrd="0" presId="urn:microsoft.com/office/officeart/2005/8/layout/orgChart1"/>
    <dgm:cxn modelId="{6B57CB07-7844-4716-9884-331D72E390FB}" type="presParOf" srcId="{C6882E27-DE67-4995-A6C3-DA35537C8B20}" destId="{2433AE5C-5967-4A67-A38C-53BEAB7C5ADD}" srcOrd="9" destOrd="0" presId="urn:microsoft.com/office/officeart/2005/8/layout/orgChart1"/>
    <dgm:cxn modelId="{A881DC4F-7155-48C1-B27F-3BDEA53BEC8E}" type="presParOf" srcId="{2433AE5C-5967-4A67-A38C-53BEAB7C5ADD}" destId="{252349DB-F4A9-40C3-A03A-2171F0DC60FA}" srcOrd="0" destOrd="0" presId="urn:microsoft.com/office/officeart/2005/8/layout/orgChart1"/>
    <dgm:cxn modelId="{297366A8-97EB-4698-B74C-118EEB25614C}" type="presParOf" srcId="{252349DB-F4A9-40C3-A03A-2171F0DC60FA}" destId="{B13CD3A2-B649-4B32-B3CA-5110F1D1ED8A}" srcOrd="0" destOrd="0" presId="urn:microsoft.com/office/officeart/2005/8/layout/orgChart1"/>
    <dgm:cxn modelId="{C4B222B0-68D8-43ED-B9C8-A5940C1564B2}" type="presParOf" srcId="{252349DB-F4A9-40C3-A03A-2171F0DC60FA}" destId="{186AB477-3B35-4F94-892E-B63B9CD596C9}" srcOrd="1" destOrd="0" presId="urn:microsoft.com/office/officeart/2005/8/layout/orgChart1"/>
    <dgm:cxn modelId="{0311225A-8066-4AC2-A1B0-B6B9CE8B4C74}" type="presParOf" srcId="{2433AE5C-5967-4A67-A38C-53BEAB7C5ADD}" destId="{5FEEFE92-16D1-45AB-B852-7F767CD5050E}" srcOrd="1" destOrd="0" presId="urn:microsoft.com/office/officeart/2005/8/layout/orgChart1"/>
    <dgm:cxn modelId="{EB3C5B41-8127-4278-8CC2-D31B3D9BC711}" type="presParOf" srcId="{2433AE5C-5967-4A67-A38C-53BEAB7C5ADD}" destId="{BACB32E8-EBB6-497A-A50D-9B33181DB083}" srcOrd="2" destOrd="0" presId="urn:microsoft.com/office/officeart/2005/8/layout/orgChart1"/>
    <dgm:cxn modelId="{F87B1BED-0EBF-42CD-BDD0-C894D896EB9C}" type="presParOf" srcId="{C6882E27-DE67-4995-A6C3-DA35537C8B20}" destId="{F7B80043-63A0-4A06-91D0-A4ED84291165}" srcOrd="10" destOrd="0" presId="urn:microsoft.com/office/officeart/2005/8/layout/orgChart1"/>
    <dgm:cxn modelId="{999D0932-AC3F-461A-BAF0-6824BF5ED880}" type="presParOf" srcId="{C6882E27-DE67-4995-A6C3-DA35537C8B20}" destId="{238200D1-397A-4A77-9E87-583B2DC38001}" srcOrd="11" destOrd="0" presId="urn:microsoft.com/office/officeart/2005/8/layout/orgChart1"/>
    <dgm:cxn modelId="{EEFE38D9-E6B8-4739-9448-D3C0BEA90705}" type="presParOf" srcId="{238200D1-397A-4A77-9E87-583B2DC38001}" destId="{B8EDB6C4-D69E-4277-B438-ADAAC25DDA72}" srcOrd="0" destOrd="0" presId="urn:microsoft.com/office/officeart/2005/8/layout/orgChart1"/>
    <dgm:cxn modelId="{34C52089-221C-43A3-A40A-81D2F5213A99}" type="presParOf" srcId="{B8EDB6C4-D69E-4277-B438-ADAAC25DDA72}" destId="{64417A7D-1031-4A2D-9E39-4D85384258E9}" srcOrd="0" destOrd="0" presId="urn:microsoft.com/office/officeart/2005/8/layout/orgChart1"/>
    <dgm:cxn modelId="{4FB7CAE2-D37A-488E-8A02-CCCE082BB32D}" type="presParOf" srcId="{B8EDB6C4-D69E-4277-B438-ADAAC25DDA72}" destId="{4AE7B889-D5D0-44FF-9003-187EBF43B62A}" srcOrd="1" destOrd="0" presId="urn:microsoft.com/office/officeart/2005/8/layout/orgChart1"/>
    <dgm:cxn modelId="{A8745988-D2F6-41C9-A82B-A3F8886EC2DE}" type="presParOf" srcId="{238200D1-397A-4A77-9E87-583B2DC38001}" destId="{610D10B9-2144-4EBD-A320-9BA6541A8588}" srcOrd="1" destOrd="0" presId="urn:microsoft.com/office/officeart/2005/8/layout/orgChart1"/>
    <dgm:cxn modelId="{83B05578-56B4-4B5F-A26B-A87B87A2090F}" type="presParOf" srcId="{238200D1-397A-4A77-9E87-583B2DC38001}" destId="{BC399A97-E290-4CDD-9876-F71D0DEF3C1F}" srcOrd="2" destOrd="0" presId="urn:microsoft.com/office/officeart/2005/8/layout/orgChart1"/>
    <dgm:cxn modelId="{68AF388E-3D2C-461A-BFA7-5CAA6B6B898D}" type="presParOf" srcId="{3AC4EF1C-ABAD-4626-8AB5-A52D9FB3BFD7}" destId="{4AAF6626-A5C3-4111-9619-A38F4103894E}" srcOrd="2" destOrd="0" presId="urn:microsoft.com/office/officeart/2005/8/layout/orgChart1"/>
  </dgm:cxnLst>
  <dgm:bg>
    <a:noFill/>
  </dgm:bg>
  <dgm:whole>
    <a:ln>
      <a:noFill/>
    </a:ln>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FF44ABD-EC7B-4344-9600-A64E22AB1499}" type="doc">
      <dgm:prSet loTypeId="urn:microsoft.com/office/officeart/2005/8/layout/vList5" loCatId="list" qsTypeId="urn:microsoft.com/office/officeart/2005/8/quickstyle/3d3" qsCatId="3D" csTypeId="urn:microsoft.com/office/officeart/2005/8/colors/accent2_2" csCatId="accent2" phldr="1"/>
      <dgm:spPr/>
      <dgm:t>
        <a:bodyPr/>
        <a:lstStyle/>
        <a:p>
          <a:endParaRPr lang="en-ZA"/>
        </a:p>
      </dgm:t>
    </dgm:pt>
    <dgm:pt modelId="{D8DD8EFB-314D-4116-A304-B6EF994F3AFA}">
      <dgm:prSet phldrT="[Text]" custT="1"/>
      <dgm:spPr/>
      <dgm:t>
        <a:bodyPr/>
        <a:lstStyle/>
        <a:p>
          <a:r>
            <a:rPr lang="en-ZA" sz="2400" dirty="0" smtClean="0"/>
            <a:t>Maintenance</a:t>
          </a:r>
          <a:endParaRPr lang="en-ZA" sz="2400" dirty="0"/>
        </a:p>
      </dgm:t>
    </dgm:pt>
    <dgm:pt modelId="{0F274A80-5BA8-40BA-8F87-EF17A618B78C}" type="parTrans" cxnId="{899F1226-1786-4736-A3B3-431A67A3F72F}">
      <dgm:prSet/>
      <dgm:spPr/>
      <dgm:t>
        <a:bodyPr/>
        <a:lstStyle/>
        <a:p>
          <a:endParaRPr lang="en-ZA"/>
        </a:p>
      </dgm:t>
    </dgm:pt>
    <dgm:pt modelId="{44EB4FF6-25CE-43CB-AB81-8771A4EE20F4}" type="sibTrans" cxnId="{899F1226-1786-4736-A3B3-431A67A3F72F}">
      <dgm:prSet/>
      <dgm:spPr/>
      <dgm:t>
        <a:bodyPr/>
        <a:lstStyle/>
        <a:p>
          <a:endParaRPr lang="en-ZA"/>
        </a:p>
      </dgm:t>
    </dgm:pt>
    <dgm:pt modelId="{6C287D7C-0B51-453E-BFE3-A061FDA5A2C8}">
      <dgm:prSet phldrT="[Text]"/>
      <dgm:spPr/>
      <dgm:t>
        <a:bodyPr/>
        <a:lstStyle/>
        <a:p>
          <a:r>
            <a:rPr lang="en-ZA" dirty="0" smtClean="0"/>
            <a:t>Infrastructure (instrumentation and communication networks)</a:t>
          </a:r>
          <a:endParaRPr lang="en-ZA" dirty="0"/>
        </a:p>
      </dgm:t>
    </dgm:pt>
    <dgm:pt modelId="{8378BFF9-B1C2-4F30-9F26-96CAA48A7F94}" type="parTrans" cxnId="{CD316DA5-883B-46CC-9D23-E8C9DF016AE3}">
      <dgm:prSet/>
      <dgm:spPr/>
      <dgm:t>
        <a:bodyPr/>
        <a:lstStyle/>
        <a:p>
          <a:endParaRPr lang="en-ZA"/>
        </a:p>
      </dgm:t>
    </dgm:pt>
    <dgm:pt modelId="{611012A6-B7C9-4DFF-B85F-A95556FA7E0D}" type="sibTrans" cxnId="{CD316DA5-883B-46CC-9D23-E8C9DF016AE3}">
      <dgm:prSet/>
      <dgm:spPr/>
      <dgm:t>
        <a:bodyPr/>
        <a:lstStyle/>
        <a:p>
          <a:endParaRPr lang="en-ZA"/>
        </a:p>
      </dgm:t>
    </dgm:pt>
    <dgm:pt modelId="{83190DB5-4EE1-4905-856C-673786D9E345}">
      <dgm:prSet phldrT="[Text]" custT="1"/>
      <dgm:spPr/>
      <dgm:t>
        <a:bodyPr/>
        <a:lstStyle/>
        <a:p>
          <a:r>
            <a:rPr lang="en-ZA" sz="2400" dirty="0" smtClean="0"/>
            <a:t>Data</a:t>
          </a:r>
          <a:endParaRPr lang="en-ZA" sz="2400" dirty="0"/>
        </a:p>
      </dgm:t>
    </dgm:pt>
    <dgm:pt modelId="{F3586838-B5BB-45C8-941A-FD621F60CE3F}" type="parTrans" cxnId="{6DBF3FAB-3A83-4372-8BC7-D2926D3899AB}">
      <dgm:prSet/>
      <dgm:spPr/>
      <dgm:t>
        <a:bodyPr/>
        <a:lstStyle/>
        <a:p>
          <a:endParaRPr lang="en-ZA"/>
        </a:p>
      </dgm:t>
    </dgm:pt>
    <dgm:pt modelId="{AFCF5E6D-FB39-4149-9BE5-3346D7CEB40D}" type="sibTrans" cxnId="{6DBF3FAB-3A83-4372-8BC7-D2926D3899AB}">
      <dgm:prSet/>
      <dgm:spPr/>
      <dgm:t>
        <a:bodyPr/>
        <a:lstStyle/>
        <a:p>
          <a:endParaRPr lang="en-ZA"/>
        </a:p>
      </dgm:t>
    </dgm:pt>
    <dgm:pt modelId="{E76E7768-7F61-4253-9744-8DEF6959530C}">
      <dgm:prSet phldrT="[Text]"/>
      <dgm:spPr/>
      <dgm:t>
        <a:bodyPr/>
        <a:lstStyle/>
        <a:p>
          <a:r>
            <a:rPr lang="en-ZA" dirty="0" smtClean="0"/>
            <a:t>Extraction of data according to requirements</a:t>
          </a:r>
          <a:endParaRPr lang="en-ZA" dirty="0"/>
        </a:p>
      </dgm:t>
    </dgm:pt>
    <dgm:pt modelId="{2A70828A-175D-47E6-A3FC-621FA416FCFD}" type="parTrans" cxnId="{82A30D95-518A-4526-BDA7-15BA116B4119}">
      <dgm:prSet/>
      <dgm:spPr/>
      <dgm:t>
        <a:bodyPr/>
        <a:lstStyle/>
        <a:p>
          <a:endParaRPr lang="en-ZA"/>
        </a:p>
      </dgm:t>
    </dgm:pt>
    <dgm:pt modelId="{0EE4246A-902F-4863-B766-1AC95F6830A5}" type="sibTrans" cxnId="{82A30D95-518A-4526-BDA7-15BA116B4119}">
      <dgm:prSet/>
      <dgm:spPr/>
      <dgm:t>
        <a:bodyPr/>
        <a:lstStyle/>
        <a:p>
          <a:endParaRPr lang="en-ZA"/>
        </a:p>
      </dgm:t>
    </dgm:pt>
    <dgm:pt modelId="{530C6911-E69F-4E3D-87BC-D2A37D8B465B}">
      <dgm:prSet phldrT="[Text]" custT="1"/>
      <dgm:spPr/>
      <dgm:t>
        <a:bodyPr/>
        <a:lstStyle/>
        <a:p>
          <a:r>
            <a:rPr lang="en-ZA" sz="2400" dirty="0" smtClean="0"/>
            <a:t>Human resources</a:t>
          </a:r>
          <a:endParaRPr lang="en-ZA" sz="2400" dirty="0"/>
        </a:p>
      </dgm:t>
    </dgm:pt>
    <dgm:pt modelId="{46640960-53D2-461A-AEF9-4583E403C6D3}" type="parTrans" cxnId="{9AC2C03F-8E25-4359-BEF3-C566033D84C2}">
      <dgm:prSet/>
      <dgm:spPr/>
      <dgm:t>
        <a:bodyPr/>
        <a:lstStyle/>
        <a:p>
          <a:endParaRPr lang="en-ZA"/>
        </a:p>
      </dgm:t>
    </dgm:pt>
    <dgm:pt modelId="{3A3B223C-E03D-4C55-97FB-0863B399E8B3}" type="sibTrans" cxnId="{9AC2C03F-8E25-4359-BEF3-C566033D84C2}">
      <dgm:prSet/>
      <dgm:spPr/>
      <dgm:t>
        <a:bodyPr/>
        <a:lstStyle/>
        <a:p>
          <a:endParaRPr lang="en-ZA"/>
        </a:p>
      </dgm:t>
    </dgm:pt>
    <dgm:pt modelId="{9B535CA8-58CC-4D71-B316-8930BFAACD2F}">
      <dgm:prSet phldrT="[Text]"/>
      <dgm:spPr/>
      <dgm:t>
        <a:bodyPr/>
        <a:lstStyle/>
        <a:p>
          <a:r>
            <a:rPr lang="en-ZA" dirty="0" smtClean="0"/>
            <a:t>Specialist capability to interpret requirements</a:t>
          </a:r>
          <a:endParaRPr lang="en-ZA" dirty="0"/>
        </a:p>
      </dgm:t>
    </dgm:pt>
    <dgm:pt modelId="{7302A6F4-C945-462F-9854-C3A2069B83A0}" type="parTrans" cxnId="{DC2EEAA7-B7EC-4526-8B24-C243CA796F73}">
      <dgm:prSet/>
      <dgm:spPr/>
      <dgm:t>
        <a:bodyPr/>
        <a:lstStyle/>
        <a:p>
          <a:endParaRPr lang="en-ZA"/>
        </a:p>
      </dgm:t>
    </dgm:pt>
    <dgm:pt modelId="{411B12ED-CBEA-4F50-B7D3-A41AE0ED75D7}" type="sibTrans" cxnId="{DC2EEAA7-B7EC-4526-8B24-C243CA796F73}">
      <dgm:prSet/>
      <dgm:spPr/>
      <dgm:t>
        <a:bodyPr/>
        <a:lstStyle/>
        <a:p>
          <a:endParaRPr lang="en-ZA"/>
        </a:p>
      </dgm:t>
    </dgm:pt>
    <dgm:pt modelId="{FC1D8E2A-B7BC-482B-A97D-64C95F31A867}">
      <dgm:prSet phldrT="[Text]"/>
      <dgm:spPr/>
      <dgm:t>
        <a:bodyPr/>
        <a:lstStyle/>
        <a:p>
          <a:r>
            <a:rPr lang="en-ZA" dirty="0" smtClean="0"/>
            <a:t>Specialist capability to advise on requirements</a:t>
          </a:r>
          <a:endParaRPr lang="en-ZA" dirty="0"/>
        </a:p>
      </dgm:t>
    </dgm:pt>
    <dgm:pt modelId="{8A6B8BA2-A3FE-47AF-81F9-D636795F4379}" type="parTrans" cxnId="{1832A084-D2F7-4F44-8F72-7D0491C0ED48}">
      <dgm:prSet/>
      <dgm:spPr/>
      <dgm:t>
        <a:bodyPr/>
        <a:lstStyle/>
        <a:p>
          <a:endParaRPr lang="en-ZA"/>
        </a:p>
      </dgm:t>
    </dgm:pt>
    <dgm:pt modelId="{874CC787-669E-43B6-A58F-3C947C250656}" type="sibTrans" cxnId="{1832A084-D2F7-4F44-8F72-7D0491C0ED48}">
      <dgm:prSet/>
      <dgm:spPr/>
      <dgm:t>
        <a:bodyPr/>
        <a:lstStyle/>
        <a:p>
          <a:endParaRPr lang="en-ZA"/>
        </a:p>
      </dgm:t>
    </dgm:pt>
    <dgm:pt modelId="{86B69F83-B2D3-4FCB-A604-AC075B205EA0}">
      <dgm:prSet phldrT="[Text]"/>
      <dgm:spPr/>
      <dgm:t>
        <a:bodyPr/>
        <a:lstStyle/>
        <a:p>
          <a:r>
            <a:rPr lang="en-ZA" dirty="0" smtClean="0"/>
            <a:t>Climate database with on-going quality adjustments</a:t>
          </a:r>
          <a:endParaRPr lang="en-ZA" dirty="0"/>
        </a:p>
      </dgm:t>
    </dgm:pt>
    <dgm:pt modelId="{69D83E3E-FF16-4979-8654-B05F1EB2E8BC}" type="parTrans" cxnId="{67B5B2D9-61BB-473E-B9C1-8EAB2A6B35D8}">
      <dgm:prSet/>
      <dgm:spPr/>
      <dgm:t>
        <a:bodyPr/>
        <a:lstStyle/>
        <a:p>
          <a:endParaRPr lang="en-ZA"/>
        </a:p>
      </dgm:t>
    </dgm:pt>
    <dgm:pt modelId="{1FF0D85F-B8EE-4236-812F-C2743AA6FFC0}" type="sibTrans" cxnId="{67B5B2D9-61BB-473E-B9C1-8EAB2A6B35D8}">
      <dgm:prSet/>
      <dgm:spPr/>
      <dgm:t>
        <a:bodyPr/>
        <a:lstStyle/>
        <a:p>
          <a:endParaRPr lang="en-ZA"/>
        </a:p>
      </dgm:t>
    </dgm:pt>
    <dgm:pt modelId="{9F09E682-02D3-4EA0-8C16-DD400310F5AC}">
      <dgm:prSet phldrT="[Text]"/>
      <dgm:spPr/>
      <dgm:t>
        <a:bodyPr/>
        <a:lstStyle/>
        <a:p>
          <a:r>
            <a:rPr lang="en-ZA" dirty="0" smtClean="0"/>
            <a:t>Dissemination in various formats</a:t>
          </a:r>
          <a:endParaRPr lang="en-ZA" dirty="0"/>
        </a:p>
      </dgm:t>
    </dgm:pt>
    <dgm:pt modelId="{C6F3C46E-2026-4C39-AFFA-F00BB973BC4C}" type="parTrans" cxnId="{DE2253EB-6705-40E4-918A-CD456845C7C9}">
      <dgm:prSet/>
      <dgm:spPr/>
      <dgm:t>
        <a:bodyPr/>
        <a:lstStyle/>
        <a:p>
          <a:endParaRPr lang="en-ZA"/>
        </a:p>
      </dgm:t>
    </dgm:pt>
    <dgm:pt modelId="{07DD52E8-C4D9-4DF3-AD94-58786410C5B4}" type="sibTrans" cxnId="{DE2253EB-6705-40E4-918A-CD456845C7C9}">
      <dgm:prSet/>
      <dgm:spPr/>
      <dgm:t>
        <a:bodyPr/>
        <a:lstStyle/>
        <a:p>
          <a:endParaRPr lang="en-ZA"/>
        </a:p>
      </dgm:t>
    </dgm:pt>
    <dgm:pt modelId="{658A8982-1271-4C8F-A4A9-581DDA9E6EBE}" type="pres">
      <dgm:prSet presAssocID="{5FF44ABD-EC7B-4344-9600-A64E22AB1499}" presName="Name0" presStyleCnt="0">
        <dgm:presLayoutVars>
          <dgm:dir/>
          <dgm:animLvl val="lvl"/>
          <dgm:resizeHandles val="exact"/>
        </dgm:presLayoutVars>
      </dgm:prSet>
      <dgm:spPr/>
      <dgm:t>
        <a:bodyPr/>
        <a:lstStyle/>
        <a:p>
          <a:endParaRPr lang="en-ZA"/>
        </a:p>
      </dgm:t>
    </dgm:pt>
    <dgm:pt modelId="{7C35A9A1-DE84-4462-AE88-9CB79A3244F7}" type="pres">
      <dgm:prSet presAssocID="{D8DD8EFB-314D-4116-A304-B6EF994F3AFA}" presName="linNode" presStyleCnt="0"/>
      <dgm:spPr/>
    </dgm:pt>
    <dgm:pt modelId="{8AD8AEC4-74A9-4396-8CB5-CE1207CBD8C2}" type="pres">
      <dgm:prSet presAssocID="{D8DD8EFB-314D-4116-A304-B6EF994F3AFA}" presName="parentText" presStyleLbl="node1" presStyleIdx="0" presStyleCnt="3">
        <dgm:presLayoutVars>
          <dgm:chMax val="1"/>
          <dgm:bulletEnabled val="1"/>
        </dgm:presLayoutVars>
      </dgm:prSet>
      <dgm:spPr/>
      <dgm:t>
        <a:bodyPr/>
        <a:lstStyle/>
        <a:p>
          <a:endParaRPr lang="en-ZA"/>
        </a:p>
      </dgm:t>
    </dgm:pt>
    <dgm:pt modelId="{DCCC4CA8-6520-4D23-A4D6-A0A34FB63770}" type="pres">
      <dgm:prSet presAssocID="{D8DD8EFB-314D-4116-A304-B6EF994F3AFA}" presName="descendantText" presStyleLbl="alignAccFollowNode1" presStyleIdx="0" presStyleCnt="3">
        <dgm:presLayoutVars>
          <dgm:bulletEnabled val="1"/>
        </dgm:presLayoutVars>
      </dgm:prSet>
      <dgm:spPr/>
      <dgm:t>
        <a:bodyPr/>
        <a:lstStyle/>
        <a:p>
          <a:endParaRPr lang="en-ZA"/>
        </a:p>
      </dgm:t>
    </dgm:pt>
    <dgm:pt modelId="{FC3FDBAF-BDAB-49B2-AB16-17F63B584D26}" type="pres">
      <dgm:prSet presAssocID="{44EB4FF6-25CE-43CB-AB81-8771A4EE20F4}" presName="sp" presStyleCnt="0"/>
      <dgm:spPr/>
    </dgm:pt>
    <dgm:pt modelId="{34156494-3071-4E18-ADEA-6089C6D5559B}" type="pres">
      <dgm:prSet presAssocID="{83190DB5-4EE1-4905-856C-673786D9E345}" presName="linNode" presStyleCnt="0"/>
      <dgm:spPr/>
    </dgm:pt>
    <dgm:pt modelId="{BD36B1F3-19CD-4DB8-9212-A82C36DDE0D0}" type="pres">
      <dgm:prSet presAssocID="{83190DB5-4EE1-4905-856C-673786D9E345}" presName="parentText" presStyleLbl="node1" presStyleIdx="1" presStyleCnt="3">
        <dgm:presLayoutVars>
          <dgm:chMax val="1"/>
          <dgm:bulletEnabled val="1"/>
        </dgm:presLayoutVars>
      </dgm:prSet>
      <dgm:spPr/>
      <dgm:t>
        <a:bodyPr/>
        <a:lstStyle/>
        <a:p>
          <a:endParaRPr lang="en-ZA"/>
        </a:p>
      </dgm:t>
    </dgm:pt>
    <dgm:pt modelId="{448BA07C-ECDD-4E7B-B9DC-C94A4B80B0B9}" type="pres">
      <dgm:prSet presAssocID="{83190DB5-4EE1-4905-856C-673786D9E345}" presName="descendantText" presStyleLbl="alignAccFollowNode1" presStyleIdx="1" presStyleCnt="3">
        <dgm:presLayoutVars>
          <dgm:bulletEnabled val="1"/>
        </dgm:presLayoutVars>
      </dgm:prSet>
      <dgm:spPr/>
      <dgm:t>
        <a:bodyPr/>
        <a:lstStyle/>
        <a:p>
          <a:endParaRPr lang="en-ZA"/>
        </a:p>
      </dgm:t>
    </dgm:pt>
    <dgm:pt modelId="{512745CD-196B-48D3-9D5E-D12FE688D4B2}" type="pres">
      <dgm:prSet presAssocID="{AFCF5E6D-FB39-4149-9BE5-3346D7CEB40D}" presName="sp" presStyleCnt="0"/>
      <dgm:spPr/>
    </dgm:pt>
    <dgm:pt modelId="{D8ABAB7F-2B7B-4141-BD79-844A975BA856}" type="pres">
      <dgm:prSet presAssocID="{530C6911-E69F-4E3D-87BC-D2A37D8B465B}" presName="linNode" presStyleCnt="0"/>
      <dgm:spPr/>
    </dgm:pt>
    <dgm:pt modelId="{68642C02-ECE9-4524-8807-85D9AEFBFA25}" type="pres">
      <dgm:prSet presAssocID="{530C6911-E69F-4E3D-87BC-D2A37D8B465B}" presName="parentText" presStyleLbl="node1" presStyleIdx="2" presStyleCnt="3">
        <dgm:presLayoutVars>
          <dgm:chMax val="1"/>
          <dgm:bulletEnabled val="1"/>
        </dgm:presLayoutVars>
      </dgm:prSet>
      <dgm:spPr/>
      <dgm:t>
        <a:bodyPr/>
        <a:lstStyle/>
        <a:p>
          <a:endParaRPr lang="en-ZA"/>
        </a:p>
      </dgm:t>
    </dgm:pt>
    <dgm:pt modelId="{BC7F9591-1877-4E14-9E67-C61DF00DE1F0}" type="pres">
      <dgm:prSet presAssocID="{530C6911-E69F-4E3D-87BC-D2A37D8B465B}" presName="descendantText" presStyleLbl="alignAccFollowNode1" presStyleIdx="2" presStyleCnt="3">
        <dgm:presLayoutVars>
          <dgm:bulletEnabled val="1"/>
        </dgm:presLayoutVars>
      </dgm:prSet>
      <dgm:spPr/>
      <dgm:t>
        <a:bodyPr/>
        <a:lstStyle/>
        <a:p>
          <a:endParaRPr lang="en-ZA"/>
        </a:p>
      </dgm:t>
    </dgm:pt>
  </dgm:ptLst>
  <dgm:cxnLst>
    <dgm:cxn modelId="{71B025E9-C268-4FF5-8030-FE50C7220422}" type="presOf" srcId="{9B535CA8-58CC-4D71-B316-8930BFAACD2F}" destId="{BC7F9591-1877-4E14-9E67-C61DF00DE1F0}" srcOrd="0" destOrd="0" presId="urn:microsoft.com/office/officeart/2005/8/layout/vList5"/>
    <dgm:cxn modelId="{CD316DA5-883B-46CC-9D23-E8C9DF016AE3}" srcId="{D8DD8EFB-314D-4116-A304-B6EF994F3AFA}" destId="{6C287D7C-0B51-453E-BFE3-A061FDA5A2C8}" srcOrd="0" destOrd="0" parTransId="{8378BFF9-B1C2-4F30-9F26-96CAA48A7F94}" sibTransId="{611012A6-B7C9-4DFF-B85F-A95556FA7E0D}"/>
    <dgm:cxn modelId="{BCC40C1C-1FDE-42BD-AA72-EAFEA17171DC}" type="presOf" srcId="{83190DB5-4EE1-4905-856C-673786D9E345}" destId="{BD36B1F3-19CD-4DB8-9212-A82C36DDE0D0}" srcOrd="0" destOrd="0" presId="urn:microsoft.com/office/officeart/2005/8/layout/vList5"/>
    <dgm:cxn modelId="{DC2EEAA7-B7EC-4526-8B24-C243CA796F73}" srcId="{530C6911-E69F-4E3D-87BC-D2A37D8B465B}" destId="{9B535CA8-58CC-4D71-B316-8930BFAACD2F}" srcOrd="0" destOrd="0" parTransId="{7302A6F4-C945-462F-9854-C3A2069B83A0}" sibTransId="{411B12ED-CBEA-4F50-B7D3-A41AE0ED75D7}"/>
    <dgm:cxn modelId="{899F1226-1786-4736-A3B3-431A67A3F72F}" srcId="{5FF44ABD-EC7B-4344-9600-A64E22AB1499}" destId="{D8DD8EFB-314D-4116-A304-B6EF994F3AFA}" srcOrd="0" destOrd="0" parTransId="{0F274A80-5BA8-40BA-8F87-EF17A618B78C}" sibTransId="{44EB4FF6-25CE-43CB-AB81-8771A4EE20F4}"/>
    <dgm:cxn modelId="{46869B31-9010-4E23-84EF-DCED882784B9}" type="presOf" srcId="{E76E7768-7F61-4253-9744-8DEF6959530C}" destId="{448BA07C-ECDD-4E7B-B9DC-C94A4B80B0B9}" srcOrd="0" destOrd="0" presId="urn:microsoft.com/office/officeart/2005/8/layout/vList5"/>
    <dgm:cxn modelId="{7B77ED8C-71D7-4A8E-AABF-F6DFF61B0E12}" type="presOf" srcId="{FC1D8E2A-B7BC-482B-A97D-64C95F31A867}" destId="{BC7F9591-1877-4E14-9E67-C61DF00DE1F0}" srcOrd="0" destOrd="1" presId="urn:microsoft.com/office/officeart/2005/8/layout/vList5"/>
    <dgm:cxn modelId="{78E0EEAC-2654-4640-B749-7D222AFAFAB3}" type="presOf" srcId="{6C287D7C-0B51-453E-BFE3-A061FDA5A2C8}" destId="{DCCC4CA8-6520-4D23-A4D6-A0A34FB63770}" srcOrd="0" destOrd="0" presId="urn:microsoft.com/office/officeart/2005/8/layout/vList5"/>
    <dgm:cxn modelId="{67B5B2D9-61BB-473E-B9C1-8EAB2A6B35D8}" srcId="{D8DD8EFB-314D-4116-A304-B6EF994F3AFA}" destId="{86B69F83-B2D3-4FCB-A604-AC075B205EA0}" srcOrd="1" destOrd="0" parTransId="{69D83E3E-FF16-4979-8654-B05F1EB2E8BC}" sibTransId="{1FF0D85F-B8EE-4236-812F-C2743AA6FFC0}"/>
    <dgm:cxn modelId="{DE2253EB-6705-40E4-918A-CD456845C7C9}" srcId="{83190DB5-4EE1-4905-856C-673786D9E345}" destId="{9F09E682-02D3-4EA0-8C16-DD400310F5AC}" srcOrd="1" destOrd="0" parTransId="{C6F3C46E-2026-4C39-AFFA-F00BB973BC4C}" sibTransId="{07DD52E8-C4D9-4DF3-AD94-58786410C5B4}"/>
    <dgm:cxn modelId="{6DBF3FAB-3A83-4372-8BC7-D2926D3899AB}" srcId="{5FF44ABD-EC7B-4344-9600-A64E22AB1499}" destId="{83190DB5-4EE1-4905-856C-673786D9E345}" srcOrd="1" destOrd="0" parTransId="{F3586838-B5BB-45C8-941A-FD621F60CE3F}" sibTransId="{AFCF5E6D-FB39-4149-9BE5-3346D7CEB40D}"/>
    <dgm:cxn modelId="{9BC7B25C-2832-4E21-8D29-8922A9E2E684}" type="presOf" srcId="{530C6911-E69F-4E3D-87BC-D2A37D8B465B}" destId="{68642C02-ECE9-4524-8807-85D9AEFBFA25}" srcOrd="0" destOrd="0" presId="urn:microsoft.com/office/officeart/2005/8/layout/vList5"/>
    <dgm:cxn modelId="{8735D0C4-379D-466F-8F0E-4BBF4DEE8DC0}" type="presOf" srcId="{D8DD8EFB-314D-4116-A304-B6EF994F3AFA}" destId="{8AD8AEC4-74A9-4396-8CB5-CE1207CBD8C2}" srcOrd="0" destOrd="0" presId="urn:microsoft.com/office/officeart/2005/8/layout/vList5"/>
    <dgm:cxn modelId="{1832A084-D2F7-4F44-8F72-7D0491C0ED48}" srcId="{530C6911-E69F-4E3D-87BC-D2A37D8B465B}" destId="{FC1D8E2A-B7BC-482B-A97D-64C95F31A867}" srcOrd="1" destOrd="0" parTransId="{8A6B8BA2-A3FE-47AF-81F9-D636795F4379}" sibTransId="{874CC787-669E-43B6-A58F-3C947C250656}"/>
    <dgm:cxn modelId="{82A30D95-518A-4526-BDA7-15BA116B4119}" srcId="{83190DB5-4EE1-4905-856C-673786D9E345}" destId="{E76E7768-7F61-4253-9744-8DEF6959530C}" srcOrd="0" destOrd="0" parTransId="{2A70828A-175D-47E6-A3FC-621FA416FCFD}" sibTransId="{0EE4246A-902F-4863-B766-1AC95F6830A5}"/>
    <dgm:cxn modelId="{44571592-9170-4870-BAB6-43AB9CF671E1}" type="presOf" srcId="{86B69F83-B2D3-4FCB-A604-AC075B205EA0}" destId="{DCCC4CA8-6520-4D23-A4D6-A0A34FB63770}" srcOrd="0" destOrd="1" presId="urn:microsoft.com/office/officeart/2005/8/layout/vList5"/>
    <dgm:cxn modelId="{A5A5BB7F-4FD1-4235-AA94-72BF8DFF4CE3}" type="presOf" srcId="{9F09E682-02D3-4EA0-8C16-DD400310F5AC}" destId="{448BA07C-ECDD-4E7B-B9DC-C94A4B80B0B9}" srcOrd="0" destOrd="1" presId="urn:microsoft.com/office/officeart/2005/8/layout/vList5"/>
    <dgm:cxn modelId="{9AC2C03F-8E25-4359-BEF3-C566033D84C2}" srcId="{5FF44ABD-EC7B-4344-9600-A64E22AB1499}" destId="{530C6911-E69F-4E3D-87BC-D2A37D8B465B}" srcOrd="2" destOrd="0" parTransId="{46640960-53D2-461A-AEF9-4583E403C6D3}" sibTransId="{3A3B223C-E03D-4C55-97FB-0863B399E8B3}"/>
    <dgm:cxn modelId="{39A9D7FC-95F5-4681-B771-9C660F88142E}" type="presOf" srcId="{5FF44ABD-EC7B-4344-9600-A64E22AB1499}" destId="{658A8982-1271-4C8F-A4A9-581DDA9E6EBE}" srcOrd="0" destOrd="0" presId="urn:microsoft.com/office/officeart/2005/8/layout/vList5"/>
    <dgm:cxn modelId="{E46BD736-D48B-4837-89DB-931F49FBE9D0}" type="presParOf" srcId="{658A8982-1271-4C8F-A4A9-581DDA9E6EBE}" destId="{7C35A9A1-DE84-4462-AE88-9CB79A3244F7}" srcOrd="0" destOrd="0" presId="urn:microsoft.com/office/officeart/2005/8/layout/vList5"/>
    <dgm:cxn modelId="{9C6767A5-19FE-4BA0-8DF3-F65B7E34BDE3}" type="presParOf" srcId="{7C35A9A1-DE84-4462-AE88-9CB79A3244F7}" destId="{8AD8AEC4-74A9-4396-8CB5-CE1207CBD8C2}" srcOrd="0" destOrd="0" presId="urn:microsoft.com/office/officeart/2005/8/layout/vList5"/>
    <dgm:cxn modelId="{50F4A21E-F096-44E6-A0AB-244554DDC996}" type="presParOf" srcId="{7C35A9A1-DE84-4462-AE88-9CB79A3244F7}" destId="{DCCC4CA8-6520-4D23-A4D6-A0A34FB63770}" srcOrd="1" destOrd="0" presId="urn:microsoft.com/office/officeart/2005/8/layout/vList5"/>
    <dgm:cxn modelId="{D83E1F3C-DA82-479E-AF72-D31F2FB2BF32}" type="presParOf" srcId="{658A8982-1271-4C8F-A4A9-581DDA9E6EBE}" destId="{FC3FDBAF-BDAB-49B2-AB16-17F63B584D26}" srcOrd="1" destOrd="0" presId="urn:microsoft.com/office/officeart/2005/8/layout/vList5"/>
    <dgm:cxn modelId="{13BC8D06-AD41-47C5-BC79-FBFCEF72003F}" type="presParOf" srcId="{658A8982-1271-4C8F-A4A9-581DDA9E6EBE}" destId="{34156494-3071-4E18-ADEA-6089C6D5559B}" srcOrd="2" destOrd="0" presId="urn:microsoft.com/office/officeart/2005/8/layout/vList5"/>
    <dgm:cxn modelId="{3FFFAC21-7A1D-47A2-8A2A-FE5EBCE5EF34}" type="presParOf" srcId="{34156494-3071-4E18-ADEA-6089C6D5559B}" destId="{BD36B1F3-19CD-4DB8-9212-A82C36DDE0D0}" srcOrd="0" destOrd="0" presId="urn:microsoft.com/office/officeart/2005/8/layout/vList5"/>
    <dgm:cxn modelId="{068B5BAA-BAE8-49AF-BCB0-19BC2CAC29AD}" type="presParOf" srcId="{34156494-3071-4E18-ADEA-6089C6D5559B}" destId="{448BA07C-ECDD-4E7B-B9DC-C94A4B80B0B9}" srcOrd="1" destOrd="0" presId="urn:microsoft.com/office/officeart/2005/8/layout/vList5"/>
    <dgm:cxn modelId="{FD5D2BAD-CA22-47D5-B793-A558006C162C}" type="presParOf" srcId="{658A8982-1271-4C8F-A4A9-581DDA9E6EBE}" destId="{512745CD-196B-48D3-9D5E-D12FE688D4B2}" srcOrd="3" destOrd="0" presId="urn:microsoft.com/office/officeart/2005/8/layout/vList5"/>
    <dgm:cxn modelId="{4D80E2C0-2EE2-4D26-8A52-5EA228A38C61}" type="presParOf" srcId="{658A8982-1271-4C8F-A4A9-581DDA9E6EBE}" destId="{D8ABAB7F-2B7B-4141-BD79-844A975BA856}" srcOrd="4" destOrd="0" presId="urn:microsoft.com/office/officeart/2005/8/layout/vList5"/>
    <dgm:cxn modelId="{45E37088-6F96-4305-B0FC-C4A8F3CE4C7A}" type="presParOf" srcId="{D8ABAB7F-2B7B-4141-BD79-844A975BA856}" destId="{68642C02-ECE9-4524-8807-85D9AEFBFA25}" srcOrd="0" destOrd="0" presId="urn:microsoft.com/office/officeart/2005/8/layout/vList5"/>
    <dgm:cxn modelId="{EBEBC89D-A237-4E75-8F3B-1D4126AC1D56}" type="presParOf" srcId="{D8ABAB7F-2B7B-4141-BD79-844A975BA856}" destId="{BC7F9591-1877-4E14-9E67-C61DF00DE1F0}"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BA1787-01E2-4F1D-A7C6-4D883C1C0ED7}">
      <dsp:nvSpPr>
        <dsp:cNvPr id="0" name=""/>
        <dsp:cNvSpPr/>
      </dsp:nvSpPr>
      <dsp:spPr>
        <a:xfrm>
          <a:off x="0" y="380107"/>
          <a:ext cx="8572500" cy="604800"/>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987147E3-CDAF-4451-86E8-DBBA98A5AEC9}">
      <dsp:nvSpPr>
        <dsp:cNvPr id="0" name=""/>
        <dsp:cNvSpPr/>
      </dsp:nvSpPr>
      <dsp:spPr>
        <a:xfrm>
          <a:off x="428625" y="25867"/>
          <a:ext cx="6089081" cy="708480"/>
        </a:xfrm>
        <a:prstGeom prst="roundRect">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6814" tIns="0" rIns="226814" bIns="0" numCol="1" spcCol="1270" anchor="ctr" anchorCtr="0">
          <a:noAutofit/>
        </a:bodyPr>
        <a:lstStyle/>
        <a:p>
          <a:pPr lvl="0" algn="l" defTabSz="622300">
            <a:lnSpc>
              <a:spcPct val="90000"/>
            </a:lnSpc>
            <a:spcBef>
              <a:spcPct val="0"/>
            </a:spcBef>
            <a:spcAft>
              <a:spcPct val="35000"/>
            </a:spcAft>
          </a:pPr>
          <a:r>
            <a:rPr lang="en-US" sz="1400" kern="1200" dirty="0" smtClean="0">
              <a:latin typeface="Arial" panose="020B0604020202020204" pitchFamily="34" charset="0"/>
              <a:cs typeface="Arial" panose="020B0604020202020204" pitchFamily="34" charset="0"/>
            </a:rPr>
            <a:t>Established as a Schedule 3A public entity  on 15 June 2001 (Amended in 2013)</a:t>
          </a:r>
          <a:endParaRPr lang="en-US" sz="1400" kern="1200" dirty="0">
            <a:latin typeface="Arial" panose="020B0604020202020204" pitchFamily="34" charset="0"/>
            <a:cs typeface="Arial" panose="020B0604020202020204" pitchFamily="34" charset="0"/>
          </a:endParaRPr>
        </a:p>
      </dsp:txBody>
      <dsp:txXfrm>
        <a:off x="463210" y="60452"/>
        <a:ext cx="6019911" cy="639310"/>
      </dsp:txXfrm>
    </dsp:sp>
    <dsp:sp modelId="{3A0C9FD4-7BF1-4D6D-87C1-D364FE75A642}">
      <dsp:nvSpPr>
        <dsp:cNvPr id="0" name=""/>
        <dsp:cNvSpPr/>
      </dsp:nvSpPr>
      <dsp:spPr>
        <a:xfrm>
          <a:off x="0" y="1468747"/>
          <a:ext cx="8572500" cy="604800"/>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11F490A1-EA66-4CB2-B088-86AD93C297B6}">
      <dsp:nvSpPr>
        <dsp:cNvPr id="0" name=""/>
        <dsp:cNvSpPr/>
      </dsp:nvSpPr>
      <dsp:spPr>
        <a:xfrm>
          <a:off x="428625" y="1114507"/>
          <a:ext cx="6047495" cy="708480"/>
        </a:xfrm>
        <a:prstGeom prst="roundRect">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6814" tIns="0" rIns="226814" bIns="0" numCol="1" spcCol="1270" anchor="ctr" anchorCtr="0">
          <a:noAutofit/>
        </a:bodyPr>
        <a:lstStyle/>
        <a:p>
          <a:pPr lvl="0" algn="l" defTabSz="622300">
            <a:lnSpc>
              <a:spcPct val="90000"/>
            </a:lnSpc>
            <a:spcBef>
              <a:spcPct val="0"/>
            </a:spcBef>
            <a:spcAft>
              <a:spcPct val="35000"/>
            </a:spcAft>
          </a:pPr>
          <a:r>
            <a:rPr lang="en-US" sz="1400" kern="1200" dirty="0" smtClean="0">
              <a:latin typeface="Arial" panose="020B0604020202020204" pitchFamily="34" charset="0"/>
              <a:cs typeface="Arial" panose="020B0604020202020204" pitchFamily="34" charset="0"/>
            </a:rPr>
            <a:t>Two distinct Services: Public Good &amp; Commercial</a:t>
          </a:r>
          <a:endParaRPr lang="en-US" sz="1400" kern="1200" dirty="0">
            <a:latin typeface="Arial" panose="020B0604020202020204" pitchFamily="34" charset="0"/>
            <a:cs typeface="Arial" panose="020B0604020202020204" pitchFamily="34" charset="0"/>
          </a:endParaRPr>
        </a:p>
      </dsp:txBody>
      <dsp:txXfrm>
        <a:off x="463210" y="1149092"/>
        <a:ext cx="5978325" cy="63931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E8DA2B-0537-48BC-8524-4920DC8ACE07}">
      <dsp:nvSpPr>
        <dsp:cNvPr id="0" name=""/>
        <dsp:cNvSpPr/>
      </dsp:nvSpPr>
      <dsp:spPr>
        <a:xfrm>
          <a:off x="295558" y="864"/>
          <a:ext cx="3242481" cy="1621240"/>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n-ZA" sz="1600" kern="1200" dirty="0" smtClean="0">
              <a:solidFill>
                <a:schemeClr val="accent2"/>
              </a:solidFill>
              <a:latin typeface="Arial" panose="020B0604020202020204" pitchFamily="34" charset="0"/>
              <a:cs typeface="Arial" panose="020B0604020202020204" pitchFamily="34" charset="0"/>
            </a:rPr>
            <a:t>Public Good</a:t>
          </a:r>
          <a:endParaRPr lang="en-ZA" sz="1600" kern="1200" dirty="0">
            <a:solidFill>
              <a:schemeClr val="accent2"/>
            </a:solidFill>
            <a:latin typeface="Arial" panose="020B0604020202020204" pitchFamily="34" charset="0"/>
            <a:cs typeface="Arial" panose="020B0604020202020204" pitchFamily="34" charset="0"/>
          </a:endParaRPr>
        </a:p>
      </dsp:txBody>
      <dsp:txXfrm>
        <a:off x="343042" y="48348"/>
        <a:ext cx="3147513" cy="1526272"/>
      </dsp:txXfrm>
    </dsp:sp>
    <dsp:sp modelId="{FED8801F-65AE-4604-A830-E45382DEF84C}">
      <dsp:nvSpPr>
        <dsp:cNvPr id="0" name=""/>
        <dsp:cNvSpPr/>
      </dsp:nvSpPr>
      <dsp:spPr>
        <a:xfrm>
          <a:off x="619806" y="1622104"/>
          <a:ext cx="324248" cy="889258"/>
        </a:xfrm>
        <a:custGeom>
          <a:avLst/>
          <a:gdLst/>
          <a:ahLst/>
          <a:cxnLst/>
          <a:rect l="0" t="0" r="0" b="0"/>
          <a:pathLst>
            <a:path>
              <a:moveTo>
                <a:pt x="0" y="0"/>
              </a:moveTo>
              <a:lnTo>
                <a:pt x="0" y="889258"/>
              </a:lnTo>
              <a:lnTo>
                <a:pt x="324248" y="889258"/>
              </a:lnTo>
            </a:path>
          </a:pathLst>
        </a:custGeom>
        <a:noFill/>
        <a:ln w="25400" cap="flat" cmpd="sng" algn="ctr">
          <a:solidFill>
            <a:schemeClr val="accent1">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968C8800-9C4D-4EBC-B9D7-0BB573AC17AA}">
      <dsp:nvSpPr>
        <dsp:cNvPr id="0" name=""/>
        <dsp:cNvSpPr/>
      </dsp:nvSpPr>
      <dsp:spPr>
        <a:xfrm>
          <a:off x="944054" y="2027414"/>
          <a:ext cx="1942661" cy="967896"/>
        </a:xfrm>
        <a:prstGeom prst="roundRect">
          <a:avLst>
            <a:gd name="adj" fmla="val 10000"/>
          </a:avLst>
        </a:prstGeom>
        <a:solidFill>
          <a:schemeClr val="accent5">
            <a:alpha val="90000"/>
          </a:schemeClr>
        </a:solidFill>
        <a:ln w="9525" cap="flat" cmpd="sng" algn="ctr">
          <a:solidFill>
            <a:schemeClr val="accent1">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4450" h="1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n-ZA" sz="1600" kern="1200" dirty="0" smtClean="0">
              <a:solidFill>
                <a:schemeClr val="accent2"/>
              </a:solidFill>
              <a:latin typeface="Arial" panose="020B0604020202020204" pitchFamily="34" charset="0"/>
              <a:cs typeface="Arial" panose="020B0604020202020204" pitchFamily="34" charset="0"/>
            </a:rPr>
            <a:t>Funded by Government Grant</a:t>
          </a:r>
        </a:p>
      </dsp:txBody>
      <dsp:txXfrm>
        <a:off x="972403" y="2055763"/>
        <a:ext cx="1885963" cy="911198"/>
      </dsp:txXfrm>
    </dsp:sp>
    <dsp:sp modelId="{290FDF90-62DC-4D2D-BCCF-BD2E9832E3AB}">
      <dsp:nvSpPr>
        <dsp:cNvPr id="0" name=""/>
        <dsp:cNvSpPr/>
      </dsp:nvSpPr>
      <dsp:spPr>
        <a:xfrm>
          <a:off x="4348660" y="864"/>
          <a:ext cx="3242481" cy="1621240"/>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n-ZA" sz="1600" kern="1200" dirty="0" smtClean="0">
              <a:solidFill>
                <a:schemeClr val="accent2"/>
              </a:solidFill>
              <a:latin typeface="Arial" panose="020B0604020202020204" pitchFamily="34" charset="0"/>
              <a:cs typeface="Arial" panose="020B0604020202020204" pitchFamily="34" charset="0"/>
            </a:rPr>
            <a:t>Commercial Services</a:t>
          </a:r>
          <a:endParaRPr lang="en-ZA" sz="1600" kern="1200" dirty="0">
            <a:solidFill>
              <a:schemeClr val="accent2"/>
            </a:solidFill>
            <a:latin typeface="Arial" panose="020B0604020202020204" pitchFamily="34" charset="0"/>
            <a:cs typeface="Arial" panose="020B0604020202020204" pitchFamily="34" charset="0"/>
          </a:endParaRPr>
        </a:p>
      </dsp:txBody>
      <dsp:txXfrm>
        <a:off x="4396144" y="48348"/>
        <a:ext cx="3147513" cy="1526272"/>
      </dsp:txXfrm>
    </dsp:sp>
    <dsp:sp modelId="{57482D1B-8C39-4F6C-90BB-85895D4A119E}">
      <dsp:nvSpPr>
        <dsp:cNvPr id="0" name=""/>
        <dsp:cNvSpPr/>
      </dsp:nvSpPr>
      <dsp:spPr>
        <a:xfrm>
          <a:off x="4672908" y="1622104"/>
          <a:ext cx="324248" cy="877074"/>
        </a:xfrm>
        <a:custGeom>
          <a:avLst/>
          <a:gdLst/>
          <a:ahLst/>
          <a:cxnLst/>
          <a:rect l="0" t="0" r="0" b="0"/>
          <a:pathLst>
            <a:path>
              <a:moveTo>
                <a:pt x="0" y="0"/>
              </a:moveTo>
              <a:lnTo>
                <a:pt x="0" y="877074"/>
              </a:lnTo>
              <a:lnTo>
                <a:pt x="324248" y="877074"/>
              </a:lnTo>
            </a:path>
          </a:pathLst>
        </a:custGeom>
        <a:noFill/>
        <a:ln w="25400" cap="flat" cmpd="sng" algn="ctr">
          <a:solidFill>
            <a:schemeClr val="accent1">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70E85854-2A2E-4521-9697-6AB652BDF6E1}">
      <dsp:nvSpPr>
        <dsp:cNvPr id="0" name=""/>
        <dsp:cNvSpPr/>
      </dsp:nvSpPr>
      <dsp:spPr>
        <a:xfrm>
          <a:off x="4997156" y="2027414"/>
          <a:ext cx="1570009" cy="943529"/>
        </a:xfrm>
        <a:prstGeom prst="roundRect">
          <a:avLst>
            <a:gd name="adj" fmla="val 10000"/>
          </a:avLst>
        </a:prstGeom>
        <a:solidFill>
          <a:schemeClr val="accent5">
            <a:alpha val="90000"/>
          </a:schemeClr>
        </a:solidFill>
        <a:ln w="9525" cap="flat" cmpd="sng" algn="ctr">
          <a:solidFill>
            <a:schemeClr val="accent1">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4450" h="1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n-ZA" sz="1600" kern="1200" dirty="0" smtClean="0">
              <a:solidFill>
                <a:schemeClr val="accent2"/>
              </a:solidFill>
              <a:latin typeface="Arial" panose="020B0604020202020204" pitchFamily="34" charset="0"/>
              <a:cs typeface="Arial" panose="020B0604020202020204" pitchFamily="34" charset="0"/>
            </a:rPr>
            <a:t>User-pays principle applies</a:t>
          </a:r>
          <a:endParaRPr lang="en-ZA" sz="1600" kern="1200" dirty="0">
            <a:solidFill>
              <a:schemeClr val="accent2"/>
            </a:solidFill>
            <a:latin typeface="Arial" panose="020B0604020202020204" pitchFamily="34" charset="0"/>
            <a:cs typeface="Arial" panose="020B0604020202020204" pitchFamily="34" charset="0"/>
          </a:endParaRPr>
        </a:p>
      </dsp:txBody>
      <dsp:txXfrm>
        <a:off x="5024791" y="2055049"/>
        <a:ext cx="1514739" cy="88825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5" y="2"/>
            <a:ext cx="2980055" cy="500142"/>
          </a:xfrm>
          <a:prstGeom prst="rect">
            <a:avLst/>
          </a:prstGeom>
        </p:spPr>
        <p:txBody>
          <a:bodyPr vert="horz" lIns="96443" tIns="48221" rIns="96443" bIns="48221" rtlCol="0"/>
          <a:lstStyle>
            <a:lvl1pPr algn="l" fontAlgn="auto">
              <a:spcBef>
                <a:spcPts val="0"/>
              </a:spcBef>
              <a:spcAft>
                <a:spcPts val="0"/>
              </a:spcAft>
              <a:defRPr sz="1300">
                <a:latin typeface="+mn-lt"/>
                <a:cs typeface="+mn-cs"/>
              </a:defRPr>
            </a:lvl1pPr>
          </a:lstStyle>
          <a:p>
            <a:pPr>
              <a:defRPr/>
            </a:pPr>
            <a:endParaRPr lang="en-ZA"/>
          </a:p>
        </p:txBody>
      </p:sp>
      <p:sp>
        <p:nvSpPr>
          <p:cNvPr id="3" name="Date Placeholder 2"/>
          <p:cNvSpPr>
            <a:spLocks noGrp="1"/>
          </p:cNvSpPr>
          <p:nvPr>
            <p:ph type="dt" idx="1"/>
          </p:nvPr>
        </p:nvSpPr>
        <p:spPr>
          <a:xfrm>
            <a:off x="3895409" y="2"/>
            <a:ext cx="2980055" cy="500142"/>
          </a:xfrm>
          <a:prstGeom prst="rect">
            <a:avLst/>
          </a:prstGeom>
        </p:spPr>
        <p:txBody>
          <a:bodyPr vert="horz" lIns="96443" tIns="48221" rIns="96443" bIns="48221" rtlCol="0"/>
          <a:lstStyle>
            <a:lvl1pPr algn="r" fontAlgn="auto">
              <a:spcBef>
                <a:spcPts val="0"/>
              </a:spcBef>
              <a:spcAft>
                <a:spcPts val="0"/>
              </a:spcAft>
              <a:defRPr sz="1300">
                <a:latin typeface="+mn-lt"/>
                <a:cs typeface="+mn-cs"/>
              </a:defRPr>
            </a:lvl1pPr>
          </a:lstStyle>
          <a:p>
            <a:pPr>
              <a:defRPr/>
            </a:pPr>
            <a:fld id="{1339C8AA-706E-4C5F-848A-CCB8839461BA}" type="datetimeFigureOut">
              <a:rPr lang="en-ZA"/>
              <a:pPr>
                <a:defRPr/>
              </a:pPr>
              <a:t>2017/01/24</a:t>
            </a:fld>
            <a:endParaRPr lang="en-ZA"/>
          </a:p>
        </p:txBody>
      </p:sp>
      <p:sp>
        <p:nvSpPr>
          <p:cNvPr id="4" name="Slide Image Placeholder 3"/>
          <p:cNvSpPr>
            <a:spLocks noGrp="1" noRot="1" noChangeAspect="1"/>
          </p:cNvSpPr>
          <p:nvPr>
            <p:ph type="sldImg" idx="2"/>
          </p:nvPr>
        </p:nvSpPr>
        <p:spPr>
          <a:xfrm>
            <a:off x="938213" y="750888"/>
            <a:ext cx="5000625" cy="3749675"/>
          </a:xfrm>
          <a:prstGeom prst="rect">
            <a:avLst/>
          </a:prstGeom>
          <a:noFill/>
          <a:ln w="12700">
            <a:solidFill>
              <a:prstClr val="black"/>
            </a:solidFill>
          </a:ln>
        </p:spPr>
        <p:txBody>
          <a:bodyPr vert="horz" lIns="96443" tIns="48221" rIns="96443" bIns="48221" rtlCol="0" anchor="ctr"/>
          <a:lstStyle/>
          <a:p>
            <a:pPr lvl="0"/>
            <a:endParaRPr lang="en-ZA" noProof="0"/>
          </a:p>
        </p:txBody>
      </p:sp>
      <p:sp>
        <p:nvSpPr>
          <p:cNvPr id="5" name="Notes Placeholder 4"/>
          <p:cNvSpPr>
            <a:spLocks noGrp="1"/>
          </p:cNvSpPr>
          <p:nvPr>
            <p:ph type="body" sz="quarter" idx="3"/>
          </p:nvPr>
        </p:nvSpPr>
        <p:spPr>
          <a:xfrm>
            <a:off x="687705" y="4751348"/>
            <a:ext cx="5501640" cy="4501277"/>
          </a:xfrm>
          <a:prstGeom prst="rect">
            <a:avLst/>
          </a:prstGeom>
        </p:spPr>
        <p:txBody>
          <a:bodyPr vert="horz" lIns="96443" tIns="48221" rIns="96443" bIns="48221"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ZA" noProof="0"/>
          </a:p>
        </p:txBody>
      </p:sp>
      <p:sp>
        <p:nvSpPr>
          <p:cNvPr id="6" name="Footer Placeholder 5"/>
          <p:cNvSpPr>
            <a:spLocks noGrp="1"/>
          </p:cNvSpPr>
          <p:nvPr>
            <p:ph type="ftr" sz="quarter" idx="4"/>
          </p:nvPr>
        </p:nvSpPr>
        <p:spPr>
          <a:xfrm>
            <a:off x="5" y="9500960"/>
            <a:ext cx="2980055" cy="500142"/>
          </a:xfrm>
          <a:prstGeom prst="rect">
            <a:avLst/>
          </a:prstGeom>
        </p:spPr>
        <p:txBody>
          <a:bodyPr vert="horz" lIns="96443" tIns="48221" rIns="96443" bIns="48221" rtlCol="0" anchor="b"/>
          <a:lstStyle>
            <a:lvl1pPr algn="l" fontAlgn="auto">
              <a:spcBef>
                <a:spcPts val="0"/>
              </a:spcBef>
              <a:spcAft>
                <a:spcPts val="0"/>
              </a:spcAft>
              <a:defRPr sz="1300">
                <a:latin typeface="+mn-lt"/>
                <a:cs typeface="+mn-cs"/>
              </a:defRPr>
            </a:lvl1pPr>
          </a:lstStyle>
          <a:p>
            <a:pPr>
              <a:defRPr/>
            </a:pPr>
            <a:endParaRPr lang="en-ZA"/>
          </a:p>
        </p:txBody>
      </p:sp>
      <p:sp>
        <p:nvSpPr>
          <p:cNvPr id="7" name="Slide Number Placeholder 6"/>
          <p:cNvSpPr>
            <a:spLocks noGrp="1"/>
          </p:cNvSpPr>
          <p:nvPr>
            <p:ph type="sldNum" sz="quarter" idx="5"/>
          </p:nvPr>
        </p:nvSpPr>
        <p:spPr>
          <a:xfrm>
            <a:off x="3895409" y="9500960"/>
            <a:ext cx="2980055" cy="500142"/>
          </a:xfrm>
          <a:prstGeom prst="rect">
            <a:avLst/>
          </a:prstGeom>
        </p:spPr>
        <p:txBody>
          <a:bodyPr vert="horz" lIns="96443" tIns="48221" rIns="96443" bIns="48221" rtlCol="0" anchor="b"/>
          <a:lstStyle>
            <a:lvl1pPr algn="r" fontAlgn="auto">
              <a:spcBef>
                <a:spcPts val="0"/>
              </a:spcBef>
              <a:spcAft>
                <a:spcPts val="0"/>
              </a:spcAft>
              <a:defRPr sz="1300">
                <a:latin typeface="+mn-lt"/>
                <a:cs typeface="+mn-cs"/>
              </a:defRPr>
            </a:lvl1pPr>
          </a:lstStyle>
          <a:p>
            <a:pPr>
              <a:defRPr/>
            </a:pPr>
            <a:fld id="{EEA0F4FD-C8BF-4EF0-BC02-E472E03213C8}" type="slidenum">
              <a:rPr lang="en-ZA"/>
              <a:pPr>
                <a:defRPr/>
              </a:pPr>
              <a:t>‹#›</a:t>
            </a:fld>
            <a:endParaRPr lang="en-ZA"/>
          </a:p>
        </p:txBody>
      </p:sp>
    </p:spTree>
    <p:extLst>
      <p:ext uri="{BB962C8B-B14F-4D97-AF65-F5344CB8AC3E}">
        <p14:creationId xmlns:p14="http://schemas.microsoft.com/office/powerpoint/2010/main" val="362398718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ZA" dirty="0" err="1" smtClean="0"/>
              <a:t>Bolepi</a:t>
            </a:r>
            <a:r>
              <a:rPr lang="en-ZA" dirty="0" smtClean="0"/>
              <a:t> House “Weather House”</a:t>
            </a:r>
            <a:endParaRPr lang="en-ZA" dirty="0"/>
          </a:p>
        </p:txBody>
      </p:sp>
      <p:sp>
        <p:nvSpPr>
          <p:cNvPr id="4" name="Slide Number Placeholder 3"/>
          <p:cNvSpPr>
            <a:spLocks noGrp="1"/>
          </p:cNvSpPr>
          <p:nvPr>
            <p:ph type="sldNum" sz="quarter" idx="10"/>
          </p:nvPr>
        </p:nvSpPr>
        <p:spPr/>
        <p:txBody>
          <a:bodyPr/>
          <a:lstStyle/>
          <a:p>
            <a:pPr>
              <a:defRPr/>
            </a:pPr>
            <a:fld id="{EEA0F4FD-C8BF-4EF0-BC02-E472E03213C8}" type="slidenum">
              <a:rPr lang="en-ZA" smtClean="0"/>
              <a:pPr>
                <a:defRPr/>
              </a:pPr>
              <a:t>1</a:t>
            </a:fld>
            <a:endParaRPr lang="en-ZA"/>
          </a:p>
        </p:txBody>
      </p:sp>
    </p:spTree>
    <p:extLst>
      <p:ext uri="{BB962C8B-B14F-4D97-AF65-F5344CB8AC3E}">
        <p14:creationId xmlns:p14="http://schemas.microsoft.com/office/powerpoint/2010/main" val="41708509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a:p>
        </p:txBody>
      </p:sp>
      <p:sp>
        <p:nvSpPr>
          <p:cNvPr id="4" name="Slide Number Placeholder 3"/>
          <p:cNvSpPr>
            <a:spLocks noGrp="1"/>
          </p:cNvSpPr>
          <p:nvPr>
            <p:ph type="sldNum" sz="quarter" idx="10"/>
          </p:nvPr>
        </p:nvSpPr>
        <p:spPr/>
        <p:txBody>
          <a:bodyPr/>
          <a:lstStyle/>
          <a:p>
            <a:pPr>
              <a:defRPr/>
            </a:pPr>
            <a:fld id="{EEA0F4FD-C8BF-4EF0-BC02-E472E03213C8}" type="slidenum">
              <a:rPr lang="en-ZA" smtClean="0"/>
              <a:pPr>
                <a:defRPr/>
              </a:pPr>
              <a:t>2</a:t>
            </a:fld>
            <a:endParaRPr lang="en-ZA"/>
          </a:p>
        </p:txBody>
      </p:sp>
    </p:spTree>
    <p:extLst>
      <p:ext uri="{BB962C8B-B14F-4D97-AF65-F5344CB8AC3E}">
        <p14:creationId xmlns:p14="http://schemas.microsoft.com/office/powerpoint/2010/main" val="6455662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ZA" dirty="0"/>
              <a:t>The South African Weather Service is an agency of the Department of Environmental Affairs and is governed by a board. </a:t>
            </a:r>
          </a:p>
          <a:p>
            <a:r>
              <a:rPr lang="en-ZA" dirty="0"/>
              <a:t>It provides two distinct services:</a:t>
            </a:r>
          </a:p>
          <a:p>
            <a:r>
              <a:rPr lang="en-ZA" b="1" dirty="0"/>
              <a:t>Public good services:</a:t>
            </a:r>
            <a:r>
              <a:rPr lang="en-ZA" dirty="0"/>
              <a:t>  (funded by government and delivered to the public free of charge) include general forecasts for the public, severe weather warnings and advisories, seasonal outlooks for farmers and the Department of Agriculture, and marine forecasts</a:t>
            </a:r>
          </a:p>
          <a:p>
            <a:r>
              <a:rPr lang="en-ZA" b="1" dirty="0"/>
              <a:t>Commercial services</a:t>
            </a:r>
            <a:r>
              <a:rPr lang="en-ZA" dirty="0"/>
              <a:t> (where the user-pays principle applies) for tailor made products &amp; services</a:t>
            </a:r>
          </a:p>
          <a:p>
            <a:endParaRPr lang="en-ZA" dirty="0"/>
          </a:p>
        </p:txBody>
      </p:sp>
      <p:sp>
        <p:nvSpPr>
          <p:cNvPr id="4" name="Slide Number Placeholder 3"/>
          <p:cNvSpPr>
            <a:spLocks noGrp="1"/>
          </p:cNvSpPr>
          <p:nvPr>
            <p:ph type="sldNum" sz="quarter" idx="10"/>
          </p:nvPr>
        </p:nvSpPr>
        <p:spPr/>
        <p:txBody>
          <a:bodyPr/>
          <a:lstStyle/>
          <a:p>
            <a:pPr>
              <a:defRPr/>
            </a:pPr>
            <a:fld id="{EEA0F4FD-C8BF-4EF0-BC02-E472E03213C8}" type="slidenum">
              <a:rPr lang="en-ZA" smtClean="0"/>
              <a:pPr>
                <a:defRPr/>
              </a:pPr>
              <a:t>5</a:t>
            </a:fld>
            <a:endParaRPr lang="en-ZA"/>
          </a:p>
        </p:txBody>
      </p:sp>
    </p:spTree>
    <p:extLst>
      <p:ext uri="{BB962C8B-B14F-4D97-AF65-F5344CB8AC3E}">
        <p14:creationId xmlns:p14="http://schemas.microsoft.com/office/powerpoint/2010/main" val="1491701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0000" lnSpcReduction="20000"/>
          </a:bodyPr>
          <a:lstStyle/>
          <a:p>
            <a:pPr defTabSz="964428"/>
            <a:r>
              <a:rPr lang="en-ZA" sz="1300" b="1" dirty="0"/>
              <a:t>Vision -</a:t>
            </a:r>
            <a:r>
              <a:rPr lang="en-ZA" sz="1300" dirty="0"/>
              <a:t>A Weather-Smart Nation:</a:t>
            </a:r>
            <a:r>
              <a:rPr lang="en-ZA" sz="1300" b="1" dirty="0"/>
              <a:t> </a:t>
            </a:r>
            <a:r>
              <a:rPr lang="en-ZA" sz="1300" dirty="0"/>
              <a:t>The vision</a:t>
            </a:r>
            <a:r>
              <a:rPr lang="en-ZA" sz="1300" b="1" dirty="0"/>
              <a:t> </a:t>
            </a:r>
            <a:r>
              <a:rPr lang="en-ZA" sz="1300" dirty="0"/>
              <a:t>has been reviewed to be simpler and to articulate clearly the desired end state</a:t>
            </a:r>
          </a:p>
          <a:p>
            <a:pPr defTabSz="964428"/>
            <a:r>
              <a:rPr lang="en-ZA" sz="1300" dirty="0"/>
              <a:t>In this case, the organisation wants to achieve an end-state where citizens, communities and business sectors are weather resilient because they are able to use the information, products and services provided by the South African Weather Service optimally</a:t>
            </a:r>
          </a:p>
          <a:p>
            <a:pPr defTabSz="964428"/>
            <a:endParaRPr lang="en-ZA" altLang="en-US" sz="1700" b="1" dirty="0"/>
          </a:p>
          <a:p>
            <a:r>
              <a:rPr lang="en-ZA" sz="1300" b="1" dirty="0"/>
              <a:t>Mission</a:t>
            </a:r>
            <a:r>
              <a:rPr lang="en-ZA" sz="1300" dirty="0"/>
              <a:t>: A weather &amp; climate….SAWS will realise this through:</a:t>
            </a:r>
          </a:p>
          <a:p>
            <a:pPr>
              <a:buFont typeface="Arial" panose="020B0604020202020204" pitchFamily="34" charset="0"/>
              <a:buChar char="•"/>
            </a:pPr>
            <a:r>
              <a:rPr lang="en-ZA" sz="1300" dirty="0"/>
              <a:t>Thought leadership in meteorological, climatological and other related sciences;</a:t>
            </a:r>
          </a:p>
          <a:p>
            <a:pPr>
              <a:buFont typeface="Arial" panose="020B0604020202020204" pitchFamily="34" charset="0"/>
              <a:buChar char="•"/>
            </a:pPr>
            <a:r>
              <a:rPr lang="en-ZA" sz="1300" dirty="0"/>
              <a:t>The development of relevant and innovative applications and products utilising cutting edge technology; and</a:t>
            </a:r>
          </a:p>
          <a:p>
            <a:pPr>
              <a:buFont typeface="Arial" panose="020B0604020202020204" pitchFamily="34" charset="0"/>
              <a:buChar char="•"/>
            </a:pPr>
            <a:r>
              <a:rPr lang="en-ZA" sz="1300" dirty="0"/>
              <a:t>Establishing and leveraging collaborative partnerships</a:t>
            </a:r>
            <a:endParaRPr lang="en-US" altLang="en-US" sz="1300" dirty="0">
              <a:solidFill>
                <a:srgbClr val="0033CC"/>
              </a:solidFill>
            </a:endParaRPr>
          </a:p>
          <a:p>
            <a:pPr defTabSz="964428"/>
            <a:r>
              <a:rPr lang="en-ZA" sz="1300" b="1" dirty="0"/>
              <a:t>Values</a:t>
            </a:r>
          </a:p>
          <a:p>
            <a:r>
              <a:rPr lang="en-ZA" b="1" dirty="0">
                <a:solidFill>
                  <a:srgbClr val="333399">
                    <a:lumMod val="75000"/>
                  </a:srgbClr>
                </a:solidFill>
                <a:cs typeface="Arial" pitchFamily="34" charset="0"/>
              </a:rPr>
              <a:t>The South African Weather Service is guided by and committed to a set of internal values, set out in the values statement below:</a:t>
            </a:r>
          </a:p>
          <a:p>
            <a:r>
              <a:rPr lang="en-ZA" dirty="0">
                <a:solidFill>
                  <a:srgbClr val="336CB5"/>
                </a:solidFill>
              </a:rPr>
              <a:t>COMMUNITY CONSCIOUS</a:t>
            </a:r>
          </a:p>
          <a:p>
            <a:r>
              <a:rPr lang="en-ZA" dirty="0">
                <a:solidFill>
                  <a:srgbClr val="414142"/>
                </a:solidFill>
              </a:rPr>
              <a:t>A commitment to being mindful of the needs of SAWS stakeholders as well as, to be caring and compassionate towards the communities SAWS serves.</a:t>
            </a:r>
          </a:p>
          <a:p>
            <a:r>
              <a:rPr lang="en-ZA" dirty="0">
                <a:solidFill>
                  <a:srgbClr val="336CB5"/>
                </a:solidFill>
              </a:rPr>
              <a:t>SAFETY CONSCIOUS</a:t>
            </a:r>
          </a:p>
          <a:p>
            <a:r>
              <a:rPr lang="en-ZA" dirty="0">
                <a:solidFill>
                  <a:srgbClr val="414142"/>
                </a:solidFill>
              </a:rPr>
              <a:t>A consistent consciousness of the safety of SAWS employees as well as that of the communities SAWS serves.</a:t>
            </a:r>
          </a:p>
          <a:p>
            <a:r>
              <a:rPr lang="en-ZA" dirty="0">
                <a:solidFill>
                  <a:srgbClr val="336CB5"/>
                </a:solidFill>
              </a:rPr>
              <a:t>SCIENTIFIC</a:t>
            </a:r>
          </a:p>
          <a:p>
            <a:r>
              <a:rPr lang="en-ZA" dirty="0">
                <a:solidFill>
                  <a:srgbClr val="414142"/>
                </a:solidFill>
              </a:rPr>
              <a:t>A commitment to scientific excellence and innovation, always striving for knowledge leadership in our field of expertise.</a:t>
            </a:r>
          </a:p>
          <a:p>
            <a:r>
              <a:rPr lang="en-ZA" dirty="0">
                <a:solidFill>
                  <a:srgbClr val="336CB5"/>
                </a:solidFill>
              </a:rPr>
              <a:t>SIMPLICITY</a:t>
            </a:r>
          </a:p>
          <a:p>
            <a:r>
              <a:rPr lang="en-ZA" dirty="0">
                <a:solidFill>
                  <a:srgbClr val="414142"/>
                </a:solidFill>
              </a:rPr>
              <a:t>A commitment to providing weather and climate information and solutions that are simple to understand, relevant and easy to apply.</a:t>
            </a:r>
          </a:p>
          <a:p>
            <a:r>
              <a:rPr lang="en-ZA" dirty="0">
                <a:solidFill>
                  <a:srgbClr val="336CB5"/>
                </a:solidFill>
              </a:rPr>
              <a:t>COLLABORATION</a:t>
            </a:r>
          </a:p>
          <a:p>
            <a:r>
              <a:rPr lang="en-ZA" dirty="0">
                <a:solidFill>
                  <a:srgbClr val="414142"/>
                </a:solidFill>
              </a:rPr>
              <a:t>A willingness to work with, share with and gain knowledge from various stakeholders towards achieving a common goal, by making use of diverse strengths and abilities.</a:t>
            </a:r>
          </a:p>
          <a:p>
            <a:r>
              <a:rPr lang="en-ZA" dirty="0">
                <a:solidFill>
                  <a:srgbClr val="336CB5"/>
                </a:solidFill>
              </a:rPr>
              <a:t>CONTINUOUS</a:t>
            </a:r>
            <a:r>
              <a:rPr lang="en-ZA" dirty="0"/>
              <a:t> </a:t>
            </a:r>
            <a:r>
              <a:rPr lang="en-ZA" dirty="0">
                <a:solidFill>
                  <a:srgbClr val="336CB5"/>
                </a:solidFill>
              </a:rPr>
              <a:t>LEARNING</a:t>
            </a:r>
          </a:p>
          <a:p>
            <a:r>
              <a:rPr lang="en-ZA" dirty="0">
                <a:solidFill>
                  <a:srgbClr val="414142"/>
                </a:solidFill>
              </a:rPr>
              <a:t>An openness to continually expanding our knowledge base and applying such in developing solutions to challenges.</a:t>
            </a:r>
          </a:p>
          <a:p>
            <a:pPr defTabSz="964428"/>
            <a:endParaRPr lang="en-ZA" sz="1300" b="1" dirty="0"/>
          </a:p>
          <a:p>
            <a:endParaRPr lang="en-ZA" dirty="0"/>
          </a:p>
        </p:txBody>
      </p:sp>
      <p:sp>
        <p:nvSpPr>
          <p:cNvPr id="4" name="Slide Number Placeholder 3"/>
          <p:cNvSpPr>
            <a:spLocks noGrp="1"/>
          </p:cNvSpPr>
          <p:nvPr>
            <p:ph type="sldNum" sz="quarter" idx="10"/>
          </p:nvPr>
        </p:nvSpPr>
        <p:spPr/>
        <p:txBody>
          <a:bodyPr/>
          <a:lstStyle/>
          <a:p>
            <a:pPr>
              <a:defRPr/>
            </a:pPr>
            <a:fld id="{EEA0F4FD-C8BF-4EF0-BC02-E472E03213C8}" type="slidenum">
              <a:rPr lang="en-ZA" smtClean="0"/>
              <a:pPr>
                <a:defRPr/>
              </a:pPr>
              <a:t>6</a:t>
            </a:fld>
            <a:endParaRPr lang="en-ZA"/>
          </a:p>
        </p:txBody>
      </p:sp>
    </p:spTree>
    <p:extLst>
      <p:ext uri="{BB962C8B-B14F-4D97-AF65-F5344CB8AC3E}">
        <p14:creationId xmlns:p14="http://schemas.microsoft.com/office/powerpoint/2010/main" val="21735520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10"/>
          </p:nvPr>
        </p:nvSpPr>
        <p:spPr/>
        <p:txBody>
          <a:bodyPr/>
          <a:lstStyle/>
          <a:p>
            <a:pPr>
              <a:defRPr/>
            </a:pPr>
            <a:fld id="{EEA0F4FD-C8BF-4EF0-BC02-E472E03213C8}" type="slidenum">
              <a:rPr lang="en-ZA" smtClean="0"/>
              <a:pPr>
                <a:defRPr/>
              </a:pPr>
              <a:t>7</a:t>
            </a:fld>
            <a:endParaRPr lang="en-ZA"/>
          </a:p>
        </p:txBody>
      </p:sp>
    </p:spTree>
    <p:extLst>
      <p:ext uri="{BB962C8B-B14F-4D97-AF65-F5344CB8AC3E}">
        <p14:creationId xmlns:p14="http://schemas.microsoft.com/office/powerpoint/2010/main" val="32092110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ZA" dirty="0"/>
              <a:t>In support of its strategic goal of ensuring effective stakeholder, partner and key client relations, the SAWS has signed a number of MOUs with academic and science institutions, and with various other stakeholders. The organisation has also facilitated and participated in various round table meetings and workshops on climate change.</a:t>
            </a:r>
          </a:p>
        </p:txBody>
      </p:sp>
      <p:sp>
        <p:nvSpPr>
          <p:cNvPr id="4" name="Slide Number Placeholder 3"/>
          <p:cNvSpPr>
            <a:spLocks noGrp="1"/>
          </p:cNvSpPr>
          <p:nvPr>
            <p:ph type="sldNum" sz="quarter" idx="10"/>
          </p:nvPr>
        </p:nvSpPr>
        <p:spPr/>
        <p:txBody>
          <a:bodyPr/>
          <a:lstStyle/>
          <a:p>
            <a:pPr>
              <a:defRPr/>
            </a:pPr>
            <a:fld id="{EEA0F4FD-C8BF-4EF0-BC02-E472E03213C8}" type="slidenum">
              <a:rPr lang="en-ZA" smtClean="0"/>
              <a:pPr>
                <a:defRPr/>
              </a:pPr>
              <a:t>9</a:t>
            </a:fld>
            <a:endParaRPr lang="en-ZA"/>
          </a:p>
        </p:txBody>
      </p:sp>
    </p:spTree>
    <p:extLst>
      <p:ext uri="{BB962C8B-B14F-4D97-AF65-F5344CB8AC3E}">
        <p14:creationId xmlns:p14="http://schemas.microsoft.com/office/powerpoint/2010/main" val="15415803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SAWS is classified as an essential service and therefore requires the necessary access to national and global data 24 hours a day. </a:t>
            </a:r>
          </a:p>
          <a:p>
            <a:r>
              <a:rPr lang="en-US" dirty="0"/>
              <a:t>In order to support both these mandates SAWS deploys high-tech weather equipment throughout the country that provides real-time surface observations and remote sensing data. Of this equipment the radar systems and LDN are the most critical. </a:t>
            </a:r>
          </a:p>
          <a:p>
            <a:r>
              <a:rPr lang="en-US" dirty="0"/>
              <a:t>The data collected from this equipment is used to detect severe thunderstorms and to support national impacts such as disaster management (safety of life and property), aviation safety and our regional flash flood guidance systems.</a:t>
            </a:r>
          </a:p>
          <a:p>
            <a:r>
              <a:rPr lang="en-US" dirty="0"/>
              <a:t>This equipment is often located in remote areas and thus subject to poor power quality and frequent supply disruptions. The equipment concerned is sensitive to power fluctuations which results in costly damage to the hardware. </a:t>
            </a:r>
          </a:p>
          <a:p>
            <a:endParaRPr lang="en-ZA" dirty="0"/>
          </a:p>
        </p:txBody>
      </p:sp>
      <p:sp>
        <p:nvSpPr>
          <p:cNvPr id="4" name="Slide Number Placeholder 3"/>
          <p:cNvSpPr>
            <a:spLocks noGrp="1"/>
          </p:cNvSpPr>
          <p:nvPr>
            <p:ph type="sldNum" sz="quarter" idx="10"/>
          </p:nvPr>
        </p:nvSpPr>
        <p:spPr/>
        <p:txBody>
          <a:bodyPr/>
          <a:lstStyle/>
          <a:p>
            <a:pPr>
              <a:defRPr/>
            </a:pPr>
            <a:fld id="{EEA0F4FD-C8BF-4EF0-BC02-E472E03213C8}" type="slidenum">
              <a:rPr lang="en-ZA" smtClean="0"/>
              <a:pPr>
                <a:defRPr/>
              </a:pPr>
              <a:t>10</a:t>
            </a:fld>
            <a:endParaRPr lang="en-ZA"/>
          </a:p>
        </p:txBody>
      </p:sp>
    </p:spTree>
    <p:extLst>
      <p:ext uri="{BB962C8B-B14F-4D97-AF65-F5344CB8AC3E}">
        <p14:creationId xmlns:p14="http://schemas.microsoft.com/office/powerpoint/2010/main" val="27819267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ZA" dirty="0" smtClean="0"/>
              <a:t>24 LDN installed</a:t>
            </a:r>
            <a:r>
              <a:rPr lang="en-ZA" baseline="0" dirty="0" smtClean="0"/>
              <a:t> across the country</a:t>
            </a:r>
            <a:endParaRPr lang="en-ZA" dirty="0"/>
          </a:p>
        </p:txBody>
      </p:sp>
      <p:sp>
        <p:nvSpPr>
          <p:cNvPr id="4" name="Slide Number Placeholder 3"/>
          <p:cNvSpPr>
            <a:spLocks noGrp="1"/>
          </p:cNvSpPr>
          <p:nvPr>
            <p:ph type="sldNum" sz="quarter" idx="10"/>
          </p:nvPr>
        </p:nvSpPr>
        <p:spPr/>
        <p:txBody>
          <a:bodyPr/>
          <a:lstStyle/>
          <a:p>
            <a:pPr>
              <a:defRPr/>
            </a:pPr>
            <a:fld id="{EEA0F4FD-C8BF-4EF0-BC02-E472E03213C8}" type="slidenum">
              <a:rPr lang="en-ZA" smtClean="0"/>
              <a:pPr>
                <a:defRPr/>
              </a:pPr>
              <a:t>11</a:t>
            </a:fld>
            <a:endParaRPr lang="en-ZA"/>
          </a:p>
        </p:txBody>
      </p:sp>
    </p:spTree>
    <p:extLst>
      <p:ext uri="{BB962C8B-B14F-4D97-AF65-F5344CB8AC3E}">
        <p14:creationId xmlns:p14="http://schemas.microsoft.com/office/powerpoint/2010/main" val="4091786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ZA" dirty="0" smtClean="0"/>
              <a:t>14 RADAR’s (C-, S- and X-band),</a:t>
            </a:r>
            <a:r>
              <a:rPr lang="en-ZA" baseline="0" dirty="0" smtClean="0"/>
              <a:t> one mobile radar</a:t>
            </a:r>
            <a:endParaRPr lang="en-ZA" dirty="0"/>
          </a:p>
        </p:txBody>
      </p:sp>
      <p:sp>
        <p:nvSpPr>
          <p:cNvPr id="4" name="Slide Number Placeholder 3"/>
          <p:cNvSpPr>
            <a:spLocks noGrp="1"/>
          </p:cNvSpPr>
          <p:nvPr>
            <p:ph type="sldNum" sz="quarter" idx="10"/>
          </p:nvPr>
        </p:nvSpPr>
        <p:spPr/>
        <p:txBody>
          <a:bodyPr/>
          <a:lstStyle/>
          <a:p>
            <a:pPr>
              <a:defRPr/>
            </a:pPr>
            <a:fld id="{EEA0F4FD-C8BF-4EF0-BC02-E472E03213C8}" type="slidenum">
              <a:rPr lang="en-ZA" smtClean="0"/>
              <a:pPr>
                <a:defRPr/>
              </a:pPr>
              <a:t>12</a:t>
            </a:fld>
            <a:endParaRPr lang="en-ZA"/>
          </a:p>
        </p:txBody>
      </p:sp>
    </p:spTree>
    <p:extLst>
      <p:ext uri="{BB962C8B-B14F-4D97-AF65-F5344CB8AC3E}">
        <p14:creationId xmlns:p14="http://schemas.microsoft.com/office/powerpoint/2010/main" val="27984014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txBox="1">
            <a:spLocks noGrp="1" noChangeArrowheads="1"/>
          </p:cNvSpPr>
          <p:nvPr/>
        </p:nvSpPr>
        <p:spPr bwMode="auto">
          <a:xfrm>
            <a:off x="3897000" y="9660728"/>
            <a:ext cx="2980055" cy="508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443" tIns="48221" rIns="96443" bIns="48221" anchor="b"/>
          <a:lstStyle>
            <a:lvl1pPr>
              <a:defRPr sz="1400">
                <a:solidFill>
                  <a:schemeClr val="tx1"/>
                </a:solidFill>
                <a:latin typeface="Arial" panose="020B0604020202020204" pitchFamily="34" charset="0"/>
                <a:cs typeface="Arial" panose="020B0604020202020204" pitchFamily="34" charset="0"/>
              </a:defRPr>
            </a:lvl1pPr>
            <a:lvl2pPr marL="742950" indent="-285750">
              <a:defRPr sz="1400">
                <a:solidFill>
                  <a:schemeClr val="tx1"/>
                </a:solidFill>
                <a:latin typeface="Arial" panose="020B0604020202020204" pitchFamily="34" charset="0"/>
                <a:cs typeface="Arial" panose="020B0604020202020204" pitchFamily="34" charset="0"/>
              </a:defRPr>
            </a:lvl2pPr>
            <a:lvl3pPr marL="1143000" indent="-228600">
              <a:defRPr sz="1400">
                <a:solidFill>
                  <a:schemeClr val="tx1"/>
                </a:solidFill>
                <a:latin typeface="Arial" panose="020B0604020202020204" pitchFamily="34" charset="0"/>
                <a:cs typeface="Arial" panose="020B0604020202020204" pitchFamily="34" charset="0"/>
              </a:defRPr>
            </a:lvl3pPr>
            <a:lvl4pPr marL="1600200" indent="-228600">
              <a:defRPr sz="1400">
                <a:solidFill>
                  <a:schemeClr val="tx1"/>
                </a:solidFill>
                <a:latin typeface="Arial" panose="020B0604020202020204" pitchFamily="34" charset="0"/>
                <a:cs typeface="Arial" panose="020B0604020202020204" pitchFamily="34" charset="0"/>
              </a:defRPr>
            </a:lvl4pPr>
            <a:lvl5pPr marL="2057400" indent="-228600">
              <a:defRPr sz="14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sz="14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sz="14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sz="14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sz="1400">
                <a:solidFill>
                  <a:schemeClr val="tx1"/>
                </a:solidFill>
                <a:latin typeface="Arial" panose="020B0604020202020204" pitchFamily="34" charset="0"/>
                <a:cs typeface="Arial" panose="020B0604020202020204" pitchFamily="34" charset="0"/>
              </a:defRPr>
            </a:lvl9pPr>
          </a:lstStyle>
          <a:p>
            <a:pPr algn="r"/>
            <a:fld id="{729212C8-3105-44A0-984B-B33FA84C73A0}" type="slidenum">
              <a:rPr lang="en-US" altLang="en-US" sz="1300">
                <a:latin typeface="Calibri" panose="020F0502020204030204" pitchFamily="34" charset="0"/>
              </a:rPr>
              <a:pPr algn="r"/>
              <a:t>14</a:t>
            </a:fld>
            <a:endParaRPr lang="en-US" altLang="en-US" sz="1300">
              <a:latin typeface="Calibri" panose="020F0502020204030204" pitchFamily="34" charset="0"/>
            </a:endParaRPr>
          </a:p>
        </p:txBody>
      </p:sp>
      <p:sp>
        <p:nvSpPr>
          <p:cNvPr id="3379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ea typeface="ＭＳ Ｐゴシック" panose="020B0600070205080204" pitchFamily="34" charset="-128"/>
            </a:endParaRPr>
          </a:p>
        </p:txBody>
      </p:sp>
      <p:sp>
        <p:nvSpPr>
          <p:cNvPr id="20484" name="Footer Placeholder 4"/>
          <p:cNvSpPr>
            <a:spLocks noGrp="1"/>
          </p:cNvSpPr>
          <p:nvPr>
            <p:ph type="ftr" sz="quarter" idx="4"/>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endParaRPr lang="en-US" dirty="0" smtClean="0"/>
          </a:p>
        </p:txBody>
      </p:sp>
    </p:spTree>
    <p:extLst>
      <p:ext uri="{BB962C8B-B14F-4D97-AF65-F5344CB8AC3E}">
        <p14:creationId xmlns:p14="http://schemas.microsoft.com/office/powerpoint/2010/main" val="29819773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3897000" y="9660728"/>
            <a:ext cx="2980055" cy="508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443" tIns="48221" rIns="96443" bIns="48221" anchor="b"/>
          <a:lstStyle>
            <a:lvl1pPr>
              <a:defRPr sz="1400">
                <a:solidFill>
                  <a:schemeClr val="tx1"/>
                </a:solidFill>
                <a:latin typeface="Arial" panose="020B0604020202020204" pitchFamily="34" charset="0"/>
                <a:cs typeface="Arial" panose="020B0604020202020204" pitchFamily="34" charset="0"/>
              </a:defRPr>
            </a:lvl1pPr>
            <a:lvl2pPr marL="742950" indent="-285750">
              <a:defRPr sz="1400">
                <a:solidFill>
                  <a:schemeClr val="tx1"/>
                </a:solidFill>
                <a:latin typeface="Arial" panose="020B0604020202020204" pitchFamily="34" charset="0"/>
                <a:cs typeface="Arial" panose="020B0604020202020204" pitchFamily="34" charset="0"/>
              </a:defRPr>
            </a:lvl2pPr>
            <a:lvl3pPr marL="1143000" indent="-228600">
              <a:defRPr sz="1400">
                <a:solidFill>
                  <a:schemeClr val="tx1"/>
                </a:solidFill>
                <a:latin typeface="Arial" panose="020B0604020202020204" pitchFamily="34" charset="0"/>
                <a:cs typeface="Arial" panose="020B0604020202020204" pitchFamily="34" charset="0"/>
              </a:defRPr>
            </a:lvl3pPr>
            <a:lvl4pPr marL="1600200" indent="-228600">
              <a:defRPr sz="1400">
                <a:solidFill>
                  <a:schemeClr val="tx1"/>
                </a:solidFill>
                <a:latin typeface="Arial" panose="020B0604020202020204" pitchFamily="34" charset="0"/>
                <a:cs typeface="Arial" panose="020B0604020202020204" pitchFamily="34" charset="0"/>
              </a:defRPr>
            </a:lvl4pPr>
            <a:lvl5pPr marL="2057400" indent="-228600">
              <a:defRPr sz="14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sz="14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sz="14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sz="14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sz="1400">
                <a:solidFill>
                  <a:schemeClr val="tx1"/>
                </a:solidFill>
                <a:latin typeface="Arial" panose="020B0604020202020204" pitchFamily="34" charset="0"/>
                <a:cs typeface="Arial" panose="020B0604020202020204" pitchFamily="34" charset="0"/>
              </a:defRPr>
            </a:lvl9pPr>
          </a:lstStyle>
          <a:p>
            <a:pPr algn="r"/>
            <a:fld id="{B1B47740-94F9-417E-A9AE-1DDB6F2D640C}" type="slidenum">
              <a:rPr lang="en-US" altLang="en-US" sz="1300">
                <a:latin typeface="Calibri" panose="020F0502020204030204" pitchFamily="34" charset="0"/>
              </a:rPr>
              <a:pPr algn="r"/>
              <a:t>15</a:t>
            </a:fld>
            <a:endParaRPr lang="en-US" altLang="en-US" sz="1300">
              <a:latin typeface="Calibri" panose="020F0502020204030204" pitchFamily="34" charset="0"/>
            </a:endParaRPr>
          </a:p>
        </p:txBody>
      </p:sp>
      <p:sp>
        <p:nvSpPr>
          <p:cNvPr id="3584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ea typeface="ＭＳ Ｐゴシック" panose="020B0600070205080204" pitchFamily="34" charset="-128"/>
            </a:endParaRPr>
          </a:p>
        </p:txBody>
      </p:sp>
      <p:sp>
        <p:nvSpPr>
          <p:cNvPr id="20484" name="Footer Placeholder 4"/>
          <p:cNvSpPr>
            <a:spLocks noGrp="1"/>
          </p:cNvSpPr>
          <p:nvPr>
            <p:ph type="ftr" sz="quarter" idx="4"/>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endParaRPr lang="en-US" dirty="0" smtClean="0"/>
          </a:p>
        </p:txBody>
      </p:sp>
    </p:spTree>
    <p:extLst>
      <p:ext uri="{BB962C8B-B14F-4D97-AF65-F5344CB8AC3E}">
        <p14:creationId xmlns:p14="http://schemas.microsoft.com/office/powerpoint/2010/main" val="19019178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430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500">
                <a:solidFill>
                  <a:schemeClr val="tx1"/>
                </a:solidFill>
                <a:latin typeface="Arial" panose="020B0604020202020204" pitchFamily="34" charset="0"/>
                <a:cs typeface="Arial" panose="020B0604020202020204" pitchFamily="34" charset="0"/>
              </a:defRPr>
            </a:lvl1pPr>
            <a:lvl2pPr marL="783597" indent="-301383">
              <a:defRPr sz="1500">
                <a:solidFill>
                  <a:schemeClr val="tx1"/>
                </a:solidFill>
                <a:latin typeface="Arial" panose="020B0604020202020204" pitchFamily="34" charset="0"/>
                <a:cs typeface="Arial" panose="020B0604020202020204" pitchFamily="34" charset="0"/>
              </a:defRPr>
            </a:lvl2pPr>
            <a:lvl3pPr marL="1205534" indent="-241107">
              <a:defRPr sz="1500">
                <a:solidFill>
                  <a:schemeClr val="tx1"/>
                </a:solidFill>
                <a:latin typeface="Arial" panose="020B0604020202020204" pitchFamily="34" charset="0"/>
                <a:cs typeface="Arial" panose="020B0604020202020204" pitchFamily="34" charset="0"/>
              </a:defRPr>
            </a:lvl3pPr>
            <a:lvl4pPr marL="1687748" indent="-241107">
              <a:defRPr sz="1500">
                <a:solidFill>
                  <a:schemeClr val="tx1"/>
                </a:solidFill>
                <a:latin typeface="Arial" panose="020B0604020202020204" pitchFamily="34" charset="0"/>
                <a:cs typeface="Arial" panose="020B0604020202020204" pitchFamily="34" charset="0"/>
              </a:defRPr>
            </a:lvl4pPr>
            <a:lvl5pPr marL="2169963" indent="-241107">
              <a:defRPr sz="1500">
                <a:solidFill>
                  <a:schemeClr val="tx1"/>
                </a:solidFill>
                <a:latin typeface="Arial" panose="020B0604020202020204" pitchFamily="34" charset="0"/>
                <a:cs typeface="Arial" panose="020B0604020202020204" pitchFamily="34" charset="0"/>
              </a:defRPr>
            </a:lvl5pPr>
            <a:lvl6pPr marL="2652176" indent="-241107" defTabSz="482214" eaLnBrk="0" fontAlgn="base" hangingPunct="0">
              <a:spcBef>
                <a:spcPct val="0"/>
              </a:spcBef>
              <a:spcAft>
                <a:spcPct val="0"/>
              </a:spcAft>
              <a:defRPr sz="1500">
                <a:solidFill>
                  <a:schemeClr val="tx1"/>
                </a:solidFill>
                <a:latin typeface="Arial" panose="020B0604020202020204" pitchFamily="34" charset="0"/>
                <a:cs typeface="Arial" panose="020B0604020202020204" pitchFamily="34" charset="0"/>
              </a:defRPr>
            </a:lvl6pPr>
            <a:lvl7pPr marL="3134390" indent="-241107" defTabSz="482214" eaLnBrk="0" fontAlgn="base" hangingPunct="0">
              <a:spcBef>
                <a:spcPct val="0"/>
              </a:spcBef>
              <a:spcAft>
                <a:spcPct val="0"/>
              </a:spcAft>
              <a:defRPr sz="1500">
                <a:solidFill>
                  <a:schemeClr val="tx1"/>
                </a:solidFill>
                <a:latin typeface="Arial" panose="020B0604020202020204" pitchFamily="34" charset="0"/>
                <a:cs typeface="Arial" panose="020B0604020202020204" pitchFamily="34" charset="0"/>
              </a:defRPr>
            </a:lvl7pPr>
            <a:lvl8pPr marL="3616602" indent="-241107" defTabSz="482214" eaLnBrk="0" fontAlgn="base" hangingPunct="0">
              <a:spcBef>
                <a:spcPct val="0"/>
              </a:spcBef>
              <a:spcAft>
                <a:spcPct val="0"/>
              </a:spcAft>
              <a:defRPr sz="1500">
                <a:solidFill>
                  <a:schemeClr val="tx1"/>
                </a:solidFill>
                <a:latin typeface="Arial" panose="020B0604020202020204" pitchFamily="34" charset="0"/>
                <a:cs typeface="Arial" panose="020B0604020202020204" pitchFamily="34" charset="0"/>
              </a:defRPr>
            </a:lvl8pPr>
            <a:lvl9pPr marL="4098817" indent="-241107" defTabSz="482214" eaLnBrk="0" fontAlgn="base" hangingPunct="0">
              <a:spcBef>
                <a:spcPct val="0"/>
              </a:spcBef>
              <a:spcAft>
                <a:spcPct val="0"/>
              </a:spcAft>
              <a:defRPr sz="1500">
                <a:solidFill>
                  <a:schemeClr val="tx1"/>
                </a:solidFill>
                <a:latin typeface="Arial" panose="020B0604020202020204" pitchFamily="34" charset="0"/>
                <a:cs typeface="Arial" panose="020B0604020202020204" pitchFamily="34" charset="0"/>
              </a:defRPr>
            </a:lvl9pPr>
          </a:lstStyle>
          <a:p>
            <a:fld id="{D3069309-C5F5-4541-8B83-B4EF3F113FDB}" type="slidenum">
              <a:rPr lang="en-ZA" altLang="en-US" sz="1300">
                <a:latin typeface="Calibri" panose="020F0502020204030204" pitchFamily="34" charset="0"/>
              </a:rPr>
              <a:pPr/>
              <a:t>19</a:t>
            </a:fld>
            <a:endParaRPr lang="en-ZA" altLang="en-US" sz="1300">
              <a:latin typeface="Calibri" panose="020F0502020204030204" pitchFamily="34" charset="0"/>
            </a:endParaRPr>
          </a:p>
        </p:txBody>
      </p:sp>
    </p:spTree>
    <p:extLst>
      <p:ext uri="{BB962C8B-B14F-4D97-AF65-F5344CB8AC3E}">
        <p14:creationId xmlns:p14="http://schemas.microsoft.com/office/powerpoint/2010/main" val="34047640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500">
                <a:solidFill>
                  <a:schemeClr val="tx1"/>
                </a:solidFill>
                <a:latin typeface="Arial" panose="020B0604020202020204" pitchFamily="34" charset="0"/>
                <a:cs typeface="Arial" panose="020B0604020202020204" pitchFamily="34" charset="0"/>
              </a:defRPr>
            </a:lvl1pPr>
            <a:lvl2pPr marL="783597" indent="-301383">
              <a:defRPr sz="1500">
                <a:solidFill>
                  <a:schemeClr val="tx1"/>
                </a:solidFill>
                <a:latin typeface="Arial" panose="020B0604020202020204" pitchFamily="34" charset="0"/>
                <a:cs typeface="Arial" panose="020B0604020202020204" pitchFamily="34" charset="0"/>
              </a:defRPr>
            </a:lvl2pPr>
            <a:lvl3pPr marL="1205534" indent="-241107">
              <a:defRPr sz="1500">
                <a:solidFill>
                  <a:schemeClr val="tx1"/>
                </a:solidFill>
                <a:latin typeface="Arial" panose="020B0604020202020204" pitchFamily="34" charset="0"/>
                <a:cs typeface="Arial" panose="020B0604020202020204" pitchFamily="34" charset="0"/>
              </a:defRPr>
            </a:lvl3pPr>
            <a:lvl4pPr marL="1687748" indent="-241107">
              <a:defRPr sz="1500">
                <a:solidFill>
                  <a:schemeClr val="tx1"/>
                </a:solidFill>
                <a:latin typeface="Arial" panose="020B0604020202020204" pitchFamily="34" charset="0"/>
                <a:cs typeface="Arial" panose="020B0604020202020204" pitchFamily="34" charset="0"/>
              </a:defRPr>
            </a:lvl4pPr>
            <a:lvl5pPr marL="2169963" indent="-241107">
              <a:defRPr sz="1500">
                <a:solidFill>
                  <a:schemeClr val="tx1"/>
                </a:solidFill>
                <a:latin typeface="Arial" panose="020B0604020202020204" pitchFamily="34" charset="0"/>
                <a:cs typeface="Arial" panose="020B0604020202020204" pitchFamily="34" charset="0"/>
              </a:defRPr>
            </a:lvl5pPr>
            <a:lvl6pPr marL="2652176" indent="-241107" defTabSz="482214" eaLnBrk="0" fontAlgn="base" hangingPunct="0">
              <a:spcBef>
                <a:spcPct val="0"/>
              </a:spcBef>
              <a:spcAft>
                <a:spcPct val="0"/>
              </a:spcAft>
              <a:defRPr sz="1500">
                <a:solidFill>
                  <a:schemeClr val="tx1"/>
                </a:solidFill>
                <a:latin typeface="Arial" panose="020B0604020202020204" pitchFamily="34" charset="0"/>
                <a:cs typeface="Arial" panose="020B0604020202020204" pitchFamily="34" charset="0"/>
              </a:defRPr>
            </a:lvl6pPr>
            <a:lvl7pPr marL="3134390" indent="-241107" defTabSz="482214" eaLnBrk="0" fontAlgn="base" hangingPunct="0">
              <a:spcBef>
                <a:spcPct val="0"/>
              </a:spcBef>
              <a:spcAft>
                <a:spcPct val="0"/>
              </a:spcAft>
              <a:defRPr sz="1500">
                <a:solidFill>
                  <a:schemeClr val="tx1"/>
                </a:solidFill>
                <a:latin typeface="Arial" panose="020B0604020202020204" pitchFamily="34" charset="0"/>
                <a:cs typeface="Arial" panose="020B0604020202020204" pitchFamily="34" charset="0"/>
              </a:defRPr>
            </a:lvl7pPr>
            <a:lvl8pPr marL="3616602" indent="-241107" defTabSz="482214" eaLnBrk="0" fontAlgn="base" hangingPunct="0">
              <a:spcBef>
                <a:spcPct val="0"/>
              </a:spcBef>
              <a:spcAft>
                <a:spcPct val="0"/>
              </a:spcAft>
              <a:defRPr sz="1500">
                <a:solidFill>
                  <a:schemeClr val="tx1"/>
                </a:solidFill>
                <a:latin typeface="Arial" panose="020B0604020202020204" pitchFamily="34" charset="0"/>
                <a:cs typeface="Arial" panose="020B0604020202020204" pitchFamily="34" charset="0"/>
              </a:defRPr>
            </a:lvl8pPr>
            <a:lvl9pPr marL="4098817" indent="-241107" defTabSz="482214" eaLnBrk="0" fontAlgn="base" hangingPunct="0">
              <a:spcBef>
                <a:spcPct val="0"/>
              </a:spcBef>
              <a:spcAft>
                <a:spcPct val="0"/>
              </a:spcAft>
              <a:defRPr sz="1500">
                <a:solidFill>
                  <a:schemeClr val="tx1"/>
                </a:solidFill>
                <a:latin typeface="Arial" panose="020B0604020202020204" pitchFamily="34" charset="0"/>
                <a:cs typeface="Arial" panose="020B0604020202020204" pitchFamily="34" charset="0"/>
              </a:defRPr>
            </a:lvl9pPr>
          </a:lstStyle>
          <a:p>
            <a:fld id="{3D1FA8E8-56D5-4AC3-99CA-53FF0633FB12}" type="slidenum">
              <a:rPr lang="en-US" altLang="en-US" sz="1300">
                <a:latin typeface="Calibri" panose="020F0502020204030204" pitchFamily="34" charset="0"/>
                <a:ea typeface="ＭＳ Ｐゴシック" panose="020B0600070205080204" pitchFamily="34" charset="-128"/>
              </a:rPr>
              <a:pPr/>
              <a:t>20</a:t>
            </a:fld>
            <a:endParaRPr lang="en-US" altLang="en-US" sz="1300">
              <a:latin typeface="Calibri" panose="020F0502020204030204" pitchFamily="34" charset="0"/>
              <a:ea typeface="ＭＳ Ｐゴシック" panose="020B0600070205080204" pitchFamily="34" charset="-128"/>
            </a:endParaRPr>
          </a:p>
        </p:txBody>
      </p:sp>
      <p:sp>
        <p:nvSpPr>
          <p:cNvPr id="45059" name="Rectangle 1"/>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45060" name="Rectangle 2"/>
          <p:cNvSpPr>
            <a:spLocks noGrp="1" noChangeArrowheads="1"/>
          </p:cNvSpPr>
          <p:nvPr>
            <p:ph type="body" idx="1"/>
          </p:nvPr>
        </p:nvSpPr>
        <p:spPr bwMode="auto">
          <a:xfrm>
            <a:off x="916941" y="4751348"/>
            <a:ext cx="5043170" cy="450127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endParaRPr lang="en-US" altLang="en-US" smtClean="0"/>
          </a:p>
        </p:txBody>
      </p:sp>
    </p:spTree>
    <p:extLst>
      <p:ext uri="{BB962C8B-B14F-4D97-AF65-F5344CB8AC3E}">
        <p14:creationId xmlns:p14="http://schemas.microsoft.com/office/powerpoint/2010/main" val="23434424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471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500">
                <a:solidFill>
                  <a:schemeClr val="tx1"/>
                </a:solidFill>
                <a:latin typeface="Arial" panose="020B0604020202020204" pitchFamily="34" charset="0"/>
                <a:cs typeface="Arial" panose="020B0604020202020204" pitchFamily="34" charset="0"/>
              </a:defRPr>
            </a:lvl1pPr>
            <a:lvl2pPr marL="783597" indent="-301383">
              <a:defRPr sz="1500">
                <a:solidFill>
                  <a:schemeClr val="tx1"/>
                </a:solidFill>
                <a:latin typeface="Arial" panose="020B0604020202020204" pitchFamily="34" charset="0"/>
                <a:cs typeface="Arial" panose="020B0604020202020204" pitchFamily="34" charset="0"/>
              </a:defRPr>
            </a:lvl2pPr>
            <a:lvl3pPr marL="1205534" indent="-241107">
              <a:defRPr sz="1500">
                <a:solidFill>
                  <a:schemeClr val="tx1"/>
                </a:solidFill>
                <a:latin typeface="Arial" panose="020B0604020202020204" pitchFamily="34" charset="0"/>
                <a:cs typeface="Arial" panose="020B0604020202020204" pitchFamily="34" charset="0"/>
              </a:defRPr>
            </a:lvl3pPr>
            <a:lvl4pPr marL="1687748" indent="-241107">
              <a:defRPr sz="1500">
                <a:solidFill>
                  <a:schemeClr val="tx1"/>
                </a:solidFill>
                <a:latin typeface="Arial" panose="020B0604020202020204" pitchFamily="34" charset="0"/>
                <a:cs typeface="Arial" panose="020B0604020202020204" pitchFamily="34" charset="0"/>
              </a:defRPr>
            </a:lvl4pPr>
            <a:lvl5pPr marL="2169963" indent="-241107">
              <a:defRPr sz="1500">
                <a:solidFill>
                  <a:schemeClr val="tx1"/>
                </a:solidFill>
                <a:latin typeface="Arial" panose="020B0604020202020204" pitchFamily="34" charset="0"/>
                <a:cs typeface="Arial" panose="020B0604020202020204" pitchFamily="34" charset="0"/>
              </a:defRPr>
            </a:lvl5pPr>
            <a:lvl6pPr marL="2652176" indent="-241107" defTabSz="482214" eaLnBrk="0" fontAlgn="base" hangingPunct="0">
              <a:spcBef>
                <a:spcPct val="0"/>
              </a:spcBef>
              <a:spcAft>
                <a:spcPct val="0"/>
              </a:spcAft>
              <a:defRPr sz="1500">
                <a:solidFill>
                  <a:schemeClr val="tx1"/>
                </a:solidFill>
                <a:latin typeface="Arial" panose="020B0604020202020204" pitchFamily="34" charset="0"/>
                <a:cs typeface="Arial" panose="020B0604020202020204" pitchFamily="34" charset="0"/>
              </a:defRPr>
            </a:lvl6pPr>
            <a:lvl7pPr marL="3134390" indent="-241107" defTabSz="482214" eaLnBrk="0" fontAlgn="base" hangingPunct="0">
              <a:spcBef>
                <a:spcPct val="0"/>
              </a:spcBef>
              <a:spcAft>
                <a:spcPct val="0"/>
              </a:spcAft>
              <a:defRPr sz="1500">
                <a:solidFill>
                  <a:schemeClr val="tx1"/>
                </a:solidFill>
                <a:latin typeface="Arial" panose="020B0604020202020204" pitchFamily="34" charset="0"/>
                <a:cs typeface="Arial" panose="020B0604020202020204" pitchFamily="34" charset="0"/>
              </a:defRPr>
            </a:lvl7pPr>
            <a:lvl8pPr marL="3616602" indent="-241107" defTabSz="482214" eaLnBrk="0" fontAlgn="base" hangingPunct="0">
              <a:spcBef>
                <a:spcPct val="0"/>
              </a:spcBef>
              <a:spcAft>
                <a:spcPct val="0"/>
              </a:spcAft>
              <a:defRPr sz="1500">
                <a:solidFill>
                  <a:schemeClr val="tx1"/>
                </a:solidFill>
                <a:latin typeface="Arial" panose="020B0604020202020204" pitchFamily="34" charset="0"/>
                <a:cs typeface="Arial" panose="020B0604020202020204" pitchFamily="34" charset="0"/>
              </a:defRPr>
            </a:lvl8pPr>
            <a:lvl9pPr marL="4098817" indent="-241107" defTabSz="482214" eaLnBrk="0" fontAlgn="base" hangingPunct="0">
              <a:spcBef>
                <a:spcPct val="0"/>
              </a:spcBef>
              <a:spcAft>
                <a:spcPct val="0"/>
              </a:spcAft>
              <a:defRPr sz="1500">
                <a:solidFill>
                  <a:schemeClr val="tx1"/>
                </a:solidFill>
                <a:latin typeface="Arial" panose="020B0604020202020204" pitchFamily="34" charset="0"/>
                <a:cs typeface="Arial" panose="020B0604020202020204" pitchFamily="34" charset="0"/>
              </a:defRPr>
            </a:lvl9pPr>
          </a:lstStyle>
          <a:p>
            <a:fld id="{13C16FE8-7576-4181-A2F3-26F4775470A2}" type="slidenum">
              <a:rPr lang="en-ZA" altLang="en-US" sz="1300">
                <a:latin typeface="Calibri" panose="020F0502020204030204" pitchFamily="34" charset="0"/>
              </a:rPr>
              <a:pPr/>
              <a:t>21</a:t>
            </a:fld>
            <a:endParaRPr lang="en-ZA" altLang="en-US" sz="1300">
              <a:latin typeface="Calibri" panose="020F0502020204030204" pitchFamily="34" charset="0"/>
            </a:endParaRPr>
          </a:p>
        </p:txBody>
      </p:sp>
    </p:spTree>
    <p:extLst>
      <p:ext uri="{BB962C8B-B14F-4D97-AF65-F5344CB8AC3E}">
        <p14:creationId xmlns:p14="http://schemas.microsoft.com/office/powerpoint/2010/main" val="26002012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txBox="1">
            <a:spLocks noGrp="1" noChangeArrowheads="1"/>
          </p:cNvSpPr>
          <p:nvPr/>
        </p:nvSpPr>
        <p:spPr bwMode="auto">
          <a:xfrm>
            <a:off x="3897000" y="9502696"/>
            <a:ext cx="2980055" cy="5001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443" tIns="48221" rIns="96443" bIns="48221" anchor="b"/>
          <a:lstStyle>
            <a:lvl1pPr>
              <a:defRPr sz="1400">
                <a:solidFill>
                  <a:schemeClr val="tx1"/>
                </a:solidFill>
                <a:latin typeface="Arial" panose="020B0604020202020204" pitchFamily="34" charset="0"/>
                <a:cs typeface="Arial" panose="020B0604020202020204" pitchFamily="34" charset="0"/>
              </a:defRPr>
            </a:lvl1pPr>
            <a:lvl2pPr marL="742950" indent="-285750">
              <a:defRPr sz="1400">
                <a:solidFill>
                  <a:schemeClr val="tx1"/>
                </a:solidFill>
                <a:latin typeface="Arial" panose="020B0604020202020204" pitchFamily="34" charset="0"/>
                <a:cs typeface="Arial" panose="020B0604020202020204" pitchFamily="34" charset="0"/>
              </a:defRPr>
            </a:lvl2pPr>
            <a:lvl3pPr marL="1143000" indent="-228600">
              <a:defRPr sz="1400">
                <a:solidFill>
                  <a:schemeClr val="tx1"/>
                </a:solidFill>
                <a:latin typeface="Arial" panose="020B0604020202020204" pitchFamily="34" charset="0"/>
                <a:cs typeface="Arial" panose="020B0604020202020204" pitchFamily="34" charset="0"/>
              </a:defRPr>
            </a:lvl3pPr>
            <a:lvl4pPr marL="1600200" indent="-228600">
              <a:defRPr sz="1400">
                <a:solidFill>
                  <a:schemeClr val="tx1"/>
                </a:solidFill>
                <a:latin typeface="Arial" panose="020B0604020202020204" pitchFamily="34" charset="0"/>
                <a:cs typeface="Arial" panose="020B0604020202020204" pitchFamily="34" charset="0"/>
              </a:defRPr>
            </a:lvl4pPr>
            <a:lvl5pPr marL="2057400" indent="-228600">
              <a:defRPr sz="14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sz="14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sz="14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sz="14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sz="1400">
                <a:solidFill>
                  <a:schemeClr val="tx1"/>
                </a:solidFill>
                <a:latin typeface="Arial" panose="020B0604020202020204" pitchFamily="34" charset="0"/>
                <a:cs typeface="Arial" panose="020B0604020202020204" pitchFamily="34" charset="0"/>
              </a:defRPr>
            </a:lvl9pPr>
          </a:lstStyle>
          <a:p>
            <a:pPr algn="r"/>
            <a:fld id="{CDCCF854-8424-4E7C-B106-ED4C9F35F6A8}" type="slidenum">
              <a:rPr lang="en-US" altLang="en-US" sz="1300">
                <a:latin typeface="Calibri" panose="020F0502020204030204" pitchFamily="34" charset="0"/>
              </a:rPr>
              <a:pPr algn="r"/>
              <a:t>22</a:t>
            </a:fld>
            <a:endParaRPr lang="en-US" altLang="en-US" sz="1300">
              <a:latin typeface="Calibri" panose="020F0502020204030204" pitchFamily="34" charset="0"/>
            </a:endParaRPr>
          </a:p>
        </p:txBody>
      </p:sp>
      <p:sp>
        <p:nvSpPr>
          <p:cNvPr id="4915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smtClean="0">
                <a:ea typeface="ＭＳ Ｐゴシック" panose="020B0600070205080204" pitchFamily="34" charset="-128"/>
              </a:rPr>
              <a:t>Original infrastructure funded by Government however SAWS has also expanded the observation network using its own resources/reserves. SAWS also has to maintain the infrastructure using its operational budget together with the operational costs quality controlling. Although SAWS is perceived to be selling raw data, more work required beyond instrument measurement to ensure quality. This is despite SAWS funding cut by R16 million in 2011/12. If SAWS were to deem climate data a free service then an additional grant would be required to covers: Additional staff costs with the extra work, operational costs for maintaining the observation network, funding for additional infrastructure required. </a:t>
            </a:r>
            <a:r>
              <a:rPr lang="en-GB" altLang="en-US" dirty="0" smtClean="0"/>
              <a:t>The costs of ‘basic infrastructure’ which underpins the provision of meteorological services are short- to medium-term in nature, and  have relatively high depreciation rates. </a:t>
            </a:r>
            <a:endParaRPr lang="en-ZA" altLang="en-US" dirty="0" smtClean="0"/>
          </a:p>
          <a:p>
            <a:pPr eaLnBrk="1" hangingPunct="1">
              <a:spcBef>
                <a:spcPct val="0"/>
              </a:spcBef>
            </a:pPr>
            <a:r>
              <a:rPr lang="en-GB" altLang="en-US" dirty="0" smtClean="0"/>
              <a:t>This means there is a continuing need to upgrade/improve this infrastructure to maintain it as state-of-the-art systems.</a:t>
            </a:r>
            <a:endParaRPr lang="en-ZA" altLang="en-US" dirty="0" smtClean="0"/>
          </a:p>
          <a:p>
            <a:pPr eaLnBrk="1" hangingPunct="1">
              <a:spcBef>
                <a:spcPct val="0"/>
              </a:spcBef>
            </a:pPr>
            <a:endParaRPr lang="en-US" altLang="en-US" dirty="0" smtClean="0">
              <a:ea typeface="ＭＳ Ｐゴシック" panose="020B0600070205080204" pitchFamily="34" charset="-128"/>
            </a:endParaRPr>
          </a:p>
        </p:txBody>
      </p:sp>
      <p:sp>
        <p:nvSpPr>
          <p:cNvPr id="21509" name="Footer Placeholder 4"/>
          <p:cNvSpPr>
            <a:spLocks noGrp="1"/>
          </p:cNvSpPr>
          <p:nvPr>
            <p:ph type="ftr" sz="quarter" idx="4"/>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endParaRPr lang="en-US" smtClean="0">
              <a:ea typeface="ＭＳ Ｐゴシック" pitchFamily="34" charset="-128"/>
            </a:endParaRPr>
          </a:p>
        </p:txBody>
      </p:sp>
    </p:spTree>
    <p:extLst>
      <p:ext uri="{BB962C8B-B14F-4D97-AF65-F5344CB8AC3E}">
        <p14:creationId xmlns:p14="http://schemas.microsoft.com/office/powerpoint/2010/main" val="1598343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ZA" b="1" dirty="0"/>
              <a:t>Early warning service:</a:t>
            </a:r>
            <a:r>
              <a:rPr lang="en-ZA" dirty="0"/>
              <a:t> It conducts research and development (R&amp;D) to enhance early warnings of weather hazards over all time scales.</a:t>
            </a:r>
          </a:p>
          <a:p>
            <a:r>
              <a:rPr lang="en-ZA" b="1" dirty="0"/>
              <a:t>Numerical weather prediction:</a:t>
            </a:r>
            <a:r>
              <a:rPr lang="en-ZA" dirty="0"/>
              <a:t> In the light of the introduction of the new unified model for short-range forecasting, an ideal opportunity exists for the SAWS to ensure that cooperative research in the field of numerical weather prediction is focused on this particular model, its verification, improvement and the development of user-friendly products.</a:t>
            </a:r>
          </a:p>
          <a:p>
            <a:r>
              <a:rPr lang="en-ZA" b="1" dirty="0"/>
              <a:t>Climate change:</a:t>
            </a:r>
            <a:r>
              <a:rPr lang="en-ZA" dirty="0"/>
              <a:t> The SAWS is interested in ways to downscale the possible effects of global climate change and to determine impacts on local scales. These impacts will be important to guide the SAWS on ways to evolve its services and the types of systems required to deliver these services.</a:t>
            </a:r>
          </a:p>
          <a:p>
            <a:r>
              <a:rPr lang="en-ZA" b="1" dirty="0"/>
              <a:t>Air quality, atmospheric monitoring and research:</a:t>
            </a:r>
            <a:r>
              <a:rPr lang="en-ZA" dirty="0"/>
              <a:t> The sustained monitoring and research of atmospheric characteristics, trace gases, pollutants and aerosols that are critical to global climate change and air pollution monitoring are carried out by South Africa’s global atmosphere watch station at Cape Point.</a:t>
            </a:r>
          </a:p>
          <a:p>
            <a:r>
              <a:rPr lang="en-ZA" b="1" dirty="0"/>
              <a:t>Science/social impact research:</a:t>
            </a:r>
            <a:r>
              <a:rPr lang="en-ZA" dirty="0"/>
              <a:t> The SAWS strives to align its products and services with user needs, ensuring that these needs are correctly interpreted when developing and packaging new services. It also aims to optimally include indigenous knowledge in its services.</a:t>
            </a:r>
          </a:p>
          <a:p>
            <a:r>
              <a:rPr lang="en-ZA" b="1" dirty="0"/>
              <a:t>Technology development:</a:t>
            </a:r>
            <a:r>
              <a:rPr lang="en-ZA" dirty="0"/>
              <a:t> The SAWS aims to ensure that all technological developments with regard to instrumentation, new methods of observation, improved signal acquisitioning, data processing and interfacing to instrumentation are undertaken.</a:t>
            </a:r>
          </a:p>
          <a:p>
            <a:endParaRPr lang="en-ZA" dirty="0"/>
          </a:p>
        </p:txBody>
      </p:sp>
      <p:sp>
        <p:nvSpPr>
          <p:cNvPr id="4" name="Slide Number Placeholder 3"/>
          <p:cNvSpPr>
            <a:spLocks noGrp="1"/>
          </p:cNvSpPr>
          <p:nvPr>
            <p:ph type="sldNum" sz="quarter" idx="10"/>
          </p:nvPr>
        </p:nvSpPr>
        <p:spPr/>
        <p:txBody>
          <a:bodyPr/>
          <a:lstStyle/>
          <a:p>
            <a:pPr>
              <a:defRPr/>
            </a:pPr>
            <a:fld id="{EEA0F4FD-C8BF-4EF0-BC02-E472E03213C8}" type="slidenum">
              <a:rPr lang="en-ZA" smtClean="0"/>
              <a:pPr>
                <a:defRPr/>
              </a:pPr>
              <a:t>23</a:t>
            </a:fld>
            <a:endParaRPr lang="en-ZA"/>
          </a:p>
        </p:txBody>
      </p:sp>
    </p:spTree>
    <p:extLst>
      <p:ext uri="{BB962C8B-B14F-4D97-AF65-F5344CB8AC3E}">
        <p14:creationId xmlns:p14="http://schemas.microsoft.com/office/powerpoint/2010/main" val="38943492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ZA" sz="1200" b="0" i="0" kern="1200" dirty="0" smtClean="0">
                <a:solidFill>
                  <a:schemeClr val="tx1"/>
                </a:solidFill>
                <a:effectLst/>
                <a:latin typeface="+mn-lt"/>
                <a:ea typeface="+mn-ea"/>
                <a:cs typeface="+mn-cs"/>
              </a:rPr>
              <a:t>SAAQIS, provides a common platform for managing air quality information in South Africa. It makes data available to stakeholders including the public and provides a mechanism to ensure uniformity in the way air quality data is managed i.e. captured, stored, validated, analysed and reported on in South Africa.</a:t>
            </a:r>
            <a:endParaRPr lang="en-ZA" dirty="0"/>
          </a:p>
        </p:txBody>
      </p:sp>
      <p:sp>
        <p:nvSpPr>
          <p:cNvPr id="4" name="Slide Number Placeholder 3"/>
          <p:cNvSpPr>
            <a:spLocks noGrp="1"/>
          </p:cNvSpPr>
          <p:nvPr>
            <p:ph type="sldNum" sz="quarter" idx="10"/>
          </p:nvPr>
        </p:nvSpPr>
        <p:spPr/>
        <p:txBody>
          <a:bodyPr/>
          <a:lstStyle/>
          <a:p>
            <a:pPr>
              <a:defRPr/>
            </a:pPr>
            <a:fld id="{EEA0F4FD-C8BF-4EF0-BC02-E472E03213C8}" type="slidenum">
              <a:rPr lang="en-ZA" smtClean="0"/>
              <a:pPr>
                <a:defRPr/>
              </a:pPr>
              <a:t>25</a:t>
            </a:fld>
            <a:endParaRPr lang="en-ZA"/>
          </a:p>
        </p:txBody>
      </p:sp>
    </p:spTree>
    <p:extLst>
      <p:ext uri="{BB962C8B-B14F-4D97-AF65-F5344CB8AC3E}">
        <p14:creationId xmlns:p14="http://schemas.microsoft.com/office/powerpoint/2010/main" val="14320553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573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500">
                <a:solidFill>
                  <a:schemeClr val="tx1"/>
                </a:solidFill>
                <a:latin typeface="Arial" panose="020B0604020202020204" pitchFamily="34" charset="0"/>
                <a:cs typeface="Arial" panose="020B0604020202020204" pitchFamily="34" charset="0"/>
              </a:defRPr>
            </a:lvl1pPr>
            <a:lvl2pPr marL="783597" indent="-301383">
              <a:defRPr sz="1500">
                <a:solidFill>
                  <a:schemeClr val="tx1"/>
                </a:solidFill>
                <a:latin typeface="Arial" panose="020B0604020202020204" pitchFamily="34" charset="0"/>
                <a:cs typeface="Arial" panose="020B0604020202020204" pitchFamily="34" charset="0"/>
              </a:defRPr>
            </a:lvl2pPr>
            <a:lvl3pPr marL="1205534" indent="-241107">
              <a:defRPr sz="1500">
                <a:solidFill>
                  <a:schemeClr val="tx1"/>
                </a:solidFill>
                <a:latin typeface="Arial" panose="020B0604020202020204" pitchFamily="34" charset="0"/>
                <a:cs typeface="Arial" panose="020B0604020202020204" pitchFamily="34" charset="0"/>
              </a:defRPr>
            </a:lvl3pPr>
            <a:lvl4pPr marL="1687748" indent="-241107">
              <a:defRPr sz="1500">
                <a:solidFill>
                  <a:schemeClr val="tx1"/>
                </a:solidFill>
                <a:latin typeface="Arial" panose="020B0604020202020204" pitchFamily="34" charset="0"/>
                <a:cs typeface="Arial" panose="020B0604020202020204" pitchFamily="34" charset="0"/>
              </a:defRPr>
            </a:lvl4pPr>
            <a:lvl5pPr marL="2169963" indent="-241107">
              <a:defRPr sz="1500">
                <a:solidFill>
                  <a:schemeClr val="tx1"/>
                </a:solidFill>
                <a:latin typeface="Arial" panose="020B0604020202020204" pitchFamily="34" charset="0"/>
                <a:cs typeface="Arial" panose="020B0604020202020204" pitchFamily="34" charset="0"/>
              </a:defRPr>
            </a:lvl5pPr>
            <a:lvl6pPr marL="2652176" indent="-241107" defTabSz="482214" eaLnBrk="0" fontAlgn="base" hangingPunct="0">
              <a:spcBef>
                <a:spcPct val="0"/>
              </a:spcBef>
              <a:spcAft>
                <a:spcPct val="0"/>
              </a:spcAft>
              <a:defRPr sz="1500">
                <a:solidFill>
                  <a:schemeClr val="tx1"/>
                </a:solidFill>
                <a:latin typeface="Arial" panose="020B0604020202020204" pitchFamily="34" charset="0"/>
                <a:cs typeface="Arial" panose="020B0604020202020204" pitchFamily="34" charset="0"/>
              </a:defRPr>
            </a:lvl6pPr>
            <a:lvl7pPr marL="3134390" indent="-241107" defTabSz="482214" eaLnBrk="0" fontAlgn="base" hangingPunct="0">
              <a:spcBef>
                <a:spcPct val="0"/>
              </a:spcBef>
              <a:spcAft>
                <a:spcPct val="0"/>
              </a:spcAft>
              <a:defRPr sz="1500">
                <a:solidFill>
                  <a:schemeClr val="tx1"/>
                </a:solidFill>
                <a:latin typeface="Arial" panose="020B0604020202020204" pitchFamily="34" charset="0"/>
                <a:cs typeface="Arial" panose="020B0604020202020204" pitchFamily="34" charset="0"/>
              </a:defRPr>
            </a:lvl7pPr>
            <a:lvl8pPr marL="3616602" indent="-241107" defTabSz="482214" eaLnBrk="0" fontAlgn="base" hangingPunct="0">
              <a:spcBef>
                <a:spcPct val="0"/>
              </a:spcBef>
              <a:spcAft>
                <a:spcPct val="0"/>
              </a:spcAft>
              <a:defRPr sz="1500">
                <a:solidFill>
                  <a:schemeClr val="tx1"/>
                </a:solidFill>
                <a:latin typeface="Arial" panose="020B0604020202020204" pitchFamily="34" charset="0"/>
                <a:cs typeface="Arial" panose="020B0604020202020204" pitchFamily="34" charset="0"/>
              </a:defRPr>
            </a:lvl8pPr>
            <a:lvl9pPr marL="4098817" indent="-241107" defTabSz="482214" eaLnBrk="0" fontAlgn="base" hangingPunct="0">
              <a:spcBef>
                <a:spcPct val="0"/>
              </a:spcBef>
              <a:spcAft>
                <a:spcPct val="0"/>
              </a:spcAft>
              <a:defRPr sz="1500">
                <a:solidFill>
                  <a:schemeClr val="tx1"/>
                </a:solidFill>
                <a:latin typeface="Arial" panose="020B0604020202020204" pitchFamily="34" charset="0"/>
                <a:cs typeface="Arial" panose="020B0604020202020204" pitchFamily="34" charset="0"/>
              </a:defRPr>
            </a:lvl9pPr>
          </a:lstStyle>
          <a:p>
            <a:fld id="{7839C39D-CFBD-4192-A8F6-1B889DCFCCAD}" type="slidenum">
              <a:rPr lang="en-ZA" altLang="en-US" sz="1300">
                <a:latin typeface="Calibri" panose="020F0502020204030204" pitchFamily="34" charset="0"/>
              </a:rPr>
              <a:pPr/>
              <a:t>27</a:t>
            </a:fld>
            <a:endParaRPr lang="en-ZA" altLang="en-US" sz="1300">
              <a:latin typeface="Calibri" panose="020F0502020204030204" pitchFamily="34" charset="0"/>
            </a:endParaRPr>
          </a:p>
        </p:txBody>
      </p:sp>
    </p:spTree>
    <p:extLst>
      <p:ext uri="{BB962C8B-B14F-4D97-AF65-F5344CB8AC3E}">
        <p14:creationId xmlns:p14="http://schemas.microsoft.com/office/powerpoint/2010/main" val="29840776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710E9C6B-C523-4CE7-A1AF-DA66B7042E77}" type="slidenum">
              <a:rPr lang="en-ZA" smtClean="0"/>
              <a:pPr>
                <a:defRPr/>
              </a:pPr>
              <a:t>30</a:t>
            </a:fld>
            <a:endParaRPr lang="en-ZA" dirty="0"/>
          </a:p>
        </p:txBody>
      </p:sp>
    </p:spTree>
    <p:extLst>
      <p:ext uri="{BB962C8B-B14F-4D97-AF65-F5344CB8AC3E}">
        <p14:creationId xmlns:p14="http://schemas.microsoft.com/office/powerpoint/2010/main" val="20632434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710E9C6B-C523-4CE7-A1AF-DA66B7042E77}" type="slidenum">
              <a:rPr lang="en-ZA" smtClean="0"/>
              <a:pPr>
                <a:defRPr/>
              </a:pPr>
              <a:t>31</a:t>
            </a:fld>
            <a:endParaRPr lang="en-ZA" dirty="0"/>
          </a:p>
        </p:txBody>
      </p:sp>
    </p:spTree>
    <p:extLst>
      <p:ext uri="{BB962C8B-B14F-4D97-AF65-F5344CB8AC3E}">
        <p14:creationId xmlns:p14="http://schemas.microsoft.com/office/powerpoint/2010/main" val="27842805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ZA" altLang="en-US" smtClean="0"/>
          </a:p>
        </p:txBody>
      </p:sp>
      <p:sp>
        <p:nvSpPr>
          <p:cNvPr id="41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400">
                <a:solidFill>
                  <a:schemeClr val="tx1"/>
                </a:solidFill>
                <a:latin typeface="Arial" panose="020B0604020202020204" pitchFamily="34" charset="0"/>
                <a:cs typeface="Arial" panose="020B0604020202020204" pitchFamily="34" charset="0"/>
              </a:defRPr>
            </a:lvl1pPr>
            <a:lvl2pPr marL="742887" indent="-285726">
              <a:defRPr sz="1400">
                <a:solidFill>
                  <a:schemeClr val="tx1"/>
                </a:solidFill>
                <a:latin typeface="Arial" panose="020B0604020202020204" pitchFamily="34" charset="0"/>
                <a:cs typeface="Arial" panose="020B0604020202020204" pitchFamily="34" charset="0"/>
              </a:defRPr>
            </a:lvl2pPr>
            <a:lvl3pPr marL="1142903" indent="-228581">
              <a:defRPr sz="1400">
                <a:solidFill>
                  <a:schemeClr val="tx1"/>
                </a:solidFill>
                <a:latin typeface="Arial" panose="020B0604020202020204" pitchFamily="34" charset="0"/>
                <a:cs typeface="Arial" panose="020B0604020202020204" pitchFamily="34" charset="0"/>
              </a:defRPr>
            </a:lvl3pPr>
            <a:lvl4pPr marL="1600064" indent="-228581">
              <a:defRPr sz="1400">
                <a:solidFill>
                  <a:schemeClr val="tx1"/>
                </a:solidFill>
                <a:latin typeface="Arial" panose="020B0604020202020204" pitchFamily="34" charset="0"/>
                <a:cs typeface="Arial" panose="020B0604020202020204" pitchFamily="34" charset="0"/>
              </a:defRPr>
            </a:lvl4pPr>
            <a:lvl5pPr marL="2057226" indent="-228581">
              <a:defRPr sz="1400">
                <a:solidFill>
                  <a:schemeClr val="tx1"/>
                </a:solidFill>
                <a:latin typeface="Arial" panose="020B0604020202020204" pitchFamily="34" charset="0"/>
                <a:cs typeface="Arial" panose="020B0604020202020204" pitchFamily="34" charset="0"/>
              </a:defRPr>
            </a:lvl5pPr>
            <a:lvl6pPr marL="2514387" indent="-228581" defTabSz="457162" eaLnBrk="0" fontAlgn="base" hangingPunct="0">
              <a:spcBef>
                <a:spcPct val="0"/>
              </a:spcBef>
              <a:spcAft>
                <a:spcPct val="0"/>
              </a:spcAft>
              <a:defRPr sz="1400">
                <a:solidFill>
                  <a:schemeClr val="tx1"/>
                </a:solidFill>
                <a:latin typeface="Arial" panose="020B0604020202020204" pitchFamily="34" charset="0"/>
                <a:cs typeface="Arial" panose="020B0604020202020204" pitchFamily="34" charset="0"/>
              </a:defRPr>
            </a:lvl6pPr>
            <a:lvl7pPr marL="2971548" indent="-228581" defTabSz="457162" eaLnBrk="0" fontAlgn="base" hangingPunct="0">
              <a:spcBef>
                <a:spcPct val="0"/>
              </a:spcBef>
              <a:spcAft>
                <a:spcPct val="0"/>
              </a:spcAft>
              <a:defRPr sz="1400">
                <a:solidFill>
                  <a:schemeClr val="tx1"/>
                </a:solidFill>
                <a:latin typeface="Arial" panose="020B0604020202020204" pitchFamily="34" charset="0"/>
                <a:cs typeface="Arial" panose="020B0604020202020204" pitchFamily="34" charset="0"/>
              </a:defRPr>
            </a:lvl7pPr>
            <a:lvl8pPr marL="3428710" indent="-228581" defTabSz="457162" eaLnBrk="0" fontAlgn="base" hangingPunct="0">
              <a:spcBef>
                <a:spcPct val="0"/>
              </a:spcBef>
              <a:spcAft>
                <a:spcPct val="0"/>
              </a:spcAft>
              <a:defRPr sz="1400">
                <a:solidFill>
                  <a:schemeClr val="tx1"/>
                </a:solidFill>
                <a:latin typeface="Arial" panose="020B0604020202020204" pitchFamily="34" charset="0"/>
                <a:cs typeface="Arial" panose="020B0604020202020204" pitchFamily="34" charset="0"/>
              </a:defRPr>
            </a:lvl8pPr>
            <a:lvl9pPr marL="3885871" indent="-228581" defTabSz="457162" eaLnBrk="0" fontAlgn="base" hangingPunct="0">
              <a:spcBef>
                <a:spcPct val="0"/>
              </a:spcBef>
              <a:spcAft>
                <a:spcPct val="0"/>
              </a:spcAft>
              <a:defRPr sz="1400">
                <a:solidFill>
                  <a:schemeClr val="tx1"/>
                </a:solidFill>
                <a:latin typeface="Arial" panose="020B0604020202020204" pitchFamily="34" charset="0"/>
                <a:cs typeface="Arial" panose="020B0604020202020204" pitchFamily="34" charset="0"/>
              </a:defRPr>
            </a:lvl9pPr>
          </a:lstStyle>
          <a:p>
            <a:fld id="{2EABB3FE-03ED-48F7-B33A-E29E4F1FE361}" type="slidenum">
              <a:rPr lang="en-ZA" altLang="en-US" sz="1200">
                <a:latin typeface="Calibri" panose="020F0502020204030204" pitchFamily="34" charset="0"/>
              </a:rPr>
              <a:pPr/>
              <a:t>32</a:t>
            </a:fld>
            <a:endParaRPr lang="en-ZA" altLang="en-US" sz="1200">
              <a:latin typeface="Calibri" panose="020F0502020204030204" pitchFamily="34" charset="0"/>
            </a:endParaRPr>
          </a:p>
        </p:txBody>
      </p:sp>
    </p:spTree>
    <p:extLst>
      <p:ext uri="{BB962C8B-B14F-4D97-AF65-F5344CB8AC3E}">
        <p14:creationId xmlns:p14="http://schemas.microsoft.com/office/powerpoint/2010/main" val="4788698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mtClean="0"/>
              <a:t>Francis </a:t>
            </a:r>
          </a:p>
          <a:p>
            <a:r>
              <a:rPr lang="en-US" altLang="en-US" smtClean="0"/>
              <a:t>We also serve Lesotho, Mozambique, Zimbabwe, Angola, Malawi. Madagascar made a request in April to be served by Pretoria. </a:t>
            </a:r>
          </a:p>
          <a:p>
            <a:endParaRPr lang="en-US" altLang="en-US" smtClean="0"/>
          </a:p>
        </p:txBody>
      </p:sp>
      <p:sp>
        <p:nvSpPr>
          <p:cNvPr id="122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400">
                <a:solidFill>
                  <a:schemeClr val="tx1"/>
                </a:solidFill>
                <a:latin typeface="Arial" panose="020B0604020202020204" pitchFamily="34" charset="0"/>
                <a:cs typeface="Arial" panose="020B0604020202020204" pitchFamily="34" charset="0"/>
              </a:defRPr>
            </a:lvl1pPr>
            <a:lvl2pPr marL="742887" indent="-285726">
              <a:defRPr sz="1400">
                <a:solidFill>
                  <a:schemeClr val="tx1"/>
                </a:solidFill>
                <a:latin typeface="Arial" panose="020B0604020202020204" pitchFamily="34" charset="0"/>
                <a:cs typeface="Arial" panose="020B0604020202020204" pitchFamily="34" charset="0"/>
              </a:defRPr>
            </a:lvl2pPr>
            <a:lvl3pPr marL="1142903" indent="-228581">
              <a:defRPr sz="1400">
                <a:solidFill>
                  <a:schemeClr val="tx1"/>
                </a:solidFill>
                <a:latin typeface="Arial" panose="020B0604020202020204" pitchFamily="34" charset="0"/>
                <a:cs typeface="Arial" panose="020B0604020202020204" pitchFamily="34" charset="0"/>
              </a:defRPr>
            </a:lvl3pPr>
            <a:lvl4pPr marL="1600064" indent="-228581">
              <a:defRPr sz="1400">
                <a:solidFill>
                  <a:schemeClr val="tx1"/>
                </a:solidFill>
                <a:latin typeface="Arial" panose="020B0604020202020204" pitchFamily="34" charset="0"/>
                <a:cs typeface="Arial" panose="020B0604020202020204" pitchFamily="34" charset="0"/>
              </a:defRPr>
            </a:lvl4pPr>
            <a:lvl5pPr marL="2057226" indent="-228581">
              <a:defRPr sz="1400">
                <a:solidFill>
                  <a:schemeClr val="tx1"/>
                </a:solidFill>
                <a:latin typeface="Arial" panose="020B0604020202020204" pitchFamily="34" charset="0"/>
                <a:cs typeface="Arial" panose="020B0604020202020204" pitchFamily="34" charset="0"/>
              </a:defRPr>
            </a:lvl5pPr>
            <a:lvl6pPr marL="2514387" indent="-228581" defTabSz="457162" eaLnBrk="0" fontAlgn="base" hangingPunct="0">
              <a:spcBef>
                <a:spcPct val="0"/>
              </a:spcBef>
              <a:spcAft>
                <a:spcPct val="0"/>
              </a:spcAft>
              <a:defRPr sz="1400">
                <a:solidFill>
                  <a:schemeClr val="tx1"/>
                </a:solidFill>
                <a:latin typeface="Arial" panose="020B0604020202020204" pitchFamily="34" charset="0"/>
                <a:cs typeface="Arial" panose="020B0604020202020204" pitchFamily="34" charset="0"/>
              </a:defRPr>
            </a:lvl6pPr>
            <a:lvl7pPr marL="2971548" indent="-228581" defTabSz="457162" eaLnBrk="0" fontAlgn="base" hangingPunct="0">
              <a:spcBef>
                <a:spcPct val="0"/>
              </a:spcBef>
              <a:spcAft>
                <a:spcPct val="0"/>
              </a:spcAft>
              <a:defRPr sz="1400">
                <a:solidFill>
                  <a:schemeClr val="tx1"/>
                </a:solidFill>
                <a:latin typeface="Arial" panose="020B0604020202020204" pitchFamily="34" charset="0"/>
                <a:cs typeface="Arial" panose="020B0604020202020204" pitchFamily="34" charset="0"/>
              </a:defRPr>
            </a:lvl7pPr>
            <a:lvl8pPr marL="3428710" indent="-228581" defTabSz="457162" eaLnBrk="0" fontAlgn="base" hangingPunct="0">
              <a:spcBef>
                <a:spcPct val="0"/>
              </a:spcBef>
              <a:spcAft>
                <a:spcPct val="0"/>
              </a:spcAft>
              <a:defRPr sz="1400">
                <a:solidFill>
                  <a:schemeClr val="tx1"/>
                </a:solidFill>
                <a:latin typeface="Arial" panose="020B0604020202020204" pitchFamily="34" charset="0"/>
                <a:cs typeface="Arial" panose="020B0604020202020204" pitchFamily="34" charset="0"/>
              </a:defRPr>
            </a:lvl8pPr>
            <a:lvl9pPr marL="3885871" indent="-228581" defTabSz="457162" eaLnBrk="0" fontAlgn="base" hangingPunct="0">
              <a:spcBef>
                <a:spcPct val="0"/>
              </a:spcBef>
              <a:spcAft>
                <a:spcPct val="0"/>
              </a:spcAft>
              <a:defRPr sz="1400">
                <a:solidFill>
                  <a:schemeClr val="tx1"/>
                </a:solidFill>
                <a:latin typeface="Arial" panose="020B0604020202020204" pitchFamily="34" charset="0"/>
                <a:cs typeface="Arial" panose="020B0604020202020204" pitchFamily="34" charset="0"/>
              </a:defRPr>
            </a:lvl9pPr>
          </a:lstStyle>
          <a:p>
            <a:fld id="{800508AB-425C-4D3E-9106-AB8CC7E97F56}" type="slidenum">
              <a:rPr lang="en-ZA" altLang="en-US" sz="1200">
                <a:latin typeface="Calibri" panose="020F0502020204030204" pitchFamily="34" charset="0"/>
              </a:rPr>
              <a:pPr/>
              <a:t>35</a:t>
            </a:fld>
            <a:endParaRPr lang="en-ZA" altLang="en-US" sz="1200">
              <a:latin typeface="Calibri" panose="020F0502020204030204" pitchFamily="34" charset="0"/>
            </a:endParaRPr>
          </a:p>
        </p:txBody>
      </p:sp>
    </p:spTree>
    <p:extLst>
      <p:ext uri="{BB962C8B-B14F-4D97-AF65-F5344CB8AC3E}">
        <p14:creationId xmlns:p14="http://schemas.microsoft.com/office/powerpoint/2010/main" val="293896664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10"/>
          </p:nvPr>
        </p:nvSpPr>
        <p:spPr/>
        <p:txBody>
          <a:bodyPr/>
          <a:lstStyle/>
          <a:p>
            <a:pPr>
              <a:defRPr/>
            </a:pPr>
            <a:fld id="{EEA0F4FD-C8BF-4EF0-BC02-E472E03213C8}" type="slidenum">
              <a:rPr lang="en-ZA" smtClean="0"/>
              <a:pPr>
                <a:defRPr/>
              </a:pPr>
              <a:t>38</a:t>
            </a:fld>
            <a:endParaRPr lang="en-ZA"/>
          </a:p>
        </p:txBody>
      </p:sp>
    </p:spTree>
    <p:extLst>
      <p:ext uri="{BB962C8B-B14F-4D97-AF65-F5344CB8AC3E}">
        <p14:creationId xmlns:p14="http://schemas.microsoft.com/office/powerpoint/2010/main" val="21451179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ZA" altLang="en-US" smtClean="0"/>
          </a:p>
        </p:txBody>
      </p:sp>
      <p:sp>
        <p:nvSpPr>
          <p:cNvPr id="194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400">
                <a:solidFill>
                  <a:schemeClr val="tx1"/>
                </a:solidFill>
                <a:latin typeface="Arial" panose="020B0604020202020204" pitchFamily="34" charset="0"/>
                <a:cs typeface="Arial" panose="020B0604020202020204" pitchFamily="34" charset="0"/>
              </a:defRPr>
            </a:lvl1pPr>
            <a:lvl2pPr marL="742887" indent="-285726">
              <a:defRPr sz="1400">
                <a:solidFill>
                  <a:schemeClr val="tx1"/>
                </a:solidFill>
                <a:latin typeface="Arial" panose="020B0604020202020204" pitchFamily="34" charset="0"/>
                <a:cs typeface="Arial" panose="020B0604020202020204" pitchFamily="34" charset="0"/>
              </a:defRPr>
            </a:lvl2pPr>
            <a:lvl3pPr marL="1142903" indent="-228581">
              <a:defRPr sz="1400">
                <a:solidFill>
                  <a:schemeClr val="tx1"/>
                </a:solidFill>
                <a:latin typeface="Arial" panose="020B0604020202020204" pitchFamily="34" charset="0"/>
                <a:cs typeface="Arial" panose="020B0604020202020204" pitchFamily="34" charset="0"/>
              </a:defRPr>
            </a:lvl3pPr>
            <a:lvl4pPr marL="1600064" indent="-228581">
              <a:defRPr sz="1400">
                <a:solidFill>
                  <a:schemeClr val="tx1"/>
                </a:solidFill>
                <a:latin typeface="Arial" panose="020B0604020202020204" pitchFamily="34" charset="0"/>
                <a:cs typeface="Arial" panose="020B0604020202020204" pitchFamily="34" charset="0"/>
              </a:defRPr>
            </a:lvl4pPr>
            <a:lvl5pPr marL="2057226" indent="-228581">
              <a:defRPr sz="1400">
                <a:solidFill>
                  <a:schemeClr val="tx1"/>
                </a:solidFill>
                <a:latin typeface="Arial" panose="020B0604020202020204" pitchFamily="34" charset="0"/>
                <a:cs typeface="Arial" panose="020B0604020202020204" pitchFamily="34" charset="0"/>
              </a:defRPr>
            </a:lvl5pPr>
            <a:lvl6pPr marL="2514387" indent="-228581" defTabSz="457162" eaLnBrk="0" fontAlgn="base" hangingPunct="0">
              <a:spcBef>
                <a:spcPct val="0"/>
              </a:spcBef>
              <a:spcAft>
                <a:spcPct val="0"/>
              </a:spcAft>
              <a:defRPr sz="1400">
                <a:solidFill>
                  <a:schemeClr val="tx1"/>
                </a:solidFill>
                <a:latin typeface="Arial" panose="020B0604020202020204" pitchFamily="34" charset="0"/>
                <a:cs typeface="Arial" panose="020B0604020202020204" pitchFamily="34" charset="0"/>
              </a:defRPr>
            </a:lvl6pPr>
            <a:lvl7pPr marL="2971548" indent="-228581" defTabSz="457162" eaLnBrk="0" fontAlgn="base" hangingPunct="0">
              <a:spcBef>
                <a:spcPct val="0"/>
              </a:spcBef>
              <a:spcAft>
                <a:spcPct val="0"/>
              </a:spcAft>
              <a:defRPr sz="1400">
                <a:solidFill>
                  <a:schemeClr val="tx1"/>
                </a:solidFill>
                <a:latin typeface="Arial" panose="020B0604020202020204" pitchFamily="34" charset="0"/>
                <a:cs typeface="Arial" panose="020B0604020202020204" pitchFamily="34" charset="0"/>
              </a:defRPr>
            </a:lvl7pPr>
            <a:lvl8pPr marL="3428710" indent="-228581" defTabSz="457162" eaLnBrk="0" fontAlgn="base" hangingPunct="0">
              <a:spcBef>
                <a:spcPct val="0"/>
              </a:spcBef>
              <a:spcAft>
                <a:spcPct val="0"/>
              </a:spcAft>
              <a:defRPr sz="1400">
                <a:solidFill>
                  <a:schemeClr val="tx1"/>
                </a:solidFill>
                <a:latin typeface="Arial" panose="020B0604020202020204" pitchFamily="34" charset="0"/>
                <a:cs typeface="Arial" panose="020B0604020202020204" pitchFamily="34" charset="0"/>
              </a:defRPr>
            </a:lvl8pPr>
            <a:lvl9pPr marL="3885871" indent="-228581" defTabSz="457162" eaLnBrk="0" fontAlgn="base" hangingPunct="0">
              <a:spcBef>
                <a:spcPct val="0"/>
              </a:spcBef>
              <a:spcAft>
                <a:spcPct val="0"/>
              </a:spcAft>
              <a:defRPr sz="1400">
                <a:solidFill>
                  <a:schemeClr val="tx1"/>
                </a:solidFill>
                <a:latin typeface="Arial" panose="020B0604020202020204" pitchFamily="34" charset="0"/>
                <a:cs typeface="Arial" panose="020B0604020202020204" pitchFamily="34" charset="0"/>
              </a:defRPr>
            </a:lvl9pPr>
          </a:lstStyle>
          <a:p>
            <a:fld id="{F88D6E49-A490-4C7B-AB84-BD9A283440FB}" type="slidenum">
              <a:rPr lang="en-ZA" altLang="en-US" sz="1200">
                <a:latin typeface="Calibri" panose="020F0502020204030204" pitchFamily="34" charset="0"/>
              </a:rPr>
              <a:pPr/>
              <a:t>42</a:t>
            </a:fld>
            <a:endParaRPr lang="en-ZA" altLang="en-US" sz="1200">
              <a:latin typeface="Calibri" panose="020F0502020204030204" pitchFamily="34" charset="0"/>
            </a:endParaRPr>
          </a:p>
        </p:txBody>
      </p:sp>
    </p:spTree>
    <p:extLst>
      <p:ext uri="{BB962C8B-B14F-4D97-AF65-F5344CB8AC3E}">
        <p14:creationId xmlns:p14="http://schemas.microsoft.com/office/powerpoint/2010/main" val="42381246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43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400">
                <a:solidFill>
                  <a:schemeClr val="tx1"/>
                </a:solidFill>
                <a:latin typeface="Arial" panose="020B0604020202020204" pitchFamily="34" charset="0"/>
                <a:cs typeface="Arial" panose="020B0604020202020204" pitchFamily="34" charset="0"/>
              </a:defRPr>
            </a:lvl1pPr>
            <a:lvl2pPr marL="742887" indent="-285726">
              <a:defRPr sz="1400">
                <a:solidFill>
                  <a:schemeClr val="tx1"/>
                </a:solidFill>
                <a:latin typeface="Arial" panose="020B0604020202020204" pitchFamily="34" charset="0"/>
                <a:cs typeface="Arial" panose="020B0604020202020204" pitchFamily="34" charset="0"/>
              </a:defRPr>
            </a:lvl2pPr>
            <a:lvl3pPr marL="1142903" indent="-228581">
              <a:defRPr sz="1400">
                <a:solidFill>
                  <a:schemeClr val="tx1"/>
                </a:solidFill>
                <a:latin typeface="Arial" panose="020B0604020202020204" pitchFamily="34" charset="0"/>
                <a:cs typeface="Arial" panose="020B0604020202020204" pitchFamily="34" charset="0"/>
              </a:defRPr>
            </a:lvl3pPr>
            <a:lvl4pPr marL="1600064" indent="-228581">
              <a:defRPr sz="1400">
                <a:solidFill>
                  <a:schemeClr val="tx1"/>
                </a:solidFill>
                <a:latin typeface="Arial" panose="020B0604020202020204" pitchFamily="34" charset="0"/>
                <a:cs typeface="Arial" panose="020B0604020202020204" pitchFamily="34" charset="0"/>
              </a:defRPr>
            </a:lvl4pPr>
            <a:lvl5pPr marL="2057226" indent="-228581">
              <a:defRPr sz="1400">
                <a:solidFill>
                  <a:schemeClr val="tx1"/>
                </a:solidFill>
                <a:latin typeface="Arial" panose="020B0604020202020204" pitchFamily="34" charset="0"/>
                <a:cs typeface="Arial" panose="020B0604020202020204" pitchFamily="34" charset="0"/>
              </a:defRPr>
            </a:lvl5pPr>
            <a:lvl6pPr marL="2514387" indent="-228581" defTabSz="457162" eaLnBrk="0" fontAlgn="base" hangingPunct="0">
              <a:spcBef>
                <a:spcPct val="0"/>
              </a:spcBef>
              <a:spcAft>
                <a:spcPct val="0"/>
              </a:spcAft>
              <a:defRPr sz="1400">
                <a:solidFill>
                  <a:schemeClr val="tx1"/>
                </a:solidFill>
                <a:latin typeface="Arial" panose="020B0604020202020204" pitchFamily="34" charset="0"/>
                <a:cs typeface="Arial" panose="020B0604020202020204" pitchFamily="34" charset="0"/>
              </a:defRPr>
            </a:lvl6pPr>
            <a:lvl7pPr marL="2971548" indent="-228581" defTabSz="457162" eaLnBrk="0" fontAlgn="base" hangingPunct="0">
              <a:spcBef>
                <a:spcPct val="0"/>
              </a:spcBef>
              <a:spcAft>
                <a:spcPct val="0"/>
              </a:spcAft>
              <a:defRPr sz="1400">
                <a:solidFill>
                  <a:schemeClr val="tx1"/>
                </a:solidFill>
                <a:latin typeface="Arial" panose="020B0604020202020204" pitchFamily="34" charset="0"/>
                <a:cs typeface="Arial" panose="020B0604020202020204" pitchFamily="34" charset="0"/>
              </a:defRPr>
            </a:lvl7pPr>
            <a:lvl8pPr marL="3428710" indent="-228581" defTabSz="457162" eaLnBrk="0" fontAlgn="base" hangingPunct="0">
              <a:spcBef>
                <a:spcPct val="0"/>
              </a:spcBef>
              <a:spcAft>
                <a:spcPct val="0"/>
              </a:spcAft>
              <a:defRPr sz="1400">
                <a:solidFill>
                  <a:schemeClr val="tx1"/>
                </a:solidFill>
                <a:latin typeface="Arial" panose="020B0604020202020204" pitchFamily="34" charset="0"/>
                <a:cs typeface="Arial" panose="020B0604020202020204" pitchFamily="34" charset="0"/>
              </a:defRPr>
            </a:lvl8pPr>
            <a:lvl9pPr marL="3885871" indent="-228581" defTabSz="457162" eaLnBrk="0" fontAlgn="base" hangingPunct="0">
              <a:spcBef>
                <a:spcPct val="0"/>
              </a:spcBef>
              <a:spcAft>
                <a:spcPct val="0"/>
              </a:spcAft>
              <a:defRPr sz="1400">
                <a:solidFill>
                  <a:schemeClr val="tx1"/>
                </a:solidFill>
                <a:latin typeface="Arial" panose="020B0604020202020204" pitchFamily="34" charset="0"/>
                <a:cs typeface="Arial" panose="020B0604020202020204" pitchFamily="34" charset="0"/>
              </a:defRPr>
            </a:lvl9pPr>
          </a:lstStyle>
          <a:p>
            <a:fld id="{EB29254A-4F75-4014-BC61-5D5A66A5F7F9}" type="slidenum">
              <a:rPr lang="en-ZA" altLang="en-US" sz="1200">
                <a:latin typeface="Calibri" panose="020F0502020204030204" pitchFamily="34" charset="0"/>
              </a:rPr>
              <a:pPr/>
              <a:t>43</a:t>
            </a:fld>
            <a:endParaRPr lang="en-ZA" altLang="en-US" sz="1200">
              <a:latin typeface="Calibri" panose="020F0502020204030204" pitchFamily="34" charset="0"/>
            </a:endParaRPr>
          </a:p>
        </p:txBody>
      </p:sp>
    </p:spTree>
    <p:extLst>
      <p:ext uri="{BB962C8B-B14F-4D97-AF65-F5344CB8AC3E}">
        <p14:creationId xmlns:p14="http://schemas.microsoft.com/office/powerpoint/2010/main" val="146360014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12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400">
                <a:solidFill>
                  <a:schemeClr val="tx1"/>
                </a:solidFill>
                <a:latin typeface="Arial" panose="020B0604020202020204" pitchFamily="34" charset="0"/>
                <a:cs typeface="Arial" panose="020B0604020202020204" pitchFamily="34" charset="0"/>
              </a:defRPr>
            </a:lvl1pPr>
            <a:lvl2pPr marL="742887" indent="-285726">
              <a:defRPr sz="1400">
                <a:solidFill>
                  <a:schemeClr val="tx1"/>
                </a:solidFill>
                <a:latin typeface="Arial" panose="020B0604020202020204" pitchFamily="34" charset="0"/>
                <a:cs typeface="Arial" panose="020B0604020202020204" pitchFamily="34" charset="0"/>
              </a:defRPr>
            </a:lvl2pPr>
            <a:lvl3pPr marL="1142903" indent="-228581">
              <a:defRPr sz="1400">
                <a:solidFill>
                  <a:schemeClr val="tx1"/>
                </a:solidFill>
                <a:latin typeface="Arial" panose="020B0604020202020204" pitchFamily="34" charset="0"/>
                <a:cs typeface="Arial" panose="020B0604020202020204" pitchFamily="34" charset="0"/>
              </a:defRPr>
            </a:lvl3pPr>
            <a:lvl4pPr marL="1600064" indent="-228581">
              <a:defRPr sz="1400">
                <a:solidFill>
                  <a:schemeClr val="tx1"/>
                </a:solidFill>
                <a:latin typeface="Arial" panose="020B0604020202020204" pitchFamily="34" charset="0"/>
                <a:cs typeface="Arial" panose="020B0604020202020204" pitchFamily="34" charset="0"/>
              </a:defRPr>
            </a:lvl4pPr>
            <a:lvl5pPr marL="2057226" indent="-228581">
              <a:defRPr sz="1400">
                <a:solidFill>
                  <a:schemeClr val="tx1"/>
                </a:solidFill>
                <a:latin typeface="Arial" panose="020B0604020202020204" pitchFamily="34" charset="0"/>
                <a:cs typeface="Arial" panose="020B0604020202020204" pitchFamily="34" charset="0"/>
              </a:defRPr>
            </a:lvl5pPr>
            <a:lvl6pPr marL="2514387" indent="-228581" defTabSz="457162" eaLnBrk="0" fontAlgn="base" hangingPunct="0">
              <a:spcBef>
                <a:spcPct val="0"/>
              </a:spcBef>
              <a:spcAft>
                <a:spcPct val="0"/>
              </a:spcAft>
              <a:defRPr sz="1400">
                <a:solidFill>
                  <a:schemeClr val="tx1"/>
                </a:solidFill>
                <a:latin typeface="Arial" panose="020B0604020202020204" pitchFamily="34" charset="0"/>
                <a:cs typeface="Arial" panose="020B0604020202020204" pitchFamily="34" charset="0"/>
              </a:defRPr>
            </a:lvl6pPr>
            <a:lvl7pPr marL="2971548" indent="-228581" defTabSz="457162" eaLnBrk="0" fontAlgn="base" hangingPunct="0">
              <a:spcBef>
                <a:spcPct val="0"/>
              </a:spcBef>
              <a:spcAft>
                <a:spcPct val="0"/>
              </a:spcAft>
              <a:defRPr sz="1400">
                <a:solidFill>
                  <a:schemeClr val="tx1"/>
                </a:solidFill>
                <a:latin typeface="Arial" panose="020B0604020202020204" pitchFamily="34" charset="0"/>
                <a:cs typeface="Arial" panose="020B0604020202020204" pitchFamily="34" charset="0"/>
              </a:defRPr>
            </a:lvl7pPr>
            <a:lvl8pPr marL="3428710" indent="-228581" defTabSz="457162" eaLnBrk="0" fontAlgn="base" hangingPunct="0">
              <a:spcBef>
                <a:spcPct val="0"/>
              </a:spcBef>
              <a:spcAft>
                <a:spcPct val="0"/>
              </a:spcAft>
              <a:defRPr sz="1400">
                <a:solidFill>
                  <a:schemeClr val="tx1"/>
                </a:solidFill>
                <a:latin typeface="Arial" panose="020B0604020202020204" pitchFamily="34" charset="0"/>
                <a:cs typeface="Arial" panose="020B0604020202020204" pitchFamily="34" charset="0"/>
              </a:defRPr>
            </a:lvl8pPr>
            <a:lvl9pPr marL="3885871" indent="-228581" defTabSz="457162" eaLnBrk="0" fontAlgn="base" hangingPunct="0">
              <a:spcBef>
                <a:spcPct val="0"/>
              </a:spcBef>
              <a:spcAft>
                <a:spcPct val="0"/>
              </a:spcAft>
              <a:defRPr sz="1400">
                <a:solidFill>
                  <a:schemeClr val="tx1"/>
                </a:solidFill>
                <a:latin typeface="Arial" panose="020B0604020202020204" pitchFamily="34" charset="0"/>
                <a:cs typeface="Arial" panose="020B0604020202020204" pitchFamily="34" charset="0"/>
              </a:defRPr>
            </a:lvl9pPr>
          </a:lstStyle>
          <a:p>
            <a:fld id="{62000275-3FF8-4A11-B7D3-3AAC64990536}" type="slidenum">
              <a:rPr lang="en-ZA" altLang="en-US" sz="1200">
                <a:latin typeface="Calibri" panose="020F0502020204030204" pitchFamily="34" charset="0"/>
              </a:rPr>
              <a:pPr/>
              <a:t>44</a:t>
            </a:fld>
            <a:endParaRPr lang="en-ZA" altLang="en-US" sz="1200">
              <a:latin typeface="Calibri" panose="020F0502020204030204" pitchFamily="34" charset="0"/>
            </a:endParaRPr>
          </a:p>
        </p:txBody>
      </p:sp>
    </p:spTree>
    <p:extLst>
      <p:ext uri="{BB962C8B-B14F-4D97-AF65-F5344CB8AC3E}">
        <p14:creationId xmlns:p14="http://schemas.microsoft.com/office/powerpoint/2010/main" val="174778654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710E9C6B-C523-4CE7-A1AF-DA66B7042E77}" type="slidenum">
              <a:rPr lang="en-ZA" smtClean="0"/>
              <a:pPr>
                <a:defRPr/>
              </a:pPr>
              <a:t>49</a:t>
            </a:fld>
            <a:endParaRPr lang="en-ZA" dirty="0"/>
          </a:p>
        </p:txBody>
      </p:sp>
    </p:spTree>
    <p:extLst>
      <p:ext uri="{BB962C8B-B14F-4D97-AF65-F5344CB8AC3E}">
        <p14:creationId xmlns:p14="http://schemas.microsoft.com/office/powerpoint/2010/main" val="33190503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fld id="{0A44276F-5E0F-4B45-B5D0-7C50B97BC111}" type="datetime1">
              <a:rPr lang="en-US" smtClean="0"/>
              <a:t>1/24/2017</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ZA" smtClean="0"/>
              <a:t>PPT-ISO-colour.001   Doc Ref no: SAWS-GISC-PTA</a:t>
            </a: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41CB879-1D5B-49E0-809B-6F333A685FDC}"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851E6B8F-E957-40AD-BA08-DCE96D708668}" type="datetime1">
              <a:rPr lang="en-US" smtClean="0"/>
              <a:t>1/24/2017</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ZA" smtClean="0"/>
              <a:t>PPT-ISO-colour.001   Doc Ref no: SAWS-GISC-PTA</a:t>
            </a: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539BE8B-F298-448A-97E1-599FCB2A0D98}"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46107118-E5E4-4652-A55D-78CC4C74A076}" type="datetime1">
              <a:rPr lang="en-US" smtClean="0"/>
              <a:t>1/24/2017</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ZA" smtClean="0"/>
              <a:t>PPT-ISO-colour.001   Doc Ref no: SAWS-GISC-PTA</a:t>
            </a: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FFBC2A4-34E2-44E4-91D0-341CB6517B08}"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fld id="{EC844FDE-D3FA-4441-8B5B-32FC318B483B}" type="datetime1">
              <a:rPr lang="en-US" smtClean="0"/>
              <a:t>1/24/2017</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ZA" smtClean="0"/>
              <a:t>PPT-ISO-colour.001   Doc Ref no: SAWS-GISC-PTA</a:t>
            </a: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165175D8-B4B8-4C7D-AA19-EE8D3B8B6811}"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fld id="{60BB71C8-811E-4525-996D-F4BEF72702E8}" type="datetime1">
              <a:rPr lang="en-US" smtClean="0"/>
              <a:t>1/24/2017</a:t>
            </a:fld>
            <a:endParaRPr lang="en-US"/>
          </a:p>
        </p:txBody>
      </p:sp>
      <p:sp>
        <p:nvSpPr>
          <p:cNvPr id="8" name="Rectangle 5"/>
          <p:cNvSpPr>
            <a:spLocks noGrp="1" noChangeArrowheads="1"/>
          </p:cNvSpPr>
          <p:nvPr>
            <p:ph type="ftr" sz="quarter" idx="11"/>
          </p:nvPr>
        </p:nvSpPr>
        <p:spPr>
          <a:ln/>
        </p:spPr>
        <p:txBody>
          <a:bodyPr/>
          <a:lstStyle>
            <a:lvl1pPr>
              <a:defRPr/>
            </a:lvl1pPr>
          </a:lstStyle>
          <a:p>
            <a:pPr>
              <a:defRPr/>
            </a:pPr>
            <a:r>
              <a:rPr lang="en-ZA" smtClean="0"/>
              <a:t>PPT-ISO-colour.001   Doc Ref no: SAWS-GISC-PTA</a:t>
            </a: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8FA21DF0-626E-4FC7-B5B4-52F90A5B6B73}"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fld id="{EAB78975-BDB4-4441-8915-6AD6AF7C25DF}" type="datetime1">
              <a:rPr lang="en-US" smtClean="0"/>
              <a:t>1/24/2017</a:t>
            </a:fld>
            <a:endParaRPr lang="en-US"/>
          </a:p>
        </p:txBody>
      </p:sp>
      <p:sp>
        <p:nvSpPr>
          <p:cNvPr id="4" name="Rectangle 5"/>
          <p:cNvSpPr>
            <a:spLocks noGrp="1" noChangeArrowheads="1"/>
          </p:cNvSpPr>
          <p:nvPr>
            <p:ph type="ftr" sz="quarter" idx="11"/>
          </p:nvPr>
        </p:nvSpPr>
        <p:spPr>
          <a:ln/>
        </p:spPr>
        <p:txBody>
          <a:bodyPr/>
          <a:lstStyle>
            <a:lvl1pPr>
              <a:defRPr/>
            </a:lvl1pPr>
          </a:lstStyle>
          <a:p>
            <a:pPr>
              <a:defRPr/>
            </a:pPr>
            <a:r>
              <a:rPr lang="en-ZA" smtClean="0"/>
              <a:t>PPT-ISO-colour.001   Doc Ref no: SAWS-GISC-PTA</a:t>
            </a: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D6B1B277-7F01-426C-A55B-939C532A87FE}"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FE70ABDD-043B-47D2-9C23-2D5BA0CF9B03}" type="datetime1">
              <a:rPr lang="en-US" smtClean="0"/>
              <a:t>1/24/2017</a:t>
            </a:fld>
            <a:endParaRPr lang="en-US"/>
          </a:p>
        </p:txBody>
      </p:sp>
      <p:sp>
        <p:nvSpPr>
          <p:cNvPr id="3" name="Rectangle 5"/>
          <p:cNvSpPr>
            <a:spLocks noGrp="1" noChangeArrowheads="1"/>
          </p:cNvSpPr>
          <p:nvPr>
            <p:ph type="ftr" sz="quarter" idx="11"/>
          </p:nvPr>
        </p:nvSpPr>
        <p:spPr>
          <a:ln/>
        </p:spPr>
        <p:txBody>
          <a:bodyPr/>
          <a:lstStyle>
            <a:lvl1pPr>
              <a:defRPr/>
            </a:lvl1pPr>
          </a:lstStyle>
          <a:p>
            <a:pPr>
              <a:defRPr/>
            </a:pPr>
            <a:r>
              <a:rPr lang="en-ZA" smtClean="0"/>
              <a:t>PPT-ISO-colour.001   Doc Ref no: SAWS-GISC-PTA</a:t>
            </a: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413E935E-F04F-4D0C-96F3-7ACF1BD48325}"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B0FA40B9-AF3D-459A-B5D8-851B52DE343E}" type="datetime1">
              <a:rPr lang="en-US" smtClean="0"/>
              <a:t>1/24/2017</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ZA" smtClean="0"/>
              <a:t>PPT-ISO-colour.001   Doc Ref no: SAWS-GISC-PTA</a:t>
            </a: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2990C3F-B73E-4BD2-962A-2FE2A8A93E6F}"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8CA010DD-A71B-483D-B258-7748D8DDD03C}" type="datetime1">
              <a:rPr lang="en-US" smtClean="0"/>
              <a:t>1/24/2017</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ZA" smtClean="0"/>
              <a:t>PPT-ISO-colour.001   Doc Ref no: SAWS-GISC-PTA</a:t>
            </a: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7E6D830-1626-447E-B188-BDDEE9298EC6}"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19BF6908-2BC0-4F68-AC51-421A00E1742B}" type="datetime1">
              <a:rPr lang="en-US" smtClean="0"/>
              <a:t>1/24/2017</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ZA" smtClean="0"/>
              <a:t>PPT-ISO-colour.001   Doc Ref no: SAWS-GISC-PTA</a:t>
            </a: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B32AEEB-6160-470A-9198-A2068D908484}"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77335CB3-4411-4FD4-9207-5EF09AC16CC1}" type="datetime1">
              <a:rPr lang="en-US" smtClean="0"/>
              <a:t>1/24/2017</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ZA" smtClean="0"/>
              <a:t>PPT-ISO-colour.001   Doc Ref no: SAWS-GISC-PTA</a:t>
            </a: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5553765-4EDD-4C64-A31C-A20E770C3ECA}"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458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a:latin typeface="Arial" charset="0"/>
                <a:cs typeface="+mn-cs"/>
              </a:defRPr>
            </a:lvl1pPr>
          </a:lstStyle>
          <a:p>
            <a:pPr>
              <a:defRPr/>
            </a:pPr>
            <a:fld id="{48249C1A-5FBF-4D58-8270-7A961DBE8AEA}" type="datetime1">
              <a:rPr lang="en-US" smtClean="0"/>
              <a:t>1/24/2017</a:t>
            </a:fld>
            <a:endParaRPr lang="en-US"/>
          </a:p>
        </p:txBody>
      </p:sp>
      <p:sp>
        <p:nvSpPr>
          <p:cNvPr id="2458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a:latin typeface="Arial" charset="0"/>
                <a:cs typeface="+mn-cs"/>
              </a:defRPr>
            </a:lvl1pPr>
          </a:lstStyle>
          <a:p>
            <a:pPr>
              <a:defRPr/>
            </a:pPr>
            <a:r>
              <a:rPr lang="en-ZA" smtClean="0"/>
              <a:t>PPT-ISO-colour.001   Doc Ref no: SAWS-GISC-PTA</a:t>
            </a:r>
            <a:endParaRPr lang="en-US"/>
          </a:p>
        </p:txBody>
      </p:sp>
      <p:sp>
        <p:nvSpPr>
          <p:cNvPr id="2458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a:latin typeface="Arial" charset="0"/>
                <a:cs typeface="+mn-cs"/>
              </a:defRPr>
            </a:lvl1pPr>
          </a:lstStyle>
          <a:p>
            <a:pPr>
              <a:defRPr/>
            </a:pPr>
            <a:fld id="{01E16E08-6910-4B0C-AC05-0D4D90FFCFAF}"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767" r:id="rId1"/>
    <p:sldLayoutId id="2147483768" r:id="rId2"/>
    <p:sldLayoutId id="2147483769" r:id="rId3"/>
    <p:sldLayoutId id="2147483770" r:id="rId4"/>
    <p:sldLayoutId id="2147483771" r:id="rId5"/>
    <p:sldLayoutId id="2147483772" r:id="rId6"/>
    <p:sldLayoutId id="2147483773" r:id="rId7"/>
    <p:sldLayoutId id="2147483774" r:id="rId8"/>
    <p:sldLayoutId id="2147483775" r:id="rId9"/>
    <p:sldLayoutId id="2147483776" r:id="rId10"/>
    <p:sldLayoutId id="2147483777" r:id="rId11"/>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www.icao.int/" TargetMode="External"/><Relationship Id="rId2" Type="http://schemas.openxmlformats.org/officeDocument/2006/relationships/hyperlink" Target="http://www.wmo.int/pages/index_en.html" TargetMode="External"/><Relationship Id="rId1" Type="http://schemas.openxmlformats.org/officeDocument/2006/relationships/slideLayout" Target="../slideLayouts/slideLayout2.xml"/><Relationship Id="rId4" Type="http://schemas.openxmlformats.org/officeDocument/2006/relationships/hyperlink" Target="http://www.caasa.co.za/"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1.jpeg"/><Relationship Id="rId7" Type="http://schemas.openxmlformats.org/officeDocument/2006/relationships/diagramColors" Target="../diagrams/colors4.xml"/><Relationship Id="rId2" Type="http://schemas.openxmlformats.org/officeDocument/2006/relationships/slideLayout" Target="../slideLayouts/slideLayout2.xml"/><Relationship Id="rId1" Type="http://schemas.openxmlformats.org/officeDocument/2006/relationships/themeOverride" Target="../theme/themeOverride1.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hyperlink" Target="http://www.saaqis.org.za/"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hyperlink" Target="http://www.sanap.org.za/"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7.xml"/><Relationship Id="rId1" Type="http://schemas.openxmlformats.org/officeDocument/2006/relationships/slideLayout" Target="../slideLayouts/slideLayout7.xml"/><Relationship Id="rId5" Type="http://schemas.openxmlformats.org/officeDocument/2006/relationships/image" Target="../media/image16.jpeg"/><Relationship Id="rId4"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p:cNvPicPr>
            <a:picLocks noGrp="1" noChangeAspect="1"/>
          </p:cNvPicPr>
          <p:nvPr>
            <p:ph type="pic" idx="1"/>
          </p:nvPr>
        </p:nvPicPr>
        <p:blipFill>
          <a:blip r:embed="rId3">
            <a:extLst>
              <a:ext uri="{28A0092B-C50C-407E-A947-70E740481C1C}">
                <a14:useLocalDpi xmlns:a14="http://schemas.microsoft.com/office/drawing/2010/main" val="0"/>
              </a:ext>
            </a:extLst>
          </a:blip>
          <a:srcRect l="5312" r="5312"/>
          <a:stretch>
            <a:fillRect/>
          </a:stretch>
        </p:blipFill>
        <p:spPr>
          <a:xfrm>
            <a:off x="859632" y="668950"/>
            <a:ext cx="7436470" cy="5232323"/>
          </a:xfrm>
          <a:effectLst>
            <a:softEdge rad="31750"/>
          </a:effectLst>
        </p:spPr>
      </p:pic>
      <p:sp>
        <p:nvSpPr>
          <p:cNvPr id="4" name="Subtitle 3"/>
          <p:cNvSpPr>
            <a:spLocks noGrp="1"/>
          </p:cNvSpPr>
          <p:nvPr>
            <p:ph type="body" sz="half" idx="2"/>
          </p:nvPr>
        </p:nvSpPr>
        <p:spPr>
          <a:xfrm>
            <a:off x="1604647" y="743827"/>
            <a:ext cx="5486400" cy="921343"/>
          </a:xfrm>
          <a:scene3d>
            <a:camera prst="orthographicFront"/>
            <a:lightRig rig="threePt" dir="t"/>
          </a:scene3d>
          <a:sp3d>
            <a:bevelT w="152400" h="50800" prst="softRound"/>
          </a:sp3d>
        </p:spPr>
        <p:txBody>
          <a:bodyPr>
            <a:sp3d extrusionH="57150">
              <a:bevelT w="38100" h="38100"/>
            </a:sp3d>
          </a:bodyPr>
          <a:lstStyle/>
          <a:p>
            <a:pPr algn="ctr"/>
            <a:r>
              <a:rPr lang="en-ZA" sz="2800" b="1" dirty="0">
                <a:solidFill>
                  <a:srgbClr val="0033CC"/>
                </a:solidFill>
                <a:latin typeface="Calibri" panose="020F0502020204030204" pitchFamily="34" charset="0"/>
                <a:cs typeface="Tahoma" pitchFamily="34" charset="0"/>
              </a:rPr>
              <a:t>South African Weather </a:t>
            </a:r>
            <a:r>
              <a:rPr lang="en-ZA" sz="2800" b="1" dirty="0" smtClean="0">
                <a:solidFill>
                  <a:srgbClr val="0033CC"/>
                </a:solidFill>
                <a:latin typeface="Calibri" panose="020F0502020204030204" pitchFamily="34" charset="0"/>
                <a:cs typeface="Tahoma" pitchFamily="34" charset="0"/>
              </a:rPr>
              <a:t>Service</a:t>
            </a:r>
          </a:p>
          <a:p>
            <a:pPr algn="ctr"/>
            <a:r>
              <a:rPr lang="en-ZA" sz="2800" b="1" dirty="0" smtClean="0">
                <a:solidFill>
                  <a:srgbClr val="0033CC"/>
                </a:solidFill>
                <a:latin typeface="Calibri" panose="020F0502020204030204" pitchFamily="34" charset="0"/>
                <a:cs typeface="Tahoma" pitchFamily="34" charset="0"/>
              </a:rPr>
              <a:t>GISC Pretoria</a:t>
            </a:r>
            <a:endParaRPr lang="en-ZA" sz="2800" b="1" dirty="0">
              <a:solidFill>
                <a:srgbClr val="0033CC"/>
              </a:solidFill>
              <a:latin typeface="Calibri" panose="020F0502020204030204" pitchFamily="34" charset="0"/>
              <a:cs typeface="Tahoma" pitchFamily="34" charset="0"/>
            </a:endParaRPr>
          </a:p>
        </p:txBody>
      </p:sp>
    </p:spTree>
    <p:extLst>
      <p:ext uri="{BB962C8B-B14F-4D97-AF65-F5344CB8AC3E}">
        <p14:creationId xmlns:p14="http://schemas.microsoft.com/office/powerpoint/2010/main" val="212455884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159135"/>
            <a:ext cx="8229600" cy="511425"/>
          </a:xfrm>
          <a:solidFill>
            <a:schemeClr val="accent2"/>
          </a:solidFill>
        </p:spPr>
        <p:txBody>
          <a:bodyPr/>
          <a:lstStyle/>
          <a:p>
            <a:r>
              <a:rPr lang="en-ZA" sz="2800" b="1" dirty="0">
                <a:solidFill>
                  <a:schemeClr val="accent3"/>
                </a:solidFill>
                <a:latin typeface="Calibri" panose="020F0502020204030204" pitchFamily="34" charset="0"/>
                <a:ea typeface="+mn-ea"/>
                <a:cs typeface="Tahoma" pitchFamily="34" charset="0"/>
              </a:rPr>
              <a:t>Introduction</a:t>
            </a:r>
          </a:p>
        </p:txBody>
      </p:sp>
      <p:sp>
        <p:nvSpPr>
          <p:cNvPr id="4" name="Content Placeholder 3"/>
          <p:cNvSpPr>
            <a:spLocks noGrp="1"/>
          </p:cNvSpPr>
          <p:nvPr>
            <p:ph idx="1"/>
          </p:nvPr>
        </p:nvSpPr>
        <p:spPr>
          <a:xfrm>
            <a:off x="457200" y="992955"/>
            <a:ext cx="8229600" cy="4823749"/>
          </a:xfrm>
        </p:spPr>
        <p:txBody>
          <a:bodyPr/>
          <a:lstStyle/>
          <a:p>
            <a:pPr marL="285750" indent="-285750">
              <a:spcBef>
                <a:spcPts val="0"/>
              </a:spcBef>
              <a:buFont typeface="Arial" panose="020B0604020202020204" pitchFamily="34" charset="0"/>
              <a:buChar char="•"/>
            </a:pPr>
            <a:r>
              <a:rPr lang="en-ZA" sz="2000" dirty="0"/>
              <a:t>The first meteorological national service in South Africa (The Cape Meteorological Commission) was established on 26 October 1860 and was one of the first fully functioning national weather services in the world and </a:t>
            </a:r>
            <a:r>
              <a:rPr lang="en-ZA" sz="2000" dirty="0" smtClean="0"/>
              <a:t>has more than a 150 </a:t>
            </a:r>
            <a:r>
              <a:rPr lang="en-ZA" sz="2000" dirty="0"/>
              <a:t>years of service </a:t>
            </a:r>
            <a:r>
              <a:rPr lang="en-ZA" sz="2000" dirty="0" smtClean="0"/>
              <a:t>excellence</a:t>
            </a:r>
          </a:p>
          <a:p>
            <a:pPr marL="0" indent="0">
              <a:spcBef>
                <a:spcPts val="0"/>
              </a:spcBef>
              <a:buNone/>
            </a:pPr>
            <a:endParaRPr lang="en-ZA" sz="2000" dirty="0"/>
          </a:p>
          <a:p>
            <a:pPr marL="285750" indent="-285750">
              <a:spcBef>
                <a:spcPts val="0"/>
              </a:spcBef>
              <a:buFont typeface="Arial" panose="020B0604020202020204" pitchFamily="34" charset="0"/>
              <a:buChar char="•"/>
            </a:pPr>
            <a:r>
              <a:rPr lang="en-ZA" sz="2000" dirty="0"/>
              <a:t>The organization </a:t>
            </a:r>
            <a:r>
              <a:rPr lang="en-US" sz="2000" dirty="0"/>
              <a:t>has developed over the years in terms of technological innovation; legislative developments; infrastructural advancement and international cooperation </a:t>
            </a:r>
            <a:endParaRPr lang="en-US" sz="2000" dirty="0" smtClean="0"/>
          </a:p>
          <a:p>
            <a:pPr marL="0" indent="0">
              <a:spcBef>
                <a:spcPts val="0"/>
              </a:spcBef>
              <a:buNone/>
            </a:pPr>
            <a:endParaRPr lang="en-US" sz="2000" dirty="0"/>
          </a:p>
          <a:p>
            <a:pPr lvl="0">
              <a:spcBef>
                <a:spcPts val="0"/>
              </a:spcBef>
            </a:pPr>
            <a:r>
              <a:rPr lang="en-US" sz="2000" dirty="0" smtClean="0"/>
              <a:t>In July 2001, the South African Weather Service (SAWS) became a public entity (SA Weather Service Act Number 8 of 2001) under the Ministry of Environmental Affairs</a:t>
            </a:r>
          </a:p>
          <a:p>
            <a:pPr marL="0" lvl="0" indent="0">
              <a:spcBef>
                <a:spcPts val="0"/>
              </a:spcBef>
              <a:buNone/>
            </a:pPr>
            <a:endParaRPr lang="en-ZA" sz="1600" dirty="0"/>
          </a:p>
          <a:p>
            <a:pPr marL="0" indent="0">
              <a:spcBef>
                <a:spcPts val="0"/>
              </a:spcBef>
              <a:buNone/>
            </a:pPr>
            <a:endParaRPr lang="en-ZA" sz="1600" dirty="0"/>
          </a:p>
          <a:p>
            <a:pPr marL="0" indent="0">
              <a:spcBef>
                <a:spcPts val="0"/>
              </a:spcBef>
              <a:buNone/>
            </a:pPr>
            <a:endParaRPr lang="en-ZA" sz="1400" dirty="0">
              <a:cs typeface="Arial" panose="020B0604020202020204" pitchFamily="34" charset="0"/>
            </a:endParaRPr>
          </a:p>
          <a:p>
            <a:pPr marL="0" indent="0">
              <a:buNone/>
            </a:pPr>
            <a:endParaRPr lang="en-ZA"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8928434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9885"/>
            <a:ext cx="8229600" cy="572384"/>
          </a:xfrm>
          <a:solidFill>
            <a:schemeClr val="accent2"/>
          </a:solidFill>
        </p:spPr>
        <p:txBody>
          <a:bodyPr/>
          <a:lstStyle/>
          <a:p>
            <a:r>
              <a:rPr lang="en-ZA" sz="2800" b="1" dirty="0" smtClean="0">
                <a:solidFill>
                  <a:schemeClr val="accent3"/>
                </a:solidFill>
                <a:latin typeface="Calibri" panose="020F0502020204030204" pitchFamily="34" charset="0"/>
                <a:ea typeface="+mn-ea"/>
                <a:cs typeface="Tahoma" pitchFamily="34" charset="0"/>
              </a:rPr>
              <a:t>Introduction (continued)</a:t>
            </a:r>
            <a:endParaRPr lang="en-ZA" sz="2800" b="1" dirty="0">
              <a:solidFill>
                <a:schemeClr val="accent3"/>
              </a:solidFill>
              <a:latin typeface="Calibri" panose="020F0502020204030204" pitchFamily="34" charset="0"/>
              <a:ea typeface="+mn-ea"/>
              <a:cs typeface="Tahoma" pitchFamily="34" charset="0"/>
            </a:endParaRPr>
          </a:p>
        </p:txBody>
      </p:sp>
      <p:sp>
        <p:nvSpPr>
          <p:cNvPr id="3" name="Content Placeholder 2"/>
          <p:cNvSpPr>
            <a:spLocks noGrp="1"/>
          </p:cNvSpPr>
          <p:nvPr>
            <p:ph idx="1"/>
          </p:nvPr>
        </p:nvSpPr>
        <p:spPr>
          <a:xfrm>
            <a:off x="457200" y="712269"/>
            <a:ext cx="8229600" cy="4525963"/>
          </a:xfrm>
        </p:spPr>
        <p:txBody>
          <a:bodyPr/>
          <a:lstStyle/>
          <a:p>
            <a:pPr marL="0" indent="0">
              <a:lnSpc>
                <a:spcPct val="150000"/>
              </a:lnSpc>
              <a:buNone/>
            </a:pPr>
            <a:r>
              <a:rPr lang="en-ZA" sz="1600" b="1" dirty="0" smtClean="0">
                <a:solidFill>
                  <a:schemeClr val="accent2"/>
                </a:solidFill>
              </a:rPr>
              <a:t>The SAWS </a:t>
            </a:r>
            <a:endParaRPr lang="en-ZA" sz="1600" dirty="0" smtClean="0">
              <a:solidFill>
                <a:srgbClr val="535353"/>
              </a:solidFill>
            </a:endParaRPr>
          </a:p>
          <a:p>
            <a:pPr marL="360000">
              <a:lnSpc>
                <a:spcPct val="150000"/>
              </a:lnSpc>
              <a:spcBef>
                <a:spcPts val="0"/>
              </a:spcBef>
            </a:pPr>
            <a:r>
              <a:rPr lang="en-ZA" sz="1400" dirty="0" smtClean="0">
                <a:solidFill>
                  <a:srgbClr val="535353"/>
                </a:solidFill>
              </a:rPr>
              <a:t>is a 9001 certified Organization and recently upgraded to ISO 9001 v2008</a:t>
            </a:r>
          </a:p>
          <a:p>
            <a:pPr marL="360000">
              <a:lnSpc>
                <a:spcPct val="150000"/>
              </a:lnSpc>
              <a:spcBef>
                <a:spcPts val="0"/>
              </a:spcBef>
            </a:pPr>
            <a:r>
              <a:rPr lang="en-ZA" sz="1400" dirty="0" smtClean="0">
                <a:solidFill>
                  <a:srgbClr val="535353"/>
                </a:solidFill>
              </a:rPr>
              <a:t>is </a:t>
            </a:r>
            <a:r>
              <a:rPr lang="en-ZA" sz="1400" dirty="0">
                <a:solidFill>
                  <a:srgbClr val="535353"/>
                </a:solidFill>
              </a:rPr>
              <a:t>the authority for weather and climate forecasting in South </a:t>
            </a:r>
            <a:r>
              <a:rPr lang="en-ZA" sz="1400" dirty="0" smtClean="0">
                <a:solidFill>
                  <a:srgbClr val="535353"/>
                </a:solidFill>
              </a:rPr>
              <a:t>Africa</a:t>
            </a:r>
          </a:p>
          <a:p>
            <a:pPr marL="360000">
              <a:lnSpc>
                <a:spcPct val="150000"/>
              </a:lnSpc>
              <a:spcBef>
                <a:spcPts val="0"/>
              </a:spcBef>
            </a:pPr>
            <a:r>
              <a:rPr lang="en-ZA" sz="1400" dirty="0" smtClean="0">
                <a:solidFill>
                  <a:srgbClr val="535353"/>
                </a:solidFill>
              </a:rPr>
              <a:t>complies with international meteorological standards, </a:t>
            </a:r>
            <a:r>
              <a:rPr lang="en-ZA" sz="1400" dirty="0">
                <a:solidFill>
                  <a:srgbClr val="535353"/>
                </a:solidFill>
              </a:rPr>
              <a:t>as a member of the </a:t>
            </a:r>
            <a:r>
              <a:rPr lang="en-ZA" sz="1400" b="1" dirty="0">
                <a:solidFill>
                  <a:srgbClr val="28451F"/>
                </a:solidFill>
                <a:hlinkClick r:id="rId2" tooltip="Outside link - Opens in new window"/>
              </a:rPr>
              <a:t>World Meteorological Organisation</a:t>
            </a:r>
            <a:r>
              <a:rPr lang="en-ZA" sz="1400" dirty="0">
                <a:solidFill>
                  <a:srgbClr val="535353"/>
                </a:solidFill>
              </a:rPr>
              <a:t> (WMO</a:t>
            </a:r>
            <a:r>
              <a:rPr lang="en-ZA" sz="1400" dirty="0" smtClean="0">
                <a:solidFill>
                  <a:srgbClr val="535353"/>
                </a:solidFill>
              </a:rPr>
              <a:t>)</a:t>
            </a:r>
          </a:p>
          <a:p>
            <a:pPr marL="360000">
              <a:lnSpc>
                <a:spcPct val="150000"/>
              </a:lnSpc>
              <a:spcBef>
                <a:spcPts val="0"/>
              </a:spcBef>
            </a:pPr>
            <a:r>
              <a:rPr lang="en-ZA" sz="1400" dirty="0" smtClean="0">
                <a:solidFill>
                  <a:srgbClr val="535353"/>
                </a:solidFill>
              </a:rPr>
              <a:t>is the Aviation </a:t>
            </a:r>
            <a:r>
              <a:rPr lang="en-ZA" sz="1400" dirty="0">
                <a:solidFill>
                  <a:srgbClr val="535353"/>
                </a:solidFill>
              </a:rPr>
              <a:t>M</a:t>
            </a:r>
            <a:r>
              <a:rPr lang="en-ZA" sz="1400" dirty="0" smtClean="0">
                <a:solidFill>
                  <a:srgbClr val="535353"/>
                </a:solidFill>
              </a:rPr>
              <a:t>eteorological Authority in South Africa and is designated by the state to provide weather services to the aviation industry and to fulfil the international obligations of the government under the </a:t>
            </a:r>
            <a:r>
              <a:rPr lang="en-ZA" sz="1400" b="1" dirty="0" smtClean="0">
                <a:solidFill>
                  <a:srgbClr val="28451F"/>
                </a:solidFill>
                <a:hlinkClick r:id="rId3" tooltip="Outside link - Opens in new window"/>
              </a:rPr>
              <a:t>Convention of the International Civil Aviation Organisation</a:t>
            </a:r>
            <a:r>
              <a:rPr lang="en-ZA" sz="1400" dirty="0" smtClean="0">
                <a:solidFill>
                  <a:srgbClr val="535353"/>
                </a:solidFill>
              </a:rPr>
              <a:t> (ICAO)</a:t>
            </a:r>
          </a:p>
          <a:p>
            <a:pPr marL="360000">
              <a:lnSpc>
                <a:spcPct val="150000"/>
              </a:lnSpc>
              <a:spcBef>
                <a:spcPts val="0"/>
              </a:spcBef>
            </a:pPr>
            <a:r>
              <a:rPr lang="en-ZA" sz="1400" dirty="0" smtClean="0"/>
              <a:t>has </a:t>
            </a:r>
            <a:r>
              <a:rPr lang="en-ZA" sz="1400" dirty="0"/>
              <a:t>a very strong relationship with the </a:t>
            </a:r>
            <a:r>
              <a:rPr lang="en-ZA" sz="1400" b="1" dirty="0">
                <a:hlinkClick r:id="rId4" tooltip="Outside link - Opens in new window"/>
              </a:rPr>
              <a:t>Aviation Association of South </a:t>
            </a:r>
            <a:r>
              <a:rPr lang="en-ZA" sz="1400" b="1" dirty="0" smtClean="0">
                <a:hlinkClick r:id="rId4" tooltip="Outside link - Opens in new window"/>
              </a:rPr>
              <a:t>Africa</a:t>
            </a:r>
            <a:r>
              <a:rPr lang="en-ZA" sz="1400" dirty="0"/>
              <a:t> </a:t>
            </a:r>
            <a:r>
              <a:rPr lang="en-ZA" sz="1400" dirty="0" smtClean="0"/>
              <a:t>and participates </a:t>
            </a:r>
            <a:r>
              <a:rPr lang="en-ZA" sz="1400" dirty="0"/>
              <a:t>in regular industry meetings and serves on the Advisory Committee for Aeronautical Meteorological </a:t>
            </a:r>
            <a:r>
              <a:rPr lang="en-ZA" sz="1400" dirty="0" smtClean="0"/>
              <a:t>Services</a:t>
            </a:r>
          </a:p>
          <a:p>
            <a:pPr marL="360000">
              <a:lnSpc>
                <a:spcPct val="150000"/>
              </a:lnSpc>
              <a:spcBef>
                <a:spcPts val="0"/>
              </a:spcBef>
            </a:pPr>
            <a:r>
              <a:rPr lang="en-ZA" sz="1400" dirty="0"/>
              <a:t>provides Maritime Weather Forecasting services for the vast oceans around southern Africa up to </a:t>
            </a:r>
            <a:r>
              <a:rPr lang="en-ZA" sz="1400" dirty="0" smtClean="0"/>
              <a:t>Antarctica</a:t>
            </a:r>
          </a:p>
          <a:p>
            <a:pPr marL="360000">
              <a:lnSpc>
                <a:spcPct val="150000"/>
              </a:lnSpc>
              <a:spcBef>
                <a:spcPts val="0"/>
              </a:spcBef>
            </a:pPr>
            <a:r>
              <a:rPr lang="en-ZA" sz="1400" dirty="0" smtClean="0"/>
              <a:t>strives to be a world-class meteorological organisation and, as such, provides the best possible service to the aviation industry in South Africa</a:t>
            </a:r>
            <a:endParaRPr lang="en-ZA" sz="1400" dirty="0" smtClean="0">
              <a:solidFill>
                <a:srgbClr val="535353"/>
              </a:solidFill>
            </a:endParaRPr>
          </a:p>
          <a:p>
            <a:pPr>
              <a:lnSpc>
                <a:spcPct val="150000"/>
              </a:lnSpc>
            </a:pPr>
            <a:endParaRPr lang="en-ZA" sz="1600" dirty="0"/>
          </a:p>
        </p:txBody>
      </p:sp>
    </p:spTree>
    <p:extLst>
      <p:ext uri="{BB962C8B-B14F-4D97-AF65-F5344CB8AC3E}">
        <p14:creationId xmlns:p14="http://schemas.microsoft.com/office/powerpoint/2010/main" val="186957474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91636"/>
          </a:xfrm>
          <a:solidFill>
            <a:schemeClr val="accent2"/>
          </a:solidFill>
        </p:spPr>
        <p:txBody>
          <a:bodyPr/>
          <a:lstStyle/>
          <a:p>
            <a:r>
              <a:rPr lang="en-ZA" sz="2800" b="1" dirty="0">
                <a:solidFill>
                  <a:schemeClr val="accent3"/>
                </a:solidFill>
                <a:latin typeface="Calibri" panose="020F0502020204030204" pitchFamily="34" charset="0"/>
                <a:cs typeface="Tahoma" pitchFamily="34" charset="0"/>
              </a:rPr>
              <a:t>Introduction (continued)</a:t>
            </a:r>
            <a:endParaRPr lang="en-ZA" sz="2800" dirty="0"/>
          </a:p>
        </p:txBody>
      </p:sp>
      <p:sp>
        <p:nvSpPr>
          <p:cNvPr id="3" name="Content Placeholder 2"/>
          <p:cNvSpPr>
            <a:spLocks noGrp="1"/>
          </p:cNvSpPr>
          <p:nvPr>
            <p:ph idx="1"/>
          </p:nvPr>
        </p:nvSpPr>
        <p:spPr>
          <a:xfrm>
            <a:off x="457200" y="1205565"/>
            <a:ext cx="8229600" cy="4525963"/>
          </a:xfrm>
        </p:spPr>
        <p:txBody>
          <a:bodyPr/>
          <a:lstStyle/>
          <a:p>
            <a:pPr marL="0" indent="0">
              <a:lnSpc>
                <a:spcPct val="200000"/>
              </a:lnSpc>
              <a:buNone/>
            </a:pPr>
            <a:r>
              <a:rPr lang="en-ZA" sz="1400" dirty="0"/>
              <a:t>The SAWS in terms of carrying out its mandate include the development and implementation of various forecasting products aimed at enhancing decision-making and planning in key socioeconomic sectors, such as:</a:t>
            </a:r>
          </a:p>
          <a:p>
            <a:pPr marL="720000">
              <a:lnSpc>
                <a:spcPct val="200000"/>
              </a:lnSpc>
            </a:pPr>
            <a:r>
              <a:rPr lang="en-ZA" sz="1400" dirty="0"/>
              <a:t>the South African Flash Flood Guidance System (SAFFG)</a:t>
            </a:r>
          </a:p>
          <a:p>
            <a:pPr marL="720000">
              <a:lnSpc>
                <a:spcPct val="200000"/>
              </a:lnSpc>
            </a:pPr>
            <a:r>
              <a:rPr lang="en-ZA" sz="1400" dirty="0"/>
              <a:t>the South African Regional Flood Guidance System (SARFFG)</a:t>
            </a:r>
          </a:p>
          <a:p>
            <a:pPr marL="720000">
              <a:lnSpc>
                <a:spcPct val="200000"/>
              </a:lnSpc>
            </a:pPr>
            <a:r>
              <a:rPr lang="en-ZA" sz="1400" dirty="0"/>
              <a:t>the Severe Weather Warning System (SWWS)</a:t>
            </a:r>
          </a:p>
          <a:p>
            <a:pPr marL="0" indent="0">
              <a:lnSpc>
                <a:spcPct val="200000"/>
              </a:lnSpc>
              <a:buNone/>
            </a:pPr>
            <a:r>
              <a:rPr lang="en-ZA" sz="1400" dirty="0" smtClean="0"/>
              <a:t>The </a:t>
            </a:r>
            <a:r>
              <a:rPr lang="en-ZA" sz="1400" dirty="0"/>
              <a:t>SAWS has also continued to meet its international obligations in terms of aviation and marina services and the implementation of the SADC Regional Metrological Development Project</a:t>
            </a:r>
          </a:p>
          <a:p>
            <a:pPr>
              <a:lnSpc>
                <a:spcPct val="200000"/>
              </a:lnSpc>
            </a:pPr>
            <a:endParaRPr lang="en-ZA" sz="1400" dirty="0"/>
          </a:p>
        </p:txBody>
      </p:sp>
    </p:spTree>
    <p:extLst>
      <p:ext uri="{BB962C8B-B14F-4D97-AF65-F5344CB8AC3E}">
        <p14:creationId xmlns:p14="http://schemas.microsoft.com/office/powerpoint/2010/main" val="343941047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bwMode="auto">
          <a:xfrm>
            <a:off x="375384" y="1588"/>
            <a:ext cx="8434355" cy="549130"/>
          </a:xfrm>
          <a:prstGeom prst="rect">
            <a:avLst/>
          </a:prstGeom>
          <a:solidFill>
            <a:schemeClr val="accent2"/>
          </a:solidFill>
          <a:ln w="9525">
            <a:noFill/>
            <a:miter lim="800000"/>
            <a:headEnd/>
            <a:tailEnd/>
          </a:ln>
        </p:spPr>
        <p:txBody>
          <a:bodyPr anchor="ctr"/>
          <a:lstStyle/>
          <a:p>
            <a:pPr algn="ctr" defTabSz="914400">
              <a:defRPr/>
            </a:pPr>
            <a:r>
              <a:rPr lang="en-ZA" sz="2800" b="1" kern="0" dirty="0" smtClean="0">
                <a:solidFill>
                  <a:srgbClr val="FFFFFF"/>
                </a:solidFill>
                <a:latin typeface="Calibri" panose="020F0502020204030204" pitchFamily="34" charset="0"/>
              </a:rPr>
              <a:t>Core Services</a:t>
            </a:r>
            <a:endParaRPr lang="en-ZA" sz="2800" b="1" kern="0" dirty="0">
              <a:solidFill>
                <a:srgbClr val="FFFFFF"/>
              </a:solidFill>
              <a:latin typeface="Calibri" panose="020F0502020204030204" pitchFamily="34" charset="0"/>
            </a:endParaRPr>
          </a:p>
        </p:txBody>
      </p:sp>
      <p:grpSp>
        <p:nvGrpSpPr>
          <p:cNvPr id="5" name="Group 4"/>
          <p:cNvGrpSpPr/>
          <p:nvPr/>
        </p:nvGrpSpPr>
        <p:grpSpPr>
          <a:xfrm>
            <a:off x="486621" y="840845"/>
            <a:ext cx="8572500" cy="5476299"/>
            <a:chOff x="332509" y="768926"/>
            <a:chExt cx="8572500" cy="5746174"/>
          </a:xfrm>
        </p:grpSpPr>
        <p:graphicFrame>
          <p:nvGraphicFramePr>
            <p:cNvPr id="6" name="Diagram 5"/>
            <p:cNvGraphicFramePr/>
            <p:nvPr>
              <p:extLst>
                <p:ext uri="{D42A27DB-BD31-4B8C-83A1-F6EECF244321}">
                  <p14:modId xmlns:p14="http://schemas.microsoft.com/office/powerpoint/2010/main" val="3887491673"/>
                </p:ext>
              </p:extLst>
            </p:nvPr>
          </p:nvGraphicFramePr>
          <p:xfrm>
            <a:off x="332509" y="768926"/>
            <a:ext cx="8572500" cy="22028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ight Brace 6"/>
            <p:cNvSpPr/>
            <p:nvPr/>
          </p:nvSpPr>
          <p:spPr>
            <a:xfrm rot="16200000">
              <a:off x="4572003" y="1662544"/>
              <a:ext cx="374074" cy="2992577"/>
            </a:xfrm>
            <a:prstGeom prst="rightBrace">
              <a:avLst>
                <a:gd name="adj1" fmla="val 8333"/>
                <a:gd name="adj2" fmla="val 45000"/>
              </a:avLst>
            </a:prstGeom>
            <a:ln w="44450"/>
          </p:spPr>
          <p:style>
            <a:lnRef idx="1">
              <a:schemeClr val="accent4"/>
            </a:lnRef>
            <a:fillRef idx="0">
              <a:schemeClr val="accent4"/>
            </a:fillRef>
            <a:effectRef idx="0">
              <a:schemeClr val="accent4"/>
            </a:effectRef>
            <a:fontRef idx="minor">
              <a:schemeClr val="tx1"/>
            </a:fontRef>
          </p:style>
          <p:txBody>
            <a:bodyPr rtlCol="0" anchor="ctr"/>
            <a:lstStyle/>
            <a:p>
              <a:pPr algn="ctr"/>
              <a:endParaRPr lang="en-ZA" sz="1200"/>
            </a:p>
          </p:txBody>
        </p:sp>
        <p:graphicFrame>
          <p:nvGraphicFramePr>
            <p:cNvPr id="8" name="Diagram 7"/>
            <p:cNvGraphicFramePr/>
            <p:nvPr>
              <p:extLst>
                <p:ext uri="{D42A27DB-BD31-4B8C-83A1-F6EECF244321}">
                  <p14:modId xmlns:p14="http://schemas.microsoft.com/office/powerpoint/2010/main" val="3023431550"/>
                </p:ext>
              </p:extLst>
            </p:nvPr>
          </p:nvGraphicFramePr>
          <p:xfrm>
            <a:off x="768927" y="3371271"/>
            <a:ext cx="7886700" cy="314382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pSp>
    </p:spTree>
    <p:extLst>
      <p:ext uri="{BB962C8B-B14F-4D97-AF65-F5344CB8AC3E}">
        <p14:creationId xmlns:p14="http://schemas.microsoft.com/office/powerpoint/2010/main" val="286022386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bwMode="auto">
          <a:xfrm>
            <a:off x="2971800" y="882722"/>
            <a:ext cx="6172200" cy="598928"/>
          </a:xfrm>
          <a:prstGeom prst="rect">
            <a:avLst/>
          </a:prstGeom>
          <a:solidFill>
            <a:schemeClr val="accent2"/>
          </a:solidFill>
          <a:ln w="9525">
            <a:solidFill>
              <a:schemeClr val="accent1">
                <a:lumMod val="50000"/>
              </a:schemeClr>
            </a:solidFill>
            <a:miter lim="800000"/>
            <a:headEnd/>
            <a:tailEnd/>
          </a:ln>
        </p:spPr>
        <p:txBody>
          <a:bodyPr vert="horz" wrap="square" lIns="68580" tIns="34290" rIns="68580" bIns="3429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pPr eaLnBrk="1" hangingPunct="1">
              <a:defRPr/>
            </a:pPr>
            <a:r>
              <a:rPr lang="en-ZA" sz="2100" b="1" kern="0" dirty="0">
                <a:solidFill>
                  <a:srgbClr val="FFFFFF"/>
                </a:solidFill>
              </a:rPr>
              <a:t>Vision, Mission &amp; Values</a:t>
            </a:r>
          </a:p>
          <a:p>
            <a:pPr eaLnBrk="1" hangingPunct="1">
              <a:defRPr/>
            </a:pPr>
            <a:r>
              <a:rPr lang="en-ZA" sz="2100" b="1" kern="0" dirty="0">
                <a:solidFill>
                  <a:srgbClr val="FFFFFF"/>
                </a:solidFill>
              </a:rPr>
              <a:t>                                      </a:t>
            </a:r>
            <a:endParaRPr lang="en-ZA" sz="1800" b="1" kern="0" dirty="0">
              <a:solidFill>
                <a:srgbClr val="FFFFFF">
                  <a:lumMod val="75000"/>
                </a:srgbClr>
              </a:solidFill>
            </a:endParaRPr>
          </a:p>
        </p:txBody>
      </p:sp>
      <p:sp>
        <p:nvSpPr>
          <p:cNvPr id="15" name="TextBox 14"/>
          <p:cNvSpPr txBox="1"/>
          <p:nvPr/>
        </p:nvSpPr>
        <p:spPr>
          <a:xfrm>
            <a:off x="4181302" y="1481651"/>
            <a:ext cx="1680210" cy="253916"/>
          </a:xfrm>
          <a:prstGeom prst="rect">
            <a:avLst/>
          </a:prstGeom>
          <a:noFill/>
        </p:spPr>
        <p:txBody>
          <a:bodyPr wrap="square" rtlCol="0">
            <a:spAutoFit/>
          </a:bodyPr>
          <a:lstStyle/>
          <a:p>
            <a:pPr algn="ctr"/>
            <a:r>
              <a:rPr lang="en-ZA" sz="1050" b="1" dirty="0">
                <a:solidFill>
                  <a:srgbClr val="333399">
                    <a:lumMod val="75000"/>
                  </a:srgbClr>
                </a:solidFill>
                <a:cs typeface="Arial" pitchFamily="34" charset="0"/>
              </a:rPr>
              <a:t>Values</a:t>
            </a:r>
          </a:p>
        </p:txBody>
      </p:sp>
      <p:grpSp>
        <p:nvGrpSpPr>
          <p:cNvPr id="14" name="Group 13"/>
          <p:cNvGrpSpPr/>
          <p:nvPr/>
        </p:nvGrpSpPr>
        <p:grpSpPr>
          <a:xfrm>
            <a:off x="127479" y="1490590"/>
            <a:ext cx="3113616" cy="3897682"/>
            <a:chOff x="6572247" y="906088"/>
            <a:chExt cx="3337563" cy="4305992"/>
          </a:xfrm>
        </p:grpSpPr>
        <p:sp>
          <p:nvSpPr>
            <p:cNvPr id="4" name="Rectangle 3"/>
            <p:cNvSpPr/>
            <p:nvPr/>
          </p:nvSpPr>
          <p:spPr>
            <a:xfrm>
              <a:off x="6917228" y="906088"/>
              <a:ext cx="2261818" cy="592282"/>
            </a:xfrm>
            <a:prstGeom prst="rect">
              <a:avLst/>
            </a:prstGeom>
            <a:solidFill>
              <a:schemeClr val="accent2">
                <a:lumMod val="20000"/>
                <a:lumOff val="80000"/>
              </a:schemeClr>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sz="1500" b="1" dirty="0">
                  <a:solidFill>
                    <a:schemeClr val="accent2"/>
                  </a:solidFill>
                </a:rPr>
                <a:t>Vision</a:t>
              </a:r>
            </a:p>
          </p:txBody>
        </p:sp>
        <p:sp>
          <p:nvSpPr>
            <p:cNvPr id="5" name="Double Wave 4"/>
            <p:cNvSpPr/>
            <p:nvPr/>
          </p:nvSpPr>
          <p:spPr>
            <a:xfrm>
              <a:off x="6572247" y="1376795"/>
              <a:ext cx="3337562" cy="945573"/>
            </a:xfrm>
            <a:prstGeom prst="doubleWav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ZA" sz="1200" b="1" dirty="0"/>
                <a:t>A Weather-Smart </a:t>
              </a:r>
            </a:p>
            <a:p>
              <a:pPr algn="ctr"/>
              <a:r>
                <a:rPr lang="en-ZA" sz="1200" b="1" dirty="0"/>
                <a:t>Nation </a:t>
              </a:r>
            </a:p>
          </p:txBody>
        </p:sp>
        <p:sp>
          <p:nvSpPr>
            <p:cNvPr id="9" name="Rectangle 8"/>
            <p:cNvSpPr/>
            <p:nvPr/>
          </p:nvSpPr>
          <p:spPr>
            <a:xfrm>
              <a:off x="6917227" y="2888672"/>
              <a:ext cx="2261818" cy="827810"/>
            </a:xfrm>
            <a:prstGeom prst="rect">
              <a:avLst/>
            </a:prstGeom>
            <a:solidFill>
              <a:schemeClr val="accent2">
                <a:lumMod val="20000"/>
                <a:lumOff val="80000"/>
              </a:schemeClr>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sz="1500" b="1" dirty="0">
                  <a:solidFill>
                    <a:schemeClr val="accent2"/>
                  </a:solidFill>
                </a:rPr>
                <a:t>Mission </a:t>
              </a:r>
            </a:p>
          </p:txBody>
        </p:sp>
        <p:sp>
          <p:nvSpPr>
            <p:cNvPr id="10" name="Double Wave 9"/>
            <p:cNvSpPr/>
            <p:nvPr/>
          </p:nvSpPr>
          <p:spPr>
            <a:xfrm>
              <a:off x="6572249" y="3451860"/>
              <a:ext cx="3337561" cy="1760220"/>
            </a:xfrm>
            <a:prstGeom prst="doubleWav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ZA" sz="1200" b="1" dirty="0"/>
                <a:t>A weather and climate centre of excellence providing innovative solutions to ensure a weather-smart region, sustainable development and economic growth</a:t>
              </a:r>
            </a:p>
          </p:txBody>
        </p:sp>
      </p:grpSp>
      <p:graphicFrame>
        <p:nvGraphicFramePr>
          <p:cNvPr id="18" name="Diagram 17"/>
          <p:cNvGraphicFramePr/>
          <p:nvPr>
            <p:extLst>
              <p:ext uri="{D42A27DB-BD31-4B8C-83A1-F6EECF244321}">
                <p14:modId xmlns:p14="http://schemas.microsoft.com/office/powerpoint/2010/main" val="61851603"/>
              </p:ext>
            </p:extLst>
          </p:nvPr>
        </p:nvGraphicFramePr>
        <p:xfrm>
          <a:off x="3149311" y="1558703"/>
          <a:ext cx="3748694"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09254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73087"/>
          </a:xfrm>
          <a:solidFill>
            <a:schemeClr val="accent2"/>
          </a:solidFill>
        </p:spPr>
        <p:txBody>
          <a:bodyPr/>
          <a:lstStyle/>
          <a:p>
            <a:r>
              <a:rPr lang="en-ZA" sz="2800" b="1" dirty="0">
                <a:solidFill>
                  <a:schemeClr val="accent3"/>
                </a:solidFill>
                <a:latin typeface="Calibri" panose="020F0502020204030204" pitchFamily="34" charset="0"/>
                <a:ea typeface="+mn-ea"/>
                <a:cs typeface="Tahoma" pitchFamily="34" charset="0"/>
              </a:rPr>
              <a:t>Mandate</a:t>
            </a:r>
          </a:p>
        </p:txBody>
      </p:sp>
      <p:sp>
        <p:nvSpPr>
          <p:cNvPr id="3" name="Content Placeholder 2"/>
          <p:cNvSpPr>
            <a:spLocks noGrp="1"/>
          </p:cNvSpPr>
          <p:nvPr>
            <p:ph idx="1"/>
          </p:nvPr>
        </p:nvSpPr>
        <p:spPr>
          <a:xfrm>
            <a:off x="457200" y="1047403"/>
            <a:ext cx="8229600" cy="5004261"/>
          </a:xfrm>
        </p:spPr>
        <p:txBody>
          <a:bodyPr/>
          <a:lstStyle/>
          <a:p>
            <a:pPr marL="0" indent="0" algn="just" eaLnBrk="1" hangingPunct="1">
              <a:lnSpc>
                <a:spcPct val="150000"/>
              </a:lnSpc>
              <a:spcBef>
                <a:spcPct val="0"/>
              </a:spcBef>
              <a:buClr>
                <a:srgbClr val="4942D2"/>
              </a:buClr>
              <a:buSzPct val="115000"/>
              <a:buNone/>
            </a:pPr>
            <a:r>
              <a:rPr lang="en-ZA" sz="1400" b="1" kern="1200" dirty="0" smtClean="0">
                <a:solidFill>
                  <a:srgbClr val="333399">
                    <a:lumMod val="75000"/>
                  </a:srgbClr>
                </a:solidFill>
                <a:cs typeface="Arial" pitchFamily="34" charset="0"/>
              </a:rPr>
              <a:t>The SAWS </a:t>
            </a:r>
            <a:r>
              <a:rPr lang="en-ZA" sz="1400" b="1" kern="1200" dirty="0">
                <a:solidFill>
                  <a:srgbClr val="333399">
                    <a:lumMod val="75000"/>
                  </a:srgbClr>
                </a:solidFill>
                <a:cs typeface="Arial" pitchFamily="34" charset="0"/>
              </a:rPr>
              <a:t>is a section 3a entity governed by the South African Weather Service Act, (Act No. 8 of 2001 as amended), the public finance management act (PFMA) and associated treasury regulations.</a:t>
            </a:r>
          </a:p>
          <a:p>
            <a:pPr marL="128588" lvl="1" indent="0" eaLnBrk="1" hangingPunct="1">
              <a:buNone/>
            </a:pPr>
            <a:r>
              <a:rPr lang="en-US" sz="1400" b="1" kern="1200" dirty="0">
                <a:latin typeface="+mj-lt"/>
              </a:rPr>
              <a:t>SAWS is  mandated to:</a:t>
            </a:r>
          </a:p>
          <a:p>
            <a:r>
              <a:rPr lang="en-US" sz="1400" b="1" i="1" dirty="0">
                <a:latin typeface="+mj-lt"/>
              </a:rPr>
              <a:t>Maintain,</a:t>
            </a:r>
            <a:r>
              <a:rPr lang="en-US" sz="1400" dirty="0">
                <a:latin typeface="+mj-lt"/>
              </a:rPr>
              <a:t> extend and improve the quality of </a:t>
            </a:r>
            <a:r>
              <a:rPr lang="en-US" sz="1400" b="1" i="1" dirty="0">
                <a:latin typeface="+mj-lt"/>
              </a:rPr>
              <a:t>meteorological and ambient air quality–related information services </a:t>
            </a:r>
            <a:r>
              <a:rPr lang="en-US" sz="1400" dirty="0">
                <a:latin typeface="+mj-lt"/>
              </a:rPr>
              <a:t>for the benefit of all South </a:t>
            </a:r>
            <a:r>
              <a:rPr lang="en-US" sz="1400" dirty="0" smtClean="0">
                <a:latin typeface="+mj-lt"/>
              </a:rPr>
              <a:t>Africans</a:t>
            </a:r>
            <a:endParaRPr lang="en-US" sz="1400" dirty="0">
              <a:latin typeface="+mj-lt"/>
            </a:endParaRPr>
          </a:p>
          <a:p>
            <a:r>
              <a:rPr lang="en-US" sz="1400" b="1" i="1" dirty="0">
                <a:latin typeface="+mj-lt"/>
              </a:rPr>
              <a:t>Provide public good services and commercial services </a:t>
            </a:r>
            <a:r>
              <a:rPr lang="en-US" sz="1400" dirty="0">
                <a:latin typeface="+mj-lt"/>
              </a:rPr>
              <a:t>to all South </a:t>
            </a:r>
            <a:r>
              <a:rPr lang="en-US" sz="1400" dirty="0" smtClean="0">
                <a:latin typeface="+mj-lt"/>
              </a:rPr>
              <a:t>Africans</a:t>
            </a:r>
            <a:endParaRPr lang="en-US" sz="1400" dirty="0">
              <a:latin typeface="+mj-lt"/>
            </a:endParaRPr>
          </a:p>
          <a:p>
            <a:r>
              <a:rPr lang="en-US" sz="1400" dirty="0">
                <a:latin typeface="+mj-lt"/>
              </a:rPr>
              <a:t>Ensure the ongoing </a:t>
            </a:r>
            <a:r>
              <a:rPr lang="en-US" sz="1400" b="1" i="1" dirty="0">
                <a:latin typeface="+mj-lt"/>
              </a:rPr>
              <a:t>collection of meteorological </a:t>
            </a:r>
            <a:r>
              <a:rPr lang="en-US" sz="1400" dirty="0">
                <a:latin typeface="+mj-lt"/>
              </a:rPr>
              <a:t>and ambient air quality </a:t>
            </a:r>
            <a:r>
              <a:rPr lang="en-US" sz="1400" b="1" i="1" dirty="0">
                <a:latin typeface="+mj-lt"/>
              </a:rPr>
              <a:t>data</a:t>
            </a:r>
            <a:r>
              <a:rPr lang="en-US" sz="1400" dirty="0">
                <a:latin typeface="+mj-lt"/>
              </a:rPr>
              <a:t> over South Africa and </a:t>
            </a:r>
            <a:r>
              <a:rPr lang="en-US" sz="1400" b="1" i="1" dirty="0">
                <a:latin typeface="+mj-lt"/>
              </a:rPr>
              <a:t>surrounding southern oceans </a:t>
            </a:r>
            <a:r>
              <a:rPr lang="en-US" sz="1400" dirty="0">
                <a:latin typeface="+mj-lt"/>
              </a:rPr>
              <a:t>for the use by current and future </a:t>
            </a:r>
            <a:r>
              <a:rPr lang="en-US" sz="1400" dirty="0" smtClean="0">
                <a:latin typeface="+mj-lt"/>
              </a:rPr>
              <a:t>generations</a:t>
            </a:r>
            <a:endParaRPr lang="en-US" sz="1400" dirty="0">
              <a:latin typeface="+mj-lt"/>
            </a:endParaRPr>
          </a:p>
          <a:p>
            <a:r>
              <a:rPr lang="en-ZA" sz="1400" dirty="0">
                <a:latin typeface="+mj-lt"/>
              </a:rPr>
              <a:t>Be the long-term </a:t>
            </a:r>
            <a:r>
              <a:rPr lang="en-ZA" sz="1400" b="1" i="1" dirty="0">
                <a:latin typeface="+mj-lt"/>
              </a:rPr>
              <a:t>custodian</a:t>
            </a:r>
            <a:r>
              <a:rPr lang="en-ZA" sz="1400" dirty="0">
                <a:latin typeface="+mj-lt"/>
              </a:rPr>
              <a:t> of a reliable </a:t>
            </a:r>
            <a:r>
              <a:rPr lang="en-ZA" sz="1400" b="1" i="1" dirty="0">
                <a:latin typeface="+mj-lt"/>
              </a:rPr>
              <a:t>national climatological and ambient air quality </a:t>
            </a:r>
            <a:r>
              <a:rPr lang="en-ZA" sz="1400" b="1" i="1" dirty="0" smtClean="0">
                <a:latin typeface="+mj-lt"/>
              </a:rPr>
              <a:t>record</a:t>
            </a:r>
            <a:endParaRPr lang="en-ZA" sz="1400" dirty="0">
              <a:latin typeface="+mj-lt"/>
            </a:endParaRPr>
          </a:p>
          <a:p>
            <a:r>
              <a:rPr lang="en-ZA" sz="1400" dirty="0">
                <a:latin typeface="+mj-lt"/>
              </a:rPr>
              <a:t>As the national meteorological service of the Republic of South Africa , to fulfil </a:t>
            </a:r>
            <a:r>
              <a:rPr lang="en-ZA" sz="1400" b="1" i="1" dirty="0">
                <a:latin typeface="+mj-lt"/>
              </a:rPr>
              <a:t>international obligations of the Government </a:t>
            </a:r>
            <a:r>
              <a:rPr lang="en-ZA" sz="1400" dirty="0">
                <a:latin typeface="+mj-lt"/>
              </a:rPr>
              <a:t>under the </a:t>
            </a:r>
            <a:r>
              <a:rPr lang="en-ZA" sz="1200" kern="1200" dirty="0">
                <a:latin typeface="+mj-lt"/>
              </a:rPr>
              <a:t>Convention</a:t>
            </a:r>
            <a:r>
              <a:rPr lang="en-ZA" sz="1400" dirty="0">
                <a:latin typeface="+mj-lt"/>
              </a:rPr>
              <a:t> of the World Meteorological </a:t>
            </a:r>
            <a:r>
              <a:rPr lang="en-ZA" sz="1400" dirty="0" smtClean="0">
                <a:latin typeface="+mj-lt"/>
              </a:rPr>
              <a:t>Organization</a:t>
            </a:r>
            <a:endParaRPr lang="en-ZA" sz="1400" dirty="0">
              <a:latin typeface="+mj-lt"/>
            </a:endParaRPr>
          </a:p>
          <a:p>
            <a:r>
              <a:rPr lang="en-ZA" sz="1400" dirty="0">
                <a:latin typeface="+mj-lt"/>
              </a:rPr>
              <a:t>As the </a:t>
            </a:r>
            <a:r>
              <a:rPr lang="en-ZA" sz="1400" b="1" i="1" dirty="0">
                <a:latin typeface="+mj-lt"/>
              </a:rPr>
              <a:t>Aviation Meteorological Authority </a:t>
            </a:r>
            <a:r>
              <a:rPr lang="en-ZA" sz="1400" dirty="0">
                <a:latin typeface="+mj-lt"/>
              </a:rPr>
              <a:t>, to fulfil the international obligations of the Government under the Convention of the International Civil Aviation </a:t>
            </a:r>
            <a:r>
              <a:rPr lang="en-ZA" sz="1400" dirty="0" smtClean="0">
                <a:latin typeface="+mj-lt"/>
              </a:rPr>
              <a:t>Organization</a:t>
            </a:r>
            <a:endParaRPr lang="en-ZA" sz="1400" dirty="0">
              <a:latin typeface="+mj-lt"/>
            </a:endParaRPr>
          </a:p>
          <a:p>
            <a:r>
              <a:rPr lang="en-ZA" sz="1400" dirty="0">
                <a:latin typeface="+mj-lt"/>
              </a:rPr>
              <a:t>Provide </a:t>
            </a:r>
            <a:r>
              <a:rPr lang="en-ZA" sz="1400" b="1" i="1" dirty="0">
                <a:latin typeface="+mj-lt"/>
              </a:rPr>
              <a:t>services</a:t>
            </a:r>
            <a:r>
              <a:rPr lang="en-ZA" sz="1400" dirty="0">
                <a:latin typeface="+mj-lt"/>
              </a:rPr>
              <a:t> that are </a:t>
            </a:r>
            <a:r>
              <a:rPr lang="en-ZA" sz="1400" b="1" i="1" dirty="0">
                <a:latin typeface="+mj-lt"/>
              </a:rPr>
              <a:t>sensitive to </a:t>
            </a:r>
            <a:r>
              <a:rPr lang="en-ZA" sz="1400" dirty="0">
                <a:latin typeface="+mj-lt"/>
              </a:rPr>
              <a:t>the </a:t>
            </a:r>
            <a:r>
              <a:rPr lang="en-ZA" sz="1400" b="1" i="1" dirty="0">
                <a:latin typeface="+mj-lt"/>
              </a:rPr>
              <a:t>demographic</a:t>
            </a:r>
            <a:r>
              <a:rPr lang="en-ZA" sz="1400" dirty="0">
                <a:latin typeface="+mj-lt"/>
              </a:rPr>
              <a:t> realities of the </a:t>
            </a:r>
            <a:r>
              <a:rPr lang="en-ZA" sz="1400" dirty="0" smtClean="0">
                <a:latin typeface="+mj-lt"/>
              </a:rPr>
              <a:t>country</a:t>
            </a:r>
            <a:endParaRPr lang="en-ZA" sz="1400" dirty="0">
              <a:latin typeface="+mj-lt"/>
            </a:endParaRPr>
          </a:p>
          <a:p>
            <a:r>
              <a:rPr lang="en-ZA" sz="1400" dirty="0">
                <a:latin typeface="+mj-lt"/>
              </a:rPr>
              <a:t>Fulfil such other weather-related or ambient air quality information international obligations as the Minister may direct ; and</a:t>
            </a:r>
          </a:p>
          <a:p>
            <a:r>
              <a:rPr lang="en-ZA" sz="1400" dirty="0">
                <a:latin typeface="+mj-lt"/>
              </a:rPr>
              <a:t>Be the </a:t>
            </a:r>
            <a:r>
              <a:rPr lang="en-ZA" sz="1400" b="1" i="1" dirty="0">
                <a:latin typeface="+mj-lt"/>
              </a:rPr>
              <a:t>custodian of the </a:t>
            </a:r>
            <a:r>
              <a:rPr lang="en-ZA" sz="1400" b="1" i="1" dirty="0" smtClean="0">
                <a:latin typeface="+mj-lt"/>
              </a:rPr>
              <a:t>SAAQIS </a:t>
            </a:r>
            <a:r>
              <a:rPr lang="en-ZA" sz="1400" b="1" i="1" dirty="0">
                <a:latin typeface="+mj-lt"/>
              </a:rPr>
              <a:t>(South African Air Quality Information System)</a:t>
            </a:r>
          </a:p>
          <a:p>
            <a:pPr marL="0" indent="0">
              <a:buNone/>
            </a:pPr>
            <a:endParaRPr lang="en-ZA" dirty="0"/>
          </a:p>
        </p:txBody>
      </p:sp>
    </p:spTree>
    <p:extLst>
      <p:ext uri="{BB962C8B-B14F-4D97-AF65-F5344CB8AC3E}">
        <p14:creationId xmlns:p14="http://schemas.microsoft.com/office/powerpoint/2010/main" val="374417584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9"/>
            <a:ext cx="8229600" cy="533884"/>
          </a:xfrm>
          <a:solidFill>
            <a:schemeClr val="accent2"/>
          </a:solidFill>
        </p:spPr>
        <p:txBody>
          <a:bodyPr/>
          <a:lstStyle/>
          <a:p>
            <a:r>
              <a:rPr lang="en-ZA" sz="2800" b="1" dirty="0">
                <a:solidFill>
                  <a:schemeClr val="accent3"/>
                </a:solidFill>
                <a:latin typeface="Calibri" panose="020F0502020204030204" pitchFamily="34" charset="0"/>
                <a:ea typeface="+mn-ea"/>
                <a:cs typeface="Tahoma" pitchFamily="34" charset="0"/>
              </a:rPr>
              <a:t>Organizational</a:t>
            </a:r>
            <a:r>
              <a:rPr lang="en-ZA" sz="3200" dirty="0">
                <a:solidFill>
                  <a:schemeClr val="accent3"/>
                </a:solidFill>
                <a:latin typeface="Calibri" panose="020F0502020204030204" pitchFamily="34" charset="0"/>
              </a:rPr>
              <a:t> </a:t>
            </a:r>
            <a:r>
              <a:rPr lang="en-ZA" sz="2800" b="1" dirty="0">
                <a:solidFill>
                  <a:schemeClr val="accent3"/>
                </a:solidFill>
                <a:latin typeface="Calibri" panose="020F0502020204030204" pitchFamily="34" charset="0"/>
                <a:ea typeface="+mn-ea"/>
                <a:cs typeface="Tahoma" pitchFamily="34" charset="0"/>
              </a:rPr>
              <a:t>Structure</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366661962"/>
              </p:ext>
            </p:extLst>
          </p:nvPr>
        </p:nvGraphicFramePr>
        <p:xfrm>
          <a:off x="340822" y="1251065"/>
          <a:ext cx="8229600" cy="45259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90065694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4"/>
          <p:cNvSpPr>
            <a:spLocks noGrp="1" noChangeArrowheads="1"/>
          </p:cNvSpPr>
          <p:nvPr>
            <p:ph type="title"/>
          </p:nvPr>
        </p:nvSpPr>
        <p:spPr>
          <a:xfrm>
            <a:off x="386632" y="131763"/>
            <a:ext cx="8583613" cy="658813"/>
          </a:xfrm>
          <a:solidFill>
            <a:schemeClr val="accent2"/>
          </a:solidFill>
        </p:spPr>
        <p:txBody>
          <a:bodyPr/>
          <a:lstStyle/>
          <a:p>
            <a:pPr eaLnBrk="1" hangingPunct="1"/>
            <a:r>
              <a:rPr lang="en-US" altLang="en-US" sz="2800" b="1" dirty="0">
                <a:solidFill>
                  <a:schemeClr val="accent3"/>
                </a:solidFill>
                <a:latin typeface="Calibri" panose="020F0502020204030204" pitchFamily="34" charset="0"/>
                <a:ea typeface="+mn-ea"/>
                <a:cs typeface="Tahoma" pitchFamily="34" charset="0"/>
              </a:rPr>
              <a:t>SAWS</a:t>
            </a:r>
            <a:r>
              <a:rPr lang="en-US" altLang="en-US" sz="3200" b="1" dirty="0" smtClean="0">
                <a:solidFill>
                  <a:schemeClr val="accent3"/>
                </a:solidFill>
                <a:latin typeface="Calibri" panose="020F0502020204030204" pitchFamily="34" charset="0"/>
              </a:rPr>
              <a:t> </a:t>
            </a:r>
            <a:r>
              <a:rPr lang="en-US" altLang="en-US" sz="2800" b="1" dirty="0" smtClean="0">
                <a:solidFill>
                  <a:schemeClr val="accent3"/>
                </a:solidFill>
                <a:latin typeface="Calibri" panose="020F0502020204030204" pitchFamily="34" charset="0"/>
                <a:ea typeface="+mn-ea"/>
                <a:cs typeface="Tahoma" pitchFamily="34" charset="0"/>
              </a:rPr>
              <a:t>stakeholders</a:t>
            </a:r>
            <a:r>
              <a:rPr lang="en-US" altLang="en-US" sz="3200" b="1" dirty="0" smtClean="0">
                <a:solidFill>
                  <a:schemeClr val="accent3"/>
                </a:solidFill>
                <a:latin typeface="Calibri" panose="020F0502020204030204" pitchFamily="34" charset="0"/>
              </a:rPr>
              <a:t> </a:t>
            </a:r>
            <a:r>
              <a:rPr lang="en-US" altLang="en-US" sz="2800" b="1" dirty="0">
                <a:solidFill>
                  <a:schemeClr val="accent3"/>
                </a:solidFill>
                <a:latin typeface="Calibri" panose="020F0502020204030204" pitchFamily="34" charset="0"/>
                <a:ea typeface="+mn-ea"/>
                <a:cs typeface="Tahoma" pitchFamily="34" charset="0"/>
              </a:rPr>
              <a:t>at</a:t>
            </a:r>
            <a:r>
              <a:rPr lang="en-US" altLang="en-US" sz="3200" b="1" dirty="0" smtClean="0">
                <a:solidFill>
                  <a:schemeClr val="accent3"/>
                </a:solidFill>
                <a:latin typeface="Calibri" panose="020F0502020204030204" pitchFamily="34" charset="0"/>
              </a:rPr>
              <a:t> </a:t>
            </a:r>
            <a:r>
              <a:rPr lang="en-US" altLang="en-US" sz="2800" b="1" dirty="0">
                <a:solidFill>
                  <a:schemeClr val="accent3"/>
                </a:solidFill>
                <a:latin typeface="Calibri" panose="020F0502020204030204" pitchFamily="34" charset="0"/>
                <a:ea typeface="+mn-ea"/>
                <a:cs typeface="Tahoma" pitchFamily="34" charset="0"/>
              </a:rPr>
              <a:t>a</a:t>
            </a:r>
            <a:r>
              <a:rPr lang="en-US" altLang="en-US" sz="3200" b="1" dirty="0" smtClean="0">
                <a:solidFill>
                  <a:schemeClr val="accent3"/>
                </a:solidFill>
                <a:latin typeface="Calibri" panose="020F0502020204030204" pitchFamily="34" charset="0"/>
              </a:rPr>
              <a:t> </a:t>
            </a:r>
            <a:r>
              <a:rPr lang="en-US" altLang="en-US" sz="2800" b="1" dirty="0">
                <a:solidFill>
                  <a:schemeClr val="accent3"/>
                </a:solidFill>
                <a:latin typeface="Calibri" panose="020F0502020204030204" pitchFamily="34" charset="0"/>
                <a:ea typeface="+mn-ea"/>
                <a:cs typeface="Tahoma" pitchFamily="34" charset="0"/>
              </a:rPr>
              <a:t>glance</a:t>
            </a:r>
          </a:p>
        </p:txBody>
      </p:sp>
      <p:sp>
        <p:nvSpPr>
          <p:cNvPr id="29699" name="Oval 5"/>
          <p:cNvSpPr>
            <a:spLocks noChangeArrowheads="1"/>
          </p:cNvSpPr>
          <p:nvPr/>
        </p:nvSpPr>
        <p:spPr bwMode="auto">
          <a:xfrm>
            <a:off x="3059113" y="2924175"/>
            <a:ext cx="3313112" cy="1368425"/>
          </a:xfrm>
          <a:prstGeom prst="ellipse">
            <a:avLst/>
          </a:prstGeom>
          <a:gradFill>
            <a:gsLst>
              <a:gs pos="0">
                <a:schemeClr val="accent2">
                  <a:lumMod val="75000"/>
                </a:schemeClr>
              </a:gs>
              <a:gs pos="100000">
                <a:schemeClr val="accent2">
                  <a:lumMod val="60000"/>
                  <a:lumOff val="40000"/>
                </a:schemeClr>
              </a:gs>
            </a:gsLst>
            <a:lin ang="16200000" scaled="1"/>
          </a:gra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3600" dirty="0"/>
              <a:t>SAWS</a:t>
            </a:r>
          </a:p>
        </p:txBody>
      </p:sp>
      <p:sp>
        <p:nvSpPr>
          <p:cNvPr id="29700" name="Oval 7"/>
          <p:cNvSpPr>
            <a:spLocks noChangeArrowheads="1"/>
          </p:cNvSpPr>
          <p:nvPr/>
        </p:nvSpPr>
        <p:spPr bwMode="auto">
          <a:xfrm>
            <a:off x="1403350" y="1557338"/>
            <a:ext cx="1873250" cy="647700"/>
          </a:xfrm>
          <a:prstGeom prst="ellipse">
            <a:avLst/>
          </a:prstGeom>
          <a:gradFill>
            <a:gsLst>
              <a:gs pos="0">
                <a:srgbClr val="00B0F0"/>
              </a:gs>
              <a:gs pos="100000">
                <a:schemeClr val="accent2">
                  <a:lumMod val="60000"/>
                  <a:lumOff val="40000"/>
                </a:schemeClr>
              </a:gs>
            </a:gsLst>
            <a:lin ang="16200000" scaled="1"/>
          </a:gra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400" dirty="0" smtClean="0"/>
              <a:t>Govt. </a:t>
            </a:r>
            <a:r>
              <a:rPr lang="en-US" altLang="en-US" sz="1400" dirty="0"/>
              <a:t>departments </a:t>
            </a:r>
          </a:p>
        </p:txBody>
      </p:sp>
      <p:sp>
        <p:nvSpPr>
          <p:cNvPr id="29701" name="Oval 9"/>
          <p:cNvSpPr>
            <a:spLocks noChangeArrowheads="1"/>
          </p:cNvSpPr>
          <p:nvPr/>
        </p:nvSpPr>
        <p:spPr bwMode="auto">
          <a:xfrm>
            <a:off x="2819400" y="5562600"/>
            <a:ext cx="1909763" cy="1006475"/>
          </a:xfrm>
          <a:prstGeom prst="ellipse">
            <a:avLst/>
          </a:prstGeom>
          <a:gradFill>
            <a:gsLst>
              <a:gs pos="0">
                <a:srgbClr val="00B0F0"/>
              </a:gs>
              <a:gs pos="100000">
                <a:schemeClr val="accent2">
                  <a:lumMod val="60000"/>
                  <a:lumOff val="40000"/>
                </a:schemeClr>
              </a:gs>
            </a:gsLst>
            <a:lin ang="16200000" scaled="1"/>
          </a:gra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400" dirty="0"/>
              <a:t>Academic, </a:t>
            </a:r>
          </a:p>
          <a:p>
            <a:pPr algn="ctr">
              <a:spcBef>
                <a:spcPct val="0"/>
              </a:spcBef>
              <a:buFontTx/>
              <a:buNone/>
            </a:pPr>
            <a:r>
              <a:rPr lang="en-US" altLang="en-US" sz="1400" dirty="0"/>
              <a:t>Training &amp; </a:t>
            </a:r>
          </a:p>
          <a:p>
            <a:pPr algn="ctr">
              <a:spcBef>
                <a:spcPct val="0"/>
              </a:spcBef>
              <a:buFontTx/>
              <a:buNone/>
            </a:pPr>
            <a:r>
              <a:rPr lang="en-US" altLang="en-US" sz="1400" dirty="0"/>
              <a:t>Research </a:t>
            </a:r>
            <a:r>
              <a:rPr lang="en-US" altLang="en-US" sz="1400" dirty="0" smtClean="0"/>
              <a:t>Inst.</a:t>
            </a:r>
            <a:endParaRPr lang="en-US" altLang="en-US" sz="1400" dirty="0"/>
          </a:p>
        </p:txBody>
      </p:sp>
      <p:sp>
        <p:nvSpPr>
          <p:cNvPr id="29702" name="Oval 10"/>
          <p:cNvSpPr>
            <a:spLocks noChangeArrowheads="1"/>
          </p:cNvSpPr>
          <p:nvPr/>
        </p:nvSpPr>
        <p:spPr bwMode="auto">
          <a:xfrm>
            <a:off x="395288" y="3141663"/>
            <a:ext cx="2449512" cy="935037"/>
          </a:xfrm>
          <a:prstGeom prst="ellipse">
            <a:avLst/>
          </a:prstGeom>
          <a:gradFill>
            <a:gsLst>
              <a:gs pos="0">
                <a:srgbClr val="00B0F0"/>
              </a:gs>
              <a:gs pos="100000">
                <a:schemeClr val="accent2">
                  <a:lumMod val="60000"/>
                  <a:lumOff val="40000"/>
                </a:schemeClr>
              </a:gs>
            </a:gsLst>
            <a:lin ang="16200000" scaled="1"/>
          </a:gra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endParaRPr lang="en-US" altLang="en-US" sz="1400"/>
          </a:p>
          <a:p>
            <a:pPr algn="ctr">
              <a:spcBef>
                <a:spcPct val="0"/>
              </a:spcBef>
              <a:buFontTx/>
              <a:buNone/>
            </a:pPr>
            <a:r>
              <a:rPr lang="en-US" altLang="en-US" sz="1400"/>
              <a:t>Private companies /</a:t>
            </a:r>
          </a:p>
          <a:p>
            <a:pPr algn="ctr">
              <a:spcBef>
                <a:spcPct val="0"/>
              </a:spcBef>
              <a:buFontTx/>
              <a:buNone/>
            </a:pPr>
            <a:r>
              <a:rPr lang="en-US" altLang="en-US" sz="1400"/>
              <a:t>businesses </a:t>
            </a:r>
          </a:p>
          <a:p>
            <a:pPr algn="ctr">
              <a:spcBef>
                <a:spcPct val="0"/>
              </a:spcBef>
              <a:buFontTx/>
              <a:buNone/>
            </a:pPr>
            <a:endParaRPr lang="en-US" altLang="en-US" sz="1400"/>
          </a:p>
        </p:txBody>
      </p:sp>
      <p:sp>
        <p:nvSpPr>
          <p:cNvPr id="29703" name="Oval 11"/>
          <p:cNvSpPr>
            <a:spLocks noChangeArrowheads="1"/>
          </p:cNvSpPr>
          <p:nvPr/>
        </p:nvSpPr>
        <p:spPr bwMode="auto">
          <a:xfrm>
            <a:off x="6516688" y="2924175"/>
            <a:ext cx="2447925" cy="720725"/>
          </a:xfrm>
          <a:prstGeom prst="ellipse">
            <a:avLst/>
          </a:prstGeom>
          <a:gradFill>
            <a:gsLst>
              <a:gs pos="0">
                <a:srgbClr val="00B0F0"/>
              </a:gs>
              <a:gs pos="100000">
                <a:schemeClr val="accent2">
                  <a:lumMod val="60000"/>
                  <a:lumOff val="40000"/>
                </a:schemeClr>
              </a:gs>
            </a:gsLst>
            <a:lin ang="16200000" scaled="1"/>
          </a:gra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400" dirty="0"/>
              <a:t>Employees</a:t>
            </a:r>
          </a:p>
        </p:txBody>
      </p:sp>
      <p:sp>
        <p:nvSpPr>
          <p:cNvPr id="29704" name="Oval 12"/>
          <p:cNvSpPr>
            <a:spLocks noChangeArrowheads="1"/>
          </p:cNvSpPr>
          <p:nvPr/>
        </p:nvSpPr>
        <p:spPr bwMode="auto">
          <a:xfrm>
            <a:off x="6588125" y="4652963"/>
            <a:ext cx="2016125" cy="719137"/>
          </a:xfrm>
          <a:prstGeom prst="ellipse">
            <a:avLst/>
          </a:prstGeom>
          <a:gradFill>
            <a:gsLst>
              <a:gs pos="0">
                <a:srgbClr val="00B0F0"/>
              </a:gs>
              <a:gs pos="100000">
                <a:schemeClr val="accent2">
                  <a:lumMod val="60000"/>
                  <a:lumOff val="40000"/>
                </a:schemeClr>
              </a:gs>
            </a:gsLst>
            <a:lin ang="16200000" scaled="1"/>
          </a:gra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400"/>
              <a:t>Customers &amp; Users</a:t>
            </a:r>
          </a:p>
        </p:txBody>
      </p:sp>
      <p:sp>
        <p:nvSpPr>
          <p:cNvPr id="29705" name="Oval 13"/>
          <p:cNvSpPr>
            <a:spLocks noChangeArrowheads="1"/>
          </p:cNvSpPr>
          <p:nvPr/>
        </p:nvSpPr>
        <p:spPr bwMode="auto">
          <a:xfrm>
            <a:off x="6659563" y="3789363"/>
            <a:ext cx="2160587" cy="793750"/>
          </a:xfrm>
          <a:prstGeom prst="ellipse">
            <a:avLst/>
          </a:prstGeom>
          <a:gradFill>
            <a:gsLst>
              <a:gs pos="0">
                <a:srgbClr val="00B0F0"/>
              </a:gs>
              <a:gs pos="100000">
                <a:schemeClr val="accent2">
                  <a:lumMod val="60000"/>
                  <a:lumOff val="40000"/>
                </a:schemeClr>
              </a:gs>
            </a:gsLst>
            <a:lin ang="16200000" scaled="1"/>
          </a:gra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400"/>
              <a:t>Media</a:t>
            </a:r>
          </a:p>
        </p:txBody>
      </p:sp>
      <p:sp>
        <p:nvSpPr>
          <p:cNvPr id="29706" name="Oval 14"/>
          <p:cNvSpPr>
            <a:spLocks noChangeArrowheads="1"/>
          </p:cNvSpPr>
          <p:nvPr/>
        </p:nvSpPr>
        <p:spPr bwMode="auto">
          <a:xfrm>
            <a:off x="827088" y="5373688"/>
            <a:ext cx="2087562" cy="865187"/>
          </a:xfrm>
          <a:prstGeom prst="ellipse">
            <a:avLst/>
          </a:prstGeom>
          <a:gradFill>
            <a:gsLst>
              <a:gs pos="0">
                <a:srgbClr val="00B0F0"/>
              </a:gs>
              <a:gs pos="100000">
                <a:schemeClr val="accent2">
                  <a:lumMod val="60000"/>
                  <a:lumOff val="40000"/>
                </a:schemeClr>
              </a:gs>
            </a:gsLst>
            <a:lin ang="16200000" scaled="1"/>
          </a:gra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400"/>
              <a:t>Communities</a:t>
            </a:r>
          </a:p>
        </p:txBody>
      </p:sp>
      <p:sp>
        <p:nvSpPr>
          <p:cNvPr id="29707" name="Oval 15"/>
          <p:cNvSpPr>
            <a:spLocks noChangeArrowheads="1"/>
          </p:cNvSpPr>
          <p:nvPr/>
        </p:nvSpPr>
        <p:spPr bwMode="auto">
          <a:xfrm>
            <a:off x="3708400" y="1484313"/>
            <a:ext cx="2087563" cy="720725"/>
          </a:xfrm>
          <a:prstGeom prst="ellipse">
            <a:avLst/>
          </a:prstGeom>
          <a:gradFill>
            <a:gsLst>
              <a:gs pos="0">
                <a:srgbClr val="00B0F0"/>
              </a:gs>
              <a:gs pos="100000">
                <a:schemeClr val="accent2">
                  <a:lumMod val="60000"/>
                  <a:lumOff val="40000"/>
                </a:schemeClr>
              </a:gs>
            </a:gsLst>
            <a:lin ang="16200000" scaled="1"/>
          </a:gra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dirty="0"/>
              <a:t>DEAT</a:t>
            </a:r>
          </a:p>
          <a:p>
            <a:pPr algn="ctr">
              <a:spcBef>
                <a:spcPct val="0"/>
              </a:spcBef>
              <a:buFontTx/>
              <a:buNone/>
            </a:pPr>
            <a:r>
              <a:rPr lang="en-US" altLang="en-US" sz="1400" dirty="0"/>
              <a:t>Shareholder</a:t>
            </a:r>
          </a:p>
        </p:txBody>
      </p:sp>
      <p:sp>
        <p:nvSpPr>
          <p:cNvPr id="29708" name="Oval 16"/>
          <p:cNvSpPr>
            <a:spLocks noChangeArrowheads="1"/>
          </p:cNvSpPr>
          <p:nvPr/>
        </p:nvSpPr>
        <p:spPr bwMode="auto">
          <a:xfrm>
            <a:off x="381000" y="2209800"/>
            <a:ext cx="2232025" cy="719138"/>
          </a:xfrm>
          <a:prstGeom prst="ellipse">
            <a:avLst/>
          </a:prstGeom>
          <a:gradFill>
            <a:gsLst>
              <a:gs pos="0">
                <a:srgbClr val="00B0F0"/>
              </a:gs>
              <a:gs pos="100000">
                <a:schemeClr val="accent2">
                  <a:lumMod val="60000"/>
                  <a:lumOff val="40000"/>
                </a:schemeClr>
              </a:gs>
            </a:gsLst>
            <a:lin ang="16200000" scaled="1"/>
          </a:gra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endParaRPr lang="en-US" altLang="en-US" sz="1400"/>
          </a:p>
          <a:p>
            <a:pPr algn="ctr">
              <a:spcBef>
                <a:spcPct val="0"/>
              </a:spcBef>
              <a:buFontTx/>
              <a:buNone/>
            </a:pPr>
            <a:r>
              <a:rPr lang="en-US" altLang="en-US" sz="1400"/>
              <a:t>Utilities &amp; </a:t>
            </a:r>
          </a:p>
          <a:p>
            <a:pPr algn="ctr">
              <a:spcBef>
                <a:spcPct val="0"/>
              </a:spcBef>
              <a:buFontTx/>
              <a:buNone/>
            </a:pPr>
            <a:r>
              <a:rPr lang="en-US" altLang="en-US" sz="1400"/>
              <a:t>organisations  </a:t>
            </a:r>
          </a:p>
        </p:txBody>
      </p:sp>
      <p:sp>
        <p:nvSpPr>
          <p:cNvPr id="29709" name="Oval 17"/>
          <p:cNvSpPr>
            <a:spLocks noChangeArrowheads="1"/>
          </p:cNvSpPr>
          <p:nvPr/>
        </p:nvSpPr>
        <p:spPr bwMode="auto">
          <a:xfrm>
            <a:off x="6553200" y="5410200"/>
            <a:ext cx="1944688" cy="935038"/>
          </a:xfrm>
          <a:prstGeom prst="ellipse">
            <a:avLst/>
          </a:prstGeom>
          <a:gradFill>
            <a:gsLst>
              <a:gs pos="0">
                <a:srgbClr val="00B0F0"/>
              </a:gs>
              <a:gs pos="100000">
                <a:schemeClr val="accent2">
                  <a:lumMod val="60000"/>
                  <a:lumOff val="40000"/>
                </a:schemeClr>
              </a:gs>
            </a:gsLst>
            <a:lin ang="16200000" scaled="1"/>
          </a:gra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400"/>
              <a:t>Investors</a:t>
            </a:r>
          </a:p>
        </p:txBody>
      </p:sp>
      <p:sp>
        <p:nvSpPr>
          <p:cNvPr id="29710" name="Oval 18"/>
          <p:cNvSpPr>
            <a:spLocks noChangeArrowheads="1"/>
          </p:cNvSpPr>
          <p:nvPr/>
        </p:nvSpPr>
        <p:spPr bwMode="auto">
          <a:xfrm>
            <a:off x="468313" y="4292600"/>
            <a:ext cx="2590800" cy="792163"/>
          </a:xfrm>
          <a:prstGeom prst="ellipse">
            <a:avLst/>
          </a:prstGeom>
          <a:gradFill>
            <a:gsLst>
              <a:gs pos="0">
                <a:srgbClr val="00B0F0"/>
              </a:gs>
              <a:gs pos="100000">
                <a:schemeClr val="accent2">
                  <a:lumMod val="60000"/>
                  <a:lumOff val="40000"/>
                </a:schemeClr>
              </a:gs>
            </a:gsLst>
            <a:lin ang="16200000" scaled="1"/>
          </a:gra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400"/>
              <a:t>Strategic partners </a:t>
            </a:r>
          </a:p>
          <a:p>
            <a:pPr algn="ctr">
              <a:spcBef>
                <a:spcPct val="0"/>
              </a:spcBef>
              <a:buFontTx/>
              <a:buNone/>
            </a:pPr>
            <a:r>
              <a:rPr lang="en-US" altLang="en-US" sz="1400"/>
              <a:t>&amp; joint ventures</a:t>
            </a:r>
          </a:p>
        </p:txBody>
      </p:sp>
      <p:sp>
        <p:nvSpPr>
          <p:cNvPr id="29711" name="Oval 30"/>
          <p:cNvSpPr>
            <a:spLocks noChangeArrowheads="1"/>
          </p:cNvSpPr>
          <p:nvPr/>
        </p:nvSpPr>
        <p:spPr bwMode="auto">
          <a:xfrm>
            <a:off x="6011863" y="1700213"/>
            <a:ext cx="2376487" cy="914400"/>
          </a:xfrm>
          <a:prstGeom prst="ellipse">
            <a:avLst/>
          </a:prstGeom>
          <a:gradFill>
            <a:gsLst>
              <a:gs pos="0">
                <a:srgbClr val="00B0F0"/>
              </a:gs>
              <a:gs pos="100000">
                <a:schemeClr val="accent2">
                  <a:lumMod val="60000"/>
                  <a:lumOff val="40000"/>
                </a:schemeClr>
              </a:gs>
            </a:gsLst>
            <a:lin ang="16200000" scaled="1"/>
          </a:gra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400" dirty="0"/>
              <a:t>BOARD</a:t>
            </a:r>
          </a:p>
        </p:txBody>
      </p:sp>
      <p:sp>
        <p:nvSpPr>
          <p:cNvPr id="29712" name="Line 33"/>
          <p:cNvSpPr>
            <a:spLocks noChangeShapeType="1"/>
          </p:cNvSpPr>
          <p:nvPr/>
        </p:nvSpPr>
        <p:spPr bwMode="auto">
          <a:xfrm>
            <a:off x="4419600" y="4267200"/>
            <a:ext cx="0" cy="1223963"/>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9713" name="Line 34"/>
          <p:cNvSpPr>
            <a:spLocks noChangeShapeType="1"/>
          </p:cNvSpPr>
          <p:nvPr/>
        </p:nvSpPr>
        <p:spPr bwMode="auto">
          <a:xfrm>
            <a:off x="6084888" y="2276475"/>
            <a:ext cx="0" cy="936625"/>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9714" name="Line 36"/>
          <p:cNvSpPr>
            <a:spLocks noChangeShapeType="1"/>
          </p:cNvSpPr>
          <p:nvPr/>
        </p:nvSpPr>
        <p:spPr bwMode="auto">
          <a:xfrm>
            <a:off x="2987675" y="2133600"/>
            <a:ext cx="863600" cy="935038"/>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9715" name="Line 37"/>
          <p:cNvSpPr>
            <a:spLocks noChangeShapeType="1"/>
          </p:cNvSpPr>
          <p:nvPr/>
        </p:nvSpPr>
        <p:spPr bwMode="auto">
          <a:xfrm>
            <a:off x="2627313" y="2636838"/>
            <a:ext cx="792162" cy="504825"/>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9716" name="Line 38"/>
          <p:cNvSpPr>
            <a:spLocks noChangeShapeType="1"/>
          </p:cNvSpPr>
          <p:nvPr/>
        </p:nvSpPr>
        <p:spPr bwMode="auto">
          <a:xfrm>
            <a:off x="2843213" y="3644900"/>
            <a:ext cx="215900" cy="0"/>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9717" name="Line 39"/>
          <p:cNvSpPr>
            <a:spLocks noChangeShapeType="1"/>
          </p:cNvSpPr>
          <p:nvPr/>
        </p:nvSpPr>
        <p:spPr bwMode="auto">
          <a:xfrm flipH="1">
            <a:off x="3059113" y="4149725"/>
            <a:ext cx="720725" cy="503238"/>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9718" name="Line 40"/>
          <p:cNvSpPr>
            <a:spLocks noChangeShapeType="1"/>
          </p:cNvSpPr>
          <p:nvPr/>
        </p:nvSpPr>
        <p:spPr bwMode="auto">
          <a:xfrm flipH="1">
            <a:off x="2700338" y="4292600"/>
            <a:ext cx="1584325" cy="1296988"/>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9719" name="Line 41"/>
          <p:cNvSpPr>
            <a:spLocks noChangeShapeType="1"/>
          </p:cNvSpPr>
          <p:nvPr/>
        </p:nvSpPr>
        <p:spPr bwMode="auto">
          <a:xfrm>
            <a:off x="6300788" y="3357563"/>
            <a:ext cx="287337" cy="71437"/>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9720" name="Line 42"/>
          <p:cNvSpPr>
            <a:spLocks noChangeShapeType="1"/>
          </p:cNvSpPr>
          <p:nvPr/>
        </p:nvSpPr>
        <p:spPr bwMode="auto">
          <a:xfrm>
            <a:off x="6300788" y="3860800"/>
            <a:ext cx="358775" cy="215900"/>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9721" name="Line 43"/>
          <p:cNvSpPr>
            <a:spLocks noChangeShapeType="1"/>
          </p:cNvSpPr>
          <p:nvPr/>
        </p:nvSpPr>
        <p:spPr bwMode="auto">
          <a:xfrm>
            <a:off x="5940425" y="4076700"/>
            <a:ext cx="863600" cy="792163"/>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9722" name="Line 45"/>
          <p:cNvSpPr>
            <a:spLocks noChangeShapeType="1"/>
          </p:cNvSpPr>
          <p:nvPr/>
        </p:nvSpPr>
        <p:spPr bwMode="auto">
          <a:xfrm>
            <a:off x="5580063" y="4221163"/>
            <a:ext cx="792162" cy="1439862"/>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9723" name="Oval 17"/>
          <p:cNvSpPr>
            <a:spLocks noChangeArrowheads="1"/>
          </p:cNvSpPr>
          <p:nvPr/>
        </p:nvSpPr>
        <p:spPr bwMode="auto">
          <a:xfrm>
            <a:off x="4724400" y="5877718"/>
            <a:ext cx="1944688" cy="935037"/>
          </a:xfrm>
          <a:prstGeom prst="ellipse">
            <a:avLst/>
          </a:prstGeom>
          <a:gradFill>
            <a:gsLst>
              <a:gs pos="0">
                <a:srgbClr val="00B0F0"/>
              </a:gs>
              <a:gs pos="100000">
                <a:schemeClr val="accent2">
                  <a:lumMod val="60000"/>
                  <a:lumOff val="40000"/>
                </a:schemeClr>
              </a:gs>
            </a:gsLst>
            <a:lin ang="16200000" scaled="1"/>
          </a:gra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endParaRPr lang="en-US" altLang="en-US" sz="1400" dirty="0"/>
          </a:p>
          <a:p>
            <a:pPr algn="ctr">
              <a:spcBef>
                <a:spcPct val="0"/>
              </a:spcBef>
              <a:buFontTx/>
              <a:buNone/>
            </a:pPr>
            <a:r>
              <a:rPr lang="en-US" altLang="en-US" sz="1400" dirty="0"/>
              <a:t>WMO/ICAO &amp;other</a:t>
            </a:r>
          </a:p>
          <a:p>
            <a:pPr algn="ctr">
              <a:spcBef>
                <a:spcPct val="0"/>
              </a:spcBef>
              <a:buFontTx/>
              <a:buNone/>
            </a:pPr>
            <a:r>
              <a:rPr lang="en-US" altLang="en-US" sz="1400" dirty="0"/>
              <a:t>International bodies</a:t>
            </a:r>
          </a:p>
        </p:txBody>
      </p:sp>
      <p:cxnSp>
        <p:nvCxnSpPr>
          <p:cNvPr id="29724" name="Straight Arrow Connector 36"/>
          <p:cNvCxnSpPr>
            <a:cxnSpLocks noChangeShapeType="1"/>
          </p:cNvCxnSpPr>
          <p:nvPr/>
        </p:nvCxnSpPr>
        <p:spPr bwMode="auto">
          <a:xfrm rot="5400000">
            <a:off x="4495801" y="2590800"/>
            <a:ext cx="609600" cy="3175"/>
          </a:xfrm>
          <a:prstGeom prst="straightConnector1">
            <a:avLst/>
          </a:prstGeom>
          <a:noFill/>
          <a:ln w="9525" algn="ctr">
            <a:solidFill>
              <a:schemeClr val="tx1"/>
            </a:solidFill>
            <a:round/>
            <a:headEnd type="arrow" w="med" len="med"/>
            <a:tailEnd type="arrow" w="med" len="med"/>
          </a:ln>
          <a:extLst>
            <a:ext uri="{909E8E84-426E-40DD-AFC4-6F175D3DCCD1}">
              <a14:hiddenFill xmlns:a14="http://schemas.microsoft.com/office/drawing/2010/main">
                <a:noFill/>
              </a14:hiddenFill>
            </a:ext>
          </a:extLst>
        </p:spPr>
      </p:cxnSp>
      <p:cxnSp>
        <p:nvCxnSpPr>
          <p:cNvPr id="29725" name="Straight Arrow Connector 38"/>
          <p:cNvCxnSpPr>
            <a:cxnSpLocks noChangeShapeType="1"/>
          </p:cNvCxnSpPr>
          <p:nvPr/>
        </p:nvCxnSpPr>
        <p:spPr bwMode="auto">
          <a:xfrm rot="16200000" flipH="1">
            <a:off x="4457700" y="4914900"/>
            <a:ext cx="1676400" cy="228600"/>
          </a:xfrm>
          <a:prstGeom prst="straightConnector1">
            <a:avLst/>
          </a:prstGeom>
          <a:noFill/>
          <a:ln w="9525" algn="ctr">
            <a:solidFill>
              <a:schemeClr val="tx1"/>
            </a:solidFill>
            <a:round/>
            <a:headEnd type="arrow" w="med" len="med"/>
            <a:tailEnd type="arrow" w="med" len="me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bwMode="auto">
          <a:xfrm>
            <a:off x="950811" y="62815"/>
            <a:ext cx="7232073" cy="479497"/>
          </a:xfrm>
          <a:prstGeom prst="rect">
            <a:avLst/>
          </a:prstGeom>
          <a:solidFill>
            <a:schemeClr val="accent2"/>
          </a:solidFill>
          <a:ln w="9525">
            <a:noFill/>
            <a:miter lim="800000"/>
            <a:headEnd/>
            <a:tailEnd/>
          </a:ln>
        </p:spPr>
        <p:txBody>
          <a:bodyPr anchor="ctr"/>
          <a:lstStyle/>
          <a:p>
            <a:pPr algn="ctr" defTabSz="914400">
              <a:defRPr/>
            </a:pPr>
            <a:r>
              <a:rPr lang="en-ZA" sz="2800" b="1" kern="0" dirty="0" smtClean="0">
                <a:solidFill>
                  <a:srgbClr val="FFFFFF"/>
                </a:solidFill>
                <a:latin typeface="Calibri" panose="020F0502020204030204" pitchFamily="34" charset="0"/>
                <a:cs typeface="Arial" panose="020B0604020202020204" pitchFamily="34" charset="0"/>
              </a:rPr>
              <a:t>Observation Network</a:t>
            </a:r>
            <a:endParaRPr lang="en-ZA" sz="2800" b="1" kern="0" dirty="0">
              <a:solidFill>
                <a:srgbClr val="FFFFFF"/>
              </a:solidFill>
              <a:latin typeface="Calibri" panose="020F0502020204030204" pitchFamily="34" charset="0"/>
              <a:cs typeface="Arial" panose="020B0604020202020204" pitchFamily="34" charset="0"/>
            </a:endParaRPr>
          </a:p>
        </p:txBody>
      </p:sp>
      <p:grpSp>
        <p:nvGrpSpPr>
          <p:cNvPr id="4" name="Group 3"/>
          <p:cNvGrpSpPr/>
          <p:nvPr/>
        </p:nvGrpSpPr>
        <p:grpSpPr>
          <a:xfrm>
            <a:off x="0" y="1779013"/>
            <a:ext cx="9134991" cy="4997593"/>
            <a:chOff x="111956" y="1312748"/>
            <a:chExt cx="8853451" cy="4965068"/>
          </a:xfrm>
        </p:grpSpPr>
        <p:sp>
          <p:nvSpPr>
            <p:cNvPr id="5" name="Heptagon 4"/>
            <p:cNvSpPr>
              <a:spLocks noChangeAspect="1"/>
            </p:cNvSpPr>
            <p:nvPr/>
          </p:nvSpPr>
          <p:spPr>
            <a:xfrm>
              <a:off x="7348538" y="2586639"/>
              <a:ext cx="1477962" cy="1223962"/>
            </a:xfrm>
            <a:prstGeom prst="heptagon">
              <a:avLst/>
            </a:prstGeom>
            <a:solidFill>
              <a:srgbClr val="000066"/>
            </a:solidFill>
            <a:ln w="9525" cap="flat" cmpd="sng" algn="ctr">
              <a:noFill/>
              <a:prstDash val="solid"/>
            </a:ln>
            <a:effectLst>
              <a:outerShdw blurRad="40000" dist="23000" dir="5400000" rotWithShape="0">
                <a:srgbClr val="000000">
                  <a:alpha val="35000"/>
                </a:srgbClr>
              </a:outerShdw>
            </a:effectLst>
          </p:spPr>
          <p:txBody>
            <a:bodyPr anchor="ctr"/>
            <a:lstStyle/>
            <a:p>
              <a:pPr algn="ctr" defTabSz="914400" fontAlgn="auto">
                <a:spcBef>
                  <a:spcPts val="0"/>
                </a:spcBef>
                <a:spcAft>
                  <a:spcPts val="0"/>
                </a:spcAft>
                <a:defRPr/>
              </a:pPr>
              <a:endParaRPr lang="en-US" sz="1100" b="1" i="1" kern="0" dirty="0" smtClean="0">
                <a:solidFill>
                  <a:srgbClr val="FFFFFF"/>
                </a:solidFill>
                <a:latin typeface="Arial" panose="020B0604020202020204" pitchFamily="34" charset="0"/>
                <a:cs typeface="Arial" panose="020B0604020202020204" pitchFamily="34" charset="0"/>
              </a:endParaRPr>
            </a:p>
            <a:p>
              <a:pPr algn="ctr" defTabSz="914400" fontAlgn="auto">
                <a:spcBef>
                  <a:spcPts val="0"/>
                </a:spcBef>
                <a:spcAft>
                  <a:spcPts val="0"/>
                </a:spcAft>
                <a:defRPr/>
              </a:pPr>
              <a:r>
                <a:rPr lang="en-ZA" sz="1100" b="1" i="1" kern="0" dirty="0">
                  <a:solidFill>
                    <a:srgbClr val="FFFFFF"/>
                  </a:solidFill>
                  <a:latin typeface="Arial" panose="020B0604020202020204" pitchFamily="34" charset="0"/>
                  <a:cs typeface="Arial" panose="020B0604020202020204" pitchFamily="34" charset="0"/>
                </a:rPr>
                <a:t>13 Air Quality Measuring and Monitoring Stations </a:t>
              </a:r>
            </a:p>
            <a:p>
              <a:pPr algn="ctr" defTabSz="914400" fontAlgn="auto">
                <a:spcBef>
                  <a:spcPts val="0"/>
                </a:spcBef>
                <a:spcAft>
                  <a:spcPts val="0"/>
                </a:spcAft>
                <a:defRPr/>
              </a:pPr>
              <a:endParaRPr lang="en-US" sz="1100" b="1" i="1" kern="0" dirty="0">
                <a:solidFill>
                  <a:srgbClr val="FFFFFF"/>
                </a:solidFill>
                <a:latin typeface="Arial" panose="020B0604020202020204" pitchFamily="34" charset="0"/>
                <a:cs typeface="Arial" panose="020B0604020202020204" pitchFamily="34" charset="0"/>
              </a:endParaRPr>
            </a:p>
          </p:txBody>
        </p:sp>
        <p:sp>
          <p:nvSpPr>
            <p:cNvPr id="6" name="Heptagon 5"/>
            <p:cNvSpPr>
              <a:spLocks noChangeAspect="1"/>
            </p:cNvSpPr>
            <p:nvPr/>
          </p:nvSpPr>
          <p:spPr>
            <a:xfrm>
              <a:off x="2940050" y="5049838"/>
              <a:ext cx="1476375" cy="1223962"/>
            </a:xfrm>
            <a:prstGeom prst="heptagon">
              <a:avLst/>
            </a:prstGeom>
            <a:solidFill>
              <a:srgbClr val="000066"/>
            </a:solidFill>
            <a:ln w="9525" cap="flat" cmpd="sng" algn="ctr">
              <a:noFill/>
              <a:prstDash val="solid"/>
            </a:ln>
            <a:effectLst>
              <a:outerShdw blurRad="40000" dist="23000" dir="5400000" rotWithShape="0">
                <a:srgbClr val="000000">
                  <a:alpha val="35000"/>
                </a:srgbClr>
              </a:outerShdw>
            </a:effectLst>
          </p:spPr>
          <p:txBody>
            <a:bodyPr anchor="ctr"/>
            <a:lstStyle/>
            <a:p>
              <a:pPr algn="ctr" defTabSz="914400" fontAlgn="auto">
                <a:spcBef>
                  <a:spcPts val="0"/>
                </a:spcBef>
                <a:spcAft>
                  <a:spcPts val="0"/>
                </a:spcAft>
                <a:defRPr/>
              </a:pPr>
              <a:r>
                <a:rPr lang="en-US" sz="1100" b="1" i="1" kern="0" dirty="0">
                  <a:solidFill>
                    <a:srgbClr val="FFFFFF"/>
                  </a:solidFill>
                  <a:latin typeface="Arial" panose="020B0604020202020204" pitchFamily="34" charset="0"/>
                  <a:cs typeface="Arial" panose="020B0604020202020204" pitchFamily="34" charset="0"/>
                </a:rPr>
                <a:t>25 Climate Stations</a:t>
              </a:r>
            </a:p>
            <a:p>
              <a:pPr algn="ctr" defTabSz="914400" fontAlgn="auto">
                <a:spcBef>
                  <a:spcPts val="0"/>
                </a:spcBef>
                <a:spcAft>
                  <a:spcPts val="0"/>
                </a:spcAft>
                <a:defRPr/>
              </a:pPr>
              <a:endParaRPr lang="en-US" sz="1100" b="1" i="1" kern="0" dirty="0">
                <a:solidFill>
                  <a:srgbClr val="FFFFFF"/>
                </a:solidFill>
                <a:latin typeface="Arial" panose="020B0604020202020204" pitchFamily="34" charset="0"/>
                <a:cs typeface="Arial" panose="020B0604020202020204" pitchFamily="34" charset="0"/>
              </a:endParaRPr>
            </a:p>
          </p:txBody>
        </p:sp>
        <p:sp>
          <p:nvSpPr>
            <p:cNvPr id="7" name="Heptagon 6"/>
            <p:cNvSpPr>
              <a:spLocks noChangeAspect="1"/>
            </p:cNvSpPr>
            <p:nvPr/>
          </p:nvSpPr>
          <p:spPr>
            <a:xfrm>
              <a:off x="4845050" y="5049838"/>
              <a:ext cx="1477963" cy="1223962"/>
            </a:xfrm>
            <a:prstGeom prst="heptagon">
              <a:avLst/>
            </a:prstGeom>
            <a:solidFill>
              <a:srgbClr val="000066"/>
            </a:solidFill>
            <a:ln w="9525" cap="flat" cmpd="sng" algn="ctr">
              <a:noFill/>
              <a:prstDash val="solid"/>
            </a:ln>
            <a:effectLst>
              <a:outerShdw blurRad="40000" dist="23000" dir="5400000" rotWithShape="0">
                <a:srgbClr val="000000">
                  <a:alpha val="35000"/>
                </a:srgbClr>
              </a:outerShdw>
            </a:effectLst>
          </p:spPr>
          <p:txBody>
            <a:bodyPr anchor="ctr"/>
            <a:lstStyle/>
            <a:p>
              <a:pPr algn="ctr" defTabSz="914400" fontAlgn="auto">
                <a:spcBef>
                  <a:spcPts val="0"/>
                </a:spcBef>
                <a:spcAft>
                  <a:spcPts val="0"/>
                </a:spcAft>
                <a:defRPr/>
              </a:pPr>
              <a:r>
                <a:rPr lang="en-US" sz="1100" b="1" i="1" kern="0" dirty="0" smtClean="0">
                  <a:solidFill>
                    <a:srgbClr val="FFC000"/>
                  </a:solidFill>
                  <a:latin typeface="Arial" panose="020B0604020202020204" pitchFamily="34" charset="0"/>
                  <a:cs typeface="Arial" panose="020B0604020202020204" pitchFamily="34" charset="0"/>
                </a:rPr>
                <a:t>24 Lightning </a:t>
              </a:r>
              <a:r>
                <a:rPr lang="en-US" sz="1100" b="1" i="1" kern="0" dirty="0">
                  <a:solidFill>
                    <a:srgbClr val="FFC000"/>
                  </a:solidFill>
                  <a:latin typeface="Arial" panose="020B0604020202020204" pitchFamily="34" charset="0"/>
                  <a:cs typeface="Arial" panose="020B0604020202020204" pitchFamily="34" charset="0"/>
                </a:rPr>
                <a:t>Detection Network Sensors</a:t>
              </a:r>
            </a:p>
            <a:p>
              <a:pPr algn="ctr" defTabSz="914400" fontAlgn="auto">
                <a:spcBef>
                  <a:spcPts val="0"/>
                </a:spcBef>
                <a:spcAft>
                  <a:spcPts val="0"/>
                </a:spcAft>
                <a:defRPr/>
              </a:pPr>
              <a:endParaRPr lang="en-US" sz="1100" b="1" i="1" kern="0" dirty="0">
                <a:solidFill>
                  <a:srgbClr val="FFC000"/>
                </a:solidFill>
                <a:latin typeface="Arial" panose="020B0604020202020204" pitchFamily="34" charset="0"/>
                <a:cs typeface="Arial" panose="020B0604020202020204" pitchFamily="34" charset="0"/>
              </a:endParaRPr>
            </a:p>
          </p:txBody>
        </p:sp>
        <p:sp>
          <p:nvSpPr>
            <p:cNvPr id="8" name="Heptagon 7"/>
            <p:cNvSpPr>
              <a:spLocks noChangeAspect="1"/>
            </p:cNvSpPr>
            <p:nvPr/>
          </p:nvSpPr>
          <p:spPr>
            <a:xfrm>
              <a:off x="169863" y="3872160"/>
              <a:ext cx="1477962" cy="1223962"/>
            </a:xfrm>
            <a:prstGeom prst="heptagon">
              <a:avLst/>
            </a:prstGeom>
            <a:solidFill>
              <a:srgbClr val="000066"/>
            </a:solidFill>
            <a:ln w="9525" cap="flat" cmpd="sng" algn="ctr">
              <a:noFill/>
              <a:prstDash val="solid"/>
            </a:ln>
            <a:effectLst>
              <a:outerShdw blurRad="40000" dist="23000" dir="5400000" rotWithShape="0">
                <a:srgbClr val="000000">
                  <a:alpha val="35000"/>
                </a:srgbClr>
              </a:outerShdw>
            </a:effectLst>
          </p:spPr>
          <p:txBody>
            <a:bodyPr anchor="ctr"/>
            <a:lstStyle/>
            <a:p>
              <a:pPr algn="ctr" defTabSz="914400" fontAlgn="auto">
                <a:spcBef>
                  <a:spcPts val="0"/>
                </a:spcBef>
                <a:spcAft>
                  <a:spcPts val="0"/>
                </a:spcAft>
                <a:defRPr/>
              </a:pPr>
              <a:endParaRPr lang="en-US" sz="1100" b="1" i="1" kern="0" dirty="0" smtClean="0">
                <a:solidFill>
                  <a:srgbClr val="FFFFFF"/>
                </a:solidFill>
                <a:latin typeface="Arial" panose="020B0604020202020204" pitchFamily="34" charset="0"/>
                <a:cs typeface="Arial" panose="020B0604020202020204" pitchFamily="34" charset="0"/>
              </a:endParaRPr>
            </a:p>
            <a:p>
              <a:pPr algn="ctr" defTabSz="914400" fontAlgn="auto">
                <a:spcBef>
                  <a:spcPts val="0"/>
                </a:spcBef>
                <a:spcAft>
                  <a:spcPts val="0"/>
                </a:spcAft>
                <a:defRPr/>
              </a:pPr>
              <a:r>
                <a:rPr lang="en-US" sz="1100" b="1" i="1" kern="0" dirty="0" smtClean="0">
                  <a:solidFill>
                    <a:srgbClr val="FFFFFF"/>
                  </a:solidFill>
                  <a:latin typeface="Arial" panose="020B0604020202020204" pitchFamily="34" charset="0"/>
                  <a:cs typeface="Arial" panose="020B0604020202020204" pitchFamily="34" charset="0"/>
                </a:rPr>
                <a:t>141 Automatic </a:t>
              </a:r>
              <a:r>
                <a:rPr lang="en-US" sz="1100" b="1" i="1" kern="0" dirty="0">
                  <a:solidFill>
                    <a:srgbClr val="FFFFFF"/>
                  </a:solidFill>
                  <a:latin typeface="Arial" panose="020B0604020202020204" pitchFamily="34" charset="0"/>
                  <a:cs typeface="Arial" panose="020B0604020202020204" pitchFamily="34" charset="0"/>
                </a:rPr>
                <a:t>Rainfall Stations (ARS)</a:t>
              </a:r>
            </a:p>
            <a:p>
              <a:pPr algn="ctr" defTabSz="914400" fontAlgn="auto">
                <a:spcBef>
                  <a:spcPts val="0"/>
                </a:spcBef>
                <a:spcAft>
                  <a:spcPts val="0"/>
                </a:spcAft>
                <a:defRPr/>
              </a:pPr>
              <a:endParaRPr lang="en-US" sz="1100" b="1" i="1" kern="0" dirty="0">
                <a:solidFill>
                  <a:srgbClr val="FFFFFF"/>
                </a:solidFill>
                <a:latin typeface="Arial" panose="020B0604020202020204" pitchFamily="34" charset="0"/>
                <a:cs typeface="Arial" panose="020B0604020202020204" pitchFamily="34" charset="0"/>
              </a:endParaRPr>
            </a:p>
          </p:txBody>
        </p:sp>
        <p:sp>
          <p:nvSpPr>
            <p:cNvPr id="9" name="Heptagon 8"/>
            <p:cNvSpPr>
              <a:spLocks noChangeAspect="1"/>
            </p:cNvSpPr>
            <p:nvPr/>
          </p:nvSpPr>
          <p:spPr>
            <a:xfrm>
              <a:off x="169863" y="2586639"/>
              <a:ext cx="1476375" cy="1223962"/>
            </a:xfrm>
            <a:prstGeom prst="heptagon">
              <a:avLst/>
            </a:prstGeom>
            <a:solidFill>
              <a:srgbClr val="000066"/>
            </a:solidFill>
            <a:ln w="9525" cap="flat" cmpd="sng" algn="ctr">
              <a:noFill/>
              <a:prstDash val="solid"/>
            </a:ln>
            <a:effectLst>
              <a:outerShdw blurRad="40000" dist="23000" dir="5400000" rotWithShape="0">
                <a:srgbClr val="000000">
                  <a:alpha val="35000"/>
                </a:srgbClr>
              </a:outerShdw>
            </a:effectLst>
          </p:spPr>
          <p:txBody>
            <a:bodyPr anchor="ctr"/>
            <a:lstStyle/>
            <a:p>
              <a:pPr algn="ctr" defTabSz="914400" fontAlgn="auto">
                <a:spcBef>
                  <a:spcPts val="0"/>
                </a:spcBef>
                <a:spcAft>
                  <a:spcPts val="0"/>
                </a:spcAft>
                <a:defRPr/>
              </a:pPr>
              <a:endParaRPr lang="en-US" sz="1100" b="1" i="1" kern="0" dirty="0" smtClean="0">
                <a:solidFill>
                  <a:srgbClr val="FFFFFF"/>
                </a:solidFill>
                <a:latin typeface="Arial" panose="020B0604020202020204" pitchFamily="34" charset="0"/>
                <a:cs typeface="Arial" panose="020B0604020202020204" pitchFamily="34" charset="0"/>
              </a:endParaRPr>
            </a:p>
            <a:p>
              <a:pPr algn="ctr" defTabSz="914400" fontAlgn="auto">
                <a:spcBef>
                  <a:spcPts val="0"/>
                </a:spcBef>
                <a:spcAft>
                  <a:spcPts val="0"/>
                </a:spcAft>
                <a:defRPr/>
              </a:pPr>
              <a:r>
                <a:rPr lang="en-US" sz="1100" b="1" i="1" kern="0" dirty="0" smtClean="0">
                  <a:solidFill>
                    <a:srgbClr val="FFFFFF"/>
                  </a:solidFill>
                  <a:latin typeface="Arial" panose="020B0604020202020204" pitchFamily="34" charset="0"/>
                  <a:cs typeface="Arial" panose="020B0604020202020204" pitchFamily="34" charset="0"/>
                </a:rPr>
                <a:t>214 Automatic </a:t>
              </a:r>
              <a:r>
                <a:rPr lang="en-US" sz="1100" b="1" i="1" kern="0" dirty="0">
                  <a:solidFill>
                    <a:srgbClr val="FFFFFF"/>
                  </a:solidFill>
                  <a:latin typeface="Arial" panose="020B0604020202020204" pitchFamily="34" charset="0"/>
                  <a:cs typeface="Arial" panose="020B0604020202020204" pitchFamily="34" charset="0"/>
                </a:rPr>
                <a:t>Weather Stations (AWS)</a:t>
              </a:r>
            </a:p>
            <a:p>
              <a:pPr algn="ctr" defTabSz="914400" fontAlgn="auto">
                <a:spcBef>
                  <a:spcPts val="0"/>
                </a:spcBef>
                <a:spcAft>
                  <a:spcPts val="0"/>
                </a:spcAft>
                <a:defRPr/>
              </a:pPr>
              <a:r>
                <a:rPr lang="en-US" sz="1100" b="1" i="1" kern="0" dirty="0" smtClean="0">
                  <a:solidFill>
                    <a:srgbClr val="FFFFFF"/>
                  </a:solidFill>
                  <a:latin typeface="Arial" panose="020B0604020202020204" pitchFamily="34" charset="0"/>
                  <a:cs typeface="Arial" panose="020B0604020202020204" pitchFamily="34" charset="0"/>
                </a:rPr>
                <a:t> </a:t>
              </a:r>
              <a:endParaRPr lang="en-US" sz="1100" b="1" i="1" kern="0" dirty="0">
                <a:solidFill>
                  <a:srgbClr val="FFFFFF"/>
                </a:solidFill>
                <a:latin typeface="Arial" panose="020B0604020202020204" pitchFamily="34" charset="0"/>
                <a:cs typeface="Arial" panose="020B0604020202020204" pitchFamily="34" charset="0"/>
              </a:endParaRPr>
            </a:p>
          </p:txBody>
        </p:sp>
        <p:sp>
          <p:nvSpPr>
            <p:cNvPr id="10" name="Heptagon 9"/>
            <p:cNvSpPr>
              <a:spLocks noChangeAspect="1"/>
            </p:cNvSpPr>
            <p:nvPr/>
          </p:nvSpPr>
          <p:spPr>
            <a:xfrm>
              <a:off x="7487444" y="3872160"/>
              <a:ext cx="1477963" cy="1223962"/>
            </a:xfrm>
            <a:prstGeom prst="heptagon">
              <a:avLst/>
            </a:prstGeom>
            <a:solidFill>
              <a:srgbClr val="000066"/>
            </a:solidFill>
            <a:ln w="9525" cap="flat" cmpd="sng" algn="ctr">
              <a:noFill/>
              <a:prstDash val="solid"/>
            </a:ln>
            <a:effectLst>
              <a:outerShdw blurRad="40000" dist="23000" dir="5400000" rotWithShape="0">
                <a:srgbClr val="000000">
                  <a:alpha val="35000"/>
                </a:srgbClr>
              </a:outerShdw>
            </a:effectLst>
          </p:spPr>
          <p:txBody>
            <a:bodyPr anchor="ctr"/>
            <a:lstStyle/>
            <a:p>
              <a:pPr algn="ctr" defTabSz="914400" fontAlgn="auto">
                <a:spcBef>
                  <a:spcPts val="0"/>
                </a:spcBef>
                <a:spcAft>
                  <a:spcPts val="0"/>
                </a:spcAft>
                <a:defRPr/>
              </a:pPr>
              <a:r>
                <a:rPr lang="en-US" sz="1100" b="1" i="1" kern="0" dirty="0">
                  <a:solidFill>
                    <a:srgbClr val="FFFFFF"/>
                  </a:solidFill>
                  <a:latin typeface="Arial" panose="020B0604020202020204" pitchFamily="34" charset="0"/>
                  <a:cs typeface="Arial" panose="020B0604020202020204" pitchFamily="34" charset="0"/>
                </a:rPr>
                <a:t>10 Upper-Air Sounding Stations </a:t>
              </a:r>
            </a:p>
            <a:p>
              <a:pPr algn="ctr" defTabSz="914400" fontAlgn="auto">
                <a:spcBef>
                  <a:spcPts val="0"/>
                </a:spcBef>
                <a:spcAft>
                  <a:spcPts val="0"/>
                </a:spcAft>
                <a:defRPr/>
              </a:pPr>
              <a:endParaRPr lang="en-US" sz="1100" b="1" i="1" kern="0" dirty="0">
                <a:solidFill>
                  <a:srgbClr val="FFFFFF"/>
                </a:solidFill>
                <a:latin typeface="Arial" panose="020B0604020202020204" pitchFamily="34" charset="0"/>
                <a:cs typeface="Arial" panose="020B0604020202020204" pitchFamily="34" charset="0"/>
              </a:endParaRPr>
            </a:p>
          </p:txBody>
        </p:sp>
        <p:sp>
          <p:nvSpPr>
            <p:cNvPr id="11" name="Heptagon 10"/>
            <p:cNvSpPr>
              <a:spLocks noChangeAspect="1"/>
            </p:cNvSpPr>
            <p:nvPr/>
          </p:nvSpPr>
          <p:spPr>
            <a:xfrm>
              <a:off x="7280026" y="1312748"/>
              <a:ext cx="1614985" cy="1223962"/>
            </a:xfrm>
            <a:prstGeom prst="heptagon">
              <a:avLst/>
            </a:prstGeom>
            <a:solidFill>
              <a:srgbClr val="000066"/>
            </a:solidFill>
            <a:ln w="9525" cap="flat" cmpd="sng" algn="ctr">
              <a:noFill/>
              <a:prstDash val="solid"/>
            </a:ln>
            <a:effectLst>
              <a:outerShdw blurRad="40000" dist="23000" dir="5400000" rotWithShape="0">
                <a:srgbClr val="000000">
                  <a:alpha val="35000"/>
                </a:srgbClr>
              </a:outerShdw>
            </a:effectLst>
          </p:spPr>
          <p:txBody>
            <a:bodyPr anchor="ctr"/>
            <a:lstStyle/>
            <a:p>
              <a:pPr algn="ctr" defTabSz="914400" fontAlgn="auto">
                <a:spcBef>
                  <a:spcPts val="0"/>
                </a:spcBef>
                <a:spcAft>
                  <a:spcPts val="0"/>
                </a:spcAft>
                <a:defRPr/>
              </a:pPr>
              <a:endParaRPr lang="en-US" sz="1100" b="1" i="1" kern="0" dirty="0" smtClean="0">
                <a:solidFill>
                  <a:srgbClr val="FFFFFF"/>
                </a:solidFill>
                <a:latin typeface="Arial" panose="020B0604020202020204" pitchFamily="34" charset="0"/>
                <a:cs typeface="Arial" panose="020B0604020202020204" pitchFamily="34" charset="0"/>
              </a:endParaRPr>
            </a:p>
            <a:p>
              <a:pPr algn="ctr" defTabSz="914400" fontAlgn="auto">
                <a:spcBef>
                  <a:spcPts val="0"/>
                </a:spcBef>
                <a:spcAft>
                  <a:spcPts val="0"/>
                </a:spcAft>
                <a:defRPr/>
              </a:pPr>
              <a:r>
                <a:rPr lang="en-US" sz="1100" b="1" i="1" kern="0" dirty="0" smtClean="0">
                  <a:solidFill>
                    <a:srgbClr val="FFFFFF"/>
                  </a:solidFill>
                  <a:latin typeface="Arial" panose="020B0604020202020204" pitchFamily="34" charset="0"/>
                  <a:cs typeface="Arial" panose="020B0604020202020204" pitchFamily="34" charset="0"/>
                </a:rPr>
                <a:t>2 </a:t>
              </a:r>
              <a:r>
                <a:rPr lang="en-US" sz="1100" b="1" i="1" kern="0" dirty="0">
                  <a:solidFill>
                    <a:srgbClr val="FFFFFF"/>
                  </a:solidFill>
                  <a:latin typeface="Arial" panose="020B0604020202020204" pitchFamily="34" charset="0"/>
                  <a:cs typeface="Arial" panose="020B0604020202020204" pitchFamily="34" charset="0"/>
                </a:rPr>
                <a:t>Dobson Ozone Spectrophotometer Stations </a:t>
              </a:r>
            </a:p>
            <a:p>
              <a:pPr algn="ctr" defTabSz="914400" fontAlgn="auto">
                <a:spcBef>
                  <a:spcPts val="0"/>
                </a:spcBef>
                <a:spcAft>
                  <a:spcPts val="0"/>
                </a:spcAft>
                <a:defRPr/>
              </a:pPr>
              <a:r>
                <a:rPr lang="en-US" sz="1100" b="1" i="1" kern="0" dirty="0">
                  <a:solidFill>
                    <a:srgbClr val="FFFFFF"/>
                  </a:solidFill>
                  <a:latin typeface="Arial" panose="020B0604020202020204" pitchFamily="34" charset="0"/>
                  <a:cs typeface="Arial" panose="020B0604020202020204" pitchFamily="34" charset="0"/>
                </a:rPr>
                <a:t>(Irene &amp; Springbok)</a:t>
              </a:r>
            </a:p>
            <a:p>
              <a:pPr algn="ctr" defTabSz="914400" fontAlgn="auto">
                <a:spcBef>
                  <a:spcPts val="0"/>
                </a:spcBef>
                <a:spcAft>
                  <a:spcPts val="0"/>
                </a:spcAft>
                <a:defRPr/>
              </a:pPr>
              <a:endParaRPr lang="en-US" sz="1100" b="1" i="1" kern="0" dirty="0">
                <a:solidFill>
                  <a:srgbClr val="FFFFFF"/>
                </a:solidFill>
                <a:latin typeface="Arial" panose="020B0604020202020204" pitchFamily="34" charset="0"/>
                <a:cs typeface="Arial" panose="020B0604020202020204" pitchFamily="34" charset="0"/>
              </a:endParaRPr>
            </a:p>
          </p:txBody>
        </p:sp>
        <p:sp>
          <p:nvSpPr>
            <p:cNvPr id="12" name="Heptagon 11"/>
            <p:cNvSpPr>
              <a:spLocks noChangeAspect="1"/>
            </p:cNvSpPr>
            <p:nvPr/>
          </p:nvSpPr>
          <p:spPr>
            <a:xfrm>
              <a:off x="1033463" y="5049838"/>
              <a:ext cx="1477962" cy="1223962"/>
            </a:xfrm>
            <a:prstGeom prst="heptagon">
              <a:avLst/>
            </a:prstGeom>
            <a:solidFill>
              <a:srgbClr val="000066"/>
            </a:solidFill>
            <a:ln w="9525" cap="flat" cmpd="sng" algn="ctr">
              <a:noFill/>
              <a:prstDash val="solid"/>
            </a:ln>
            <a:effectLst>
              <a:outerShdw blurRad="40000" dist="23000" dir="5400000" rotWithShape="0">
                <a:srgbClr val="000000">
                  <a:alpha val="35000"/>
                </a:srgbClr>
              </a:outerShdw>
            </a:effectLst>
          </p:spPr>
          <p:txBody>
            <a:bodyPr anchor="ctr"/>
            <a:lstStyle/>
            <a:p>
              <a:pPr algn="ctr" defTabSz="914400" fontAlgn="auto">
                <a:spcBef>
                  <a:spcPts val="0"/>
                </a:spcBef>
                <a:spcAft>
                  <a:spcPts val="0"/>
                </a:spcAft>
                <a:defRPr/>
              </a:pPr>
              <a:r>
                <a:rPr lang="en-US" sz="1100" b="1" i="1" kern="0" dirty="0" smtClean="0">
                  <a:solidFill>
                    <a:srgbClr val="FFFFFF"/>
                  </a:solidFill>
                  <a:latin typeface="Arial" panose="020B0604020202020204" pitchFamily="34" charset="0"/>
                  <a:cs typeface="Arial" panose="020B0604020202020204" pitchFamily="34" charset="0"/>
                </a:rPr>
                <a:t>50</a:t>
              </a:r>
              <a:r>
                <a:rPr lang="en-US" sz="1100" b="1" i="1" kern="0" dirty="0">
                  <a:solidFill>
                    <a:srgbClr val="FFFFFF"/>
                  </a:solidFill>
                  <a:latin typeface="Arial" panose="020B0604020202020204" pitchFamily="34" charset="0"/>
                  <a:cs typeface="Arial" panose="020B0604020202020204" pitchFamily="34" charset="0"/>
                </a:rPr>
                <a:t> Weather buoys</a:t>
              </a:r>
            </a:p>
            <a:p>
              <a:pPr algn="ctr" defTabSz="914400" fontAlgn="auto">
                <a:spcBef>
                  <a:spcPts val="0"/>
                </a:spcBef>
                <a:spcAft>
                  <a:spcPts val="0"/>
                </a:spcAft>
                <a:defRPr/>
              </a:pPr>
              <a:endParaRPr lang="en-US" sz="1100" b="1" i="1" kern="0" dirty="0">
                <a:solidFill>
                  <a:srgbClr val="FFFFFF"/>
                </a:solidFill>
                <a:latin typeface="Arial" panose="020B0604020202020204" pitchFamily="34" charset="0"/>
                <a:cs typeface="Arial" panose="020B0604020202020204" pitchFamily="34" charset="0"/>
              </a:endParaRPr>
            </a:p>
          </p:txBody>
        </p:sp>
        <p:sp>
          <p:nvSpPr>
            <p:cNvPr id="13" name="Heptagon 12"/>
            <p:cNvSpPr>
              <a:spLocks noChangeAspect="1"/>
            </p:cNvSpPr>
            <p:nvPr/>
          </p:nvSpPr>
          <p:spPr>
            <a:xfrm>
              <a:off x="111956" y="1327348"/>
              <a:ext cx="1476375" cy="1223962"/>
            </a:xfrm>
            <a:prstGeom prst="heptagon">
              <a:avLst/>
            </a:prstGeom>
            <a:solidFill>
              <a:srgbClr val="000066"/>
            </a:solidFill>
            <a:ln w="9525" cap="flat" cmpd="sng" algn="ctr">
              <a:noFill/>
              <a:prstDash val="solid"/>
            </a:ln>
            <a:effectLst>
              <a:outerShdw blurRad="40000" dist="23000" dir="5400000" rotWithShape="0">
                <a:srgbClr val="000000">
                  <a:alpha val="35000"/>
                </a:srgbClr>
              </a:outerShdw>
            </a:effectLst>
          </p:spPr>
          <p:txBody>
            <a:bodyPr anchor="ctr"/>
            <a:lstStyle/>
            <a:p>
              <a:pPr algn="ctr" defTabSz="914400" fontAlgn="auto">
                <a:spcBef>
                  <a:spcPts val="0"/>
                </a:spcBef>
                <a:spcAft>
                  <a:spcPts val="0"/>
                </a:spcAft>
                <a:defRPr/>
              </a:pPr>
              <a:r>
                <a:rPr lang="en-US" sz="1100" b="1" i="1" kern="0" dirty="0" smtClean="0">
                  <a:solidFill>
                    <a:srgbClr val="FFFFFF"/>
                  </a:solidFill>
                  <a:latin typeface="Arial" panose="020B0604020202020204" pitchFamily="34" charset="0"/>
                  <a:cs typeface="Arial" panose="020B0604020202020204" pitchFamily="34" charset="0"/>
                </a:rPr>
                <a:t>1277 </a:t>
              </a:r>
              <a:r>
                <a:rPr lang="en-US" sz="1100" b="1" i="1" kern="0" dirty="0">
                  <a:solidFill>
                    <a:srgbClr val="FFFFFF"/>
                  </a:solidFill>
                  <a:latin typeface="Arial" panose="020B0604020202020204" pitchFamily="34" charset="0"/>
                  <a:cs typeface="Arial" panose="020B0604020202020204" pitchFamily="34" charset="0"/>
                </a:rPr>
                <a:t>Rainfall Stations</a:t>
              </a:r>
            </a:p>
            <a:p>
              <a:pPr algn="ctr" defTabSz="914400" fontAlgn="auto">
                <a:spcBef>
                  <a:spcPts val="0"/>
                </a:spcBef>
                <a:spcAft>
                  <a:spcPts val="0"/>
                </a:spcAft>
                <a:defRPr/>
              </a:pPr>
              <a:endParaRPr lang="en-US" sz="1100" b="1" i="1" kern="0" dirty="0">
                <a:solidFill>
                  <a:srgbClr val="FFFFFF"/>
                </a:solidFill>
                <a:latin typeface="Arial" panose="020B0604020202020204" pitchFamily="34" charset="0"/>
                <a:cs typeface="Arial" panose="020B0604020202020204" pitchFamily="34" charset="0"/>
              </a:endParaRPr>
            </a:p>
          </p:txBody>
        </p:sp>
        <p:sp>
          <p:nvSpPr>
            <p:cNvPr id="14" name="Heptagon 13"/>
            <p:cNvSpPr>
              <a:spLocks noChangeAspect="1"/>
            </p:cNvSpPr>
            <p:nvPr/>
          </p:nvSpPr>
          <p:spPr>
            <a:xfrm>
              <a:off x="6464846" y="5053854"/>
              <a:ext cx="1516497" cy="1223962"/>
            </a:xfrm>
            <a:prstGeom prst="heptagon">
              <a:avLst/>
            </a:prstGeom>
            <a:solidFill>
              <a:srgbClr val="000066"/>
            </a:solidFill>
            <a:ln w="9525" cap="flat" cmpd="sng" algn="ctr">
              <a:noFill/>
              <a:prstDash val="solid"/>
            </a:ln>
            <a:effectLst>
              <a:outerShdw blurRad="40000" dist="23000" dir="5400000" rotWithShape="0">
                <a:srgbClr val="000000">
                  <a:alpha val="35000"/>
                </a:srgbClr>
              </a:outerShdw>
            </a:effectLst>
          </p:spPr>
          <p:txBody>
            <a:bodyPr anchor="ctr"/>
            <a:lstStyle/>
            <a:p>
              <a:pPr algn="ctr" defTabSz="914400" fontAlgn="auto">
                <a:spcBef>
                  <a:spcPts val="0"/>
                </a:spcBef>
                <a:spcAft>
                  <a:spcPts val="0"/>
                </a:spcAft>
                <a:defRPr/>
              </a:pPr>
              <a:endParaRPr lang="en-US" sz="1100" b="1" i="1" kern="0" dirty="0" smtClean="0">
                <a:solidFill>
                  <a:srgbClr val="FFC000"/>
                </a:solidFill>
                <a:latin typeface="Arial" panose="020B0604020202020204" pitchFamily="34" charset="0"/>
                <a:cs typeface="Arial" panose="020B0604020202020204" pitchFamily="34" charset="0"/>
              </a:endParaRPr>
            </a:p>
            <a:p>
              <a:pPr algn="ctr" defTabSz="914400" fontAlgn="auto">
                <a:spcBef>
                  <a:spcPts val="0"/>
                </a:spcBef>
                <a:spcAft>
                  <a:spcPts val="0"/>
                </a:spcAft>
                <a:defRPr/>
              </a:pPr>
              <a:r>
                <a:rPr lang="en-US" sz="1100" b="1" i="1" kern="0" dirty="0" smtClean="0">
                  <a:solidFill>
                    <a:srgbClr val="FFC000"/>
                  </a:solidFill>
                  <a:latin typeface="Arial" panose="020B0604020202020204" pitchFamily="34" charset="0"/>
                  <a:cs typeface="Arial" panose="020B0604020202020204" pitchFamily="34" charset="0"/>
                </a:rPr>
                <a:t>14 </a:t>
              </a:r>
              <a:r>
                <a:rPr lang="en-ZA" sz="1100" b="1" i="1" kern="0" dirty="0">
                  <a:solidFill>
                    <a:srgbClr val="FFC000"/>
                  </a:solidFill>
                  <a:latin typeface="Arial" panose="020B0604020202020204" pitchFamily="34" charset="0"/>
                  <a:cs typeface="Arial" panose="020B0604020202020204" pitchFamily="34" charset="0"/>
                </a:rPr>
                <a:t>Meteorological Radar Systems </a:t>
              </a:r>
              <a:endParaRPr lang="en-ZA" sz="1100" b="1" i="1" kern="0" dirty="0" smtClean="0">
                <a:solidFill>
                  <a:srgbClr val="FFC000"/>
                </a:solidFill>
                <a:latin typeface="Arial" panose="020B0604020202020204" pitchFamily="34" charset="0"/>
                <a:cs typeface="Arial" panose="020B0604020202020204" pitchFamily="34" charset="0"/>
              </a:endParaRPr>
            </a:p>
            <a:p>
              <a:pPr algn="ctr" defTabSz="914400" fontAlgn="auto">
                <a:spcBef>
                  <a:spcPts val="0"/>
                </a:spcBef>
                <a:spcAft>
                  <a:spcPts val="0"/>
                </a:spcAft>
                <a:defRPr/>
              </a:pPr>
              <a:r>
                <a:rPr lang="en-ZA" sz="1100" b="1" i="1" kern="0" dirty="0" smtClean="0">
                  <a:solidFill>
                    <a:srgbClr val="FFC000"/>
                  </a:solidFill>
                  <a:latin typeface="Arial" panose="020B0604020202020204" pitchFamily="34" charset="0"/>
                  <a:cs typeface="Arial" panose="020B0604020202020204" pitchFamily="34" charset="0"/>
                </a:rPr>
                <a:t>(</a:t>
              </a:r>
              <a:r>
                <a:rPr lang="en-ZA" sz="1100" b="1" i="1" kern="0" dirty="0">
                  <a:solidFill>
                    <a:srgbClr val="FFC000"/>
                  </a:solidFill>
                  <a:latin typeface="Arial" panose="020B0604020202020204" pitchFamily="34" charset="0"/>
                  <a:cs typeface="Arial" panose="020B0604020202020204" pitchFamily="34" charset="0"/>
                </a:rPr>
                <a:t>C-, S- and X-Band)</a:t>
              </a:r>
            </a:p>
            <a:p>
              <a:pPr algn="ctr" defTabSz="914400" fontAlgn="auto">
                <a:spcBef>
                  <a:spcPts val="0"/>
                </a:spcBef>
                <a:spcAft>
                  <a:spcPts val="0"/>
                </a:spcAft>
                <a:defRPr/>
              </a:pPr>
              <a:endParaRPr lang="en-US" sz="1100" b="1" i="1" kern="0" dirty="0">
                <a:solidFill>
                  <a:srgbClr val="FFC000"/>
                </a:solidFill>
                <a:latin typeface="Arial" panose="020B0604020202020204" pitchFamily="34" charset="0"/>
                <a:cs typeface="Arial" panose="020B0604020202020204" pitchFamily="34" charset="0"/>
              </a:endParaRPr>
            </a:p>
          </p:txBody>
        </p:sp>
      </p:grpSp>
      <p:sp>
        <p:nvSpPr>
          <p:cNvPr id="20" name="Heptagon 19"/>
          <p:cNvSpPr>
            <a:spLocks noChangeAspect="1"/>
          </p:cNvSpPr>
          <p:nvPr/>
        </p:nvSpPr>
        <p:spPr>
          <a:xfrm>
            <a:off x="7458713" y="755226"/>
            <a:ext cx="1523324" cy="935182"/>
          </a:xfrm>
          <a:prstGeom prst="heptagon">
            <a:avLst/>
          </a:prstGeom>
          <a:solidFill>
            <a:srgbClr val="000066"/>
          </a:solidFill>
          <a:ln w="9525" cap="flat" cmpd="sng" algn="ctr">
            <a:noFill/>
            <a:prstDash val="solid"/>
          </a:ln>
          <a:effectLst>
            <a:outerShdw blurRad="40000" dist="23000" dir="5400000" rotWithShape="0">
              <a:srgbClr val="000000">
                <a:alpha val="35000"/>
              </a:srgbClr>
            </a:outerShdw>
          </a:effectLst>
        </p:spPr>
        <p:txBody>
          <a:bodyPr anchor="ctr"/>
          <a:lstStyle/>
          <a:p>
            <a:pPr algn="ctr" defTabSz="914400" fontAlgn="auto">
              <a:spcBef>
                <a:spcPts val="0"/>
              </a:spcBef>
              <a:spcAft>
                <a:spcPts val="0"/>
              </a:spcAft>
              <a:defRPr/>
            </a:pPr>
            <a:r>
              <a:rPr lang="en-US" sz="1200" b="1" i="1" kern="0" dirty="0">
                <a:solidFill>
                  <a:srgbClr val="FFFFFF"/>
                </a:solidFill>
                <a:latin typeface="Arial" panose="020B0604020202020204" pitchFamily="34" charset="0"/>
                <a:cs typeface="Arial" panose="020B0604020202020204" pitchFamily="34" charset="0"/>
              </a:rPr>
              <a:t>3 Aircraft</a:t>
            </a:r>
          </a:p>
          <a:p>
            <a:pPr algn="ctr" defTabSz="914400" fontAlgn="auto">
              <a:spcBef>
                <a:spcPts val="0"/>
              </a:spcBef>
              <a:spcAft>
                <a:spcPts val="0"/>
              </a:spcAft>
              <a:defRPr/>
            </a:pPr>
            <a:endParaRPr lang="en-US" sz="1200" b="1" i="1" kern="0" dirty="0" smtClean="0">
              <a:solidFill>
                <a:srgbClr val="FFFFFF"/>
              </a:solidFill>
              <a:latin typeface="Arial" panose="020B0604020202020204" pitchFamily="34" charset="0"/>
              <a:cs typeface="Arial" panose="020B0604020202020204" pitchFamily="34" charset="0"/>
            </a:endParaRPr>
          </a:p>
        </p:txBody>
      </p:sp>
      <p:sp>
        <p:nvSpPr>
          <p:cNvPr id="21" name="Heptagon 20"/>
          <p:cNvSpPr>
            <a:spLocks noChangeAspect="1"/>
          </p:cNvSpPr>
          <p:nvPr/>
        </p:nvSpPr>
        <p:spPr>
          <a:xfrm>
            <a:off x="220645" y="708097"/>
            <a:ext cx="1523324" cy="935182"/>
          </a:xfrm>
          <a:prstGeom prst="heptagon">
            <a:avLst/>
          </a:prstGeom>
          <a:solidFill>
            <a:srgbClr val="000066"/>
          </a:solidFill>
          <a:ln w="9525" cap="flat" cmpd="sng" algn="ctr">
            <a:noFill/>
            <a:prstDash val="solid"/>
          </a:ln>
          <a:effectLst>
            <a:outerShdw blurRad="40000" dist="23000" dir="5400000" rotWithShape="0">
              <a:srgbClr val="000000">
                <a:alpha val="35000"/>
              </a:srgbClr>
            </a:outerShdw>
          </a:effectLst>
        </p:spPr>
        <p:txBody>
          <a:bodyPr anchor="ctr"/>
          <a:lstStyle/>
          <a:p>
            <a:pPr algn="ctr" defTabSz="914400" fontAlgn="auto">
              <a:spcBef>
                <a:spcPts val="0"/>
              </a:spcBef>
              <a:spcAft>
                <a:spcPts val="0"/>
              </a:spcAft>
              <a:defRPr/>
            </a:pPr>
            <a:endParaRPr lang="en-US" sz="1200" b="1" i="1" kern="0" dirty="0" smtClean="0">
              <a:solidFill>
                <a:srgbClr val="FFFFFF"/>
              </a:solidFill>
              <a:latin typeface="Arial" panose="020B0604020202020204" pitchFamily="34" charset="0"/>
              <a:cs typeface="Arial" panose="020B0604020202020204" pitchFamily="34" charset="0"/>
            </a:endParaRPr>
          </a:p>
          <a:p>
            <a:pPr algn="ctr" defTabSz="914400" fontAlgn="auto">
              <a:spcBef>
                <a:spcPts val="0"/>
              </a:spcBef>
              <a:spcAft>
                <a:spcPts val="0"/>
              </a:spcAft>
              <a:defRPr/>
            </a:pPr>
            <a:r>
              <a:rPr lang="en-US" sz="1200" b="1" i="1" kern="0" dirty="0" smtClean="0">
                <a:solidFill>
                  <a:srgbClr val="FFFFFF"/>
                </a:solidFill>
                <a:latin typeface="Arial" panose="020B0604020202020204" pitchFamily="34" charset="0"/>
                <a:cs typeface="Arial" panose="020B0604020202020204" pitchFamily="34" charset="0"/>
              </a:rPr>
              <a:t>1 NFC</a:t>
            </a:r>
          </a:p>
          <a:p>
            <a:pPr algn="ctr" defTabSz="914400" fontAlgn="auto">
              <a:spcBef>
                <a:spcPts val="0"/>
              </a:spcBef>
              <a:spcAft>
                <a:spcPts val="0"/>
              </a:spcAft>
              <a:defRPr/>
            </a:pPr>
            <a:r>
              <a:rPr lang="en-US" sz="1200" b="1" i="1" kern="0" dirty="0" smtClean="0">
                <a:solidFill>
                  <a:srgbClr val="FFFFFF"/>
                </a:solidFill>
                <a:latin typeface="Arial" panose="020B0604020202020204" pitchFamily="34" charset="0"/>
                <a:cs typeface="Arial" panose="020B0604020202020204" pitchFamily="34" charset="0"/>
              </a:rPr>
              <a:t>23 Weather Offices</a:t>
            </a:r>
            <a:endParaRPr lang="en-US" sz="1200" b="1" i="1" kern="0" dirty="0">
              <a:solidFill>
                <a:srgbClr val="FFFFFF"/>
              </a:solidFill>
              <a:latin typeface="Arial" panose="020B0604020202020204" pitchFamily="34" charset="0"/>
              <a:cs typeface="Arial" panose="020B0604020202020204" pitchFamily="34" charset="0"/>
            </a:endParaRPr>
          </a:p>
          <a:p>
            <a:pPr algn="ctr" defTabSz="914400" fontAlgn="auto">
              <a:spcBef>
                <a:spcPts val="0"/>
              </a:spcBef>
              <a:spcAft>
                <a:spcPts val="0"/>
              </a:spcAft>
              <a:defRPr/>
            </a:pPr>
            <a:endParaRPr lang="en-US" sz="1200" b="1" i="1" kern="0" dirty="0" smtClean="0">
              <a:solidFill>
                <a:srgbClr val="FFFFFF"/>
              </a:solidFill>
              <a:latin typeface="Arial" panose="020B0604020202020204" pitchFamily="34" charset="0"/>
              <a:cs typeface="Arial" panose="020B0604020202020204" pitchFamily="34" charset="0"/>
            </a:endParaRPr>
          </a:p>
        </p:txBody>
      </p:sp>
      <p:pic>
        <p:nvPicPr>
          <p:cNvPr id="22" name="Picture 21"/>
          <p:cNvPicPr>
            <a:picLocks noChangeAspect="1"/>
          </p:cNvPicPr>
          <p:nvPr/>
        </p:nvPicPr>
        <p:blipFill>
          <a:blip r:embed="rId3"/>
          <a:stretch>
            <a:fillRect/>
          </a:stretch>
        </p:blipFill>
        <p:spPr>
          <a:xfrm>
            <a:off x="1740815" y="1222817"/>
            <a:ext cx="5713107" cy="4198330"/>
          </a:xfrm>
          <a:prstGeom prst="rect">
            <a:avLst/>
          </a:prstGeom>
        </p:spPr>
      </p:pic>
    </p:spTree>
    <p:extLst>
      <p:ext uri="{BB962C8B-B14F-4D97-AF65-F5344CB8AC3E}">
        <p14:creationId xmlns:p14="http://schemas.microsoft.com/office/powerpoint/2010/main" val="83024963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title"/>
          </p:nvPr>
        </p:nvSpPr>
        <p:spPr bwMode="auto">
          <a:xfrm>
            <a:off x="457200" y="274638"/>
            <a:ext cx="8229600" cy="476133"/>
          </a:xfrm>
          <a:prstGeom prst="rect">
            <a:avLst/>
          </a:prstGeom>
          <a:solidFill>
            <a:schemeClr val="accent2"/>
          </a:solidFill>
          <a:ln w="9525">
            <a:solidFill>
              <a:schemeClr val="accent1">
                <a:lumMod val="50000"/>
              </a:schemeClr>
            </a:solidFill>
            <a:miter lim="800000"/>
            <a:headEnd/>
            <a:tailEnd/>
          </a:ln>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pPr defTabSz="914400" eaLnBrk="1" hangingPunct="1">
              <a:defRPr/>
            </a:pPr>
            <a:r>
              <a:rPr lang="en-US" sz="2800" b="1" kern="0" dirty="0" smtClean="0">
                <a:solidFill>
                  <a:srgbClr val="FFFFFF"/>
                </a:solidFill>
              </a:rPr>
              <a:t>Lightning Detection Network</a:t>
            </a:r>
            <a:endParaRPr lang="en-US" sz="2800" b="1" kern="0" dirty="0">
              <a:solidFill>
                <a:srgbClr val="FFFFFF"/>
              </a:solidFill>
            </a:endParaRPr>
          </a:p>
        </p:txBody>
      </p:sp>
      <p:pic>
        <p:nvPicPr>
          <p:cNvPr id="5" name="Picture 2"/>
          <p:cNvPicPr>
            <a:picLocks noGrp="1" noChangeAspect="1" noChangeArrowheads="1"/>
          </p:cNvPicPr>
          <p:nvPr>
            <p:ph idx="1"/>
          </p:nvPr>
        </p:nvPicPr>
        <p:blipFill>
          <a:blip r:embed="rId3" cstate="print"/>
          <a:srcRect/>
          <a:stretch>
            <a:fillRect/>
          </a:stretch>
        </p:blipFill>
        <p:spPr bwMode="auto">
          <a:xfrm>
            <a:off x="1436539" y="962526"/>
            <a:ext cx="6270922" cy="5256638"/>
          </a:xfrm>
          <a:prstGeom prst="rect">
            <a:avLst/>
          </a:prstGeom>
          <a:noFill/>
          <a:ln w="9525">
            <a:noFill/>
            <a:miter lim="800000"/>
            <a:headEnd/>
            <a:tailEnd/>
          </a:ln>
        </p:spPr>
      </p:pic>
    </p:spTree>
    <p:extLst>
      <p:ext uri="{BB962C8B-B14F-4D97-AF65-F5344CB8AC3E}">
        <p14:creationId xmlns:p14="http://schemas.microsoft.com/office/powerpoint/2010/main" val="401459932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24259"/>
          </a:xfrm>
          <a:solidFill>
            <a:schemeClr val="accent2"/>
          </a:solidFill>
        </p:spPr>
        <p:txBody>
          <a:bodyPr/>
          <a:lstStyle/>
          <a:p>
            <a:r>
              <a:rPr lang="en-ZA" sz="2800" b="1" dirty="0">
                <a:solidFill>
                  <a:srgbClr val="FFFFFF"/>
                </a:solidFill>
              </a:rPr>
              <a:t>RADAR</a:t>
            </a:r>
            <a:r>
              <a:rPr lang="en-ZA" dirty="0" smtClean="0"/>
              <a:t> </a:t>
            </a:r>
            <a:r>
              <a:rPr lang="en-ZA" sz="2800" b="1" dirty="0">
                <a:solidFill>
                  <a:srgbClr val="FFFFFF"/>
                </a:solidFill>
              </a:rPr>
              <a:t>Network</a:t>
            </a:r>
          </a:p>
        </p:txBody>
      </p:sp>
      <p:pic>
        <p:nvPicPr>
          <p:cNvPr id="5" name="Content Placeholder 4"/>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879052" y="1600200"/>
            <a:ext cx="5385895" cy="4525963"/>
          </a:xfrm>
        </p:spPr>
      </p:pic>
    </p:spTree>
    <p:extLst>
      <p:ext uri="{BB962C8B-B14F-4D97-AF65-F5344CB8AC3E}">
        <p14:creationId xmlns:p14="http://schemas.microsoft.com/office/powerpoint/2010/main" val="217339848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03811"/>
            <a:ext cx="8229600" cy="4525963"/>
          </a:xfrm>
        </p:spPr>
        <p:txBody>
          <a:bodyPr/>
          <a:lstStyle/>
          <a:p>
            <a:pPr marL="0" indent="0">
              <a:lnSpc>
                <a:spcPct val="150000"/>
              </a:lnSpc>
              <a:spcBef>
                <a:spcPts val="0"/>
              </a:spcBef>
              <a:buNone/>
            </a:pPr>
            <a:r>
              <a:rPr lang="en-ZA" sz="1600" dirty="0" smtClean="0"/>
              <a:t>Environment which consists of:</a:t>
            </a:r>
          </a:p>
          <a:p>
            <a:pPr marL="914400" lvl="1" indent="-457200" algn="just">
              <a:lnSpc>
                <a:spcPct val="150000"/>
              </a:lnSpc>
              <a:spcBef>
                <a:spcPts val="0"/>
              </a:spcBef>
              <a:buFont typeface="Arial"/>
              <a:buChar char="•"/>
              <a:defRPr/>
            </a:pPr>
            <a:r>
              <a:rPr lang="en-GB" sz="1600" dirty="0" smtClean="0">
                <a:solidFill>
                  <a:srgbClr val="000000"/>
                </a:solidFill>
                <a:cs typeface="Times New Roman"/>
              </a:rPr>
              <a:t>Observational </a:t>
            </a:r>
            <a:r>
              <a:rPr lang="en-GB" sz="1600" dirty="0">
                <a:solidFill>
                  <a:srgbClr val="000000"/>
                </a:solidFill>
                <a:cs typeface="Times New Roman"/>
              </a:rPr>
              <a:t>Systems and </a:t>
            </a:r>
            <a:r>
              <a:rPr lang="en-GB" sz="1600" dirty="0" smtClean="0">
                <a:solidFill>
                  <a:srgbClr val="000000"/>
                </a:solidFill>
                <a:cs typeface="Times New Roman"/>
              </a:rPr>
              <a:t>Networks</a:t>
            </a:r>
            <a:endParaRPr lang="en-US" sz="1600" dirty="0">
              <a:solidFill>
                <a:srgbClr val="000000"/>
              </a:solidFill>
              <a:cs typeface="Times New Roman"/>
            </a:endParaRPr>
          </a:p>
          <a:p>
            <a:pPr marL="914400" lvl="1" indent="-457200" algn="just">
              <a:lnSpc>
                <a:spcPct val="150000"/>
              </a:lnSpc>
              <a:spcBef>
                <a:spcPts val="0"/>
              </a:spcBef>
              <a:buFont typeface="Arial"/>
              <a:buChar char="•"/>
              <a:defRPr/>
            </a:pPr>
            <a:r>
              <a:rPr lang="en-GB" sz="1600" dirty="0">
                <a:solidFill>
                  <a:srgbClr val="000000"/>
                </a:solidFill>
                <a:cs typeface="Times New Roman"/>
              </a:rPr>
              <a:t>Telecommunication Systems and </a:t>
            </a:r>
            <a:r>
              <a:rPr lang="en-GB" sz="1600" dirty="0" smtClean="0">
                <a:solidFill>
                  <a:srgbClr val="000000"/>
                </a:solidFill>
                <a:cs typeface="Times New Roman"/>
              </a:rPr>
              <a:t>Networks (connected to RMDCN)</a:t>
            </a:r>
          </a:p>
          <a:p>
            <a:pPr marL="914400" lvl="1" indent="-457200" algn="just">
              <a:lnSpc>
                <a:spcPct val="150000"/>
              </a:lnSpc>
              <a:spcBef>
                <a:spcPts val="0"/>
              </a:spcBef>
              <a:buFont typeface="Arial"/>
              <a:buChar char="•"/>
              <a:defRPr/>
            </a:pPr>
            <a:r>
              <a:rPr lang="en-GB" sz="1600" dirty="0" smtClean="0">
                <a:solidFill>
                  <a:srgbClr val="000000"/>
                </a:solidFill>
                <a:cs typeface="Times New Roman"/>
              </a:rPr>
              <a:t>Internet, local and international connections</a:t>
            </a:r>
            <a:endParaRPr lang="en-US" sz="1600" dirty="0">
              <a:solidFill>
                <a:srgbClr val="000000"/>
              </a:solidFill>
              <a:cs typeface="Times New Roman"/>
            </a:endParaRPr>
          </a:p>
          <a:p>
            <a:pPr marL="914400" lvl="1" indent="-457200" algn="just">
              <a:lnSpc>
                <a:spcPct val="150000"/>
              </a:lnSpc>
              <a:spcBef>
                <a:spcPts val="0"/>
              </a:spcBef>
              <a:buFont typeface="Arial"/>
              <a:buChar char="•"/>
              <a:defRPr/>
            </a:pPr>
            <a:r>
              <a:rPr lang="en-GB" sz="1600" dirty="0">
                <a:solidFill>
                  <a:srgbClr val="000000"/>
                </a:solidFill>
                <a:cs typeface="Times New Roman"/>
              </a:rPr>
              <a:t>Data Processing, Analysis and Forecasting </a:t>
            </a:r>
            <a:r>
              <a:rPr lang="en-GB" sz="1600" dirty="0" smtClean="0">
                <a:solidFill>
                  <a:srgbClr val="000000"/>
                </a:solidFill>
                <a:cs typeface="Times New Roman"/>
              </a:rPr>
              <a:t>Systems</a:t>
            </a:r>
            <a:endParaRPr lang="en-US" sz="1600" dirty="0">
              <a:solidFill>
                <a:srgbClr val="000000"/>
              </a:solidFill>
              <a:cs typeface="Times New Roman"/>
            </a:endParaRPr>
          </a:p>
          <a:p>
            <a:pPr marL="914400" lvl="1" indent="-457200" algn="just">
              <a:lnSpc>
                <a:spcPct val="150000"/>
              </a:lnSpc>
              <a:spcBef>
                <a:spcPts val="0"/>
              </a:spcBef>
              <a:buFont typeface="Arial"/>
              <a:buChar char="•"/>
              <a:defRPr/>
            </a:pPr>
            <a:r>
              <a:rPr lang="en-GB" sz="1600" dirty="0">
                <a:solidFill>
                  <a:srgbClr val="000000"/>
                </a:solidFill>
                <a:cs typeface="Times New Roman"/>
              </a:rPr>
              <a:t>Data-base Management </a:t>
            </a:r>
            <a:r>
              <a:rPr lang="en-GB" sz="1600" dirty="0" smtClean="0">
                <a:solidFill>
                  <a:srgbClr val="000000"/>
                </a:solidFill>
                <a:cs typeface="Times New Roman"/>
              </a:rPr>
              <a:t>Systems </a:t>
            </a:r>
            <a:r>
              <a:rPr lang="en-GB" sz="1600" dirty="0">
                <a:solidFill>
                  <a:srgbClr val="000000"/>
                </a:solidFill>
                <a:cs typeface="Times New Roman"/>
              </a:rPr>
              <a:t>and </a:t>
            </a:r>
            <a:r>
              <a:rPr lang="en-GB" sz="1600" dirty="0" smtClean="0">
                <a:solidFill>
                  <a:srgbClr val="000000"/>
                </a:solidFill>
                <a:cs typeface="Times New Roman"/>
              </a:rPr>
              <a:t>Archiving </a:t>
            </a:r>
            <a:endParaRPr lang="en-US" sz="1600" dirty="0">
              <a:solidFill>
                <a:srgbClr val="000000"/>
              </a:solidFill>
              <a:cs typeface="Times New Roman"/>
            </a:endParaRPr>
          </a:p>
          <a:p>
            <a:pPr marL="914400" lvl="1" indent="-457200" algn="just">
              <a:lnSpc>
                <a:spcPct val="150000"/>
              </a:lnSpc>
              <a:spcBef>
                <a:spcPts val="0"/>
              </a:spcBef>
              <a:buFont typeface="Arial"/>
              <a:buChar char="•"/>
              <a:defRPr/>
            </a:pPr>
            <a:r>
              <a:rPr lang="en-GB" sz="1600" dirty="0">
                <a:solidFill>
                  <a:srgbClr val="000000"/>
                </a:solidFill>
                <a:cs typeface="Times New Roman"/>
              </a:rPr>
              <a:t>Product G</a:t>
            </a:r>
            <a:r>
              <a:rPr lang="en-GB" sz="1600" dirty="0" smtClean="0">
                <a:solidFill>
                  <a:srgbClr val="000000"/>
                </a:solidFill>
                <a:cs typeface="Times New Roman"/>
              </a:rPr>
              <a:t>eneration and </a:t>
            </a:r>
            <a:r>
              <a:rPr lang="en-GB" sz="1600" dirty="0">
                <a:solidFill>
                  <a:srgbClr val="000000"/>
                </a:solidFill>
                <a:cs typeface="Times New Roman"/>
              </a:rPr>
              <a:t>Information Dissemination </a:t>
            </a:r>
            <a:r>
              <a:rPr lang="en-GB" sz="1600" dirty="0" smtClean="0">
                <a:solidFill>
                  <a:srgbClr val="000000"/>
                </a:solidFill>
                <a:cs typeface="Times New Roman"/>
              </a:rPr>
              <a:t>Systems</a:t>
            </a:r>
          </a:p>
          <a:p>
            <a:pPr marL="914400" lvl="1" indent="-457200" algn="just">
              <a:lnSpc>
                <a:spcPct val="150000"/>
              </a:lnSpc>
              <a:spcBef>
                <a:spcPts val="0"/>
              </a:spcBef>
              <a:buFont typeface="Arial"/>
              <a:buChar char="•"/>
              <a:defRPr/>
            </a:pPr>
            <a:r>
              <a:rPr lang="en-GB" sz="1600" dirty="0" smtClean="0">
                <a:solidFill>
                  <a:srgbClr val="000000"/>
                </a:solidFill>
                <a:cs typeface="Times New Roman"/>
              </a:rPr>
              <a:t>HPC – run various models</a:t>
            </a:r>
          </a:p>
          <a:p>
            <a:pPr marL="914400" lvl="1" indent="-457200" algn="just">
              <a:lnSpc>
                <a:spcPct val="150000"/>
              </a:lnSpc>
              <a:spcBef>
                <a:spcPts val="0"/>
              </a:spcBef>
              <a:buFont typeface="Arial"/>
              <a:buChar char="•"/>
              <a:defRPr/>
            </a:pPr>
            <a:r>
              <a:rPr lang="en-GB" sz="1600" dirty="0" smtClean="0">
                <a:solidFill>
                  <a:srgbClr val="000000"/>
                </a:solidFill>
                <a:cs typeface="Times New Roman"/>
              </a:rPr>
              <a:t>Virtual environment – VMWARE &amp; Hyper-V</a:t>
            </a:r>
          </a:p>
          <a:p>
            <a:pPr marL="914400" lvl="1" indent="-457200" algn="just">
              <a:lnSpc>
                <a:spcPct val="150000"/>
              </a:lnSpc>
              <a:spcBef>
                <a:spcPts val="0"/>
              </a:spcBef>
              <a:buFont typeface="Arial"/>
              <a:buChar char="•"/>
              <a:defRPr/>
            </a:pPr>
            <a:r>
              <a:rPr lang="en-GB" sz="1600" dirty="0" smtClean="0">
                <a:solidFill>
                  <a:srgbClr val="000000"/>
                </a:solidFill>
                <a:cs typeface="Times New Roman"/>
              </a:rPr>
              <a:t>Backup &amp; storage systems and devices</a:t>
            </a:r>
          </a:p>
          <a:p>
            <a:pPr marL="914400" lvl="1" indent="-457200" algn="just">
              <a:lnSpc>
                <a:spcPct val="150000"/>
              </a:lnSpc>
              <a:spcBef>
                <a:spcPts val="0"/>
              </a:spcBef>
              <a:buFont typeface="Arial"/>
              <a:buChar char="•"/>
              <a:defRPr/>
            </a:pPr>
            <a:r>
              <a:rPr lang="en-GB" sz="1600" dirty="0" smtClean="0">
                <a:solidFill>
                  <a:srgbClr val="000000"/>
                </a:solidFill>
                <a:cs typeface="Times New Roman"/>
              </a:rPr>
              <a:t>Disaster recovery site &amp; replication of servers</a:t>
            </a:r>
          </a:p>
          <a:p>
            <a:pPr marL="914400" lvl="1" indent="-457200" algn="just">
              <a:lnSpc>
                <a:spcPct val="150000"/>
              </a:lnSpc>
              <a:spcBef>
                <a:spcPts val="0"/>
              </a:spcBef>
              <a:buFont typeface="Arial"/>
              <a:buChar char="•"/>
              <a:defRPr/>
            </a:pPr>
            <a:r>
              <a:rPr lang="en-ZA" sz="1600" dirty="0" smtClean="0"/>
              <a:t>Software solutions provided by vendors</a:t>
            </a:r>
          </a:p>
          <a:p>
            <a:pPr marL="914400" lvl="1" indent="-457200" algn="just">
              <a:lnSpc>
                <a:spcPct val="150000"/>
              </a:lnSpc>
              <a:spcBef>
                <a:spcPts val="0"/>
              </a:spcBef>
              <a:buFont typeface="Arial"/>
              <a:buChar char="•"/>
              <a:defRPr/>
            </a:pPr>
            <a:r>
              <a:rPr lang="en-ZA" sz="1600" dirty="0" smtClean="0"/>
              <a:t>In-house </a:t>
            </a:r>
            <a:r>
              <a:rPr lang="en-ZA" sz="1600" dirty="0"/>
              <a:t>developed software e.g. (METCAP, </a:t>
            </a:r>
            <a:r>
              <a:rPr lang="en-ZA" sz="1600" dirty="0" err="1"/>
              <a:t>metGIS</a:t>
            </a:r>
            <a:r>
              <a:rPr lang="en-ZA" sz="1600" dirty="0"/>
              <a:t>, etc</a:t>
            </a:r>
            <a:r>
              <a:rPr lang="en-ZA" sz="1600" dirty="0" smtClean="0"/>
              <a:t>.)</a:t>
            </a:r>
            <a:endParaRPr lang="en-ZA" sz="1800" dirty="0" smtClean="0"/>
          </a:p>
          <a:p>
            <a:endParaRPr lang="en-ZA" sz="2000" dirty="0" smtClean="0"/>
          </a:p>
          <a:p>
            <a:endParaRPr lang="en-ZA" dirty="0"/>
          </a:p>
        </p:txBody>
      </p:sp>
      <p:sp>
        <p:nvSpPr>
          <p:cNvPr id="4" name="Title 1"/>
          <p:cNvSpPr txBox="1">
            <a:spLocks/>
          </p:cNvSpPr>
          <p:nvPr/>
        </p:nvSpPr>
        <p:spPr bwMode="auto">
          <a:xfrm>
            <a:off x="457200" y="274638"/>
            <a:ext cx="8229600" cy="495383"/>
          </a:xfrm>
          <a:prstGeom prst="rect">
            <a:avLst/>
          </a:prstGeom>
          <a:solidFill>
            <a:schemeClr val="accent2"/>
          </a:solidFill>
          <a:ln w="9525">
            <a:noFill/>
            <a:miter lim="800000"/>
            <a:headEnd/>
            <a:tailEnd/>
          </a:ln>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pPr defTabSz="914400"/>
            <a:r>
              <a:rPr lang="en-ZA" sz="2400" b="1" kern="0" dirty="0" smtClean="0">
                <a:solidFill>
                  <a:srgbClr val="FFFFFF"/>
                </a:solidFill>
                <a:latin typeface="Calibri" panose="020F0502020204030204" pitchFamily="34" charset="0"/>
                <a:cs typeface="Arial" panose="020B0604020202020204" pitchFamily="34" charset="0"/>
              </a:rPr>
              <a:t>ICT related Infrastructure</a:t>
            </a:r>
            <a:endParaRPr lang="en-ZA" sz="2400" b="1" kern="0" dirty="0">
              <a:solidFill>
                <a:srgbClr val="FFFFFF"/>
              </a:solidFill>
              <a:latin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7309589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5"/>
          <p:cNvSpPr>
            <a:spLocks noChangeArrowheads="1"/>
          </p:cNvSpPr>
          <p:nvPr/>
        </p:nvSpPr>
        <p:spPr bwMode="auto">
          <a:xfrm>
            <a:off x="8215313" y="488950"/>
            <a:ext cx="1841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400">
              <a:latin typeface="Calibri" panose="020F0502020204030204" pitchFamily="34" charset="0"/>
            </a:endParaRPr>
          </a:p>
        </p:txBody>
      </p:sp>
      <p:sp>
        <p:nvSpPr>
          <p:cNvPr id="3" name="TextBox 2"/>
          <p:cNvSpPr txBox="1"/>
          <p:nvPr/>
        </p:nvSpPr>
        <p:spPr>
          <a:xfrm>
            <a:off x="0" y="0"/>
            <a:ext cx="9144000" cy="687388"/>
          </a:xfrm>
          <a:prstGeom prst="rect">
            <a:avLst/>
          </a:prstGeom>
          <a:noFill/>
        </p:spPr>
        <p:txBody>
          <a:bodyPr tIns="274320" bIns="274320" anchor="ctr"/>
          <a:lstStyle/>
          <a:p>
            <a:pPr algn="ctr">
              <a:defRPr/>
            </a:pPr>
            <a:r>
              <a:rPr lang="en-US" sz="2800" b="1" dirty="0">
                <a:solidFill>
                  <a:srgbClr val="0033CC"/>
                </a:solidFill>
                <a:latin typeface="Calibri" panose="020F0502020204030204" pitchFamily="34" charset="0"/>
                <a:cs typeface="Tahoma" pitchFamily="34" charset="0"/>
              </a:rPr>
              <a:t>Products and Services</a:t>
            </a:r>
          </a:p>
        </p:txBody>
      </p:sp>
      <p:sp>
        <p:nvSpPr>
          <p:cNvPr id="10" name="TextBox 9"/>
          <p:cNvSpPr txBox="1"/>
          <p:nvPr/>
        </p:nvSpPr>
        <p:spPr>
          <a:xfrm>
            <a:off x="964275" y="1138844"/>
            <a:ext cx="7606147" cy="4801314"/>
          </a:xfrm>
          <a:prstGeom prst="rect">
            <a:avLst/>
          </a:prstGeom>
          <a:noFill/>
        </p:spPr>
        <p:txBody>
          <a:bodyPr wrap="square">
            <a:spAutoFit/>
          </a:bodyPr>
          <a:lstStyle/>
          <a:p>
            <a:pPr marL="514350" indent="-514350">
              <a:lnSpc>
                <a:spcPct val="150000"/>
              </a:lnSpc>
              <a:defRPr/>
            </a:pPr>
            <a:r>
              <a:rPr lang="en-US" sz="2400" b="1" dirty="0">
                <a:solidFill>
                  <a:schemeClr val="accent2"/>
                </a:solidFill>
                <a:latin typeface="Calibri" panose="020F0502020204030204" pitchFamily="34" charset="0"/>
                <a:cs typeface="+mn-cs"/>
              </a:rPr>
              <a:t>Public </a:t>
            </a:r>
            <a:r>
              <a:rPr lang="en-US" sz="2400" b="1" dirty="0" smtClean="0">
                <a:solidFill>
                  <a:schemeClr val="accent2"/>
                </a:solidFill>
                <a:latin typeface="Calibri" panose="020F0502020204030204" pitchFamily="34" charset="0"/>
                <a:cs typeface="+mn-cs"/>
              </a:rPr>
              <a:t>Good</a:t>
            </a:r>
            <a:endParaRPr lang="en-US" sz="2400" b="1" dirty="0">
              <a:latin typeface="+mn-lt"/>
              <a:cs typeface="+mn-cs"/>
            </a:endParaRPr>
          </a:p>
          <a:p>
            <a:pPr marL="540000" indent="-342900">
              <a:lnSpc>
                <a:spcPct val="150000"/>
              </a:lnSpc>
              <a:buFont typeface="Arial" panose="020B0604020202020204" pitchFamily="34" charset="0"/>
              <a:buChar char="•"/>
              <a:defRPr/>
            </a:pPr>
            <a:r>
              <a:rPr lang="en-US" sz="2000" dirty="0">
                <a:latin typeface="+mn-lt"/>
                <a:cs typeface="+mn-cs"/>
              </a:rPr>
              <a:t>Public General Forecasting</a:t>
            </a:r>
          </a:p>
          <a:p>
            <a:pPr marL="540000" indent="-342900">
              <a:lnSpc>
                <a:spcPct val="150000"/>
              </a:lnSpc>
              <a:buFont typeface="Arial" panose="020B0604020202020204" pitchFamily="34" charset="0"/>
              <a:buChar char="•"/>
              <a:defRPr/>
            </a:pPr>
            <a:r>
              <a:rPr lang="en-US" sz="2000" dirty="0">
                <a:latin typeface="+mn-lt"/>
                <a:cs typeface="+mn-cs"/>
              </a:rPr>
              <a:t>International Obligations</a:t>
            </a:r>
          </a:p>
          <a:p>
            <a:pPr marL="1620000" lvl="2" indent="-514350">
              <a:lnSpc>
                <a:spcPct val="150000"/>
              </a:lnSpc>
              <a:buFont typeface="Wingdings" pitchFamily="2" charset="2"/>
              <a:buChar char="§"/>
              <a:defRPr/>
            </a:pPr>
            <a:r>
              <a:rPr lang="en-US" sz="2000" dirty="0">
                <a:latin typeface="+mn-lt"/>
                <a:cs typeface="+mn-cs"/>
              </a:rPr>
              <a:t>WMO – </a:t>
            </a:r>
            <a:r>
              <a:rPr lang="en-US" sz="2000" dirty="0" smtClean="0">
                <a:latin typeface="+mn-lt"/>
                <a:cs typeface="+mn-cs"/>
              </a:rPr>
              <a:t>RTH</a:t>
            </a:r>
            <a:r>
              <a:rPr lang="en-US" sz="2000" dirty="0">
                <a:latin typeface="+mn-lt"/>
                <a:cs typeface="+mn-cs"/>
              </a:rPr>
              <a:t>, RSMC, </a:t>
            </a:r>
            <a:r>
              <a:rPr lang="en-US" sz="2000" dirty="0" smtClean="0">
                <a:latin typeface="+mn-lt"/>
                <a:cs typeface="+mn-cs"/>
              </a:rPr>
              <a:t>RTC, GISC</a:t>
            </a:r>
          </a:p>
          <a:p>
            <a:pPr marL="1620000" lvl="2" indent="-514350">
              <a:lnSpc>
                <a:spcPct val="150000"/>
              </a:lnSpc>
              <a:buFont typeface="Wingdings" pitchFamily="2" charset="2"/>
              <a:buChar char="§"/>
              <a:defRPr/>
            </a:pPr>
            <a:r>
              <a:rPr lang="en-US" sz="2000" dirty="0" smtClean="0">
                <a:latin typeface="+mn-lt"/>
                <a:cs typeface="+mn-cs"/>
              </a:rPr>
              <a:t>Permanent representative</a:t>
            </a:r>
            <a:endParaRPr lang="en-US" sz="2000" dirty="0">
              <a:latin typeface="+mn-lt"/>
              <a:cs typeface="+mn-cs"/>
            </a:endParaRPr>
          </a:p>
          <a:p>
            <a:pPr marL="540000" indent="-342900">
              <a:lnSpc>
                <a:spcPct val="150000"/>
              </a:lnSpc>
              <a:buFont typeface="Arial" panose="020B0604020202020204" pitchFamily="34" charset="0"/>
              <a:buChar char="•"/>
              <a:defRPr/>
            </a:pPr>
            <a:r>
              <a:rPr lang="en-US" sz="2000" dirty="0" smtClean="0">
                <a:latin typeface="+mn-lt"/>
                <a:cs typeface="+mn-cs"/>
              </a:rPr>
              <a:t>Safety </a:t>
            </a:r>
            <a:r>
              <a:rPr lang="en-US" sz="2000" dirty="0">
                <a:latin typeface="+mn-lt"/>
                <a:cs typeface="+mn-cs"/>
              </a:rPr>
              <a:t>Of Life At Sea (SOLAS)</a:t>
            </a:r>
          </a:p>
          <a:p>
            <a:pPr marL="540000" indent="-342900">
              <a:lnSpc>
                <a:spcPct val="150000"/>
              </a:lnSpc>
              <a:buFont typeface="Arial" panose="020B0604020202020204" pitchFamily="34" charset="0"/>
              <a:buChar char="•"/>
              <a:defRPr/>
            </a:pPr>
            <a:r>
              <a:rPr lang="en-US" sz="2000" dirty="0">
                <a:latin typeface="+mn-lt"/>
                <a:cs typeface="+mn-cs"/>
              </a:rPr>
              <a:t>Disaster Risk Reduction – Early Warning System</a:t>
            </a:r>
          </a:p>
          <a:p>
            <a:pPr marL="540000" indent="-342900">
              <a:lnSpc>
                <a:spcPct val="150000"/>
              </a:lnSpc>
              <a:buFont typeface="Arial" panose="020B0604020202020204" pitchFamily="34" charset="0"/>
              <a:buChar char="•"/>
              <a:defRPr/>
            </a:pPr>
            <a:r>
              <a:rPr lang="en-US" sz="2000" dirty="0">
                <a:latin typeface="+mn-lt"/>
                <a:cs typeface="+mn-cs"/>
              </a:rPr>
              <a:t>Research and Development – Reduce impact of weather related natural disasters</a:t>
            </a:r>
          </a:p>
          <a:p>
            <a:pPr marL="540000" indent="-342900">
              <a:lnSpc>
                <a:spcPct val="150000"/>
              </a:lnSpc>
              <a:buFont typeface="Arial" panose="020B0604020202020204" pitchFamily="34" charset="0"/>
              <a:buChar char="•"/>
              <a:defRPr/>
            </a:pPr>
            <a:r>
              <a:rPr lang="en-US" sz="2000" dirty="0">
                <a:latin typeface="+mn-lt"/>
                <a:cs typeface="+mn-cs"/>
              </a:rPr>
              <a:t>Custodian of Climate Data</a:t>
            </a:r>
          </a:p>
        </p:txBody>
      </p:sp>
      <p:sp>
        <p:nvSpPr>
          <p:cNvPr id="6" name="Title 1"/>
          <p:cNvSpPr txBox="1">
            <a:spLocks/>
          </p:cNvSpPr>
          <p:nvPr/>
        </p:nvSpPr>
        <p:spPr bwMode="auto">
          <a:xfrm>
            <a:off x="682897" y="137463"/>
            <a:ext cx="8168902" cy="549925"/>
          </a:xfrm>
          <a:prstGeom prst="rect">
            <a:avLst/>
          </a:prstGeom>
          <a:solidFill>
            <a:schemeClr val="accent2"/>
          </a:solidFill>
          <a:ln w="9525">
            <a:solidFill>
              <a:schemeClr val="accent1">
                <a:lumMod val="50000"/>
              </a:schemeClr>
            </a:solidFill>
            <a:miter lim="800000"/>
            <a:headEnd/>
            <a:tailEnd/>
          </a:ln>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pPr defTabSz="914400" eaLnBrk="1" hangingPunct="1">
              <a:defRPr/>
            </a:pPr>
            <a:r>
              <a:rPr lang="en-US" sz="2400" b="1" kern="0" dirty="0">
                <a:solidFill>
                  <a:srgbClr val="FFFFFF"/>
                </a:solidFill>
                <a:latin typeface="Calibri" panose="020F0502020204030204" pitchFamily="34" charset="0"/>
                <a:cs typeface="Arial" panose="020B0604020202020204" pitchFamily="34" charset="0"/>
              </a:rPr>
              <a:t>Products</a:t>
            </a:r>
            <a:r>
              <a:rPr lang="en-US" sz="2400" b="1" kern="0" dirty="0" smtClean="0">
                <a:solidFill>
                  <a:srgbClr val="FFFFFF"/>
                </a:solidFill>
                <a:latin typeface="Calibri" panose="020F0502020204030204" pitchFamily="34" charset="0"/>
                <a:cs typeface="Arial" panose="020B0604020202020204" pitchFamily="34" charset="0"/>
              </a:rPr>
              <a:t> &amp; </a:t>
            </a:r>
            <a:r>
              <a:rPr lang="en-US" sz="2400" b="1" kern="0" dirty="0">
                <a:solidFill>
                  <a:srgbClr val="FFFFFF"/>
                </a:solidFill>
                <a:latin typeface="Calibri" panose="020F0502020204030204" pitchFamily="34" charset="0"/>
                <a:cs typeface="Arial" panose="020B0604020202020204" pitchFamily="34" charset="0"/>
              </a:rPr>
              <a:t>Services</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5"/>
          <p:cNvSpPr>
            <a:spLocks noChangeArrowheads="1"/>
          </p:cNvSpPr>
          <p:nvPr/>
        </p:nvSpPr>
        <p:spPr bwMode="auto">
          <a:xfrm>
            <a:off x="8215313" y="488950"/>
            <a:ext cx="1841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400">
              <a:latin typeface="Calibri" panose="020F0502020204030204" pitchFamily="34" charset="0"/>
            </a:endParaRPr>
          </a:p>
        </p:txBody>
      </p:sp>
      <p:sp>
        <p:nvSpPr>
          <p:cNvPr id="3" name="TextBox 2"/>
          <p:cNvSpPr txBox="1"/>
          <p:nvPr/>
        </p:nvSpPr>
        <p:spPr>
          <a:xfrm>
            <a:off x="38100" y="107156"/>
            <a:ext cx="9144000" cy="687388"/>
          </a:xfrm>
          <a:prstGeom prst="rect">
            <a:avLst/>
          </a:prstGeom>
          <a:noFill/>
        </p:spPr>
        <p:txBody>
          <a:bodyPr tIns="274320" bIns="274320" anchor="ctr"/>
          <a:lstStyle/>
          <a:p>
            <a:pPr algn="ctr">
              <a:defRPr/>
            </a:pPr>
            <a:r>
              <a:rPr lang="en-US" sz="2800" b="1" dirty="0">
                <a:solidFill>
                  <a:srgbClr val="0033CC"/>
                </a:solidFill>
                <a:latin typeface="Calibri" panose="020F0502020204030204" pitchFamily="34" charset="0"/>
                <a:cs typeface="Tahoma" pitchFamily="34" charset="0"/>
              </a:rPr>
              <a:t>Products and Services (continued) </a:t>
            </a:r>
          </a:p>
        </p:txBody>
      </p:sp>
      <p:sp>
        <p:nvSpPr>
          <p:cNvPr id="9" name="Rectangle 8"/>
          <p:cNvSpPr/>
          <p:nvPr/>
        </p:nvSpPr>
        <p:spPr>
          <a:xfrm>
            <a:off x="228600" y="838200"/>
            <a:ext cx="8610600" cy="5105400"/>
          </a:xfrm>
          <a:prstGeom prst="rect">
            <a:avLst/>
          </a:prstGeom>
          <a:solidFill>
            <a:srgbClr val="FF0000">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ZA" dirty="0" smtClean="0">
              <a:solidFill>
                <a:schemeClr val="tx1"/>
              </a:solidFill>
            </a:endParaRPr>
          </a:p>
          <a:p>
            <a:pPr algn="ctr" fontAlgn="auto">
              <a:spcBef>
                <a:spcPts val="0"/>
              </a:spcBef>
              <a:spcAft>
                <a:spcPts val="0"/>
              </a:spcAft>
              <a:defRPr/>
            </a:pPr>
            <a:endParaRPr lang="en-ZA" dirty="0" smtClean="0">
              <a:solidFill>
                <a:schemeClr val="tx1"/>
              </a:solidFill>
            </a:endParaRPr>
          </a:p>
          <a:p>
            <a:pPr algn="ctr" fontAlgn="auto">
              <a:spcBef>
                <a:spcPts val="0"/>
              </a:spcBef>
              <a:spcAft>
                <a:spcPts val="0"/>
              </a:spcAft>
              <a:defRPr/>
            </a:pPr>
            <a:endParaRPr lang="en-ZA" dirty="0" smtClean="0">
              <a:solidFill>
                <a:schemeClr val="tx1"/>
              </a:solidFill>
            </a:endParaRPr>
          </a:p>
          <a:p>
            <a:pPr fontAlgn="auto">
              <a:spcBef>
                <a:spcPts val="0"/>
              </a:spcBef>
              <a:spcAft>
                <a:spcPts val="0"/>
              </a:spcAft>
              <a:defRPr/>
            </a:pPr>
            <a:r>
              <a:rPr lang="en-ZA" dirty="0" smtClean="0">
                <a:solidFill>
                  <a:schemeClr val="tx1"/>
                </a:solidFill>
              </a:rPr>
              <a:t>   </a:t>
            </a:r>
            <a:endParaRPr lang="en-ZA" dirty="0">
              <a:solidFill>
                <a:schemeClr val="tx1"/>
              </a:solidFill>
            </a:endParaRPr>
          </a:p>
        </p:txBody>
      </p:sp>
      <p:sp>
        <p:nvSpPr>
          <p:cNvPr id="10" name="TextBox 9"/>
          <p:cNvSpPr txBox="1"/>
          <p:nvPr/>
        </p:nvSpPr>
        <p:spPr>
          <a:xfrm>
            <a:off x="304800" y="762000"/>
            <a:ext cx="8610600" cy="4339650"/>
          </a:xfrm>
          <a:prstGeom prst="rect">
            <a:avLst/>
          </a:prstGeom>
          <a:noFill/>
        </p:spPr>
        <p:txBody>
          <a:bodyPr>
            <a:spAutoFit/>
          </a:bodyPr>
          <a:lstStyle/>
          <a:p>
            <a:pPr marL="514350" indent="-514350">
              <a:lnSpc>
                <a:spcPct val="150000"/>
              </a:lnSpc>
              <a:defRPr/>
            </a:pPr>
            <a:r>
              <a:rPr lang="en-US" sz="2400" b="1" dirty="0" smtClean="0">
                <a:solidFill>
                  <a:schemeClr val="accent2"/>
                </a:solidFill>
                <a:latin typeface="Calibri" panose="020F0502020204030204" pitchFamily="34" charset="0"/>
                <a:cs typeface="+mn-cs"/>
              </a:rPr>
              <a:t>Commercial</a:t>
            </a:r>
            <a:endParaRPr lang="en-US" sz="2400" b="1" dirty="0">
              <a:solidFill>
                <a:schemeClr val="accent2"/>
              </a:solidFill>
              <a:latin typeface="Calibri" panose="020F0502020204030204" pitchFamily="34" charset="0"/>
              <a:cs typeface="+mn-cs"/>
            </a:endParaRPr>
          </a:p>
          <a:p>
            <a:pPr marL="514350" indent="-514350">
              <a:lnSpc>
                <a:spcPct val="150000"/>
              </a:lnSpc>
              <a:defRPr/>
            </a:pPr>
            <a:r>
              <a:rPr lang="en-US" sz="2000" dirty="0" smtClean="0">
                <a:latin typeface="+mn-lt"/>
                <a:cs typeface="+mn-cs"/>
              </a:rPr>
              <a:t>Specific </a:t>
            </a:r>
            <a:r>
              <a:rPr lang="en-US" sz="2000" dirty="0">
                <a:latin typeface="+mn-lt"/>
                <a:cs typeface="+mn-cs"/>
              </a:rPr>
              <a:t>Products</a:t>
            </a:r>
          </a:p>
          <a:p>
            <a:pPr marL="1257300" lvl="2" indent="-342900">
              <a:lnSpc>
                <a:spcPct val="150000"/>
              </a:lnSpc>
              <a:buFont typeface="Arial" panose="020B0604020202020204" pitchFamily="34" charset="0"/>
              <a:buChar char="•"/>
              <a:defRPr/>
            </a:pPr>
            <a:r>
              <a:rPr lang="en-US" sz="2000" dirty="0">
                <a:latin typeface="+mn-lt"/>
                <a:cs typeface="+mn-cs"/>
              </a:rPr>
              <a:t>Lightning Detection Network – Utility Industries</a:t>
            </a:r>
          </a:p>
          <a:p>
            <a:pPr marL="1257300" lvl="2" indent="-342900">
              <a:lnSpc>
                <a:spcPct val="150000"/>
              </a:lnSpc>
              <a:buFont typeface="Arial" panose="020B0604020202020204" pitchFamily="34" charset="0"/>
              <a:buChar char="•"/>
              <a:defRPr/>
            </a:pPr>
            <a:r>
              <a:rPr lang="en-US" sz="2000" dirty="0" smtClean="0">
                <a:latin typeface="+mn-lt"/>
                <a:cs typeface="+mn-cs"/>
              </a:rPr>
              <a:t>Specialized </a:t>
            </a:r>
            <a:r>
              <a:rPr lang="en-US" sz="2000" dirty="0">
                <a:latin typeface="+mn-lt"/>
                <a:cs typeface="+mn-cs"/>
              </a:rPr>
              <a:t>Climate Information</a:t>
            </a:r>
          </a:p>
          <a:p>
            <a:pPr marL="1257300" lvl="2" indent="-342900">
              <a:lnSpc>
                <a:spcPct val="150000"/>
              </a:lnSpc>
              <a:buFont typeface="Arial" panose="020B0604020202020204" pitchFamily="34" charset="0"/>
              <a:buChar char="•"/>
              <a:defRPr/>
            </a:pPr>
            <a:r>
              <a:rPr lang="en-US" sz="2000" dirty="0" smtClean="0">
                <a:latin typeface="+mn-lt"/>
                <a:cs typeface="+mn-cs"/>
              </a:rPr>
              <a:t>Aviation </a:t>
            </a:r>
            <a:r>
              <a:rPr lang="en-ZA" sz="2000" dirty="0" smtClean="0">
                <a:latin typeface="+mn-lt"/>
                <a:cs typeface="+mn-cs"/>
              </a:rPr>
              <a:t>Industry</a:t>
            </a:r>
          </a:p>
          <a:p>
            <a:pPr marL="1257300" lvl="2" indent="-342900">
              <a:lnSpc>
                <a:spcPct val="150000"/>
              </a:lnSpc>
              <a:buFont typeface="Arial" panose="020B0604020202020204" pitchFamily="34" charset="0"/>
              <a:buChar char="•"/>
              <a:defRPr/>
            </a:pPr>
            <a:r>
              <a:rPr lang="en-US" sz="2000" dirty="0" smtClean="0">
                <a:latin typeface="+mn-lt"/>
                <a:cs typeface="+mn-cs"/>
              </a:rPr>
              <a:t>Specialist </a:t>
            </a:r>
            <a:r>
              <a:rPr lang="en-US" sz="2000" dirty="0">
                <a:latin typeface="+mn-lt"/>
                <a:cs typeface="+mn-cs"/>
              </a:rPr>
              <a:t>Service Consultancies – Legal</a:t>
            </a:r>
          </a:p>
          <a:p>
            <a:pPr lvl="2">
              <a:lnSpc>
                <a:spcPct val="150000"/>
              </a:lnSpc>
              <a:defRPr/>
            </a:pPr>
            <a:r>
              <a:rPr lang="en-US" sz="2000" dirty="0">
                <a:latin typeface="+mn-lt"/>
                <a:cs typeface="+mn-cs"/>
              </a:rPr>
              <a:t>            </a:t>
            </a:r>
            <a:r>
              <a:rPr lang="en-US" sz="2000" dirty="0" smtClean="0">
                <a:latin typeface="+mn-lt"/>
                <a:cs typeface="+mn-cs"/>
              </a:rPr>
              <a:t>                                          	–  </a:t>
            </a:r>
            <a:r>
              <a:rPr lang="en-US" sz="2000" dirty="0">
                <a:latin typeface="+mn-lt"/>
                <a:cs typeface="+mn-cs"/>
              </a:rPr>
              <a:t>Insurance etc.</a:t>
            </a:r>
          </a:p>
          <a:p>
            <a:pPr marL="1257300" lvl="2" indent="-342900">
              <a:lnSpc>
                <a:spcPct val="150000"/>
              </a:lnSpc>
              <a:buFont typeface="Arial" panose="020B0604020202020204" pitchFamily="34" charset="0"/>
              <a:buChar char="•"/>
              <a:defRPr/>
            </a:pPr>
            <a:r>
              <a:rPr lang="en-US" sz="2000" dirty="0">
                <a:latin typeface="+mn-lt"/>
                <a:cs typeface="+mn-cs"/>
              </a:rPr>
              <a:t>Research and Development   </a:t>
            </a:r>
          </a:p>
          <a:p>
            <a:pPr marL="1257300" lvl="2" indent="-342900">
              <a:lnSpc>
                <a:spcPct val="150000"/>
              </a:lnSpc>
              <a:buFont typeface="Arial" panose="020B0604020202020204" pitchFamily="34" charset="0"/>
              <a:buChar char="•"/>
              <a:defRPr/>
            </a:pPr>
            <a:r>
              <a:rPr lang="en-US" sz="2000" dirty="0">
                <a:latin typeface="+mn-lt"/>
                <a:cs typeface="+mn-cs"/>
              </a:rPr>
              <a:t> </a:t>
            </a:r>
            <a:r>
              <a:rPr lang="en-US" sz="2000" dirty="0" smtClean="0">
                <a:latin typeface="+mn-lt"/>
                <a:cs typeface="+mn-cs"/>
              </a:rPr>
              <a:t>Manufacturing </a:t>
            </a:r>
            <a:r>
              <a:rPr lang="en-US" sz="2000" dirty="0">
                <a:latin typeface="+mn-lt"/>
                <a:cs typeface="+mn-cs"/>
              </a:rPr>
              <a:t>of Meteorological Equipment</a:t>
            </a:r>
          </a:p>
        </p:txBody>
      </p:sp>
      <p:sp>
        <p:nvSpPr>
          <p:cNvPr id="12" name="Title 1"/>
          <p:cNvSpPr txBox="1">
            <a:spLocks/>
          </p:cNvSpPr>
          <p:nvPr/>
        </p:nvSpPr>
        <p:spPr bwMode="auto">
          <a:xfrm>
            <a:off x="315623" y="193026"/>
            <a:ext cx="8599777" cy="499993"/>
          </a:xfrm>
          <a:prstGeom prst="rect">
            <a:avLst/>
          </a:prstGeom>
          <a:solidFill>
            <a:schemeClr val="accent2"/>
          </a:solidFill>
          <a:ln w="9525">
            <a:solidFill>
              <a:schemeClr val="accent1">
                <a:lumMod val="50000"/>
              </a:schemeClr>
            </a:solidFill>
            <a:miter lim="800000"/>
            <a:headEnd/>
            <a:tailEnd/>
          </a:ln>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pPr defTabSz="914400" eaLnBrk="1" hangingPunct="1">
              <a:defRPr/>
            </a:pPr>
            <a:r>
              <a:rPr lang="en-US" sz="2400" b="1" kern="0" dirty="0">
                <a:solidFill>
                  <a:srgbClr val="FFFFFF"/>
                </a:solidFill>
                <a:latin typeface="Calibri" panose="020F0502020204030204" pitchFamily="34" charset="0"/>
                <a:cs typeface="Arial" panose="020B0604020202020204" pitchFamily="34" charset="0"/>
              </a:rPr>
              <a:t>Products</a:t>
            </a:r>
            <a:r>
              <a:rPr lang="en-US" sz="2400" b="1" kern="0" dirty="0" smtClean="0">
                <a:solidFill>
                  <a:srgbClr val="FFFFFF"/>
                </a:solidFill>
                <a:cs typeface="Arial" panose="020B0604020202020204" pitchFamily="34" charset="0"/>
              </a:rPr>
              <a:t> </a:t>
            </a:r>
            <a:r>
              <a:rPr lang="en-US" sz="2400" b="1" kern="0" dirty="0">
                <a:solidFill>
                  <a:srgbClr val="FFFFFF"/>
                </a:solidFill>
                <a:latin typeface="Calibri" panose="020F0502020204030204" pitchFamily="34" charset="0"/>
                <a:cs typeface="Arial" panose="020B0604020202020204" pitchFamily="34" charset="0"/>
              </a:rPr>
              <a:t>&amp;</a:t>
            </a:r>
            <a:r>
              <a:rPr lang="en-US" sz="2400" b="1" kern="0" dirty="0" smtClean="0">
                <a:solidFill>
                  <a:srgbClr val="FFFFFF"/>
                </a:solidFill>
                <a:cs typeface="Arial" panose="020B0604020202020204" pitchFamily="34" charset="0"/>
              </a:rPr>
              <a:t> </a:t>
            </a:r>
            <a:r>
              <a:rPr lang="en-US" sz="2400" b="1" kern="0" dirty="0">
                <a:solidFill>
                  <a:srgbClr val="FFFFFF"/>
                </a:solidFill>
                <a:latin typeface="Calibri" panose="020F0502020204030204" pitchFamily="34" charset="0"/>
                <a:cs typeface="Arial" panose="020B0604020202020204" pitchFamily="34" charset="0"/>
              </a:rPr>
              <a:t>Services</a:t>
            </a:r>
            <a:r>
              <a:rPr lang="en-US" sz="2400" b="1" kern="0" dirty="0" smtClean="0">
                <a:solidFill>
                  <a:srgbClr val="FFFFFF"/>
                </a:solidFill>
                <a:cs typeface="Arial" panose="020B0604020202020204" pitchFamily="34" charset="0"/>
              </a:rPr>
              <a:t> (</a:t>
            </a:r>
            <a:r>
              <a:rPr lang="en-US" sz="2400" b="1" kern="0" dirty="0">
                <a:solidFill>
                  <a:srgbClr val="FFFFFF"/>
                </a:solidFill>
                <a:latin typeface="Calibri" panose="020F0502020204030204" pitchFamily="34" charset="0"/>
                <a:cs typeface="Arial" panose="020B0604020202020204" pitchFamily="34" charset="0"/>
              </a:rPr>
              <a:t>continued</a:t>
            </a:r>
            <a:r>
              <a:rPr lang="en-US" sz="2400" b="1" kern="0" dirty="0" smtClean="0">
                <a:solidFill>
                  <a:srgbClr val="FFFFFF"/>
                </a:solidFill>
                <a:cs typeface="Arial" panose="020B0604020202020204" pitchFamily="34" charset="0"/>
              </a:rPr>
              <a:t>)</a:t>
            </a:r>
            <a:endParaRPr lang="en-US" sz="2400" b="1" kern="0" dirty="0">
              <a:solidFill>
                <a:srgbClr val="FFFFFF"/>
              </a:solidFill>
              <a:cs typeface="Arial" panose="020B0604020202020204"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92507"/>
            <a:ext cx="8426918" cy="510137"/>
          </a:xfrm>
          <a:solidFill>
            <a:schemeClr val="accent2"/>
          </a:solidFill>
        </p:spPr>
        <p:txBody>
          <a:bodyPr/>
          <a:lstStyle/>
          <a:p>
            <a:r>
              <a:rPr lang="en-US" sz="2400" b="1" dirty="0">
                <a:solidFill>
                  <a:srgbClr val="FFFFFF"/>
                </a:solidFill>
                <a:latin typeface="Calibri" panose="020F0502020204030204" pitchFamily="34" charset="0"/>
                <a:cs typeface="Arial" panose="020B0604020202020204" pitchFamily="34" charset="0"/>
              </a:rPr>
              <a:t>Forecasting</a:t>
            </a:r>
            <a:r>
              <a:rPr lang="en-US" sz="2800" b="1" dirty="0">
                <a:solidFill>
                  <a:schemeClr val="accent3"/>
                </a:solidFill>
                <a:latin typeface="Calibri" panose="020F0502020204030204" pitchFamily="34" charset="0"/>
                <a:ea typeface="+mn-ea"/>
                <a:cs typeface="Tahoma" pitchFamily="34" charset="0"/>
              </a:rPr>
              <a:t> </a:t>
            </a:r>
            <a:r>
              <a:rPr lang="en-US" sz="2400" b="1" dirty="0">
                <a:solidFill>
                  <a:srgbClr val="FFFFFF"/>
                </a:solidFill>
                <a:latin typeface="Calibri" panose="020F0502020204030204" pitchFamily="34" charset="0"/>
                <a:cs typeface="Arial" panose="020B0604020202020204" pitchFamily="34" charset="0"/>
              </a:rPr>
              <a:t>Activities </a:t>
            </a:r>
            <a:endParaRPr lang="en-ZA" sz="2400" b="1" dirty="0">
              <a:solidFill>
                <a:srgbClr val="FFFFFF"/>
              </a:solidFill>
              <a:latin typeface="Calibri" panose="020F0502020204030204" pitchFamily="34" charset="0"/>
              <a:cs typeface="Arial" panose="020B0604020202020204" pitchFamily="34" charset="0"/>
            </a:endParaRPr>
          </a:p>
        </p:txBody>
      </p:sp>
      <p:sp>
        <p:nvSpPr>
          <p:cNvPr id="3" name="Content Placeholder 2"/>
          <p:cNvSpPr>
            <a:spLocks noGrp="1"/>
          </p:cNvSpPr>
          <p:nvPr>
            <p:ph idx="1"/>
          </p:nvPr>
        </p:nvSpPr>
        <p:spPr>
          <a:xfrm>
            <a:off x="555859" y="1070809"/>
            <a:ext cx="8229600" cy="4525963"/>
          </a:xfrm>
        </p:spPr>
        <p:txBody>
          <a:bodyPr/>
          <a:lstStyle/>
          <a:p>
            <a:pPr marL="0" indent="0">
              <a:spcBef>
                <a:spcPts val="0"/>
              </a:spcBef>
              <a:buNone/>
            </a:pPr>
            <a:endParaRPr lang="en-US" altLang="en-US" sz="2000" dirty="0" smtClean="0">
              <a:cs typeface="Calibri" panose="020F0502020204030204" pitchFamily="34" charset="0"/>
            </a:endParaRPr>
          </a:p>
          <a:p>
            <a:pPr marL="0" indent="0">
              <a:lnSpc>
                <a:spcPct val="150000"/>
              </a:lnSpc>
              <a:spcBef>
                <a:spcPts val="0"/>
              </a:spcBef>
              <a:buNone/>
            </a:pPr>
            <a:r>
              <a:rPr lang="en-US" altLang="en-US" sz="2200" dirty="0" smtClean="0">
                <a:cs typeface="Calibri" panose="020F0502020204030204" pitchFamily="34" charset="0"/>
              </a:rPr>
              <a:t>In </a:t>
            </a:r>
            <a:r>
              <a:rPr lang="en-US" altLang="en-US" sz="2200" dirty="0">
                <a:cs typeface="Calibri" panose="020F0502020204030204" pitchFamily="34" charset="0"/>
              </a:rPr>
              <a:t>terms of the provisions of the Act, the SA Weather service has the mandate to be the </a:t>
            </a:r>
            <a:r>
              <a:rPr lang="en-US" altLang="en-US" sz="2200" dirty="0">
                <a:solidFill>
                  <a:srgbClr val="0070C0"/>
                </a:solidFill>
                <a:cs typeface="Calibri" panose="020F0502020204030204" pitchFamily="34" charset="0"/>
              </a:rPr>
              <a:t>sole  authoritative voice regarding severe weather alerts (advisories, watches, warnings) in South Africa   </a:t>
            </a:r>
            <a:endParaRPr lang="en-US" altLang="en-US" sz="2200" dirty="0" smtClean="0">
              <a:solidFill>
                <a:srgbClr val="0070C0"/>
              </a:solidFill>
              <a:cs typeface="Calibri" panose="020F0502020204030204" pitchFamily="34" charset="0"/>
            </a:endParaRPr>
          </a:p>
          <a:p>
            <a:pPr marL="0" lvl="4" indent="0">
              <a:lnSpc>
                <a:spcPct val="150000"/>
              </a:lnSpc>
              <a:spcBef>
                <a:spcPts val="0"/>
              </a:spcBef>
              <a:buNone/>
            </a:pPr>
            <a:r>
              <a:rPr lang="en-US" altLang="en-US" sz="2200" dirty="0" smtClean="0">
                <a:ea typeface="+mn-ea"/>
                <a:cs typeface="Calibri" panose="020F0502020204030204" pitchFamily="34" charset="0"/>
              </a:rPr>
              <a:t>Broadly</a:t>
            </a:r>
            <a:r>
              <a:rPr lang="en-US" altLang="en-US" sz="2200" dirty="0">
                <a:ea typeface="+mn-ea"/>
                <a:cs typeface="Calibri" panose="020F0502020204030204" pitchFamily="34" charset="0"/>
              </a:rPr>
              <a:t>, Forecasting activities are stratified into</a:t>
            </a:r>
            <a:r>
              <a:rPr lang="en-US" altLang="en-US" sz="2200" dirty="0" smtClean="0">
                <a:ea typeface="+mn-ea"/>
                <a:cs typeface="Calibri" panose="020F0502020204030204" pitchFamily="34" charset="0"/>
              </a:rPr>
              <a:t>:</a:t>
            </a:r>
          </a:p>
          <a:p>
            <a:pPr marL="720000" lvl="4" indent="-342900">
              <a:lnSpc>
                <a:spcPct val="150000"/>
              </a:lnSpc>
              <a:spcBef>
                <a:spcPts val="0"/>
              </a:spcBef>
              <a:buFontTx/>
              <a:buChar char="•"/>
            </a:pPr>
            <a:r>
              <a:rPr lang="en-US" altLang="en-US" sz="2200" dirty="0" smtClean="0">
                <a:ea typeface="+mn-ea"/>
                <a:cs typeface="Calibri" panose="020F0502020204030204" pitchFamily="34" charset="0"/>
              </a:rPr>
              <a:t>Aviation</a:t>
            </a:r>
          </a:p>
          <a:p>
            <a:pPr marL="720000" lvl="4" indent="-342900">
              <a:lnSpc>
                <a:spcPct val="150000"/>
              </a:lnSpc>
              <a:spcBef>
                <a:spcPts val="0"/>
              </a:spcBef>
              <a:buFontTx/>
              <a:buChar char="•"/>
            </a:pPr>
            <a:r>
              <a:rPr lang="en-US" altLang="en-US" sz="2200" dirty="0" smtClean="0">
                <a:ea typeface="+mn-ea"/>
                <a:cs typeface="Calibri" panose="020F0502020204030204" pitchFamily="34" charset="0"/>
              </a:rPr>
              <a:t>Marine</a:t>
            </a:r>
          </a:p>
          <a:p>
            <a:pPr marL="720000" lvl="4" indent="-342900">
              <a:lnSpc>
                <a:spcPct val="150000"/>
              </a:lnSpc>
              <a:spcBef>
                <a:spcPts val="0"/>
              </a:spcBef>
              <a:buFontTx/>
              <a:buChar char="•"/>
            </a:pPr>
            <a:r>
              <a:rPr lang="en-US" altLang="en-US" sz="2200" dirty="0" smtClean="0">
                <a:ea typeface="+mn-ea"/>
                <a:cs typeface="Calibri" panose="020F0502020204030204" pitchFamily="34" charset="0"/>
              </a:rPr>
              <a:t>General </a:t>
            </a:r>
            <a:r>
              <a:rPr lang="en-US" altLang="en-US" sz="2200" dirty="0">
                <a:ea typeface="+mn-ea"/>
                <a:cs typeface="Calibri" panose="020F0502020204030204" pitchFamily="34" charset="0"/>
              </a:rPr>
              <a:t>forecasting with special focus also on severe weather warnings</a:t>
            </a:r>
          </a:p>
          <a:p>
            <a:pPr marL="0" indent="0">
              <a:buNone/>
            </a:pPr>
            <a:endParaRPr lang="en-ZA" sz="2400" dirty="0"/>
          </a:p>
        </p:txBody>
      </p:sp>
    </p:spTree>
    <p:extLst>
      <p:ext uri="{BB962C8B-B14F-4D97-AF65-F5344CB8AC3E}">
        <p14:creationId xmlns:p14="http://schemas.microsoft.com/office/powerpoint/2010/main" val="420216326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bwMode="auto">
          <a:xfrm>
            <a:off x="250368" y="-15584"/>
            <a:ext cx="8613448" cy="432382"/>
          </a:xfrm>
          <a:prstGeom prst="rect">
            <a:avLst/>
          </a:prstGeom>
          <a:solidFill>
            <a:schemeClr val="accent2"/>
          </a:solidFill>
          <a:ln w="9525">
            <a:solidFill>
              <a:schemeClr val="accent1">
                <a:lumMod val="50000"/>
              </a:schemeClr>
            </a:solidFill>
            <a:miter lim="800000"/>
            <a:headEnd/>
            <a:tailEnd/>
          </a:ln>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pPr defTabSz="914400" eaLnBrk="1" hangingPunct="1">
              <a:defRPr/>
            </a:pPr>
            <a:r>
              <a:rPr lang="en-US" sz="2400" b="1" kern="0" dirty="0">
                <a:solidFill>
                  <a:srgbClr val="FFFFFF"/>
                </a:solidFill>
                <a:latin typeface="Calibri" panose="020F0502020204030204" pitchFamily="34" charset="0"/>
                <a:cs typeface="Arial" panose="020B0604020202020204" pitchFamily="34" charset="0"/>
              </a:rPr>
              <a:t>Weather</a:t>
            </a:r>
            <a:r>
              <a:rPr lang="en-US" sz="2800" b="1" kern="0" dirty="0" smtClean="0">
                <a:solidFill>
                  <a:srgbClr val="FFFFFF"/>
                </a:solidFill>
                <a:cs typeface="Arial" panose="020B0604020202020204" pitchFamily="34" charset="0"/>
              </a:rPr>
              <a:t> </a:t>
            </a:r>
            <a:r>
              <a:rPr lang="en-US" sz="2400" b="1" kern="0" dirty="0">
                <a:solidFill>
                  <a:srgbClr val="FFFFFF"/>
                </a:solidFill>
                <a:latin typeface="Calibri" panose="020F0502020204030204" pitchFamily="34" charset="0"/>
                <a:cs typeface="Arial" panose="020B0604020202020204" pitchFamily="34" charset="0"/>
              </a:rPr>
              <a:t>Forecasts</a:t>
            </a:r>
            <a:r>
              <a:rPr lang="en-US" sz="2800" b="1" kern="0" dirty="0" smtClean="0">
                <a:solidFill>
                  <a:srgbClr val="FFFFFF"/>
                </a:solidFill>
                <a:cs typeface="Arial" panose="020B0604020202020204" pitchFamily="34" charset="0"/>
              </a:rPr>
              <a:t> </a:t>
            </a:r>
            <a:r>
              <a:rPr lang="en-US" sz="2400" b="1" kern="0" dirty="0">
                <a:solidFill>
                  <a:srgbClr val="FFFFFF"/>
                </a:solidFill>
                <a:latin typeface="Calibri" panose="020F0502020204030204" pitchFamily="34" charset="0"/>
                <a:cs typeface="Arial" panose="020B0604020202020204" pitchFamily="34" charset="0"/>
              </a:rPr>
              <a:t>and</a:t>
            </a:r>
            <a:r>
              <a:rPr lang="en-US" sz="2800" b="1" kern="0" dirty="0" smtClean="0">
                <a:solidFill>
                  <a:srgbClr val="FFFFFF"/>
                </a:solidFill>
                <a:cs typeface="Arial" panose="020B0604020202020204" pitchFamily="34" charset="0"/>
              </a:rPr>
              <a:t> </a:t>
            </a:r>
            <a:r>
              <a:rPr lang="en-US" sz="2400" b="1" kern="0" dirty="0">
                <a:solidFill>
                  <a:srgbClr val="FFFFFF"/>
                </a:solidFill>
                <a:latin typeface="Calibri" panose="020F0502020204030204" pitchFamily="34" charset="0"/>
                <a:cs typeface="Arial" panose="020B0604020202020204" pitchFamily="34" charset="0"/>
              </a:rPr>
              <a:t>Warnings</a:t>
            </a:r>
          </a:p>
        </p:txBody>
      </p:sp>
      <p:sp>
        <p:nvSpPr>
          <p:cNvPr id="4" name="TextBox 3"/>
          <p:cNvSpPr txBox="1"/>
          <p:nvPr/>
        </p:nvSpPr>
        <p:spPr>
          <a:xfrm>
            <a:off x="6328881" y="5815052"/>
            <a:ext cx="2072025" cy="906423"/>
          </a:xfrm>
          <a:prstGeom prst="rect">
            <a:avLst/>
          </a:prstGeom>
          <a:noFill/>
        </p:spPr>
        <p:txBody>
          <a:bodyPr wrap="square" rtlCol="0">
            <a:spAutoFit/>
          </a:bodyPr>
          <a:lstStyle/>
          <a:p>
            <a:endParaRPr lang="en-ZA" dirty="0">
              <a:solidFill>
                <a:srgbClr val="000000"/>
              </a:solidFill>
            </a:endParaRPr>
          </a:p>
        </p:txBody>
      </p:sp>
      <p:grpSp>
        <p:nvGrpSpPr>
          <p:cNvPr id="15" name="Group 14"/>
          <p:cNvGrpSpPr/>
          <p:nvPr/>
        </p:nvGrpSpPr>
        <p:grpSpPr>
          <a:xfrm>
            <a:off x="1" y="625300"/>
            <a:ext cx="8874664" cy="6054910"/>
            <a:chOff x="180384" y="625300"/>
            <a:chExt cx="8619693" cy="6054910"/>
          </a:xfrm>
        </p:grpSpPr>
        <p:sp>
          <p:nvSpPr>
            <p:cNvPr id="6" name="Rectangle 4"/>
            <p:cNvSpPr>
              <a:spLocks noChangeArrowheads="1"/>
            </p:cNvSpPr>
            <p:nvPr/>
          </p:nvSpPr>
          <p:spPr bwMode="auto">
            <a:xfrm>
              <a:off x="423558" y="625300"/>
              <a:ext cx="8001000" cy="503237"/>
            </a:xfrm>
            <a:prstGeom prst="rect">
              <a:avLst/>
            </a:prstGeom>
            <a:solidFill>
              <a:schemeClr val="accent1">
                <a:lumMod val="60000"/>
                <a:lumOff val="40000"/>
              </a:schemeClr>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dirty="0" smtClean="0">
                <a:solidFill>
                  <a:prstClr val="black"/>
                </a:solidFill>
              </a:endParaRPr>
            </a:p>
          </p:txBody>
        </p:sp>
        <p:sp>
          <p:nvSpPr>
            <p:cNvPr id="7" name="Freeform 6"/>
            <p:cNvSpPr>
              <a:spLocks/>
            </p:cNvSpPr>
            <p:nvPr/>
          </p:nvSpPr>
          <p:spPr bwMode="auto">
            <a:xfrm>
              <a:off x="380551" y="3126674"/>
              <a:ext cx="8015288" cy="1987550"/>
            </a:xfrm>
            <a:custGeom>
              <a:avLst/>
              <a:gdLst>
                <a:gd name="T0" fmla="*/ 0 w 5049"/>
                <a:gd name="T1" fmla="*/ 2147483647 h 1252"/>
                <a:gd name="T2" fmla="*/ 2147483647 w 5049"/>
                <a:gd name="T3" fmla="*/ 2147483647 h 1252"/>
                <a:gd name="T4" fmla="*/ 2147483647 w 5049"/>
                <a:gd name="T5" fmla="*/ 2147483647 h 1252"/>
                <a:gd name="T6" fmla="*/ 2147483647 w 5049"/>
                <a:gd name="T7" fmla="*/ 2147483647 h 1252"/>
                <a:gd name="T8" fmla="*/ 2147483647 w 5049"/>
                <a:gd name="T9" fmla="*/ 2147483647 h 1252"/>
                <a:gd name="T10" fmla="*/ 2147483647 w 5049"/>
                <a:gd name="T11" fmla="*/ 2147483647 h 1252"/>
                <a:gd name="T12" fmla="*/ 2147483647 w 5049"/>
                <a:gd name="T13" fmla="*/ 2147483647 h 1252"/>
                <a:gd name="T14" fmla="*/ 2147483647 w 5049"/>
                <a:gd name="T15" fmla="*/ 2147483647 h 1252"/>
                <a:gd name="T16" fmla="*/ 0 60000 65536"/>
                <a:gd name="T17" fmla="*/ 0 60000 65536"/>
                <a:gd name="T18" fmla="*/ 0 60000 65536"/>
                <a:gd name="T19" fmla="*/ 0 60000 65536"/>
                <a:gd name="T20" fmla="*/ 0 60000 65536"/>
                <a:gd name="T21" fmla="*/ 0 60000 65536"/>
                <a:gd name="T22" fmla="*/ 0 60000 65536"/>
                <a:gd name="T23" fmla="*/ 0 60000 65536"/>
                <a:gd name="T24" fmla="*/ 0 w 5049"/>
                <a:gd name="T25" fmla="*/ 0 h 1252"/>
                <a:gd name="T26" fmla="*/ 5049 w 5049"/>
                <a:gd name="T27" fmla="*/ 1252 h 125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049" h="1252">
                  <a:moveTo>
                    <a:pt x="0" y="1252"/>
                  </a:moveTo>
                  <a:cubicBezTo>
                    <a:pt x="44" y="1201"/>
                    <a:pt x="86" y="1158"/>
                    <a:pt x="158" y="1090"/>
                  </a:cubicBezTo>
                  <a:cubicBezTo>
                    <a:pt x="229" y="1022"/>
                    <a:pt x="295" y="931"/>
                    <a:pt x="425" y="843"/>
                  </a:cubicBezTo>
                  <a:cubicBezTo>
                    <a:pt x="556" y="755"/>
                    <a:pt x="713" y="659"/>
                    <a:pt x="935" y="566"/>
                  </a:cubicBezTo>
                  <a:cubicBezTo>
                    <a:pt x="1157" y="472"/>
                    <a:pt x="1466" y="357"/>
                    <a:pt x="1755" y="281"/>
                  </a:cubicBezTo>
                  <a:cubicBezTo>
                    <a:pt x="2045" y="204"/>
                    <a:pt x="2325" y="148"/>
                    <a:pt x="2675" y="103"/>
                  </a:cubicBezTo>
                  <a:cubicBezTo>
                    <a:pt x="3025" y="59"/>
                    <a:pt x="3459" y="22"/>
                    <a:pt x="3855" y="11"/>
                  </a:cubicBezTo>
                  <a:cubicBezTo>
                    <a:pt x="4251" y="0"/>
                    <a:pt x="4800" y="29"/>
                    <a:pt x="5049" y="34"/>
                  </a:cubicBezTo>
                </a:path>
              </a:pathLst>
            </a:custGeom>
            <a:noFill/>
            <a:ln w="28575">
              <a:solidFill>
                <a:schemeClr val="accent2">
                  <a:lumMod val="50000"/>
                </a:schemeClr>
              </a:solidFill>
              <a:round/>
              <a:headEnd/>
              <a:tailEnd/>
            </a:ln>
            <a:extLst>
              <a:ext uri="{909E8E84-426E-40DD-AFC4-6F175D3DCCD1}">
                <a14:hiddenFill xmlns:a14="http://schemas.microsoft.com/office/drawing/2010/main">
                  <a:solidFill>
                    <a:srgbClr val="FFFFFF"/>
                  </a:solidFill>
                </a14:hiddenFill>
              </a:ext>
            </a:extLst>
          </p:spPr>
          <p:txBody>
            <a:bodyPr/>
            <a:lstStyle/>
            <a:p>
              <a:pPr>
                <a:defRPr/>
              </a:pPr>
              <a:endParaRPr lang="en-ZA" sz="1050" dirty="0">
                <a:solidFill>
                  <a:prstClr val="black"/>
                </a:solidFill>
              </a:endParaRPr>
            </a:p>
          </p:txBody>
        </p:sp>
        <p:sp>
          <p:nvSpPr>
            <p:cNvPr id="8" name="Freeform 7"/>
            <p:cNvSpPr>
              <a:spLocks/>
            </p:cNvSpPr>
            <p:nvPr/>
          </p:nvSpPr>
          <p:spPr bwMode="auto">
            <a:xfrm>
              <a:off x="373191" y="1621655"/>
              <a:ext cx="8043862" cy="3486150"/>
            </a:xfrm>
            <a:custGeom>
              <a:avLst/>
              <a:gdLst>
                <a:gd name="T0" fmla="*/ 0 w 5067"/>
                <a:gd name="T1" fmla="*/ 2147483647 h 2196"/>
                <a:gd name="T2" fmla="*/ 2147483647 w 5067"/>
                <a:gd name="T3" fmla="*/ 2147483647 h 2196"/>
                <a:gd name="T4" fmla="*/ 2147483647 w 5067"/>
                <a:gd name="T5" fmla="*/ 2147483647 h 2196"/>
                <a:gd name="T6" fmla="*/ 2147483647 w 5067"/>
                <a:gd name="T7" fmla="*/ 2147483647 h 2196"/>
                <a:gd name="T8" fmla="*/ 2147483647 w 5067"/>
                <a:gd name="T9" fmla="*/ 2147483647 h 2196"/>
                <a:gd name="T10" fmla="*/ 2147483647 w 5067"/>
                <a:gd name="T11" fmla="*/ 2147483647 h 2196"/>
                <a:gd name="T12" fmla="*/ 2147483647 w 5067"/>
                <a:gd name="T13" fmla="*/ 2147483647 h 2196"/>
                <a:gd name="T14" fmla="*/ 2147483647 w 5067"/>
                <a:gd name="T15" fmla="*/ 2147483647 h 2196"/>
                <a:gd name="T16" fmla="*/ 2147483647 w 5067"/>
                <a:gd name="T17" fmla="*/ 0 h 219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067"/>
                <a:gd name="T28" fmla="*/ 0 h 2196"/>
                <a:gd name="T29" fmla="*/ 5067 w 5067"/>
                <a:gd name="T30" fmla="*/ 2196 h 219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067" h="2196">
                  <a:moveTo>
                    <a:pt x="0" y="2196"/>
                  </a:moveTo>
                  <a:cubicBezTo>
                    <a:pt x="4" y="2155"/>
                    <a:pt x="9" y="2115"/>
                    <a:pt x="53" y="2034"/>
                  </a:cubicBezTo>
                  <a:cubicBezTo>
                    <a:pt x="96" y="1953"/>
                    <a:pt x="166" y="1818"/>
                    <a:pt x="263" y="1710"/>
                  </a:cubicBezTo>
                  <a:cubicBezTo>
                    <a:pt x="359" y="1602"/>
                    <a:pt x="478" y="1496"/>
                    <a:pt x="630" y="1386"/>
                  </a:cubicBezTo>
                  <a:cubicBezTo>
                    <a:pt x="782" y="1275"/>
                    <a:pt x="995" y="1145"/>
                    <a:pt x="1175" y="1047"/>
                  </a:cubicBezTo>
                  <a:cubicBezTo>
                    <a:pt x="1354" y="948"/>
                    <a:pt x="1480" y="885"/>
                    <a:pt x="1705" y="792"/>
                  </a:cubicBezTo>
                  <a:cubicBezTo>
                    <a:pt x="1930" y="698"/>
                    <a:pt x="2180" y="587"/>
                    <a:pt x="2525" y="483"/>
                  </a:cubicBezTo>
                  <a:cubicBezTo>
                    <a:pt x="2871" y="379"/>
                    <a:pt x="3356" y="251"/>
                    <a:pt x="3780" y="171"/>
                  </a:cubicBezTo>
                  <a:cubicBezTo>
                    <a:pt x="4204" y="91"/>
                    <a:pt x="4799" y="36"/>
                    <a:pt x="5067" y="0"/>
                  </a:cubicBezTo>
                </a:path>
              </a:pathLst>
            </a:custGeom>
            <a:noFill/>
            <a:ln w="28575">
              <a:solidFill>
                <a:schemeClr val="accent2">
                  <a:lumMod val="50000"/>
                </a:schemeClr>
              </a:solidFill>
              <a:round/>
              <a:headEnd/>
              <a:tailEnd/>
            </a:ln>
            <a:extLst>
              <a:ext uri="{909E8E84-426E-40DD-AFC4-6F175D3DCCD1}">
                <a14:hiddenFill xmlns:a14="http://schemas.microsoft.com/office/drawing/2010/main">
                  <a:solidFill>
                    <a:srgbClr val="FFFFFF"/>
                  </a:solidFill>
                </a14:hiddenFill>
              </a:ext>
            </a:extLst>
          </p:spPr>
          <p:txBody>
            <a:bodyPr/>
            <a:lstStyle/>
            <a:p>
              <a:pPr>
                <a:defRPr/>
              </a:pPr>
              <a:endParaRPr lang="en-ZA" sz="1050" dirty="0">
                <a:solidFill>
                  <a:prstClr val="black"/>
                </a:solidFill>
              </a:endParaRPr>
            </a:p>
          </p:txBody>
        </p:sp>
        <p:sp>
          <p:nvSpPr>
            <p:cNvPr id="9" name="Text Box 8"/>
            <p:cNvSpPr txBox="1">
              <a:spLocks noChangeArrowheads="1"/>
            </p:cNvSpPr>
            <p:nvPr/>
          </p:nvSpPr>
          <p:spPr bwMode="auto">
            <a:xfrm>
              <a:off x="606121" y="4264132"/>
              <a:ext cx="681037" cy="415498"/>
            </a:xfrm>
            <a:prstGeom prst="rect">
              <a:avLst/>
            </a:prstGeom>
            <a:solidFill>
              <a:schemeClr val="accent2">
                <a:lumMod val="50000"/>
              </a:schemeClr>
            </a:solidFill>
            <a:ln w="12700">
              <a:solidFill>
                <a:schemeClr val="accent2">
                  <a:lumMod val="50000"/>
                </a:schemeClr>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defRPr/>
              </a:pPr>
              <a:r>
                <a:rPr lang="en-US" altLang="en-US" sz="1050" b="1" dirty="0" smtClean="0">
                  <a:solidFill>
                    <a:prstClr val="white"/>
                  </a:solidFill>
                </a:rPr>
                <a:t>0 – 6 Hours</a:t>
              </a:r>
            </a:p>
          </p:txBody>
        </p:sp>
        <p:sp>
          <p:nvSpPr>
            <p:cNvPr id="10" name="Text Box 9"/>
            <p:cNvSpPr txBox="1">
              <a:spLocks noChangeArrowheads="1"/>
            </p:cNvSpPr>
            <p:nvPr/>
          </p:nvSpPr>
          <p:spPr bwMode="auto">
            <a:xfrm>
              <a:off x="2263471" y="3398945"/>
              <a:ext cx="765175" cy="415498"/>
            </a:xfrm>
            <a:prstGeom prst="rect">
              <a:avLst/>
            </a:prstGeom>
            <a:solidFill>
              <a:schemeClr val="accent2">
                <a:lumMod val="75000"/>
              </a:schemeClr>
            </a:solidFill>
            <a:ln w="12700">
              <a:solidFill>
                <a:schemeClr val="accent2">
                  <a:lumMod val="50000"/>
                </a:schemeClr>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defRPr/>
              </a:pPr>
              <a:r>
                <a:rPr lang="en-US" altLang="en-US" sz="1050" b="1" dirty="0" smtClean="0">
                  <a:solidFill>
                    <a:prstClr val="white"/>
                  </a:solidFill>
                </a:rPr>
                <a:t>24 -72 Hours</a:t>
              </a:r>
            </a:p>
          </p:txBody>
        </p:sp>
        <p:sp>
          <p:nvSpPr>
            <p:cNvPr id="11" name="Text Box 10"/>
            <p:cNvSpPr txBox="1">
              <a:spLocks noChangeArrowheads="1"/>
            </p:cNvSpPr>
            <p:nvPr/>
          </p:nvSpPr>
          <p:spPr bwMode="auto">
            <a:xfrm>
              <a:off x="3198508" y="3038582"/>
              <a:ext cx="766763" cy="415498"/>
            </a:xfrm>
            <a:prstGeom prst="rect">
              <a:avLst/>
            </a:prstGeom>
            <a:solidFill>
              <a:schemeClr val="accent2"/>
            </a:solidFill>
            <a:ln w="12700">
              <a:solidFill>
                <a:schemeClr val="accent2">
                  <a:lumMod val="50000"/>
                </a:schemeClr>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defRPr/>
              </a:pPr>
              <a:r>
                <a:rPr lang="en-US" altLang="en-US" sz="1050" b="1" dirty="0" smtClean="0">
                  <a:solidFill>
                    <a:prstClr val="white"/>
                  </a:solidFill>
                </a:rPr>
                <a:t>4 -10 Days</a:t>
              </a:r>
            </a:p>
          </p:txBody>
        </p:sp>
        <p:sp>
          <p:nvSpPr>
            <p:cNvPr id="12" name="Text Box 11"/>
            <p:cNvSpPr txBox="1">
              <a:spLocks noChangeArrowheads="1"/>
            </p:cNvSpPr>
            <p:nvPr/>
          </p:nvSpPr>
          <p:spPr bwMode="auto">
            <a:xfrm>
              <a:off x="4206571" y="2679807"/>
              <a:ext cx="681037" cy="415498"/>
            </a:xfrm>
            <a:prstGeom prst="rect">
              <a:avLst/>
            </a:prstGeom>
            <a:solidFill>
              <a:schemeClr val="accent2"/>
            </a:solidFill>
            <a:ln w="12700">
              <a:solidFill>
                <a:schemeClr val="accent2">
                  <a:lumMod val="50000"/>
                </a:schemeClr>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defRPr/>
              </a:pPr>
              <a:r>
                <a:rPr lang="en-US" altLang="en-US" sz="1050" b="1" dirty="0" smtClean="0">
                  <a:solidFill>
                    <a:prstClr val="white"/>
                  </a:solidFill>
                </a:rPr>
                <a:t>11- 30 Days</a:t>
              </a:r>
            </a:p>
          </p:txBody>
        </p:sp>
        <p:sp>
          <p:nvSpPr>
            <p:cNvPr id="13" name="Text Box 12"/>
            <p:cNvSpPr txBox="1">
              <a:spLocks noChangeArrowheads="1"/>
            </p:cNvSpPr>
            <p:nvPr/>
          </p:nvSpPr>
          <p:spPr bwMode="auto">
            <a:xfrm>
              <a:off x="5143196" y="2463907"/>
              <a:ext cx="1428750" cy="253916"/>
            </a:xfrm>
            <a:prstGeom prst="rect">
              <a:avLst/>
            </a:prstGeom>
            <a:solidFill>
              <a:schemeClr val="accent2">
                <a:lumMod val="60000"/>
                <a:lumOff val="40000"/>
              </a:schemeClr>
            </a:solidFill>
            <a:ln w="12700">
              <a:solidFill>
                <a:schemeClr val="accent2">
                  <a:lumMod val="50000"/>
                </a:schemeClr>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defRPr/>
              </a:pPr>
              <a:r>
                <a:rPr lang="en-US" altLang="en-US" sz="1050" b="1" dirty="0" smtClean="0">
                  <a:solidFill>
                    <a:srgbClr val="C0504D">
                      <a:lumMod val="50000"/>
                    </a:srgbClr>
                  </a:solidFill>
                </a:rPr>
                <a:t>30 Days– 2 Years</a:t>
              </a:r>
            </a:p>
          </p:txBody>
        </p:sp>
        <p:sp>
          <p:nvSpPr>
            <p:cNvPr id="14" name="Text Box 13"/>
            <p:cNvSpPr txBox="1">
              <a:spLocks noChangeArrowheads="1"/>
            </p:cNvSpPr>
            <p:nvPr/>
          </p:nvSpPr>
          <p:spPr bwMode="auto">
            <a:xfrm>
              <a:off x="6852933" y="2257532"/>
              <a:ext cx="955675" cy="253916"/>
            </a:xfrm>
            <a:prstGeom prst="rect">
              <a:avLst/>
            </a:prstGeom>
            <a:solidFill>
              <a:schemeClr val="accent2">
                <a:lumMod val="40000"/>
                <a:lumOff val="60000"/>
              </a:schemeClr>
            </a:solidFill>
            <a:ln w="12700">
              <a:solidFill>
                <a:schemeClr val="accent2">
                  <a:lumMod val="50000"/>
                </a:schemeClr>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defRPr/>
              </a:pPr>
              <a:r>
                <a:rPr lang="en-US" altLang="en-US" sz="1050" b="1" dirty="0" smtClean="0">
                  <a:solidFill>
                    <a:srgbClr val="C0504D">
                      <a:lumMod val="50000"/>
                    </a:srgbClr>
                  </a:solidFill>
                </a:rPr>
                <a:t>&gt; 2 Years</a:t>
              </a:r>
            </a:p>
          </p:txBody>
        </p:sp>
        <p:sp>
          <p:nvSpPr>
            <p:cNvPr id="16" name="Line 15"/>
            <p:cNvSpPr>
              <a:spLocks noChangeShapeType="1"/>
            </p:cNvSpPr>
            <p:nvPr/>
          </p:nvSpPr>
          <p:spPr bwMode="auto">
            <a:xfrm>
              <a:off x="8148333" y="1647089"/>
              <a:ext cx="1588" cy="1524000"/>
            </a:xfrm>
            <a:prstGeom prst="line">
              <a:avLst/>
            </a:prstGeom>
            <a:noFill/>
            <a:ln w="28575">
              <a:solidFill>
                <a:schemeClr val="accent2">
                  <a:lumMod val="50000"/>
                </a:schemeClr>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a:defRPr/>
              </a:pPr>
              <a:endParaRPr lang="en-ZA" sz="1050" dirty="0">
                <a:solidFill>
                  <a:prstClr val="black"/>
                </a:solidFill>
              </a:endParaRPr>
            </a:p>
          </p:txBody>
        </p:sp>
        <p:sp>
          <p:nvSpPr>
            <p:cNvPr id="17" name="Text Box 16"/>
            <p:cNvSpPr txBox="1">
              <a:spLocks noChangeArrowheads="1"/>
            </p:cNvSpPr>
            <p:nvPr/>
          </p:nvSpPr>
          <p:spPr bwMode="auto">
            <a:xfrm>
              <a:off x="494996" y="738629"/>
              <a:ext cx="12763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50000"/>
                </a:spcBef>
                <a:buFontTx/>
                <a:buNone/>
              </a:pPr>
              <a:r>
                <a:rPr lang="en-US" altLang="en-US" sz="1200" b="1" dirty="0">
                  <a:solidFill>
                    <a:srgbClr val="002060"/>
                  </a:solidFill>
                  <a:latin typeface="Arial" charset="0"/>
                </a:rPr>
                <a:t>Observations</a:t>
              </a:r>
            </a:p>
          </p:txBody>
        </p:sp>
        <p:sp>
          <p:nvSpPr>
            <p:cNvPr id="18" name="Text Box 17"/>
            <p:cNvSpPr txBox="1">
              <a:spLocks noChangeArrowheads="1"/>
            </p:cNvSpPr>
            <p:nvPr/>
          </p:nvSpPr>
          <p:spPr bwMode="auto">
            <a:xfrm>
              <a:off x="2128533" y="716404"/>
              <a:ext cx="30241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50000"/>
                </a:spcBef>
                <a:buFontTx/>
                <a:buNone/>
              </a:pPr>
              <a:r>
                <a:rPr lang="en-US" altLang="en-US" sz="1200" b="1" dirty="0">
                  <a:solidFill>
                    <a:srgbClr val="002060"/>
                  </a:solidFill>
                  <a:latin typeface="Arial" charset="0"/>
                </a:rPr>
                <a:t>Numerical Weather Prediction</a:t>
              </a:r>
            </a:p>
          </p:txBody>
        </p:sp>
        <p:sp>
          <p:nvSpPr>
            <p:cNvPr id="19" name="Text Box 18"/>
            <p:cNvSpPr txBox="1">
              <a:spLocks noChangeArrowheads="1"/>
            </p:cNvSpPr>
            <p:nvPr/>
          </p:nvSpPr>
          <p:spPr bwMode="auto">
            <a:xfrm>
              <a:off x="4795533" y="696817"/>
              <a:ext cx="178593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50000"/>
                </a:spcBef>
                <a:buFontTx/>
                <a:buNone/>
              </a:pPr>
              <a:r>
                <a:rPr lang="en-US" altLang="en-US" sz="1200" b="1" dirty="0">
                  <a:solidFill>
                    <a:srgbClr val="002060"/>
                  </a:solidFill>
                  <a:latin typeface="Arial" charset="0"/>
                </a:rPr>
                <a:t>Global Climate Model</a:t>
              </a:r>
            </a:p>
          </p:txBody>
        </p:sp>
        <p:sp>
          <p:nvSpPr>
            <p:cNvPr id="20" name="Text Box 19"/>
            <p:cNvSpPr txBox="1">
              <a:spLocks noChangeArrowheads="1"/>
            </p:cNvSpPr>
            <p:nvPr/>
          </p:nvSpPr>
          <p:spPr bwMode="auto">
            <a:xfrm>
              <a:off x="494996" y="1257407"/>
              <a:ext cx="1276350" cy="1661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marL="171450" indent="-171450" eaLnBrk="1" hangingPunct="1">
                <a:spcBef>
                  <a:spcPct val="50000"/>
                </a:spcBef>
              </a:pPr>
              <a:r>
                <a:rPr lang="en-US" altLang="en-US" sz="1200" dirty="0" smtClean="0">
                  <a:solidFill>
                    <a:srgbClr val="002060"/>
                  </a:solidFill>
                  <a:latin typeface="Arial" charset="0"/>
                </a:rPr>
                <a:t>Satellite</a:t>
              </a:r>
              <a:endParaRPr lang="en-US" altLang="en-US" sz="1200" dirty="0">
                <a:solidFill>
                  <a:srgbClr val="002060"/>
                </a:solidFill>
                <a:latin typeface="Arial" charset="0"/>
              </a:endParaRPr>
            </a:p>
            <a:p>
              <a:pPr marL="171450" indent="-171450" eaLnBrk="1" hangingPunct="1">
                <a:spcBef>
                  <a:spcPct val="50000"/>
                </a:spcBef>
              </a:pPr>
              <a:r>
                <a:rPr lang="en-US" altLang="en-US" sz="1200" dirty="0">
                  <a:solidFill>
                    <a:srgbClr val="002060"/>
                  </a:solidFill>
                  <a:latin typeface="Arial" charset="0"/>
                </a:rPr>
                <a:t>Radar</a:t>
              </a:r>
            </a:p>
            <a:p>
              <a:pPr marL="171450" indent="-171450" eaLnBrk="1" hangingPunct="1">
                <a:spcBef>
                  <a:spcPct val="50000"/>
                </a:spcBef>
              </a:pPr>
              <a:r>
                <a:rPr lang="en-US" altLang="en-US" sz="1200" dirty="0">
                  <a:solidFill>
                    <a:srgbClr val="002060"/>
                  </a:solidFill>
                  <a:latin typeface="Arial" charset="0"/>
                </a:rPr>
                <a:t>SAFFG</a:t>
              </a:r>
            </a:p>
            <a:p>
              <a:pPr marL="171450" indent="-171450" eaLnBrk="1" hangingPunct="1">
                <a:spcBef>
                  <a:spcPct val="50000"/>
                </a:spcBef>
              </a:pPr>
              <a:r>
                <a:rPr lang="en-US" altLang="en-US" sz="1200" dirty="0" err="1">
                  <a:solidFill>
                    <a:srgbClr val="002060"/>
                  </a:solidFill>
                  <a:latin typeface="Arial" charset="0"/>
                </a:rPr>
                <a:t>Synops</a:t>
              </a:r>
              <a:endParaRPr lang="en-US" altLang="en-US" sz="1200" dirty="0">
                <a:solidFill>
                  <a:srgbClr val="002060"/>
                </a:solidFill>
                <a:latin typeface="Arial" charset="0"/>
              </a:endParaRPr>
            </a:p>
            <a:p>
              <a:pPr marL="171450" indent="-171450" eaLnBrk="1" hangingPunct="1">
                <a:spcBef>
                  <a:spcPct val="50000"/>
                </a:spcBef>
              </a:pPr>
              <a:r>
                <a:rPr lang="en-US" altLang="en-US" sz="1200" dirty="0">
                  <a:solidFill>
                    <a:srgbClr val="002060"/>
                  </a:solidFill>
                  <a:latin typeface="Arial" charset="0"/>
                </a:rPr>
                <a:t>LDN</a:t>
              </a:r>
            </a:p>
            <a:p>
              <a:pPr marL="171450" indent="-171450" eaLnBrk="1" hangingPunct="1">
                <a:spcBef>
                  <a:spcPct val="50000"/>
                </a:spcBef>
              </a:pPr>
              <a:r>
                <a:rPr lang="en-US" altLang="en-US" sz="1200" dirty="0">
                  <a:solidFill>
                    <a:srgbClr val="002060"/>
                  </a:solidFill>
                  <a:latin typeface="Arial" charset="0"/>
                </a:rPr>
                <a:t>Upper Air</a:t>
              </a:r>
            </a:p>
          </p:txBody>
        </p:sp>
        <p:sp>
          <p:nvSpPr>
            <p:cNvPr id="21" name="Text Box 20"/>
            <p:cNvSpPr txBox="1">
              <a:spLocks noChangeArrowheads="1"/>
            </p:cNvSpPr>
            <p:nvPr/>
          </p:nvSpPr>
          <p:spPr bwMode="auto">
            <a:xfrm>
              <a:off x="1566558" y="1257407"/>
              <a:ext cx="1462088"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marL="171450" indent="-171450" eaLnBrk="1" hangingPunct="1">
                <a:spcBef>
                  <a:spcPct val="50000"/>
                </a:spcBef>
              </a:pPr>
              <a:r>
                <a:rPr lang="en-US" altLang="en-US" sz="1200" dirty="0">
                  <a:solidFill>
                    <a:srgbClr val="002060"/>
                  </a:solidFill>
                  <a:latin typeface="Arial" charset="0"/>
                </a:rPr>
                <a:t>Regional (SADC)</a:t>
              </a:r>
            </a:p>
            <a:p>
              <a:pPr marL="171450" indent="-171450" eaLnBrk="1" hangingPunct="1">
                <a:spcBef>
                  <a:spcPct val="50000"/>
                </a:spcBef>
              </a:pPr>
              <a:r>
                <a:rPr lang="en-US" altLang="en-US" sz="1200" dirty="0">
                  <a:solidFill>
                    <a:srgbClr val="002060"/>
                  </a:solidFill>
                  <a:latin typeface="Arial" charset="0"/>
                </a:rPr>
                <a:t>Local (SA)</a:t>
              </a:r>
            </a:p>
            <a:p>
              <a:pPr marL="171450" indent="-171450" eaLnBrk="1" hangingPunct="1">
                <a:spcBef>
                  <a:spcPct val="50000"/>
                </a:spcBef>
              </a:pPr>
              <a:r>
                <a:rPr lang="en-US" altLang="en-US" sz="1200" dirty="0" err="1">
                  <a:solidFill>
                    <a:srgbClr val="002060"/>
                  </a:solidFill>
                  <a:latin typeface="Arial" charset="0"/>
                </a:rPr>
                <a:t>Mesoscale</a:t>
              </a:r>
              <a:endParaRPr lang="en-US" altLang="en-US" sz="1200" dirty="0">
                <a:solidFill>
                  <a:srgbClr val="002060"/>
                </a:solidFill>
                <a:latin typeface="Arial" charset="0"/>
              </a:endParaRPr>
            </a:p>
            <a:p>
              <a:pPr marL="171450" indent="-171450" eaLnBrk="1" hangingPunct="1">
                <a:spcBef>
                  <a:spcPct val="50000"/>
                </a:spcBef>
              </a:pPr>
              <a:r>
                <a:rPr lang="en-US" altLang="en-US" sz="1200" dirty="0">
                  <a:solidFill>
                    <a:srgbClr val="002060"/>
                  </a:solidFill>
                  <a:latin typeface="Arial" charset="0"/>
                </a:rPr>
                <a:t>Ensembles </a:t>
              </a:r>
            </a:p>
            <a:p>
              <a:pPr marL="171450" indent="-171450" eaLnBrk="1" hangingPunct="1">
                <a:spcBef>
                  <a:spcPct val="50000"/>
                </a:spcBef>
              </a:pPr>
              <a:r>
                <a:rPr lang="en-US" altLang="en-US" sz="1200" dirty="0">
                  <a:solidFill>
                    <a:srgbClr val="002060"/>
                  </a:solidFill>
                  <a:latin typeface="Arial" charset="0"/>
                </a:rPr>
                <a:t>MOS</a:t>
              </a:r>
            </a:p>
          </p:txBody>
        </p:sp>
        <p:sp>
          <p:nvSpPr>
            <p:cNvPr id="22" name="Text Box 21"/>
            <p:cNvSpPr txBox="1">
              <a:spLocks noChangeArrowheads="1"/>
            </p:cNvSpPr>
            <p:nvPr/>
          </p:nvSpPr>
          <p:spPr bwMode="auto">
            <a:xfrm>
              <a:off x="6548133" y="690646"/>
              <a:ext cx="20002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50000"/>
                </a:spcBef>
                <a:buFontTx/>
                <a:buNone/>
              </a:pPr>
              <a:r>
                <a:rPr lang="en-US" altLang="en-US" sz="1200" b="1" dirty="0">
                  <a:solidFill>
                    <a:srgbClr val="002060"/>
                  </a:solidFill>
                  <a:latin typeface="Arial" charset="0"/>
                </a:rPr>
                <a:t> Coupled: GCM+ Ocean </a:t>
              </a:r>
            </a:p>
          </p:txBody>
        </p:sp>
        <p:sp>
          <p:nvSpPr>
            <p:cNvPr id="23" name="Text Box 22"/>
            <p:cNvSpPr txBox="1">
              <a:spLocks noChangeArrowheads="1"/>
            </p:cNvSpPr>
            <p:nvPr/>
          </p:nvSpPr>
          <p:spPr bwMode="auto">
            <a:xfrm>
              <a:off x="2783378" y="1257407"/>
              <a:ext cx="148351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marL="171450" indent="-171450" eaLnBrk="1" hangingPunct="1">
                <a:spcBef>
                  <a:spcPct val="50000"/>
                </a:spcBef>
              </a:pPr>
              <a:r>
                <a:rPr lang="en-US" altLang="en-US" sz="1200" dirty="0">
                  <a:solidFill>
                    <a:srgbClr val="002060"/>
                  </a:solidFill>
                  <a:latin typeface="Arial" charset="0"/>
                </a:rPr>
                <a:t>Medium range (</a:t>
              </a:r>
              <a:r>
                <a:rPr lang="en-US" altLang="en-US" sz="1200" dirty="0" smtClean="0">
                  <a:solidFill>
                    <a:srgbClr val="002060"/>
                  </a:solidFill>
                  <a:latin typeface="Arial" charset="0"/>
                </a:rPr>
                <a:t>ECMWF</a:t>
              </a:r>
              <a:r>
                <a:rPr lang="en-US" altLang="en-US" sz="1200" dirty="0">
                  <a:solidFill>
                    <a:srgbClr val="002060"/>
                  </a:solidFill>
                  <a:latin typeface="Arial" charset="0"/>
                </a:rPr>
                <a:t>)</a:t>
              </a:r>
            </a:p>
            <a:p>
              <a:pPr marL="171450" indent="-171450" eaLnBrk="1" hangingPunct="1">
                <a:spcBef>
                  <a:spcPct val="50000"/>
                </a:spcBef>
              </a:pPr>
              <a:r>
                <a:rPr lang="en-US" altLang="en-US" sz="1200" dirty="0">
                  <a:solidFill>
                    <a:srgbClr val="002060"/>
                  </a:solidFill>
                  <a:latin typeface="Arial" charset="0"/>
                </a:rPr>
                <a:t>Ensembles (NCEP)</a:t>
              </a:r>
            </a:p>
            <a:p>
              <a:pPr marL="171450" indent="-171450" eaLnBrk="1" hangingPunct="1">
                <a:spcBef>
                  <a:spcPct val="50000"/>
                </a:spcBef>
              </a:pPr>
              <a:r>
                <a:rPr lang="en-US" altLang="en-US" sz="1200" dirty="0">
                  <a:solidFill>
                    <a:srgbClr val="002060"/>
                  </a:solidFill>
                  <a:latin typeface="Arial" charset="0"/>
                </a:rPr>
                <a:t>MOS</a:t>
              </a:r>
            </a:p>
          </p:txBody>
        </p:sp>
        <p:sp>
          <p:nvSpPr>
            <p:cNvPr id="24" name="Text Box 23"/>
            <p:cNvSpPr txBox="1">
              <a:spLocks noChangeArrowheads="1"/>
            </p:cNvSpPr>
            <p:nvPr/>
          </p:nvSpPr>
          <p:spPr bwMode="auto">
            <a:xfrm>
              <a:off x="4209746" y="1257407"/>
              <a:ext cx="114300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marL="171450" indent="-171450" eaLnBrk="1" hangingPunct="1">
                <a:spcBef>
                  <a:spcPct val="50000"/>
                </a:spcBef>
              </a:pPr>
              <a:r>
                <a:rPr lang="en-US" altLang="en-US" sz="1200" dirty="0" smtClean="0">
                  <a:solidFill>
                    <a:srgbClr val="002060"/>
                  </a:solidFill>
                  <a:latin typeface="Arial" charset="0"/>
                </a:rPr>
                <a:t>Ensembles</a:t>
              </a:r>
              <a:endParaRPr lang="en-US" altLang="en-US" sz="1200" dirty="0">
                <a:solidFill>
                  <a:srgbClr val="002060"/>
                </a:solidFill>
                <a:latin typeface="Arial" charset="0"/>
              </a:endParaRPr>
            </a:p>
            <a:p>
              <a:pPr marL="171450" indent="-171450" eaLnBrk="1" hangingPunct="1">
                <a:spcBef>
                  <a:spcPct val="50000"/>
                </a:spcBef>
              </a:pPr>
              <a:r>
                <a:rPr lang="en-US" altLang="en-US" sz="1200" dirty="0" smtClean="0">
                  <a:solidFill>
                    <a:srgbClr val="002060"/>
                  </a:solidFill>
                  <a:latin typeface="Arial" charset="0"/>
                </a:rPr>
                <a:t>MOS</a:t>
              </a:r>
              <a:endParaRPr lang="en-US" altLang="en-US" sz="1200" dirty="0">
                <a:solidFill>
                  <a:srgbClr val="002060"/>
                </a:solidFill>
                <a:latin typeface="Arial" charset="0"/>
              </a:endParaRPr>
            </a:p>
          </p:txBody>
        </p:sp>
        <p:sp>
          <p:nvSpPr>
            <p:cNvPr id="25" name="Text Box 24"/>
            <p:cNvSpPr txBox="1">
              <a:spLocks noChangeArrowheads="1"/>
            </p:cNvSpPr>
            <p:nvPr/>
          </p:nvSpPr>
          <p:spPr bwMode="auto">
            <a:xfrm>
              <a:off x="5352745" y="1257407"/>
              <a:ext cx="142398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marL="171450" indent="-171450" eaLnBrk="1" hangingPunct="1">
                <a:spcBef>
                  <a:spcPct val="50000"/>
                </a:spcBef>
              </a:pPr>
              <a:r>
                <a:rPr lang="en-US" altLang="en-US" sz="1200" dirty="0" smtClean="0">
                  <a:solidFill>
                    <a:srgbClr val="002060"/>
                  </a:solidFill>
                  <a:latin typeface="Arial" charset="0"/>
                </a:rPr>
                <a:t>Multi-model </a:t>
              </a:r>
              <a:r>
                <a:rPr lang="en-US" altLang="en-US" sz="1200" dirty="0">
                  <a:solidFill>
                    <a:srgbClr val="002060"/>
                  </a:solidFill>
                  <a:latin typeface="Arial" charset="0"/>
                </a:rPr>
                <a:t>Ensembles</a:t>
              </a:r>
            </a:p>
            <a:p>
              <a:pPr marL="171450" indent="-171450" eaLnBrk="1" hangingPunct="1">
                <a:spcBef>
                  <a:spcPct val="50000"/>
                </a:spcBef>
              </a:pPr>
              <a:r>
                <a:rPr lang="en-US" altLang="en-US" sz="1200" dirty="0" smtClean="0">
                  <a:solidFill>
                    <a:srgbClr val="002060"/>
                  </a:solidFill>
                  <a:latin typeface="Arial" charset="0"/>
                </a:rPr>
                <a:t>MOS</a:t>
              </a:r>
              <a:endParaRPr lang="en-US" altLang="en-US" sz="1200" dirty="0">
                <a:solidFill>
                  <a:srgbClr val="002060"/>
                </a:solidFill>
                <a:latin typeface="Arial" charset="0"/>
              </a:endParaRPr>
            </a:p>
          </p:txBody>
        </p:sp>
        <p:sp>
          <p:nvSpPr>
            <p:cNvPr id="26" name="Text Box 25"/>
            <p:cNvSpPr txBox="1">
              <a:spLocks noChangeArrowheads="1"/>
            </p:cNvSpPr>
            <p:nvPr/>
          </p:nvSpPr>
          <p:spPr bwMode="auto">
            <a:xfrm>
              <a:off x="6571946" y="1247738"/>
              <a:ext cx="15208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marL="171450" indent="-171450" eaLnBrk="1" hangingPunct="1">
                <a:spcBef>
                  <a:spcPct val="50000"/>
                </a:spcBef>
              </a:pPr>
              <a:r>
                <a:rPr lang="en-US" altLang="en-US" sz="1200" dirty="0" smtClean="0">
                  <a:solidFill>
                    <a:srgbClr val="002060"/>
                  </a:solidFill>
                  <a:latin typeface="Arial" charset="0"/>
                </a:rPr>
                <a:t>Ocean Models -</a:t>
              </a:r>
              <a:r>
                <a:rPr lang="en-US" altLang="en-US" sz="1200" dirty="0">
                  <a:solidFill>
                    <a:srgbClr val="002060"/>
                  </a:solidFill>
                  <a:latin typeface="Arial" charset="0"/>
                </a:rPr>
                <a:t>GCM Ensembles</a:t>
              </a:r>
            </a:p>
          </p:txBody>
        </p:sp>
        <p:sp>
          <p:nvSpPr>
            <p:cNvPr id="27" name="Text Box 28"/>
            <p:cNvSpPr txBox="1">
              <a:spLocks noChangeArrowheads="1"/>
            </p:cNvSpPr>
            <p:nvPr/>
          </p:nvSpPr>
          <p:spPr bwMode="auto">
            <a:xfrm>
              <a:off x="4795533" y="3311585"/>
              <a:ext cx="119697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50000"/>
                </a:spcBef>
                <a:buFontTx/>
                <a:buNone/>
              </a:pPr>
              <a:r>
                <a:rPr lang="en-US" altLang="en-US" sz="1200" b="1" dirty="0">
                  <a:solidFill>
                    <a:srgbClr val="002060"/>
                  </a:solidFill>
                  <a:latin typeface="Arial" charset="0"/>
                </a:rPr>
                <a:t>Outlook</a:t>
              </a:r>
              <a:r>
                <a:rPr lang="en-US" altLang="en-US" sz="1200" dirty="0">
                  <a:solidFill>
                    <a:srgbClr val="002060"/>
                  </a:solidFill>
                  <a:latin typeface="Arial" charset="0"/>
                </a:rPr>
                <a:t>:</a:t>
              </a:r>
            </a:p>
            <a:p>
              <a:pPr marL="171450" indent="-171450" eaLnBrk="1" hangingPunct="1">
                <a:spcBef>
                  <a:spcPct val="50000"/>
                </a:spcBef>
              </a:pPr>
              <a:r>
                <a:rPr lang="en-US" altLang="en-US" sz="1200" dirty="0" smtClean="0">
                  <a:solidFill>
                    <a:srgbClr val="002060"/>
                  </a:solidFill>
                  <a:latin typeface="Arial" charset="0"/>
                </a:rPr>
                <a:t>Rainfall </a:t>
              </a:r>
              <a:r>
                <a:rPr lang="en-US" altLang="en-US" sz="1200" dirty="0">
                  <a:solidFill>
                    <a:srgbClr val="002060"/>
                  </a:solidFill>
                  <a:latin typeface="Arial" charset="0"/>
                </a:rPr>
                <a:t>&amp; temperature anomalies</a:t>
              </a:r>
            </a:p>
          </p:txBody>
        </p:sp>
        <p:sp>
          <p:nvSpPr>
            <p:cNvPr id="28" name="Text Box 29"/>
            <p:cNvSpPr txBox="1">
              <a:spLocks noChangeArrowheads="1"/>
            </p:cNvSpPr>
            <p:nvPr/>
          </p:nvSpPr>
          <p:spPr bwMode="auto">
            <a:xfrm>
              <a:off x="3216854" y="3590293"/>
              <a:ext cx="1435098"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50000"/>
                </a:spcBef>
                <a:buFont typeface="Arial" charset="0"/>
                <a:buNone/>
              </a:pPr>
              <a:r>
                <a:rPr lang="en-US" altLang="en-US" sz="1200" b="1" dirty="0">
                  <a:solidFill>
                    <a:srgbClr val="002060"/>
                  </a:solidFill>
                  <a:latin typeface="Arial" charset="0"/>
                </a:rPr>
                <a:t>Advisories</a:t>
              </a:r>
              <a:r>
                <a:rPr lang="en-US" altLang="en-US" sz="1200" dirty="0">
                  <a:solidFill>
                    <a:srgbClr val="002060"/>
                  </a:solidFill>
                  <a:latin typeface="Arial" charset="0"/>
                </a:rPr>
                <a:t>:</a:t>
              </a:r>
            </a:p>
            <a:p>
              <a:pPr marL="171450" indent="-171450" eaLnBrk="1" hangingPunct="1">
                <a:spcBef>
                  <a:spcPct val="50000"/>
                </a:spcBef>
              </a:pPr>
              <a:r>
                <a:rPr lang="en-US" altLang="en-US" sz="1200" dirty="0" smtClean="0">
                  <a:solidFill>
                    <a:srgbClr val="002060"/>
                  </a:solidFill>
                  <a:latin typeface="Arial" charset="0"/>
                </a:rPr>
                <a:t>Potential </a:t>
              </a:r>
              <a:r>
                <a:rPr lang="en-US" altLang="en-US" sz="1200" dirty="0">
                  <a:solidFill>
                    <a:srgbClr val="002060"/>
                  </a:solidFill>
                  <a:latin typeface="Arial" charset="0"/>
                </a:rPr>
                <a:t>hazardous weather events</a:t>
              </a:r>
            </a:p>
            <a:p>
              <a:pPr marL="171450" indent="-171450" eaLnBrk="1" hangingPunct="1">
                <a:spcBef>
                  <a:spcPct val="50000"/>
                </a:spcBef>
              </a:pPr>
              <a:r>
                <a:rPr lang="en-US" altLang="en-US" sz="1200" dirty="0">
                  <a:solidFill>
                    <a:srgbClr val="002060"/>
                  </a:solidFill>
                  <a:latin typeface="Arial" charset="0"/>
                </a:rPr>
                <a:t>Rain and temperature anomalies</a:t>
              </a:r>
            </a:p>
          </p:txBody>
        </p:sp>
        <p:sp>
          <p:nvSpPr>
            <p:cNvPr id="29" name="Text Box 30"/>
            <p:cNvSpPr txBox="1">
              <a:spLocks noChangeArrowheads="1"/>
            </p:cNvSpPr>
            <p:nvPr/>
          </p:nvSpPr>
          <p:spPr bwMode="auto">
            <a:xfrm>
              <a:off x="6243333" y="3253027"/>
              <a:ext cx="1565275" cy="1846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50000"/>
                </a:spcBef>
                <a:buFontTx/>
                <a:buNone/>
              </a:pPr>
              <a:r>
                <a:rPr lang="en-US" altLang="en-US" sz="1200" b="1" dirty="0">
                  <a:solidFill>
                    <a:srgbClr val="002060"/>
                  </a:solidFill>
                  <a:latin typeface="Arial" charset="0"/>
                </a:rPr>
                <a:t>Outlook</a:t>
              </a:r>
              <a:r>
                <a:rPr lang="en-US" altLang="en-US" sz="1200" dirty="0">
                  <a:solidFill>
                    <a:srgbClr val="002060"/>
                  </a:solidFill>
                  <a:latin typeface="Arial" charset="0"/>
                </a:rPr>
                <a:t>:</a:t>
              </a:r>
            </a:p>
            <a:p>
              <a:pPr marL="171450" indent="-171450" eaLnBrk="1" hangingPunct="1">
                <a:spcBef>
                  <a:spcPct val="50000"/>
                </a:spcBef>
              </a:pPr>
              <a:r>
                <a:rPr lang="en-US" altLang="en-US" sz="1200" dirty="0" smtClean="0">
                  <a:solidFill>
                    <a:srgbClr val="002060"/>
                  </a:solidFill>
                  <a:latin typeface="Arial" charset="0"/>
                </a:rPr>
                <a:t>Rainfall </a:t>
              </a:r>
              <a:r>
                <a:rPr lang="en-US" altLang="en-US" sz="1200" dirty="0">
                  <a:solidFill>
                    <a:srgbClr val="002060"/>
                  </a:solidFill>
                  <a:latin typeface="Arial" charset="0"/>
                </a:rPr>
                <a:t>and temperature anomalies</a:t>
              </a:r>
            </a:p>
            <a:p>
              <a:pPr marL="171450" indent="-171450" eaLnBrk="1" hangingPunct="1">
                <a:spcBef>
                  <a:spcPct val="50000"/>
                </a:spcBef>
              </a:pPr>
              <a:r>
                <a:rPr lang="en-US" altLang="en-US" sz="1200" dirty="0" smtClean="0">
                  <a:solidFill>
                    <a:srgbClr val="002060"/>
                  </a:solidFill>
                  <a:latin typeface="Arial" charset="0"/>
                </a:rPr>
                <a:t>Rainfall </a:t>
              </a:r>
              <a:r>
                <a:rPr lang="en-US" altLang="en-US" sz="1200" dirty="0">
                  <a:solidFill>
                    <a:srgbClr val="002060"/>
                  </a:solidFill>
                  <a:latin typeface="Arial" charset="0"/>
                </a:rPr>
                <a:t>and Temperature Tendencies</a:t>
              </a:r>
            </a:p>
            <a:p>
              <a:pPr marL="171450" indent="-171450" eaLnBrk="1" hangingPunct="1">
                <a:spcBef>
                  <a:spcPct val="50000"/>
                </a:spcBef>
              </a:pPr>
              <a:r>
                <a:rPr lang="en-US" altLang="en-US" sz="1200" dirty="0" smtClean="0">
                  <a:solidFill>
                    <a:srgbClr val="002060"/>
                  </a:solidFill>
                  <a:latin typeface="Arial" charset="0"/>
                </a:rPr>
                <a:t>Climate Change</a:t>
              </a:r>
              <a:endParaRPr lang="en-US" altLang="en-US" sz="1200" dirty="0">
                <a:solidFill>
                  <a:srgbClr val="002060"/>
                </a:solidFill>
                <a:latin typeface="Arial" charset="0"/>
              </a:endParaRPr>
            </a:p>
          </p:txBody>
        </p:sp>
        <p:sp>
          <p:nvSpPr>
            <p:cNvPr id="30" name="Text Box 31"/>
            <p:cNvSpPr txBox="1">
              <a:spLocks noChangeArrowheads="1"/>
            </p:cNvSpPr>
            <p:nvPr/>
          </p:nvSpPr>
          <p:spPr bwMode="auto">
            <a:xfrm>
              <a:off x="1275075" y="4502210"/>
              <a:ext cx="204781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50000"/>
                </a:spcBef>
                <a:buFont typeface="Arial" charset="0"/>
                <a:buNone/>
              </a:pPr>
              <a:r>
                <a:rPr lang="en-US" altLang="en-US" sz="1200" b="1" dirty="0">
                  <a:solidFill>
                    <a:srgbClr val="002060"/>
                  </a:solidFill>
                  <a:latin typeface="Arial" charset="0"/>
                </a:rPr>
                <a:t>Watches &amp; Warnings:</a:t>
              </a:r>
            </a:p>
            <a:p>
              <a:pPr marL="171450" indent="-171450" eaLnBrk="1" hangingPunct="1">
                <a:spcBef>
                  <a:spcPct val="50000"/>
                </a:spcBef>
              </a:pPr>
              <a:r>
                <a:rPr lang="en-US" altLang="en-US" sz="1200" dirty="0" smtClean="0">
                  <a:solidFill>
                    <a:srgbClr val="002060"/>
                  </a:solidFill>
                  <a:latin typeface="Arial" charset="0"/>
                </a:rPr>
                <a:t>Severe </a:t>
              </a:r>
              <a:r>
                <a:rPr lang="en-US" altLang="en-US" sz="1200" dirty="0">
                  <a:solidFill>
                    <a:srgbClr val="002060"/>
                  </a:solidFill>
                  <a:latin typeface="Arial" charset="0"/>
                </a:rPr>
                <a:t>weather</a:t>
              </a:r>
            </a:p>
            <a:p>
              <a:pPr marL="171450" indent="-171450" eaLnBrk="1" hangingPunct="1">
                <a:spcBef>
                  <a:spcPct val="50000"/>
                </a:spcBef>
              </a:pPr>
              <a:r>
                <a:rPr lang="en-US" altLang="en-US" sz="1200" dirty="0" smtClean="0">
                  <a:solidFill>
                    <a:srgbClr val="002060"/>
                  </a:solidFill>
                  <a:latin typeface="Arial" charset="0"/>
                </a:rPr>
                <a:t>Daily </a:t>
              </a:r>
              <a:r>
                <a:rPr lang="en-US" altLang="en-US" sz="1200" dirty="0">
                  <a:solidFill>
                    <a:srgbClr val="002060"/>
                  </a:solidFill>
                  <a:latin typeface="Arial" charset="0"/>
                </a:rPr>
                <a:t>weather elements</a:t>
              </a:r>
            </a:p>
          </p:txBody>
        </p:sp>
        <p:sp>
          <p:nvSpPr>
            <p:cNvPr id="37" name="Text Box 39"/>
            <p:cNvSpPr txBox="1">
              <a:spLocks noChangeArrowheads="1"/>
            </p:cNvSpPr>
            <p:nvPr/>
          </p:nvSpPr>
          <p:spPr bwMode="auto">
            <a:xfrm>
              <a:off x="180384" y="5402937"/>
              <a:ext cx="8462172" cy="1277273"/>
            </a:xfrm>
            <a:prstGeom prst="rect">
              <a:avLst/>
            </a:prstGeom>
            <a:solidFill>
              <a:schemeClr val="accent2">
                <a:alpha val="4000"/>
              </a:schemeClr>
            </a:solidFill>
            <a:ln w="12700">
              <a:solidFill>
                <a:schemeClr val="accent6"/>
              </a:solidFill>
              <a:miter lim="800000"/>
              <a:headEnd/>
              <a:tailEnd/>
            </a:ln>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marL="171450" indent="-171450" eaLnBrk="1" hangingPunct="1">
                <a:spcBef>
                  <a:spcPct val="50000"/>
                </a:spcBef>
              </a:pPr>
              <a:r>
                <a:rPr lang="en-ZA" altLang="en-US" sz="1100" dirty="0" smtClean="0">
                  <a:solidFill>
                    <a:srgbClr val="002060"/>
                  </a:solidFill>
                  <a:latin typeface="Arial" charset="0"/>
                </a:rPr>
                <a:t>Reducing </a:t>
              </a:r>
              <a:r>
                <a:rPr lang="en-ZA" altLang="en-US" sz="1100" dirty="0">
                  <a:solidFill>
                    <a:srgbClr val="002060"/>
                  </a:solidFill>
                  <a:latin typeface="Arial" charset="0"/>
                </a:rPr>
                <a:t>the vulnerability of </a:t>
              </a:r>
              <a:r>
                <a:rPr lang="en-ZA" altLang="en-US" sz="1100" dirty="0" smtClean="0">
                  <a:solidFill>
                    <a:srgbClr val="002060"/>
                  </a:solidFill>
                  <a:latin typeface="Arial" charset="0"/>
                </a:rPr>
                <a:t>society to </a:t>
              </a:r>
              <a:r>
                <a:rPr lang="en-ZA" altLang="en-US" sz="1100" dirty="0">
                  <a:solidFill>
                    <a:srgbClr val="002060"/>
                  </a:solidFill>
                  <a:latin typeface="Arial" charset="0"/>
                </a:rPr>
                <a:t>climate-related hazards  - air pollution, heat, floods, drought, lightning detection and  diseases</a:t>
              </a:r>
            </a:p>
            <a:p>
              <a:pPr marL="171450" indent="-171450" eaLnBrk="1" hangingPunct="1">
                <a:spcBef>
                  <a:spcPct val="50000"/>
                </a:spcBef>
              </a:pPr>
              <a:r>
                <a:rPr lang="en-ZA" altLang="en-US" sz="1100" dirty="0">
                  <a:solidFill>
                    <a:srgbClr val="002060"/>
                  </a:solidFill>
                  <a:latin typeface="Arial" charset="0"/>
                </a:rPr>
                <a:t>Build necessary skills in the </a:t>
              </a:r>
              <a:r>
                <a:rPr lang="en-ZA" altLang="en-US" sz="1100" dirty="0" smtClean="0">
                  <a:solidFill>
                    <a:srgbClr val="002060"/>
                  </a:solidFill>
                  <a:latin typeface="Arial" charset="0"/>
                </a:rPr>
                <a:t>sector </a:t>
              </a:r>
              <a:r>
                <a:rPr lang="en-ZA" altLang="en-US" sz="1100" dirty="0">
                  <a:solidFill>
                    <a:srgbClr val="002060"/>
                  </a:solidFill>
                  <a:latin typeface="Arial" charset="0"/>
                </a:rPr>
                <a:t>that enables better decisions - </a:t>
              </a:r>
              <a:r>
                <a:rPr lang="en-ZA" altLang="en-US" sz="1100" dirty="0" smtClean="0">
                  <a:solidFill>
                    <a:srgbClr val="002060"/>
                  </a:solidFill>
                  <a:latin typeface="Arial" charset="0"/>
                </a:rPr>
                <a:t>Operations </a:t>
              </a:r>
              <a:r>
                <a:rPr lang="en-ZA" altLang="en-US" sz="1100" dirty="0">
                  <a:solidFill>
                    <a:srgbClr val="002060"/>
                  </a:solidFill>
                  <a:latin typeface="Arial" charset="0"/>
                </a:rPr>
                <a:t>&amp; </a:t>
              </a:r>
              <a:r>
                <a:rPr lang="en-ZA" altLang="en-US" sz="1100" dirty="0" smtClean="0">
                  <a:solidFill>
                    <a:srgbClr val="002060"/>
                  </a:solidFill>
                  <a:latin typeface="Arial" charset="0"/>
                </a:rPr>
                <a:t>Scheduling, Routing Planning</a:t>
              </a:r>
              <a:endParaRPr lang="en-ZA" altLang="en-US" sz="1100" dirty="0">
                <a:solidFill>
                  <a:srgbClr val="002060"/>
                </a:solidFill>
                <a:latin typeface="Arial" charset="0"/>
              </a:endParaRPr>
            </a:p>
            <a:p>
              <a:pPr eaLnBrk="1" hangingPunct="1">
                <a:spcBef>
                  <a:spcPct val="50000"/>
                </a:spcBef>
                <a:buNone/>
              </a:pPr>
              <a:r>
                <a:rPr lang="en-ZA" altLang="en-US" sz="1100" dirty="0">
                  <a:solidFill>
                    <a:srgbClr val="002060"/>
                  </a:solidFill>
                  <a:latin typeface="Arial" charset="0"/>
                </a:rPr>
                <a:t> </a:t>
              </a:r>
              <a:r>
                <a:rPr lang="en-ZA" altLang="en-US" sz="1100" dirty="0" smtClean="0">
                  <a:solidFill>
                    <a:srgbClr val="002060"/>
                  </a:solidFill>
                  <a:latin typeface="Arial" charset="0"/>
                </a:rPr>
                <a:t>   and public users</a:t>
              </a:r>
              <a:endParaRPr lang="en-ZA" altLang="en-US" sz="1100" dirty="0">
                <a:solidFill>
                  <a:srgbClr val="002060"/>
                </a:solidFill>
                <a:latin typeface="Arial" charset="0"/>
              </a:endParaRPr>
            </a:p>
            <a:p>
              <a:pPr marL="171450" indent="-171450" eaLnBrk="1" hangingPunct="1">
                <a:spcBef>
                  <a:spcPct val="50000"/>
                </a:spcBef>
              </a:pPr>
              <a:r>
                <a:rPr lang="en-ZA" altLang="en-US" sz="1100" dirty="0" smtClean="0">
                  <a:solidFill>
                    <a:srgbClr val="002060"/>
                  </a:solidFill>
                  <a:latin typeface="Arial" charset="0"/>
                </a:rPr>
                <a:t>Maximising </a:t>
              </a:r>
              <a:r>
                <a:rPr lang="en-ZA" altLang="en-US" sz="1100" dirty="0">
                  <a:solidFill>
                    <a:srgbClr val="002060"/>
                  </a:solidFill>
                  <a:latin typeface="Arial" charset="0"/>
                </a:rPr>
                <a:t>the utilisation of existing weather and climate service infrastructure </a:t>
              </a:r>
            </a:p>
            <a:p>
              <a:pPr marL="171450" indent="-171450" eaLnBrk="1" hangingPunct="1">
                <a:spcBef>
                  <a:spcPct val="50000"/>
                </a:spcBef>
              </a:pPr>
              <a:r>
                <a:rPr lang="en-ZA" altLang="en-US" sz="1100" dirty="0" smtClean="0">
                  <a:solidFill>
                    <a:srgbClr val="002060"/>
                  </a:solidFill>
                  <a:latin typeface="Arial" charset="0"/>
                </a:rPr>
                <a:t>Improving </a:t>
              </a:r>
              <a:r>
                <a:rPr lang="en-ZA" altLang="en-US" sz="1100" dirty="0">
                  <a:solidFill>
                    <a:srgbClr val="002060"/>
                  </a:solidFill>
                  <a:latin typeface="Arial" charset="0"/>
                </a:rPr>
                <a:t>coordination, and strengthening and building infrastructure where needed – </a:t>
              </a:r>
              <a:r>
                <a:rPr lang="en-ZA" altLang="en-US" sz="1100" dirty="0" smtClean="0">
                  <a:solidFill>
                    <a:srgbClr val="002060"/>
                  </a:solidFill>
                  <a:latin typeface="Arial" charset="0"/>
                </a:rPr>
                <a:t>strategically positioning observation network</a:t>
              </a:r>
              <a:endParaRPr lang="en-US" altLang="en-US" sz="1100" dirty="0">
                <a:solidFill>
                  <a:srgbClr val="002060"/>
                </a:solidFill>
                <a:latin typeface="Arial" charset="0"/>
              </a:endParaRPr>
            </a:p>
          </p:txBody>
        </p:sp>
        <p:sp>
          <p:nvSpPr>
            <p:cNvPr id="38" name="Text Box 40"/>
            <p:cNvSpPr txBox="1">
              <a:spLocks noChangeArrowheads="1"/>
            </p:cNvSpPr>
            <p:nvPr/>
          </p:nvSpPr>
          <p:spPr bwMode="auto">
            <a:xfrm rot="16200000">
              <a:off x="7987319" y="5709550"/>
              <a:ext cx="1371600" cy="25391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50000"/>
                </a:spcBef>
                <a:buFontTx/>
                <a:buNone/>
              </a:pPr>
              <a:r>
                <a:rPr lang="en-US" altLang="en-US" sz="1050" dirty="0">
                  <a:solidFill>
                    <a:srgbClr val="002060"/>
                  </a:solidFill>
                  <a:latin typeface="Arial" charset="0"/>
                </a:rPr>
                <a:t>   </a:t>
              </a:r>
              <a:r>
                <a:rPr lang="en-US" altLang="en-US" sz="1050" b="1" dirty="0">
                  <a:solidFill>
                    <a:srgbClr val="002060"/>
                  </a:solidFill>
                  <a:latin typeface="Arial" charset="0"/>
                </a:rPr>
                <a:t>Benefits</a:t>
              </a:r>
            </a:p>
          </p:txBody>
        </p:sp>
        <p:sp>
          <p:nvSpPr>
            <p:cNvPr id="39" name="Text Box 41"/>
            <p:cNvSpPr txBox="1">
              <a:spLocks noChangeArrowheads="1"/>
            </p:cNvSpPr>
            <p:nvPr/>
          </p:nvSpPr>
          <p:spPr bwMode="auto">
            <a:xfrm rot="16200000">
              <a:off x="7734290" y="4095460"/>
              <a:ext cx="1856580" cy="25391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50000"/>
                </a:spcBef>
                <a:buFontTx/>
                <a:buNone/>
              </a:pPr>
              <a:r>
                <a:rPr lang="en-US" altLang="en-US" sz="1050" dirty="0">
                  <a:solidFill>
                    <a:srgbClr val="002060"/>
                  </a:solidFill>
                  <a:latin typeface="Arial" charset="0"/>
                </a:rPr>
                <a:t>  </a:t>
              </a:r>
              <a:r>
                <a:rPr lang="en-US" altLang="en-US" sz="1050" b="1" dirty="0">
                  <a:solidFill>
                    <a:srgbClr val="002060"/>
                  </a:solidFill>
                  <a:latin typeface="Arial" charset="0"/>
                </a:rPr>
                <a:t>Products</a:t>
              </a:r>
            </a:p>
          </p:txBody>
        </p:sp>
        <p:sp>
          <p:nvSpPr>
            <p:cNvPr id="40" name="Text Box 42"/>
            <p:cNvSpPr txBox="1">
              <a:spLocks noChangeArrowheads="1"/>
            </p:cNvSpPr>
            <p:nvPr/>
          </p:nvSpPr>
          <p:spPr bwMode="auto">
            <a:xfrm rot="16200000">
              <a:off x="8213081" y="1363018"/>
              <a:ext cx="900112" cy="25391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50000"/>
                </a:spcBef>
                <a:buFontTx/>
                <a:buNone/>
              </a:pPr>
              <a:r>
                <a:rPr lang="en-US" altLang="en-US" sz="1050" dirty="0">
                  <a:solidFill>
                    <a:srgbClr val="002060"/>
                  </a:solidFill>
                  <a:latin typeface="Arial" charset="0"/>
                </a:rPr>
                <a:t> </a:t>
              </a:r>
              <a:r>
                <a:rPr lang="en-US" altLang="en-US" sz="1050" b="1" dirty="0">
                  <a:solidFill>
                    <a:srgbClr val="002060"/>
                  </a:solidFill>
                  <a:latin typeface="Arial" charset="0"/>
                </a:rPr>
                <a:t>Tools</a:t>
              </a:r>
            </a:p>
          </p:txBody>
        </p:sp>
        <p:sp>
          <p:nvSpPr>
            <p:cNvPr id="41" name="TextBox 47"/>
            <p:cNvSpPr txBox="1">
              <a:spLocks noChangeArrowheads="1"/>
            </p:cNvSpPr>
            <p:nvPr/>
          </p:nvSpPr>
          <p:spPr bwMode="auto">
            <a:xfrm>
              <a:off x="1398283" y="3759307"/>
              <a:ext cx="714375" cy="415498"/>
            </a:xfrm>
            <a:prstGeom prst="rect">
              <a:avLst/>
            </a:prstGeom>
            <a:solidFill>
              <a:schemeClr val="accent2">
                <a:lumMod val="75000"/>
              </a:schemeClr>
            </a:solidFill>
            <a:ln w="9525">
              <a:solidFill>
                <a:schemeClr val="accent2">
                  <a:lumMod val="50000"/>
                </a:schemeClr>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r>
                <a:rPr lang="en-US" altLang="en-US" sz="1050" b="1" dirty="0" smtClean="0">
                  <a:solidFill>
                    <a:prstClr val="white"/>
                  </a:solidFill>
                </a:rPr>
                <a:t>6-24 Hours</a:t>
              </a:r>
            </a:p>
          </p:txBody>
        </p:sp>
      </p:grpSp>
      <p:sp>
        <p:nvSpPr>
          <p:cNvPr id="43" name="Text Box 42"/>
          <p:cNvSpPr txBox="1">
            <a:spLocks noChangeArrowheads="1"/>
          </p:cNvSpPr>
          <p:nvPr/>
        </p:nvSpPr>
        <p:spPr bwMode="auto">
          <a:xfrm rot="16200000">
            <a:off x="7947466" y="2595528"/>
            <a:ext cx="1572418" cy="26142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50000"/>
              </a:spcBef>
              <a:buFontTx/>
              <a:buNone/>
            </a:pPr>
            <a:r>
              <a:rPr lang="en-US" altLang="en-US" sz="1050" b="1" dirty="0">
                <a:solidFill>
                  <a:srgbClr val="002060"/>
                </a:solidFill>
                <a:latin typeface="Arial" charset="0"/>
              </a:rPr>
              <a:t> </a:t>
            </a:r>
            <a:r>
              <a:rPr lang="en-US" altLang="en-US" sz="1050" b="1" dirty="0" smtClean="0">
                <a:solidFill>
                  <a:srgbClr val="002060"/>
                </a:solidFill>
                <a:latin typeface="Arial" charset="0"/>
              </a:rPr>
              <a:t>Forecast</a:t>
            </a:r>
            <a:endParaRPr lang="en-US" altLang="en-US" sz="1050" b="1" dirty="0">
              <a:solidFill>
                <a:srgbClr val="002060"/>
              </a:solidFill>
              <a:latin typeface="Arial" charset="0"/>
            </a:endParaRPr>
          </a:p>
        </p:txBody>
      </p:sp>
    </p:spTree>
    <p:extLst>
      <p:ext uri="{BB962C8B-B14F-4D97-AF65-F5344CB8AC3E}">
        <p14:creationId xmlns:p14="http://schemas.microsoft.com/office/powerpoint/2010/main" val="4321450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ctrTitle" idx="4294967295"/>
          </p:nvPr>
        </p:nvSpPr>
        <p:spPr>
          <a:xfrm>
            <a:off x="755650" y="173256"/>
            <a:ext cx="7772400" cy="442762"/>
          </a:xfrm>
          <a:solidFill>
            <a:schemeClr val="accent2"/>
          </a:solidFill>
        </p:spPr>
        <p:txBody>
          <a:bodyPr/>
          <a:lstStyle/>
          <a:p>
            <a:pPr eaLnBrk="1" hangingPunct="1"/>
            <a:r>
              <a:rPr lang="en-US" altLang="en-US" sz="2400" b="1" dirty="0">
                <a:solidFill>
                  <a:srgbClr val="FFFFFF"/>
                </a:solidFill>
                <a:latin typeface="Calibri" panose="020F0502020204030204" pitchFamily="34" charset="0"/>
                <a:cs typeface="Arial" panose="020B0604020202020204" pitchFamily="34" charset="0"/>
              </a:rPr>
              <a:t>Aviation</a:t>
            </a:r>
            <a:r>
              <a:rPr lang="en-US" altLang="en-US" sz="2800" b="1" dirty="0">
                <a:solidFill>
                  <a:schemeClr val="accent3"/>
                </a:solidFill>
                <a:latin typeface="Calibri" panose="020F0502020204030204" pitchFamily="34" charset="0"/>
                <a:ea typeface="+mn-ea"/>
                <a:cs typeface="Tahoma" pitchFamily="34" charset="0"/>
              </a:rPr>
              <a:t> </a:t>
            </a:r>
            <a:r>
              <a:rPr lang="en-US" altLang="en-US" sz="2400" b="1" dirty="0" smtClean="0">
                <a:solidFill>
                  <a:srgbClr val="FFFFFF"/>
                </a:solidFill>
                <a:latin typeface="Calibri" panose="020F0502020204030204" pitchFamily="34" charset="0"/>
                <a:cs typeface="Arial" panose="020B0604020202020204" pitchFamily="34" charset="0"/>
              </a:rPr>
              <a:t>Activities</a:t>
            </a:r>
            <a:endParaRPr lang="en-US" altLang="en-US" sz="2400" b="1" dirty="0">
              <a:solidFill>
                <a:srgbClr val="FFFFFF"/>
              </a:solidFill>
              <a:latin typeface="Calibri" panose="020F0502020204030204" pitchFamily="34" charset="0"/>
              <a:cs typeface="Arial" panose="020B0604020202020204" pitchFamily="34" charset="0"/>
            </a:endParaRPr>
          </a:p>
        </p:txBody>
      </p:sp>
      <p:sp>
        <p:nvSpPr>
          <p:cNvPr id="40963" name="Rectangle 3"/>
          <p:cNvSpPr>
            <a:spLocks noGrp="1" noChangeArrowheads="1"/>
          </p:cNvSpPr>
          <p:nvPr>
            <p:ph type="body" idx="1"/>
          </p:nvPr>
        </p:nvSpPr>
        <p:spPr>
          <a:xfrm>
            <a:off x="755650" y="990600"/>
            <a:ext cx="7772400" cy="5029200"/>
          </a:xfrm>
        </p:spPr>
        <p:txBody>
          <a:bodyPr/>
          <a:lstStyle/>
          <a:p>
            <a:pPr>
              <a:buSzPct val="110000"/>
              <a:buFont typeface="Wingdings" panose="05000000000000000000" pitchFamily="2" charset="2"/>
              <a:buChar char="q"/>
            </a:pPr>
            <a:r>
              <a:rPr lang="en-US" altLang="en-US" sz="2000" dirty="0" smtClean="0">
                <a:cs typeface="Calibri" panose="020F0502020204030204" pitchFamily="34" charset="0"/>
              </a:rPr>
              <a:t>Contribute towards aviation </a:t>
            </a:r>
            <a:r>
              <a:rPr lang="en-US" altLang="en-US" sz="2000" b="1" u="sng" dirty="0" smtClean="0">
                <a:cs typeface="Calibri" panose="020F0502020204030204" pitchFamily="34" charset="0"/>
              </a:rPr>
              <a:t>Safety, Efficiency and Regularity</a:t>
            </a:r>
            <a:endParaRPr lang="en-US" altLang="en-US" sz="2000" dirty="0" smtClean="0">
              <a:cs typeface="Calibri" panose="020F0502020204030204" pitchFamily="34" charset="0"/>
            </a:endParaRPr>
          </a:p>
          <a:p>
            <a:pPr>
              <a:buSzPct val="110000"/>
              <a:buFont typeface="Wingdings" panose="05000000000000000000" pitchFamily="2" charset="2"/>
              <a:buChar char="q"/>
            </a:pPr>
            <a:endParaRPr lang="en-US" altLang="en-US" sz="2000" dirty="0" smtClean="0">
              <a:cs typeface="Calibri" panose="020F0502020204030204" pitchFamily="34" charset="0"/>
            </a:endParaRPr>
          </a:p>
          <a:p>
            <a:pPr>
              <a:buSzPct val="110000"/>
              <a:buFont typeface="Wingdings" panose="05000000000000000000" pitchFamily="2" charset="2"/>
              <a:buChar char="q"/>
            </a:pPr>
            <a:r>
              <a:rPr lang="en-US" altLang="en-US" sz="2000" dirty="0" smtClean="0">
                <a:cs typeface="Calibri" panose="020F0502020204030204" pitchFamily="34" charset="0"/>
              </a:rPr>
              <a:t>Designated Meteorological office (MWO)</a:t>
            </a:r>
          </a:p>
          <a:p>
            <a:pPr marL="540000">
              <a:spcBef>
                <a:spcPts val="700"/>
              </a:spcBef>
              <a:buFont typeface="Wingdings" panose="05000000000000000000" pitchFamily="2" charset="2"/>
              <a:buChar char="Ø"/>
            </a:pPr>
            <a:r>
              <a:rPr lang="en-GB" altLang="en-US" sz="2000" dirty="0" smtClean="0">
                <a:cs typeface="Calibri" panose="020F0502020204030204" pitchFamily="34" charset="0"/>
              </a:rPr>
              <a:t>MWOs are designated by State to serve the FIRs</a:t>
            </a:r>
          </a:p>
          <a:p>
            <a:pPr marL="540000">
              <a:spcBef>
                <a:spcPts val="700"/>
              </a:spcBef>
              <a:buFont typeface="Wingdings" panose="05000000000000000000" pitchFamily="2" charset="2"/>
              <a:buChar char="Ø"/>
            </a:pPr>
            <a:r>
              <a:rPr lang="en-GB" altLang="en-US" sz="2000" dirty="0" smtClean="0">
                <a:cs typeface="Calibri" panose="020F0502020204030204" pitchFamily="34" charset="0"/>
              </a:rPr>
              <a:t>Functions of MWOs</a:t>
            </a:r>
          </a:p>
          <a:p>
            <a:pPr marL="900000" lvl="1">
              <a:spcBef>
                <a:spcPts val="600"/>
              </a:spcBef>
              <a:buFont typeface="Wingdings" panose="05000000000000000000" pitchFamily="2" charset="2"/>
              <a:buChar char=""/>
            </a:pPr>
            <a:r>
              <a:rPr lang="en-GB" altLang="en-US" sz="2000" dirty="0" smtClean="0">
                <a:cs typeface="Calibri" panose="020F0502020204030204" pitchFamily="34" charset="0"/>
              </a:rPr>
              <a:t>Maintain continuous watch over MET conditions which may affect the safety of flight operations within their area of responsibility</a:t>
            </a:r>
          </a:p>
          <a:p>
            <a:pPr marL="900000" lvl="1">
              <a:spcBef>
                <a:spcPts val="600"/>
              </a:spcBef>
              <a:buFont typeface="Wingdings" panose="05000000000000000000" pitchFamily="2" charset="2"/>
              <a:buChar char=""/>
            </a:pPr>
            <a:r>
              <a:rPr lang="en-GB" altLang="en-US" sz="2000" dirty="0" smtClean="0">
                <a:cs typeface="Calibri" panose="020F0502020204030204" pitchFamily="34" charset="0"/>
              </a:rPr>
              <a:t>Issue information on occurrence or expected occurrence of hazardous </a:t>
            </a:r>
            <a:r>
              <a:rPr lang="en-GB" altLang="en-US" sz="2000" dirty="0" err="1" smtClean="0">
                <a:cs typeface="Calibri" panose="020F0502020204030204" pitchFamily="34" charset="0"/>
              </a:rPr>
              <a:t>en</a:t>
            </a:r>
            <a:r>
              <a:rPr lang="en-GB" altLang="en-US" sz="2000" dirty="0" smtClean="0">
                <a:cs typeface="Calibri" panose="020F0502020204030204" pitchFamily="34" charset="0"/>
              </a:rPr>
              <a:t>-route weather conditions </a:t>
            </a:r>
          </a:p>
          <a:p>
            <a:pPr marL="900000" lvl="1">
              <a:spcBef>
                <a:spcPts val="600"/>
              </a:spcBef>
              <a:buFont typeface="Wingdings" panose="05000000000000000000" pitchFamily="2" charset="2"/>
              <a:buChar char=""/>
            </a:pPr>
            <a:r>
              <a:rPr lang="en-GB" altLang="en-US" sz="2000" dirty="0" smtClean="0">
                <a:cs typeface="Calibri" panose="020F0502020204030204" pitchFamily="34" charset="0"/>
              </a:rPr>
              <a:t>Prepare and disseminate SIGMET and AIRMET information to associated Air Traffic Service units, Flight Info Centres and Aviation Control Centres</a:t>
            </a:r>
          </a:p>
          <a:p>
            <a:pPr lvl="1">
              <a:lnSpc>
                <a:spcPct val="90000"/>
              </a:lnSpc>
              <a:buClr>
                <a:srgbClr val="FF4104"/>
              </a:buClr>
              <a:buFontTx/>
              <a:buNone/>
            </a:pPr>
            <a:endParaRPr lang="en-US" altLang="en-US" sz="2000" dirty="0" smtClean="0">
              <a:latin typeface="Calibri" panose="020F0502020204030204" pitchFamily="34" charset="0"/>
              <a:cs typeface="Calibri" panose="020F0502020204030204" pitchFamily="34" charset="0"/>
            </a:endParaRPr>
          </a:p>
          <a:p>
            <a:pPr>
              <a:buClr>
                <a:srgbClr val="FF4104"/>
              </a:buClr>
              <a:buFontTx/>
              <a:buNone/>
            </a:pPr>
            <a:endParaRPr lang="en-US" altLang="en-US" sz="2000" b="1" dirty="0"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ext Box 3"/>
          <p:cNvSpPr txBox="1">
            <a:spLocks noChangeArrowheads="1"/>
          </p:cNvSpPr>
          <p:nvPr/>
        </p:nvSpPr>
        <p:spPr bwMode="auto">
          <a:xfrm>
            <a:off x="441325" y="1641475"/>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400">
              <a:latin typeface="Calibri" panose="020F0502020204030204" pitchFamily="34" charset="0"/>
            </a:endParaRPr>
          </a:p>
        </p:txBody>
      </p:sp>
      <p:sp>
        <p:nvSpPr>
          <p:cNvPr id="7" name="Subtitle 6"/>
          <p:cNvSpPr>
            <a:spLocks noGrp="1"/>
          </p:cNvSpPr>
          <p:nvPr>
            <p:ph type="subTitle" idx="1"/>
          </p:nvPr>
        </p:nvSpPr>
        <p:spPr>
          <a:xfrm>
            <a:off x="625474" y="132308"/>
            <a:ext cx="8289925" cy="502960"/>
          </a:xfrm>
          <a:solidFill>
            <a:schemeClr val="accent2"/>
          </a:solidFill>
        </p:spPr>
        <p:txBody>
          <a:bodyPr/>
          <a:lstStyle/>
          <a:p>
            <a:pPr>
              <a:buFont typeface="Arial" pitchFamily="34" charset="0"/>
              <a:buNone/>
              <a:defRPr/>
            </a:pPr>
            <a:r>
              <a:rPr lang="en-US" sz="2400" b="1" dirty="0">
                <a:solidFill>
                  <a:srgbClr val="FFFFFF"/>
                </a:solidFill>
                <a:latin typeface="Calibri" panose="020F0502020204030204" pitchFamily="34" charset="0"/>
                <a:ea typeface="+mj-ea"/>
                <a:cs typeface="Arial" panose="020B0604020202020204" pitchFamily="34" charset="0"/>
              </a:rPr>
              <a:t>Marine</a:t>
            </a:r>
            <a:r>
              <a:rPr lang="en-US" sz="2800" b="1" dirty="0">
                <a:solidFill>
                  <a:schemeClr val="accent3"/>
                </a:solidFill>
                <a:latin typeface="Calibri" panose="020F0502020204030204" pitchFamily="34" charset="0"/>
                <a:cs typeface="Tahoma" pitchFamily="34" charset="0"/>
              </a:rPr>
              <a:t> </a:t>
            </a:r>
            <a:r>
              <a:rPr lang="en-US" sz="2400" b="1" dirty="0">
                <a:solidFill>
                  <a:srgbClr val="FFFFFF"/>
                </a:solidFill>
                <a:latin typeface="Calibri" panose="020F0502020204030204" pitchFamily="34" charset="0"/>
                <a:ea typeface="+mj-ea"/>
                <a:cs typeface="Arial" panose="020B0604020202020204" pitchFamily="34" charset="0"/>
              </a:rPr>
              <a:t>Activities</a:t>
            </a:r>
            <a:r>
              <a:rPr lang="en-US" sz="2800" b="1" dirty="0">
                <a:solidFill>
                  <a:schemeClr val="accent3"/>
                </a:solidFill>
                <a:latin typeface="Calibri" panose="020F0502020204030204" pitchFamily="34" charset="0"/>
                <a:cs typeface="Tahoma" pitchFamily="34" charset="0"/>
              </a:rPr>
              <a:t> </a:t>
            </a:r>
          </a:p>
          <a:p>
            <a:pPr>
              <a:buFont typeface="Arial" pitchFamily="34" charset="0"/>
              <a:buNone/>
              <a:defRPr/>
            </a:pPr>
            <a:endParaRPr lang="en-US" sz="4000" dirty="0" smtClean="0">
              <a:solidFill>
                <a:schemeClr val="accent5">
                  <a:lumMod val="50000"/>
                </a:schemeClr>
              </a:solidFill>
              <a:latin typeface="Tahoma" pitchFamily="34" charset="0"/>
              <a:cs typeface="Tahoma" pitchFamily="34" charset="0"/>
            </a:endParaRPr>
          </a:p>
          <a:p>
            <a:pPr>
              <a:buFont typeface="Arial" pitchFamily="34" charset="0"/>
              <a:buNone/>
              <a:defRPr/>
            </a:pPr>
            <a:r>
              <a:rPr lang="en-US" dirty="0" smtClean="0">
                <a:solidFill>
                  <a:schemeClr val="accent5">
                    <a:lumMod val="50000"/>
                  </a:schemeClr>
                </a:solidFill>
                <a:latin typeface="Tahoma" pitchFamily="34" charset="0"/>
                <a:cs typeface="Tahoma" pitchFamily="34" charset="0"/>
              </a:rPr>
              <a:t>                                           </a:t>
            </a:r>
            <a:endParaRPr lang="en-US" dirty="0"/>
          </a:p>
        </p:txBody>
      </p:sp>
      <p:pic>
        <p:nvPicPr>
          <p:cNvPr id="41989" name="Picture 4" descr="http://www.wmo.int/pages/prog/www/ois/Operational_Information/VolumeD/GMDSS/Metarea7/Metarea7_FcstArea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88" y="1387475"/>
            <a:ext cx="5035550" cy="42545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6" name="Content Placeholder 2"/>
          <p:cNvSpPr txBox="1">
            <a:spLocks/>
          </p:cNvSpPr>
          <p:nvPr/>
        </p:nvSpPr>
        <p:spPr bwMode="auto">
          <a:xfrm rot="21172266">
            <a:off x="4802188" y="1254125"/>
            <a:ext cx="4351337" cy="3975100"/>
          </a:xfrm>
          <a:prstGeom prst="rect">
            <a:avLst/>
          </a:prstGeom>
          <a:noFill/>
          <a:ln w="9525">
            <a:noFill/>
            <a:miter lim="800000"/>
            <a:headEnd/>
            <a:tailEnd/>
          </a:ln>
        </p:spPr>
        <p:txBody>
          <a:bodyPr/>
          <a:lstStyle/>
          <a:p>
            <a:pPr algn="ctr" defTabSz="914400" eaLnBrk="1" hangingPunct="1">
              <a:spcBef>
                <a:spcPct val="20000"/>
              </a:spcBef>
              <a:defRPr/>
            </a:pPr>
            <a:endParaRPr lang="en-US" sz="2000" kern="0" dirty="0">
              <a:solidFill>
                <a:schemeClr val="hlink"/>
              </a:solidFill>
              <a:latin typeface="+mn-lt"/>
              <a:cs typeface="+mn-cs"/>
            </a:endParaRPr>
          </a:p>
          <a:p>
            <a:pPr algn="ctr" defTabSz="914400" eaLnBrk="1" hangingPunct="1">
              <a:spcBef>
                <a:spcPct val="20000"/>
              </a:spcBef>
              <a:defRPr/>
            </a:pPr>
            <a:r>
              <a:rPr lang="en-US" sz="2000" kern="0" dirty="0">
                <a:solidFill>
                  <a:schemeClr val="accent2"/>
                </a:solidFill>
                <a:latin typeface="+mn-lt"/>
                <a:cs typeface="+mn-cs"/>
              </a:rPr>
              <a:t>SAWS is responsible  for  METAREAVII</a:t>
            </a:r>
          </a:p>
          <a:p>
            <a:pPr algn="ctr" defTabSz="914400" eaLnBrk="1" hangingPunct="1">
              <a:spcBef>
                <a:spcPct val="20000"/>
              </a:spcBef>
              <a:defRPr/>
            </a:pPr>
            <a:endParaRPr lang="en-US" sz="2000" kern="0" dirty="0">
              <a:solidFill>
                <a:schemeClr val="hlink"/>
              </a:solidFill>
              <a:latin typeface="+mn-lt"/>
              <a:cs typeface="+mn-cs"/>
            </a:endParaRPr>
          </a:p>
          <a:p>
            <a:pPr algn="ctr" defTabSz="914400" eaLnBrk="1" hangingPunct="1">
              <a:spcBef>
                <a:spcPct val="20000"/>
              </a:spcBef>
              <a:defRPr/>
            </a:pPr>
            <a:r>
              <a:rPr lang="en-US" sz="2000" kern="0" dirty="0">
                <a:solidFill>
                  <a:schemeClr val="accent2"/>
                </a:solidFill>
                <a:latin typeface="+mn-lt"/>
                <a:cs typeface="+mn-cs"/>
              </a:rPr>
              <a:t>Second largest areas to USA</a:t>
            </a:r>
          </a:p>
          <a:p>
            <a:pPr algn="ctr" defTabSz="914400" eaLnBrk="1" hangingPunct="1">
              <a:spcBef>
                <a:spcPct val="20000"/>
              </a:spcBef>
              <a:defRPr/>
            </a:pPr>
            <a:endParaRPr lang="en-US" sz="2000" kern="0" dirty="0">
              <a:solidFill>
                <a:schemeClr val="accent2"/>
              </a:solidFill>
              <a:latin typeface="+mn-lt"/>
              <a:cs typeface="+mn-cs"/>
            </a:endParaRPr>
          </a:p>
          <a:p>
            <a:pPr algn="ctr" defTabSz="914400" eaLnBrk="1" hangingPunct="1">
              <a:spcBef>
                <a:spcPct val="20000"/>
              </a:spcBef>
              <a:defRPr/>
            </a:pPr>
            <a:r>
              <a:rPr lang="en-US" sz="2000" kern="0" dirty="0">
                <a:solidFill>
                  <a:schemeClr val="accent2"/>
                </a:solidFill>
                <a:latin typeface="+mn-lt"/>
                <a:cs typeface="+mn-cs"/>
              </a:rPr>
              <a:t>Coastal and Deep Sea warnings, forecasts and services in accordance with WMO,IMO </a:t>
            </a:r>
            <a:r>
              <a:rPr lang="en-US" sz="2000" kern="0" dirty="0" smtClean="0">
                <a:solidFill>
                  <a:schemeClr val="accent2"/>
                </a:solidFill>
                <a:latin typeface="+mn-lt"/>
                <a:cs typeface="+mn-cs"/>
              </a:rPr>
              <a:t>regulations</a:t>
            </a:r>
            <a:endParaRPr lang="en-US" sz="2000" kern="0" dirty="0">
              <a:solidFill>
                <a:schemeClr val="accent2"/>
              </a:solidFill>
              <a:latin typeface="+mn-lt"/>
              <a:cs typeface="+mn-cs"/>
            </a:endParaRPr>
          </a:p>
          <a:p>
            <a:pPr algn="ctr" defTabSz="914400" eaLnBrk="1" hangingPunct="1">
              <a:spcBef>
                <a:spcPct val="20000"/>
              </a:spcBef>
              <a:defRPr/>
            </a:pPr>
            <a:endParaRPr lang="en-US" sz="2000" kern="0" dirty="0">
              <a:solidFill>
                <a:schemeClr val="hlink"/>
              </a:solidFill>
              <a:latin typeface="+mn-lt"/>
              <a:cs typeface="+mn-cs"/>
            </a:endParaRPr>
          </a:p>
          <a:p>
            <a:pPr algn="ctr" defTabSz="914400" eaLnBrk="1" hangingPunct="1">
              <a:spcBef>
                <a:spcPct val="20000"/>
              </a:spcBef>
              <a:defRPr/>
            </a:pPr>
            <a:endParaRPr lang="en-US" sz="2000" kern="0" dirty="0">
              <a:solidFill>
                <a:schemeClr val="hlink"/>
              </a:solidFill>
              <a:latin typeface="+mn-lt"/>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6">
                                            <p:txEl>
                                              <p:pRg st="1" end="1"/>
                                            </p:txEl>
                                          </p:spTgt>
                                        </p:tgtEl>
                                        <p:attrNameLst>
                                          <p:attrName>ppt_c</p:attrName>
                                        </p:attrNameLst>
                                      </p:cBhvr>
                                      <p:to>
                                        <a:schemeClr val="hlink"/>
                                      </p:to>
                                    </p:animClr>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6">
                                            <p:txEl>
                                              <p:pRg st="3" end="3"/>
                                            </p:txEl>
                                          </p:spTgt>
                                        </p:tgtEl>
                                        <p:attrNameLst>
                                          <p:attrName>ppt_c</p:attrName>
                                        </p:attrNameLst>
                                      </p:cBhvr>
                                      <p:to>
                                        <a:schemeClr val="hlink"/>
                                      </p:to>
                                    </p:animClr>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5" end="5"/>
                                            </p:txEl>
                                          </p:spTgt>
                                        </p:tgtEl>
                                        <p:attrNameLst>
                                          <p:attrName>style.visibility</p:attrName>
                                        </p:attrNameLst>
                                      </p:cBhvr>
                                      <p:to>
                                        <p:strVal val="visible"/>
                                      </p:to>
                                    </p:set>
                                  </p:childTnLst>
                                  <p:subTnLst>
                                    <p:animClr clrSpc="rgb" dir="cw">
                                      <p:cBhvr override="childStyle">
                                        <p:cTn dur="1" fill="hold" display="0" masterRel="nextClick" afterEffect="1"/>
                                        <p:tgtEl>
                                          <p:spTgt spid="6">
                                            <p:txEl>
                                              <p:pRg st="5" end="5"/>
                                            </p:txEl>
                                          </p:spTgt>
                                        </p:tgtEl>
                                        <p:attrNameLst>
                                          <p:attrName>ppt_c</p:attrName>
                                        </p:attrNameLst>
                                      </p:cBhvr>
                                      <p:to>
                                        <a:schemeClr val="hlink"/>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 Box 1"/>
          <p:cNvSpPr txBox="1">
            <a:spLocks noChangeArrowheads="1"/>
          </p:cNvSpPr>
          <p:nvPr/>
        </p:nvSpPr>
        <p:spPr bwMode="auto">
          <a:xfrm>
            <a:off x="609600" y="173255"/>
            <a:ext cx="8229600" cy="548088"/>
          </a:xfrm>
          <a:prstGeom prst="rect">
            <a:avLst/>
          </a:prstGeom>
          <a:solidFill>
            <a:schemeClr val="accent2"/>
          </a:solidFill>
          <a:ln>
            <a:noFill/>
          </a:ln>
          <a:extLst/>
        </p:spPr>
        <p:txBody>
          <a:bodyPr anchor="ctr"/>
          <a:lstStyle>
            <a:lvl1pPr>
              <a:spcBef>
                <a:spcPct val="20000"/>
              </a:spcBef>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tx1"/>
                </a:solidFill>
                <a:latin typeface="Arial" panose="020B0604020202020204" pitchFamily="34" charset="0"/>
              </a:defRPr>
            </a:lvl1pPr>
            <a:lvl2pPr marL="742950" indent="-285750">
              <a:spcBef>
                <a:spcPct val="20000"/>
              </a:spcBef>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tx1"/>
                </a:solidFill>
                <a:latin typeface="Arial" panose="020B0604020202020204" pitchFamily="34" charset="0"/>
              </a:defRPr>
            </a:lvl2pPr>
            <a:lvl3pPr marL="1143000" indent="-228600">
              <a:spcBef>
                <a:spcPct val="20000"/>
              </a:spcBef>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panose="020B0604020202020204" pitchFamily="34" charset="0"/>
              </a:defRPr>
            </a:lvl3pPr>
            <a:lvl4pPr marL="1600200" indent="-228600">
              <a:spcBef>
                <a:spcPct val="20000"/>
              </a:spcBef>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Arial" panose="020B0604020202020204" pitchFamily="34" charset="0"/>
              </a:defRPr>
            </a:lvl4pPr>
            <a:lvl5pPr marL="2057400" indent="-228600">
              <a:spcBef>
                <a:spcPct val="20000"/>
              </a:spcBef>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Arial" panose="020B0604020202020204" pitchFamily="34" charset="0"/>
              </a:defRPr>
            </a:lvl9pPr>
          </a:lstStyle>
          <a:p>
            <a:pPr algn="ctr">
              <a:spcBef>
                <a:spcPct val="0"/>
              </a:spcBef>
              <a:buFontTx/>
              <a:buNone/>
            </a:pPr>
            <a:r>
              <a:rPr lang="en-US" altLang="en-US" sz="2400" b="1" kern="0" dirty="0">
                <a:solidFill>
                  <a:srgbClr val="FFFFFF"/>
                </a:solidFill>
                <a:latin typeface="Calibri" panose="020F0502020204030204" pitchFamily="34" charset="0"/>
                <a:ea typeface="+mj-ea"/>
                <a:cs typeface="Arial" panose="020B0604020202020204" pitchFamily="34" charset="0"/>
              </a:rPr>
              <a:t>SOLAS</a:t>
            </a:r>
            <a:r>
              <a:rPr lang="en-US" altLang="en-US" sz="2800" b="1" dirty="0">
                <a:solidFill>
                  <a:srgbClr val="0033CC"/>
                </a:solidFill>
                <a:latin typeface="Calibri" panose="020F0502020204030204" pitchFamily="34" charset="0"/>
                <a:cs typeface="Tahoma" pitchFamily="34" charset="0"/>
              </a:rPr>
              <a:t> </a:t>
            </a:r>
            <a:r>
              <a:rPr lang="en-US" altLang="en-US" sz="2400" b="1" kern="0" dirty="0">
                <a:solidFill>
                  <a:srgbClr val="FFFFFF"/>
                </a:solidFill>
                <a:latin typeface="Calibri" panose="020F0502020204030204" pitchFamily="34" charset="0"/>
                <a:ea typeface="+mj-ea"/>
                <a:cs typeface="Arial" panose="020B0604020202020204" pitchFamily="34" charset="0"/>
              </a:rPr>
              <a:t>Convention</a:t>
            </a:r>
          </a:p>
        </p:txBody>
      </p:sp>
      <p:sp>
        <p:nvSpPr>
          <p:cNvPr id="44035" name="Text Box 2"/>
          <p:cNvSpPr txBox="1">
            <a:spLocks noChangeArrowheads="1"/>
          </p:cNvSpPr>
          <p:nvPr/>
        </p:nvSpPr>
        <p:spPr bwMode="auto">
          <a:xfrm>
            <a:off x="381000" y="1412875"/>
            <a:ext cx="8458200" cy="392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marL="341313" indent="-341313">
              <a:spcBef>
                <a:spcPct val="20000"/>
              </a:spcBef>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3200">
                <a:solidFill>
                  <a:schemeClr val="tx1"/>
                </a:solidFill>
                <a:latin typeface="Arial" panose="020B0604020202020204" pitchFamily="34" charset="0"/>
              </a:defRPr>
            </a:lvl1pPr>
            <a:lvl2pPr marL="742950" indent="-285750">
              <a:spcBef>
                <a:spcPct val="20000"/>
              </a:spcBef>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2800">
                <a:solidFill>
                  <a:schemeClr val="tx1"/>
                </a:solidFill>
                <a:latin typeface="Arial" panose="020B0604020202020204" pitchFamily="34" charset="0"/>
              </a:defRPr>
            </a:lvl2pPr>
            <a:lvl3pPr marL="1143000" indent="-228600">
              <a:spcBef>
                <a:spcPct val="20000"/>
              </a:spcBef>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tx1"/>
                </a:solidFill>
                <a:latin typeface="Arial" panose="020B0604020202020204" pitchFamily="34" charset="0"/>
              </a:defRPr>
            </a:lvl3pPr>
            <a:lvl4pPr marL="1600200" indent="-228600">
              <a:spcBef>
                <a:spcPct val="20000"/>
              </a:spcBef>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2000">
                <a:solidFill>
                  <a:schemeClr val="tx1"/>
                </a:solidFill>
                <a:latin typeface="Arial" panose="020B0604020202020204" pitchFamily="34" charset="0"/>
              </a:defRPr>
            </a:lvl4pPr>
            <a:lvl5pPr marL="2057400" indent="-228600">
              <a:spcBef>
                <a:spcPct val="20000"/>
              </a:spcBef>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2000">
                <a:solidFill>
                  <a:schemeClr val="tx1"/>
                </a:solidFill>
                <a:latin typeface="Arial" panose="020B0604020202020204" pitchFamily="34" charset="0"/>
              </a:defRPr>
            </a:lvl9pPr>
          </a:lstStyle>
          <a:p>
            <a:pPr marL="540000">
              <a:spcBef>
                <a:spcPts val="0"/>
              </a:spcBef>
            </a:pPr>
            <a:r>
              <a:rPr lang="en-US" altLang="en-US" sz="2000" u="sng" dirty="0">
                <a:solidFill>
                  <a:srgbClr val="000000"/>
                </a:solidFill>
                <a:latin typeface="Calibri" panose="020F0502020204030204" pitchFamily="34" charset="0"/>
                <a:cs typeface="Calibri" panose="020F0502020204030204" pitchFamily="34" charset="0"/>
              </a:rPr>
              <a:t>S</a:t>
            </a:r>
            <a:r>
              <a:rPr lang="en-US" altLang="en-US" sz="2000" dirty="0">
                <a:solidFill>
                  <a:srgbClr val="000000"/>
                </a:solidFill>
                <a:latin typeface="Calibri" panose="020F0502020204030204" pitchFamily="34" charset="0"/>
                <a:cs typeface="Calibri" panose="020F0502020204030204" pitchFamily="34" charset="0"/>
              </a:rPr>
              <a:t>afety </a:t>
            </a:r>
            <a:r>
              <a:rPr lang="en-US" altLang="en-US" sz="2000" u="sng" dirty="0">
                <a:solidFill>
                  <a:srgbClr val="000000"/>
                </a:solidFill>
                <a:latin typeface="Calibri" panose="020F0502020204030204" pitchFamily="34" charset="0"/>
                <a:cs typeface="Calibri" panose="020F0502020204030204" pitchFamily="34" charset="0"/>
              </a:rPr>
              <a:t>O</a:t>
            </a:r>
            <a:r>
              <a:rPr lang="en-US" altLang="en-US" sz="2000" dirty="0">
                <a:solidFill>
                  <a:srgbClr val="000000"/>
                </a:solidFill>
                <a:latin typeface="Calibri" panose="020F0502020204030204" pitchFamily="34" charset="0"/>
                <a:cs typeface="Calibri" panose="020F0502020204030204" pitchFamily="34" charset="0"/>
              </a:rPr>
              <a:t>f </a:t>
            </a:r>
            <a:r>
              <a:rPr lang="en-US" altLang="en-US" sz="2000" u="sng" dirty="0">
                <a:solidFill>
                  <a:srgbClr val="000000"/>
                </a:solidFill>
                <a:latin typeface="Calibri" panose="020F0502020204030204" pitchFamily="34" charset="0"/>
                <a:cs typeface="Calibri" panose="020F0502020204030204" pitchFamily="34" charset="0"/>
              </a:rPr>
              <a:t>L</a:t>
            </a:r>
            <a:r>
              <a:rPr lang="en-US" altLang="en-US" sz="2000" dirty="0">
                <a:solidFill>
                  <a:srgbClr val="000000"/>
                </a:solidFill>
                <a:latin typeface="Calibri" panose="020F0502020204030204" pitchFamily="34" charset="0"/>
                <a:cs typeface="Calibri" panose="020F0502020204030204" pitchFamily="34" charset="0"/>
              </a:rPr>
              <a:t>ife </a:t>
            </a:r>
            <a:r>
              <a:rPr lang="en-US" altLang="en-US" sz="2000" u="sng" dirty="0">
                <a:solidFill>
                  <a:srgbClr val="000000"/>
                </a:solidFill>
                <a:latin typeface="Calibri" panose="020F0502020204030204" pitchFamily="34" charset="0"/>
                <a:cs typeface="Calibri" panose="020F0502020204030204" pitchFamily="34" charset="0"/>
              </a:rPr>
              <a:t>A</a:t>
            </a:r>
            <a:r>
              <a:rPr lang="en-US" altLang="en-US" sz="2000" dirty="0">
                <a:solidFill>
                  <a:srgbClr val="000000"/>
                </a:solidFill>
                <a:latin typeface="Calibri" panose="020F0502020204030204" pitchFamily="34" charset="0"/>
                <a:cs typeface="Calibri" panose="020F0502020204030204" pitchFamily="34" charset="0"/>
              </a:rPr>
              <a:t>t </a:t>
            </a:r>
            <a:r>
              <a:rPr lang="en-US" altLang="en-US" sz="2000" u="sng" dirty="0">
                <a:solidFill>
                  <a:srgbClr val="000000"/>
                </a:solidFill>
                <a:latin typeface="Calibri" panose="020F0502020204030204" pitchFamily="34" charset="0"/>
                <a:cs typeface="Calibri" panose="020F0502020204030204" pitchFamily="34" charset="0"/>
              </a:rPr>
              <a:t>S</a:t>
            </a:r>
            <a:r>
              <a:rPr lang="en-US" altLang="en-US" sz="2000" dirty="0">
                <a:solidFill>
                  <a:srgbClr val="000000"/>
                </a:solidFill>
                <a:latin typeface="Calibri" panose="020F0502020204030204" pitchFamily="34" charset="0"/>
                <a:cs typeface="Calibri" panose="020F0502020204030204" pitchFamily="34" charset="0"/>
              </a:rPr>
              <a:t>ea</a:t>
            </a:r>
          </a:p>
          <a:p>
            <a:pPr marL="540000">
              <a:lnSpc>
                <a:spcPct val="150000"/>
              </a:lnSpc>
              <a:spcBef>
                <a:spcPts val="0"/>
              </a:spcBef>
            </a:pPr>
            <a:r>
              <a:rPr lang="en-US" altLang="en-US" sz="2000" dirty="0">
                <a:solidFill>
                  <a:srgbClr val="000000"/>
                </a:solidFill>
                <a:latin typeface="Calibri" panose="020F0502020204030204" pitchFamily="34" charset="0"/>
                <a:cs typeface="Calibri" panose="020F0502020204030204" pitchFamily="34" charset="0"/>
              </a:rPr>
              <a:t>South Africa is responsible for Metarea VII</a:t>
            </a:r>
          </a:p>
          <a:p>
            <a:pPr marL="540000">
              <a:lnSpc>
                <a:spcPct val="150000"/>
              </a:lnSpc>
              <a:spcBef>
                <a:spcPts val="0"/>
              </a:spcBef>
            </a:pPr>
            <a:r>
              <a:rPr lang="en-US" altLang="en-US" sz="2000" dirty="0">
                <a:solidFill>
                  <a:srgbClr val="000000"/>
                </a:solidFill>
                <a:latin typeface="Calibri" panose="020F0502020204030204" pitchFamily="34" charset="0"/>
                <a:cs typeface="Calibri" panose="020F0502020204030204" pitchFamily="34" charset="0"/>
              </a:rPr>
              <a:t>We forecast and disseminate general weather conditions and alerts for this area </a:t>
            </a:r>
          </a:p>
          <a:p>
            <a:pPr marL="540000">
              <a:lnSpc>
                <a:spcPct val="150000"/>
              </a:lnSpc>
              <a:spcBef>
                <a:spcPts val="0"/>
              </a:spcBef>
            </a:pPr>
            <a:r>
              <a:rPr lang="en-US" altLang="en-US" sz="2000" dirty="0">
                <a:solidFill>
                  <a:srgbClr val="000000"/>
                </a:solidFill>
                <a:latin typeface="Calibri" panose="020F0502020204030204" pitchFamily="34" charset="0"/>
                <a:cs typeface="Calibri" panose="020F0502020204030204" pitchFamily="34" charset="0"/>
              </a:rPr>
              <a:t>These alerts and forecasts area available to any vessel entering our region</a:t>
            </a:r>
          </a:p>
          <a:p>
            <a:pPr marL="540000">
              <a:lnSpc>
                <a:spcPct val="150000"/>
              </a:lnSpc>
              <a:spcBef>
                <a:spcPts val="0"/>
              </a:spcBef>
            </a:pPr>
            <a:r>
              <a:rPr lang="en-US" altLang="en-US" sz="2000" dirty="0">
                <a:solidFill>
                  <a:srgbClr val="000000"/>
                </a:solidFill>
                <a:latin typeface="Calibri" panose="020F0502020204030204" pitchFamily="34" charset="0"/>
                <a:cs typeface="Calibri" panose="020F0502020204030204" pitchFamily="34" charset="0"/>
              </a:rPr>
              <a:t>Forecasts for the Antarctic region are done on special request</a:t>
            </a:r>
          </a:p>
          <a:p>
            <a:pPr marL="540000">
              <a:lnSpc>
                <a:spcPct val="150000"/>
              </a:lnSpc>
              <a:spcBef>
                <a:spcPts val="0"/>
              </a:spcBef>
            </a:pPr>
            <a:r>
              <a:rPr lang="en-US" altLang="en-US" sz="2000" dirty="0">
                <a:solidFill>
                  <a:srgbClr val="000000"/>
                </a:solidFill>
                <a:latin typeface="Calibri" panose="020F0502020204030204" pitchFamily="34" charset="0"/>
                <a:cs typeface="Calibri" panose="020F0502020204030204" pitchFamily="34" charset="0"/>
              </a:rPr>
              <a:t>SAWS helps SAMSA or the NSRI when they require forecasts for search and rescue or salvation </a:t>
            </a:r>
            <a:r>
              <a:rPr lang="en-US" altLang="en-US" sz="2000" dirty="0" smtClean="0">
                <a:solidFill>
                  <a:srgbClr val="000000"/>
                </a:solidFill>
                <a:latin typeface="Calibri" panose="020F0502020204030204" pitchFamily="34" charset="0"/>
                <a:cs typeface="Calibri" panose="020F0502020204030204" pitchFamily="34" charset="0"/>
              </a:rPr>
              <a:t>purposes</a:t>
            </a:r>
            <a:endParaRPr lang="en-US" altLang="en-US" sz="2000" dirty="0">
              <a:solidFill>
                <a:srgbClr val="000000"/>
              </a:solidFill>
              <a:latin typeface="Calibri" panose="020F0502020204030204" pitchFamily="34" charset="0"/>
              <a:cs typeface="Calibri" panose="020F0502020204030204" pitchFamily="34" charset="0"/>
            </a:endParaRPr>
          </a:p>
          <a:p>
            <a:pPr marL="540000">
              <a:lnSpc>
                <a:spcPct val="150000"/>
              </a:lnSpc>
              <a:spcBef>
                <a:spcPts val="325"/>
              </a:spcBef>
              <a:buFontTx/>
              <a:buNone/>
            </a:pPr>
            <a:endParaRPr lang="en-US" altLang="en-US" sz="2000" dirty="0">
              <a:solidFill>
                <a:srgbClr val="000000"/>
              </a:solidFill>
              <a:latin typeface="Calibri" panose="020F0502020204030204" pitchFamily="34" charset="0"/>
              <a:cs typeface="Calibri" panose="020F0502020204030204" pitchFamily="34" charset="0"/>
            </a:endParaRPr>
          </a:p>
        </p:txBody>
      </p:sp>
      <p:pic>
        <p:nvPicPr>
          <p:cNvPr id="44036"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5562600"/>
            <a:ext cx="3676650"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 Box 3"/>
          <p:cNvSpPr txBox="1">
            <a:spLocks noChangeArrowheads="1"/>
          </p:cNvSpPr>
          <p:nvPr/>
        </p:nvSpPr>
        <p:spPr bwMode="auto">
          <a:xfrm>
            <a:off x="441325" y="1641475"/>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400">
              <a:latin typeface="Calibri" panose="020F0502020204030204" pitchFamily="34" charset="0"/>
            </a:endParaRPr>
          </a:p>
        </p:txBody>
      </p:sp>
      <p:sp>
        <p:nvSpPr>
          <p:cNvPr id="7" name="Subtitle 6"/>
          <p:cNvSpPr>
            <a:spLocks noGrp="1"/>
          </p:cNvSpPr>
          <p:nvPr>
            <p:ph type="subTitle" idx="1"/>
          </p:nvPr>
        </p:nvSpPr>
        <p:spPr>
          <a:xfrm>
            <a:off x="533400" y="199468"/>
            <a:ext cx="8289925" cy="512801"/>
          </a:xfrm>
          <a:solidFill>
            <a:schemeClr val="accent2"/>
          </a:solidFill>
        </p:spPr>
        <p:txBody>
          <a:bodyPr/>
          <a:lstStyle/>
          <a:p>
            <a:pPr>
              <a:buFont typeface="Arial" pitchFamily="34" charset="0"/>
              <a:buNone/>
              <a:defRPr/>
            </a:pPr>
            <a:r>
              <a:rPr lang="en-US" sz="2400" b="1" dirty="0">
                <a:solidFill>
                  <a:srgbClr val="FFFFFF"/>
                </a:solidFill>
                <a:latin typeface="Calibri" panose="020F0502020204030204" pitchFamily="34" charset="0"/>
                <a:ea typeface="+mj-ea"/>
                <a:cs typeface="Arial" panose="020B0604020202020204" pitchFamily="34" charset="0"/>
              </a:rPr>
              <a:t>Climate</a:t>
            </a:r>
            <a:r>
              <a:rPr lang="en-US" sz="2800" b="1" dirty="0">
                <a:solidFill>
                  <a:srgbClr val="0033CC"/>
                </a:solidFill>
                <a:latin typeface="Calibri" panose="020F0502020204030204" pitchFamily="34" charset="0"/>
                <a:cs typeface="Tahoma" pitchFamily="34" charset="0"/>
              </a:rPr>
              <a:t> </a:t>
            </a:r>
            <a:r>
              <a:rPr lang="en-US" sz="2400" b="1" dirty="0">
                <a:solidFill>
                  <a:srgbClr val="FFFFFF"/>
                </a:solidFill>
                <a:latin typeface="Calibri" panose="020F0502020204030204" pitchFamily="34" charset="0"/>
                <a:ea typeface="+mj-ea"/>
                <a:cs typeface="Arial" panose="020B0604020202020204" pitchFamily="34" charset="0"/>
              </a:rPr>
              <a:t>Service</a:t>
            </a:r>
            <a:r>
              <a:rPr lang="en-US" sz="2800" b="1" dirty="0">
                <a:solidFill>
                  <a:srgbClr val="0033CC"/>
                </a:solidFill>
                <a:latin typeface="Calibri" panose="020F0502020204030204" pitchFamily="34" charset="0"/>
                <a:cs typeface="Tahoma" pitchFamily="34" charset="0"/>
              </a:rPr>
              <a:t> </a:t>
            </a:r>
            <a:r>
              <a:rPr lang="en-US" sz="2400" b="1" dirty="0">
                <a:solidFill>
                  <a:srgbClr val="FFFFFF"/>
                </a:solidFill>
                <a:latin typeface="Calibri" panose="020F0502020204030204" pitchFamily="34" charset="0"/>
                <a:ea typeface="+mj-ea"/>
                <a:cs typeface="Arial" panose="020B0604020202020204" pitchFamily="34" charset="0"/>
              </a:rPr>
              <a:t>Activities</a:t>
            </a:r>
            <a:r>
              <a:rPr lang="en-US" sz="2800" b="1" dirty="0">
                <a:solidFill>
                  <a:schemeClr val="accent3"/>
                </a:solidFill>
                <a:latin typeface="Calibri" panose="020F0502020204030204" pitchFamily="34" charset="0"/>
                <a:cs typeface="Tahoma" pitchFamily="34" charset="0"/>
              </a:rPr>
              <a:t> </a:t>
            </a:r>
          </a:p>
          <a:p>
            <a:pPr>
              <a:buFont typeface="Arial" pitchFamily="34" charset="0"/>
              <a:buNone/>
              <a:defRPr/>
            </a:pPr>
            <a:endParaRPr lang="en-US" sz="4000" dirty="0" smtClean="0">
              <a:solidFill>
                <a:schemeClr val="accent5">
                  <a:lumMod val="50000"/>
                </a:schemeClr>
              </a:solidFill>
              <a:latin typeface="Tahoma" pitchFamily="34" charset="0"/>
              <a:cs typeface="Tahoma" pitchFamily="34" charset="0"/>
            </a:endParaRPr>
          </a:p>
          <a:p>
            <a:pPr>
              <a:buFont typeface="Arial" pitchFamily="34" charset="0"/>
              <a:buNone/>
              <a:defRPr/>
            </a:pPr>
            <a:r>
              <a:rPr lang="en-US" dirty="0" smtClean="0">
                <a:solidFill>
                  <a:schemeClr val="accent5">
                    <a:lumMod val="50000"/>
                  </a:schemeClr>
                </a:solidFill>
                <a:latin typeface="Tahoma" pitchFamily="34" charset="0"/>
                <a:cs typeface="Tahoma" pitchFamily="34" charset="0"/>
              </a:rPr>
              <a:t>                                           </a:t>
            </a:r>
            <a:endParaRPr lang="en-US" dirty="0"/>
          </a:p>
        </p:txBody>
      </p:sp>
      <p:sp>
        <p:nvSpPr>
          <p:cNvPr id="46085" name="Rectangle 1"/>
          <p:cNvSpPr>
            <a:spLocks noChangeArrowheads="1"/>
          </p:cNvSpPr>
          <p:nvPr/>
        </p:nvSpPr>
        <p:spPr bwMode="auto">
          <a:xfrm>
            <a:off x="0" y="967374"/>
            <a:ext cx="9144000"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1260000" indent="-360000" defTabSz="914400" eaLnBrk="1" hangingPunct="1">
              <a:lnSpc>
                <a:spcPct val="200000"/>
              </a:lnSpc>
              <a:spcBef>
                <a:spcPts val="0"/>
              </a:spcBef>
              <a:buFont typeface="Arial" panose="020B0604020202020204" pitchFamily="34" charset="0"/>
              <a:buChar char="•"/>
            </a:pPr>
            <a:r>
              <a:rPr lang="en-ZA" altLang="en-US" sz="2400" dirty="0" smtClean="0">
                <a:solidFill>
                  <a:srgbClr val="000000"/>
                </a:solidFill>
                <a:latin typeface="+mn-lt"/>
                <a:cs typeface="Calibri" panose="020F0502020204030204" pitchFamily="34" charset="0"/>
              </a:rPr>
              <a:t>Custodian </a:t>
            </a:r>
            <a:r>
              <a:rPr lang="en-ZA" altLang="en-US" sz="2400" dirty="0">
                <a:solidFill>
                  <a:srgbClr val="000000"/>
                </a:solidFill>
                <a:latin typeface="+mn-lt"/>
                <a:cs typeface="Calibri" panose="020F0502020204030204" pitchFamily="34" charset="0"/>
              </a:rPr>
              <a:t>of national climate data</a:t>
            </a:r>
            <a:endParaRPr lang="en-ZA" altLang="en-US" sz="2400" dirty="0">
              <a:latin typeface="+mn-lt"/>
              <a:cs typeface="Calibri" panose="020F0502020204030204" pitchFamily="34" charset="0"/>
            </a:endParaRPr>
          </a:p>
          <a:p>
            <a:pPr marL="1260000" indent="-360000" defTabSz="914400">
              <a:lnSpc>
                <a:spcPct val="200000"/>
              </a:lnSpc>
              <a:spcBef>
                <a:spcPts val="0"/>
              </a:spcBef>
              <a:buFont typeface="Arial" panose="020B0604020202020204" pitchFamily="34" charset="0"/>
              <a:buChar char="•"/>
            </a:pPr>
            <a:r>
              <a:rPr lang="en-ZA" altLang="en-US" sz="2400" dirty="0" smtClean="0">
                <a:solidFill>
                  <a:srgbClr val="000000"/>
                </a:solidFill>
                <a:latin typeface="+mn-lt"/>
                <a:cs typeface="Calibri" panose="020F0502020204030204" pitchFamily="34" charset="0"/>
              </a:rPr>
              <a:t>Coordinate </a:t>
            </a:r>
            <a:r>
              <a:rPr lang="en-ZA" altLang="en-US" sz="2400" dirty="0">
                <a:solidFill>
                  <a:srgbClr val="000000"/>
                </a:solidFill>
                <a:latin typeface="+mn-lt"/>
                <a:cs typeface="Calibri" panose="020F0502020204030204" pitchFamily="34" charset="0"/>
              </a:rPr>
              <a:t>deployment of surface </a:t>
            </a:r>
            <a:r>
              <a:rPr lang="en-ZA" altLang="en-US" sz="2400" dirty="0" smtClean="0">
                <a:solidFill>
                  <a:srgbClr val="000000"/>
                </a:solidFill>
                <a:latin typeface="+mn-lt"/>
                <a:cs typeface="Calibri" panose="020F0502020204030204" pitchFamily="34" charset="0"/>
              </a:rPr>
              <a:t>observation infrastructure </a:t>
            </a:r>
            <a:endParaRPr lang="en-ZA" altLang="en-US" sz="2400" dirty="0">
              <a:latin typeface="+mn-lt"/>
              <a:cs typeface="Calibri" panose="020F0502020204030204" pitchFamily="34" charset="0"/>
            </a:endParaRPr>
          </a:p>
          <a:p>
            <a:pPr marL="1260000" indent="-360000" defTabSz="914400">
              <a:lnSpc>
                <a:spcPct val="200000"/>
              </a:lnSpc>
              <a:spcBef>
                <a:spcPts val="0"/>
              </a:spcBef>
              <a:buFont typeface="Arial" panose="020B0604020202020204" pitchFamily="34" charset="0"/>
              <a:buChar char="•"/>
            </a:pPr>
            <a:r>
              <a:rPr lang="en-ZA" altLang="en-US" sz="2400" dirty="0">
                <a:solidFill>
                  <a:srgbClr val="000000"/>
                </a:solidFill>
                <a:latin typeface="+mn-lt"/>
                <a:cs typeface="Calibri" panose="020F0502020204030204" pitchFamily="34" charset="0"/>
              </a:rPr>
              <a:t>Provide an air quality information service</a:t>
            </a:r>
            <a:endParaRPr lang="en-ZA" altLang="en-US" sz="2400" dirty="0">
              <a:latin typeface="+mn-lt"/>
              <a:cs typeface="Calibri" panose="020F0502020204030204" pitchFamily="34" charset="0"/>
            </a:endParaRPr>
          </a:p>
          <a:p>
            <a:pPr marL="1260000" indent="-360000" defTabSz="914400">
              <a:lnSpc>
                <a:spcPct val="200000"/>
              </a:lnSpc>
              <a:spcBef>
                <a:spcPts val="0"/>
              </a:spcBef>
              <a:buFont typeface="Arial" panose="020B0604020202020204" pitchFamily="34" charset="0"/>
              <a:buChar char="•"/>
            </a:pPr>
            <a:r>
              <a:rPr lang="en-ZA" altLang="en-US" sz="2400" dirty="0">
                <a:solidFill>
                  <a:srgbClr val="000000"/>
                </a:solidFill>
                <a:latin typeface="+mn-lt"/>
                <a:cs typeface="Calibri" panose="020F0502020204030204" pitchFamily="34" charset="0"/>
              </a:rPr>
              <a:t>Research and analysis of historical climate data</a:t>
            </a:r>
            <a:endParaRPr lang="en-ZA" altLang="en-US" sz="2400" dirty="0">
              <a:latin typeface="+mn-lt"/>
              <a:cs typeface="Calibri" panose="020F0502020204030204" pitchFamily="34" charset="0"/>
            </a:endParaRPr>
          </a:p>
          <a:p>
            <a:pPr marL="1260000" indent="-360000" defTabSz="914400">
              <a:lnSpc>
                <a:spcPct val="200000"/>
              </a:lnSpc>
              <a:spcBef>
                <a:spcPts val="0"/>
              </a:spcBef>
              <a:buFont typeface="Arial" panose="020B0604020202020204" pitchFamily="34" charset="0"/>
              <a:buChar char="•"/>
            </a:pPr>
            <a:r>
              <a:rPr lang="en-ZA" altLang="en-US" sz="2400" dirty="0">
                <a:solidFill>
                  <a:srgbClr val="000000"/>
                </a:solidFill>
                <a:latin typeface="+mn-lt"/>
                <a:cs typeface="Calibri" panose="020F0502020204030204" pitchFamily="34" charset="0"/>
              </a:rPr>
              <a:t>Provide a Climate Information Service </a:t>
            </a:r>
            <a:endParaRPr lang="en-ZA" altLang="en-US" sz="2400" dirty="0">
              <a:latin typeface="+mn-lt"/>
              <a:cs typeface="Calibri" panose="020F0502020204030204" pitchFamily="34" charset="0"/>
            </a:endParaRPr>
          </a:p>
          <a:p>
            <a:pPr marL="1260000" indent="-360000" defTabSz="914400">
              <a:lnSpc>
                <a:spcPct val="200000"/>
              </a:lnSpc>
              <a:spcBef>
                <a:spcPts val="0"/>
              </a:spcBef>
              <a:buFont typeface="Arial" panose="020B0604020202020204" pitchFamily="34" charset="0"/>
              <a:buChar char="•"/>
            </a:pPr>
            <a:r>
              <a:rPr lang="en-ZA" altLang="en-US" sz="2400" dirty="0">
                <a:solidFill>
                  <a:srgbClr val="000000"/>
                </a:solidFill>
                <a:latin typeface="+mn-lt"/>
                <a:cs typeface="Calibri" panose="020F0502020204030204" pitchFamily="34" charset="0"/>
              </a:rPr>
              <a:t>Publish the near real-time products</a:t>
            </a:r>
            <a:endParaRPr lang="en-ZA" altLang="en-US" sz="2400" dirty="0">
              <a:latin typeface="+mn-lt"/>
              <a:cs typeface="Calibri" panose="020F0502020204030204" pitchFamily="34"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5"/>
          <p:cNvSpPr>
            <a:spLocks noChangeArrowheads="1"/>
          </p:cNvSpPr>
          <p:nvPr/>
        </p:nvSpPr>
        <p:spPr bwMode="auto">
          <a:xfrm>
            <a:off x="8215313" y="488950"/>
            <a:ext cx="1841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400">
              <a:latin typeface="Calibri" panose="020F0502020204030204" pitchFamily="34" charset="0"/>
            </a:endParaRPr>
          </a:p>
        </p:txBody>
      </p:sp>
      <p:sp>
        <p:nvSpPr>
          <p:cNvPr id="3" name="TextBox 2"/>
          <p:cNvSpPr txBox="1"/>
          <p:nvPr/>
        </p:nvSpPr>
        <p:spPr>
          <a:xfrm>
            <a:off x="0" y="0"/>
            <a:ext cx="9144000" cy="687388"/>
          </a:xfrm>
          <a:prstGeom prst="rect">
            <a:avLst/>
          </a:prstGeom>
          <a:solidFill>
            <a:schemeClr val="accent1">
              <a:lumMod val="40000"/>
              <a:lumOff val="60000"/>
            </a:schemeClr>
          </a:solidFill>
        </p:spPr>
        <p:txBody>
          <a:bodyPr tIns="274320" bIns="274320" anchor="ctr"/>
          <a:lstStyle/>
          <a:p>
            <a:pPr algn="ctr" fontAlgn="auto">
              <a:spcBef>
                <a:spcPts val="0"/>
              </a:spcBef>
              <a:spcAft>
                <a:spcPts val="0"/>
              </a:spcAft>
              <a:defRPr/>
            </a:pPr>
            <a:r>
              <a:rPr lang="en-US" sz="2800" b="1" dirty="0">
                <a:solidFill>
                  <a:srgbClr val="0033CC"/>
                </a:solidFill>
              </a:rPr>
              <a:t> </a:t>
            </a:r>
          </a:p>
        </p:txBody>
      </p:sp>
      <p:sp>
        <p:nvSpPr>
          <p:cNvPr id="9" name="Rectangle 8"/>
          <p:cNvSpPr/>
          <p:nvPr/>
        </p:nvSpPr>
        <p:spPr>
          <a:xfrm>
            <a:off x="539750" y="836613"/>
            <a:ext cx="8305800" cy="5029200"/>
          </a:xfrm>
          <a:prstGeom prst="rect">
            <a:avLst/>
          </a:prstGeom>
          <a:solidFill>
            <a:srgbClr val="FF0000">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chemeClr val="tx1"/>
              </a:solidFill>
            </a:endParaRPr>
          </a:p>
          <a:p>
            <a:pPr algn="ctr" fontAlgn="auto">
              <a:spcBef>
                <a:spcPts val="0"/>
              </a:spcBef>
              <a:spcAft>
                <a:spcPts val="0"/>
              </a:spcAft>
              <a:defRPr/>
            </a:pPr>
            <a:endParaRPr lang="en-US" dirty="0">
              <a:solidFill>
                <a:schemeClr val="tx1"/>
              </a:solidFill>
            </a:endParaRPr>
          </a:p>
          <a:p>
            <a:pPr algn="ctr" fontAlgn="auto">
              <a:spcBef>
                <a:spcPts val="0"/>
              </a:spcBef>
              <a:spcAft>
                <a:spcPts val="0"/>
              </a:spcAft>
              <a:defRPr/>
            </a:pPr>
            <a:endParaRPr lang="en-US" dirty="0">
              <a:solidFill>
                <a:schemeClr val="tx1"/>
              </a:solidFill>
            </a:endParaRPr>
          </a:p>
          <a:p>
            <a:pPr fontAlgn="auto">
              <a:spcBef>
                <a:spcPts val="0"/>
              </a:spcBef>
              <a:spcAft>
                <a:spcPts val="0"/>
              </a:spcAft>
              <a:defRPr/>
            </a:pPr>
            <a:r>
              <a:rPr lang="en-US" dirty="0">
                <a:solidFill>
                  <a:schemeClr val="tx1"/>
                </a:solidFill>
              </a:rPr>
              <a:t>   </a:t>
            </a:r>
          </a:p>
        </p:txBody>
      </p:sp>
      <p:cxnSp>
        <p:nvCxnSpPr>
          <p:cNvPr id="11" name="Straight Connector 10"/>
          <p:cNvCxnSpPr/>
          <p:nvPr/>
        </p:nvCxnSpPr>
        <p:spPr>
          <a:xfrm>
            <a:off x="0" y="6019800"/>
            <a:ext cx="9144000" cy="0"/>
          </a:xfrm>
          <a:prstGeom prst="line">
            <a:avLst/>
          </a:prstGeom>
        </p:spPr>
        <p:style>
          <a:lnRef idx="1">
            <a:schemeClr val="accent1"/>
          </a:lnRef>
          <a:fillRef idx="0">
            <a:schemeClr val="accent1"/>
          </a:fillRef>
          <a:effectRef idx="0">
            <a:schemeClr val="accent1"/>
          </a:effectRef>
          <a:fontRef idx="minor">
            <a:schemeClr val="tx1"/>
          </a:fontRef>
        </p:style>
      </p:cxnSp>
      <p:sp>
        <p:nvSpPr>
          <p:cNvPr id="48136" name="Text Box 1"/>
          <p:cNvSpPr txBox="1">
            <a:spLocks noChangeArrowheads="1"/>
          </p:cNvSpPr>
          <p:nvPr/>
        </p:nvSpPr>
        <p:spPr bwMode="auto">
          <a:xfrm>
            <a:off x="539750" y="0"/>
            <a:ext cx="8280400"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chemeClr val="tx1"/>
                </a:solidFill>
                <a:latin typeface="Arial" panose="020B0604020202020204" pitchFamily="34" charset="0"/>
              </a:defRPr>
            </a:lvl1pPr>
            <a:lvl2pPr marL="742950" indent="-28575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chemeClr val="tx1"/>
                </a:solidFill>
                <a:latin typeface="Arial" panose="020B0604020202020204" pitchFamily="34" charset="0"/>
              </a:defRPr>
            </a:lvl2pPr>
            <a:lvl3pPr marL="1143000" indent="-2286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panose="020B0604020202020204" pitchFamily="34" charset="0"/>
              </a:defRPr>
            </a:lvl3pPr>
            <a:lvl4pPr marL="1600200" indent="-2286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defRPr>
            </a:lvl4pPr>
            <a:lvl5pPr marL="2057400" indent="-2286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defRPr>
            </a:lvl9pPr>
          </a:lstStyle>
          <a:p>
            <a:pPr algn="ctr">
              <a:spcBef>
                <a:spcPct val="0"/>
              </a:spcBef>
              <a:buFontTx/>
              <a:buNone/>
            </a:pPr>
            <a:endParaRPr lang="en-US" altLang="en-US">
              <a:solidFill>
                <a:srgbClr val="000099"/>
              </a:solidFill>
              <a:latin typeface="Calibri" panose="020F0502020204030204" pitchFamily="34" charset="0"/>
            </a:endParaRPr>
          </a:p>
        </p:txBody>
      </p:sp>
      <p:graphicFrame>
        <p:nvGraphicFramePr>
          <p:cNvPr id="10" name="Diagram 9"/>
          <p:cNvGraphicFramePr/>
          <p:nvPr/>
        </p:nvGraphicFramePr>
        <p:xfrm>
          <a:off x="395420" y="1397000"/>
          <a:ext cx="828115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8138" name="Text Box 1"/>
          <p:cNvSpPr txBox="1">
            <a:spLocks noChangeArrowheads="1"/>
          </p:cNvSpPr>
          <p:nvPr/>
        </p:nvSpPr>
        <p:spPr bwMode="auto">
          <a:xfrm>
            <a:off x="539751" y="191353"/>
            <a:ext cx="8136820" cy="645260"/>
          </a:xfrm>
          <a:prstGeom prst="rect">
            <a:avLst/>
          </a:prstGeom>
          <a:solidFill>
            <a:schemeClr val="accent2"/>
          </a:solidFill>
          <a:ln>
            <a:noFill/>
          </a:ln>
          <a:extLst/>
        </p:spPr>
        <p:txBody>
          <a:bodyPr anchor="ctr"/>
          <a:lstStyle>
            <a:lvl1pPr>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chemeClr val="tx1"/>
                </a:solidFill>
                <a:latin typeface="Arial" panose="020B0604020202020204" pitchFamily="34" charset="0"/>
              </a:defRPr>
            </a:lvl1pPr>
            <a:lvl2pPr marL="742950" indent="-28575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chemeClr val="tx1"/>
                </a:solidFill>
                <a:latin typeface="Arial" panose="020B0604020202020204" pitchFamily="34" charset="0"/>
              </a:defRPr>
            </a:lvl2pPr>
            <a:lvl3pPr marL="1143000" indent="-2286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panose="020B0604020202020204" pitchFamily="34" charset="0"/>
              </a:defRPr>
            </a:lvl3pPr>
            <a:lvl4pPr marL="1600200" indent="-2286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defRPr>
            </a:lvl4pPr>
            <a:lvl5pPr marL="2057400" indent="-2286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defRPr>
            </a:lvl9pPr>
          </a:lstStyle>
          <a:p>
            <a:pPr algn="ctr">
              <a:spcBef>
                <a:spcPct val="0"/>
              </a:spcBef>
              <a:buFontTx/>
              <a:buNone/>
            </a:pPr>
            <a:r>
              <a:rPr lang="en-US" altLang="en-US" sz="2400" b="1" kern="0" dirty="0">
                <a:solidFill>
                  <a:srgbClr val="FFFFFF"/>
                </a:solidFill>
                <a:latin typeface="Calibri" panose="020F0502020204030204" pitchFamily="34" charset="0"/>
                <a:ea typeface="+mj-ea"/>
                <a:cs typeface="Arial" panose="020B0604020202020204" pitchFamily="34" charset="0"/>
              </a:rPr>
              <a:t>Requirements</a:t>
            </a:r>
            <a:r>
              <a:rPr lang="en-US" altLang="en-US" sz="2800" b="1" dirty="0">
                <a:solidFill>
                  <a:schemeClr val="accent3"/>
                </a:solidFill>
                <a:latin typeface="Calibri" panose="020F0502020204030204" pitchFamily="34" charset="0"/>
                <a:cs typeface="Tahoma" pitchFamily="34" charset="0"/>
              </a:rPr>
              <a:t> </a:t>
            </a:r>
            <a:r>
              <a:rPr lang="en-US" altLang="en-US" sz="2400" b="1" kern="0" dirty="0">
                <a:solidFill>
                  <a:srgbClr val="FFFFFF"/>
                </a:solidFill>
                <a:latin typeface="Calibri" panose="020F0502020204030204" pitchFamily="34" charset="0"/>
                <a:ea typeface="+mj-ea"/>
                <a:cs typeface="Arial" panose="020B0604020202020204" pitchFamily="34" charset="0"/>
              </a:rPr>
              <a:t>for</a:t>
            </a:r>
            <a:r>
              <a:rPr lang="en-US" altLang="en-US" sz="2800" b="1" dirty="0">
                <a:solidFill>
                  <a:schemeClr val="accent3"/>
                </a:solidFill>
                <a:latin typeface="Calibri" panose="020F0502020204030204" pitchFamily="34" charset="0"/>
                <a:cs typeface="Tahoma" pitchFamily="34" charset="0"/>
              </a:rPr>
              <a:t> </a:t>
            </a:r>
            <a:r>
              <a:rPr lang="en-US" altLang="en-US" sz="2400" b="1" kern="0" dirty="0">
                <a:solidFill>
                  <a:srgbClr val="FFFFFF"/>
                </a:solidFill>
                <a:latin typeface="Calibri" panose="020F0502020204030204" pitchFamily="34" charset="0"/>
                <a:ea typeface="+mj-ea"/>
                <a:cs typeface="Arial" panose="020B0604020202020204" pitchFamily="34" charset="0"/>
              </a:rPr>
              <a:t>provision</a:t>
            </a:r>
            <a:r>
              <a:rPr lang="en-US" altLang="en-US" sz="2800" b="1" dirty="0">
                <a:solidFill>
                  <a:schemeClr val="accent3"/>
                </a:solidFill>
                <a:latin typeface="Calibri" panose="020F0502020204030204" pitchFamily="34" charset="0"/>
                <a:cs typeface="Tahoma" pitchFamily="34" charset="0"/>
              </a:rPr>
              <a:t> </a:t>
            </a:r>
            <a:r>
              <a:rPr lang="en-US" altLang="en-US" sz="2400" b="1" kern="0" dirty="0">
                <a:solidFill>
                  <a:srgbClr val="FFFFFF"/>
                </a:solidFill>
                <a:latin typeface="Calibri" panose="020F0502020204030204" pitchFamily="34" charset="0"/>
                <a:ea typeface="+mj-ea"/>
                <a:cs typeface="Arial" panose="020B0604020202020204" pitchFamily="34" charset="0"/>
              </a:rPr>
              <a:t>of</a:t>
            </a:r>
            <a:r>
              <a:rPr lang="en-US" altLang="en-US" sz="2800" b="1" dirty="0">
                <a:solidFill>
                  <a:schemeClr val="accent3"/>
                </a:solidFill>
                <a:latin typeface="Calibri" panose="020F0502020204030204" pitchFamily="34" charset="0"/>
                <a:cs typeface="Tahoma" pitchFamily="34" charset="0"/>
              </a:rPr>
              <a:t> </a:t>
            </a:r>
            <a:r>
              <a:rPr lang="en-US" altLang="en-US" sz="2400" b="1" kern="0" dirty="0">
                <a:solidFill>
                  <a:srgbClr val="FFFFFF"/>
                </a:solidFill>
                <a:latin typeface="Calibri" panose="020F0502020204030204" pitchFamily="34" charset="0"/>
                <a:ea typeface="+mj-ea"/>
                <a:cs typeface="Arial" panose="020B0604020202020204" pitchFamily="34" charset="0"/>
              </a:rPr>
              <a:t>data</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90141"/>
            <a:ext cx="8229600" cy="485758"/>
          </a:xfrm>
          <a:solidFill>
            <a:schemeClr val="accent2"/>
          </a:solidFill>
        </p:spPr>
        <p:txBody>
          <a:bodyPr/>
          <a:lstStyle/>
          <a:p>
            <a:r>
              <a:rPr lang="en-US" sz="2800" b="1" dirty="0">
                <a:solidFill>
                  <a:srgbClr val="FFFFFF"/>
                </a:solidFill>
                <a:latin typeface="Calibri" panose="020F0502020204030204" pitchFamily="34" charset="0"/>
                <a:cs typeface="Arial" panose="020B0604020202020204" pitchFamily="34" charset="0"/>
              </a:rPr>
              <a:t>Research &amp; Development Activities</a:t>
            </a:r>
            <a:endParaRPr lang="en-ZA" sz="2800" dirty="0"/>
          </a:p>
        </p:txBody>
      </p:sp>
      <p:sp>
        <p:nvSpPr>
          <p:cNvPr id="3" name="Content Placeholder 2"/>
          <p:cNvSpPr>
            <a:spLocks noGrp="1"/>
          </p:cNvSpPr>
          <p:nvPr>
            <p:ph idx="1"/>
          </p:nvPr>
        </p:nvSpPr>
        <p:spPr/>
        <p:txBody>
          <a:bodyPr/>
          <a:lstStyle/>
          <a:p>
            <a:pPr marL="0" indent="0">
              <a:buNone/>
            </a:pPr>
            <a:r>
              <a:rPr lang="en-ZA" sz="2400" dirty="0">
                <a:solidFill>
                  <a:schemeClr val="accent2"/>
                </a:solidFill>
              </a:rPr>
              <a:t>Research priority </a:t>
            </a:r>
            <a:r>
              <a:rPr lang="en-ZA" sz="2400" dirty="0" smtClean="0">
                <a:solidFill>
                  <a:schemeClr val="accent2"/>
                </a:solidFill>
              </a:rPr>
              <a:t>areas</a:t>
            </a:r>
          </a:p>
          <a:p>
            <a:pPr marL="0" indent="0">
              <a:buNone/>
            </a:pPr>
            <a:r>
              <a:rPr lang="en-ZA" sz="1800" dirty="0" smtClean="0"/>
              <a:t>The </a:t>
            </a:r>
            <a:r>
              <a:rPr lang="en-ZA" sz="1800" dirty="0"/>
              <a:t>SAWS is involved in research </a:t>
            </a:r>
            <a:r>
              <a:rPr lang="en-ZA" sz="1800" dirty="0" smtClean="0"/>
              <a:t>initiatives (several </a:t>
            </a:r>
            <a:r>
              <a:rPr lang="en-ZA" sz="1800" dirty="0"/>
              <a:t>in collaboration with other academic and research institutes locally and </a:t>
            </a:r>
            <a:r>
              <a:rPr lang="en-ZA" sz="1800" dirty="0" smtClean="0"/>
              <a:t>internationally) to </a:t>
            </a:r>
            <a:r>
              <a:rPr lang="en-ZA" sz="1800" dirty="0"/>
              <a:t>ensure that its services are </a:t>
            </a:r>
            <a:r>
              <a:rPr lang="en-ZA" sz="1800" dirty="0" smtClean="0"/>
              <a:t>improved and </a:t>
            </a:r>
            <a:r>
              <a:rPr lang="en-US" altLang="en-US" sz="1800" dirty="0" smtClean="0"/>
              <a:t>focuses </a:t>
            </a:r>
            <a:r>
              <a:rPr lang="en-US" altLang="en-US" sz="1800" dirty="0"/>
              <a:t>on developing products for reducing risks and severe weather warnings on all time scales</a:t>
            </a:r>
            <a:endParaRPr lang="en-ZA" sz="1800" dirty="0"/>
          </a:p>
          <a:p>
            <a:pPr marL="0" indent="0">
              <a:buNone/>
            </a:pPr>
            <a:endParaRPr lang="en-ZA" sz="1800" dirty="0" smtClean="0"/>
          </a:p>
          <a:p>
            <a:pPr marL="720000"/>
            <a:r>
              <a:rPr lang="en-ZA" sz="2000" dirty="0" smtClean="0"/>
              <a:t>Early </a:t>
            </a:r>
            <a:r>
              <a:rPr lang="en-ZA" sz="2000" dirty="0"/>
              <a:t>warning </a:t>
            </a:r>
            <a:r>
              <a:rPr lang="en-ZA" sz="2000" dirty="0" smtClean="0"/>
              <a:t>service</a:t>
            </a:r>
          </a:p>
          <a:p>
            <a:pPr marL="720000"/>
            <a:r>
              <a:rPr lang="en-ZA" sz="2000" dirty="0" smtClean="0"/>
              <a:t>Numerical </a:t>
            </a:r>
            <a:r>
              <a:rPr lang="en-ZA" sz="2000" dirty="0"/>
              <a:t>weather </a:t>
            </a:r>
            <a:r>
              <a:rPr lang="en-ZA" sz="2000" dirty="0" smtClean="0"/>
              <a:t>prediction</a:t>
            </a:r>
          </a:p>
          <a:p>
            <a:pPr marL="720000"/>
            <a:r>
              <a:rPr lang="en-ZA" sz="2000" dirty="0" smtClean="0"/>
              <a:t>Climate change</a:t>
            </a:r>
          </a:p>
          <a:p>
            <a:pPr marL="720000"/>
            <a:r>
              <a:rPr lang="en-ZA" sz="2000" dirty="0" smtClean="0"/>
              <a:t>Air </a:t>
            </a:r>
            <a:r>
              <a:rPr lang="en-ZA" sz="2000" dirty="0"/>
              <a:t>quality, atmospheric monitoring and </a:t>
            </a:r>
            <a:r>
              <a:rPr lang="en-ZA" sz="2000" dirty="0" smtClean="0"/>
              <a:t>research Science/social </a:t>
            </a:r>
            <a:r>
              <a:rPr lang="en-ZA" sz="2000" dirty="0"/>
              <a:t>impact </a:t>
            </a:r>
            <a:r>
              <a:rPr lang="en-ZA" sz="2000" dirty="0" smtClean="0"/>
              <a:t>research</a:t>
            </a:r>
          </a:p>
          <a:p>
            <a:pPr marL="720000"/>
            <a:r>
              <a:rPr lang="en-ZA" sz="2000" dirty="0" smtClean="0"/>
              <a:t>Technology development</a:t>
            </a:r>
          </a:p>
          <a:p>
            <a:pPr marL="0" indent="0">
              <a:buNone/>
            </a:pPr>
            <a:endParaRPr lang="en-US" altLang="en-US" sz="1800" dirty="0" smtClean="0"/>
          </a:p>
          <a:p>
            <a:pPr marL="0" indent="0">
              <a:buNone/>
            </a:pPr>
            <a:endParaRPr lang="en-ZA" sz="2400" dirty="0"/>
          </a:p>
        </p:txBody>
      </p:sp>
    </p:spTree>
    <p:extLst>
      <p:ext uri="{BB962C8B-B14F-4D97-AF65-F5344CB8AC3E}">
        <p14:creationId xmlns:p14="http://schemas.microsoft.com/office/powerpoint/2010/main" val="192688850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10886"/>
          </a:xfrm>
          <a:solidFill>
            <a:schemeClr val="accent2"/>
          </a:solidFill>
        </p:spPr>
        <p:txBody>
          <a:bodyPr/>
          <a:lstStyle/>
          <a:p>
            <a:r>
              <a:rPr lang="en-ZA" sz="2800" b="1" dirty="0" smtClean="0">
                <a:solidFill>
                  <a:srgbClr val="FFFFFF"/>
                </a:solidFill>
                <a:latin typeface="Calibri" panose="020F0502020204030204" pitchFamily="34" charset="0"/>
                <a:cs typeface="Arial" panose="020B0604020202020204" pitchFamily="34" charset="0"/>
              </a:rPr>
              <a:t>Human resources &amp; Skills</a:t>
            </a:r>
            <a:r>
              <a:rPr lang="en-ZA" b="1" dirty="0" smtClean="0"/>
              <a:t> </a:t>
            </a:r>
            <a:r>
              <a:rPr lang="en-ZA" sz="2800" b="1" dirty="0">
                <a:solidFill>
                  <a:srgbClr val="FFFFFF"/>
                </a:solidFill>
                <a:latin typeface="Calibri" panose="020F0502020204030204" pitchFamily="34" charset="0"/>
                <a:cs typeface="Arial" panose="020B0604020202020204" pitchFamily="34" charset="0"/>
              </a:rPr>
              <a:t>development</a:t>
            </a:r>
          </a:p>
        </p:txBody>
      </p:sp>
      <p:sp>
        <p:nvSpPr>
          <p:cNvPr id="3" name="Content Placeholder 2"/>
          <p:cNvSpPr>
            <a:spLocks noGrp="1"/>
          </p:cNvSpPr>
          <p:nvPr>
            <p:ph idx="1"/>
          </p:nvPr>
        </p:nvSpPr>
        <p:spPr/>
        <p:txBody>
          <a:bodyPr/>
          <a:lstStyle/>
          <a:p>
            <a:pPr marL="720000">
              <a:lnSpc>
                <a:spcPct val="150000"/>
              </a:lnSpc>
              <a:spcBef>
                <a:spcPts val="0"/>
              </a:spcBef>
            </a:pPr>
            <a:r>
              <a:rPr lang="en-ZA" sz="1400" dirty="0" smtClean="0"/>
              <a:t>SAWS has a staff complement of 429</a:t>
            </a:r>
          </a:p>
          <a:p>
            <a:pPr marL="720000">
              <a:lnSpc>
                <a:spcPct val="150000"/>
              </a:lnSpc>
              <a:spcBef>
                <a:spcPts val="0"/>
              </a:spcBef>
            </a:pPr>
            <a:r>
              <a:rPr lang="en-ZA" sz="1400" dirty="0" smtClean="0"/>
              <a:t>SAWS </a:t>
            </a:r>
            <a:r>
              <a:rPr lang="en-ZA" sz="1400" dirty="0"/>
              <a:t>has long recognised the importance of investing in the development of human </a:t>
            </a:r>
            <a:r>
              <a:rPr lang="en-ZA" sz="1400" dirty="0" smtClean="0"/>
              <a:t>talent</a:t>
            </a:r>
          </a:p>
          <a:p>
            <a:pPr marL="720000">
              <a:lnSpc>
                <a:spcPct val="150000"/>
              </a:lnSpc>
              <a:spcBef>
                <a:spcPts val="0"/>
              </a:spcBef>
            </a:pPr>
            <a:r>
              <a:rPr lang="en-ZA" sz="1400" dirty="0"/>
              <a:t>The organisation’s aim is to broaden access to education for previously disadvantaged and academically competent learners, and to contribute to South Africa’s national goals by expanding the skills base</a:t>
            </a:r>
          </a:p>
          <a:p>
            <a:pPr marL="720000">
              <a:lnSpc>
                <a:spcPct val="150000"/>
              </a:lnSpc>
              <a:spcBef>
                <a:spcPts val="0"/>
              </a:spcBef>
            </a:pPr>
            <a:r>
              <a:rPr lang="en-ZA" sz="1400" dirty="0" smtClean="0"/>
              <a:t>SAWS </a:t>
            </a:r>
            <a:r>
              <a:rPr lang="en-ZA" sz="1400" dirty="0"/>
              <a:t>endows bursaries to learners in order to enable the organisation to meet its growing need for skilled </a:t>
            </a:r>
            <a:r>
              <a:rPr lang="en-ZA" sz="1400" dirty="0" smtClean="0"/>
              <a:t>personnel in various fields of speciality</a:t>
            </a:r>
            <a:endParaRPr lang="en-ZA" sz="1400" dirty="0"/>
          </a:p>
          <a:p>
            <a:endParaRPr lang="en-ZA" sz="1400" dirty="0"/>
          </a:p>
          <a:p>
            <a:endParaRPr lang="en-ZA" sz="1400" dirty="0"/>
          </a:p>
        </p:txBody>
      </p:sp>
    </p:spTree>
    <p:extLst>
      <p:ext uri="{BB962C8B-B14F-4D97-AF65-F5344CB8AC3E}">
        <p14:creationId xmlns:p14="http://schemas.microsoft.com/office/powerpoint/2010/main" val="312909619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p:cNvSpPr>
            <a:spLocks noGrp="1"/>
          </p:cNvSpPr>
          <p:nvPr>
            <p:ph type="title"/>
          </p:nvPr>
        </p:nvSpPr>
        <p:spPr>
          <a:xfrm>
            <a:off x="152400" y="250257"/>
            <a:ext cx="8763000" cy="838200"/>
          </a:xfrm>
          <a:solidFill>
            <a:schemeClr val="accent2"/>
          </a:solidFill>
        </p:spPr>
        <p:txBody>
          <a:bodyPr/>
          <a:lstStyle/>
          <a:p>
            <a:pPr>
              <a:spcBef>
                <a:spcPct val="20000"/>
              </a:spcBef>
              <a:defRPr/>
            </a:pPr>
            <a:r>
              <a:rPr lang="en-US" altLang="en-US" sz="2400" b="1" dirty="0">
                <a:solidFill>
                  <a:srgbClr val="FFFFFF"/>
                </a:solidFill>
                <a:latin typeface="Calibri" panose="020F0502020204030204" pitchFamily="34" charset="0"/>
                <a:cs typeface="Arial" panose="020B0604020202020204" pitchFamily="34" charset="0"/>
              </a:rPr>
              <a:t>South African Air Quality Information System</a:t>
            </a:r>
            <a:br>
              <a:rPr lang="en-US" altLang="en-US" sz="2400" b="1" dirty="0">
                <a:solidFill>
                  <a:srgbClr val="FFFFFF"/>
                </a:solidFill>
                <a:latin typeface="Calibri" panose="020F0502020204030204" pitchFamily="34" charset="0"/>
                <a:cs typeface="Arial" panose="020B0604020202020204" pitchFamily="34" charset="0"/>
              </a:rPr>
            </a:br>
            <a:r>
              <a:rPr lang="en-US" altLang="en-US" sz="2400" b="1" dirty="0">
                <a:solidFill>
                  <a:srgbClr val="FFFFFF"/>
                </a:solidFill>
                <a:latin typeface="Calibri" panose="020F0502020204030204" pitchFamily="34" charset="0"/>
                <a:cs typeface="Arial" panose="020B0604020202020204" pitchFamily="34" charset="0"/>
              </a:rPr>
              <a:t>(SAAQIS)</a:t>
            </a:r>
          </a:p>
        </p:txBody>
      </p:sp>
      <p:sp>
        <p:nvSpPr>
          <p:cNvPr id="4099" name="Content Placeholder 2"/>
          <p:cNvSpPr>
            <a:spLocks noGrp="1"/>
          </p:cNvSpPr>
          <p:nvPr>
            <p:ph idx="1"/>
          </p:nvPr>
        </p:nvSpPr>
        <p:spPr>
          <a:xfrm>
            <a:off x="152400" y="1295400"/>
            <a:ext cx="4495800" cy="2057400"/>
          </a:xfrm>
          <a:ln w="15875">
            <a:solidFill>
              <a:schemeClr val="tx1"/>
            </a:solidFill>
          </a:ln>
        </p:spPr>
        <p:txBody>
          <a:bodyPr/>
          <a:lstStyle/>
          <a:p>
            <a:pPr marL="0" lvl="1" indent="0" algn="ctr">
              <a:buFontTx/>
              <a:buNone/>
              <a:defRPr/>
            </a:pPr>
            <a:r>
              <a:rPr lang="en-US" sz="2400" b="1" dirty="0" smtClean="0"/>
              <a:t>Objectives      </a:t>
            </a:r>
          </a:p>
          <a:p>
            <a:pPr marL="0" lvl="2" indent="0">
              <a:buFont typeface="Arial" pitchFamily="34" charset="0"/>
              <a:buChar char="•"/>
              <a:defRPr/>
            </a:pPr>
            <a:r>
              <a:rPr lang="en-US" sz="1700" dirty="0" smtClean="0"/>
              <a:t>Allow public access to air quality information</a:t>
            </a:r>
          </a:p>
          <a:p>
            <a:pPr marL="0" lvl="2" indent="0">
              <a:buFont typeface="Arial" pitchFamily="34" charset="0"/>
              <a:buChar char="•"/>
              <a:defRPr/>
            </a:pPr>
            <a:r>
              <a:rPr lang="en-US" sz="1700" dirty="0" smtClean="0"/>
              <a:t>Provide different stakeholders with different useful on-line applications</a:t>
            </a:r>
          </a:p>
          <a:p>
            <a:pPr marL="0" lvl="2" indent="0">
              <a:buFont typeface="Arial" pitchFamily="34" charset="0"/>
              <a:buChar char="•"/>
              <a:defRPr/>
            </a:pPr>
            <a:r>
              <a:rPr lang="en-US" sz="1700" dirty="0" smtClean="0"/>
              <a:t>Informed decision making</a:t>
            </a:r>
          </a:p>
          <a:p>
            <a:pPr marL="0" lvl="2" indent="0">
              <a:buFont typeface="Arial" pitchFamily="34" charset="0"/>
              <a:buChar char="•"/>
              <a:defRPr/>
            </a:pPr>
            <a:r>
              <a:rPr lang="en-US" sz="1700" dirty="0" smtClean="0"/>
              <a:t>Build capacity in air quality management</a:t>
            </a:r>
          </a:p>
          <a:p>
            <a:pPr lvl="1">
              <a:defRPr/>
            </a:pPr>
            <a:endParaRPr lang="en-US" sz="2400" dirty="0" smtClean="0"/>
          </a:p>
        </p:txBody>
      </p:sp>
      <p:pic>
        <p:nvPicPr>
          <p:cNvPr id="54276" name="Picture 5"/>
          <p:cNvPicPr>
            <a:picLocks noChangeAspect="1" noChangeArrowheads="1"/>
          </p:cNvPicPr>
          <p:nvPr/>
        </p:nvPicPr>
        <p:blipFill>
          <a:blip r:embed="rId3">
            <a:extLst>
              <a:ext uri="{28A0092B-C50C-407E-A947-70E740481C1C}">
                <a14:useLocalDpi xmlns:a14="http://schemas.microsoft.com/office/drawing/2010/main" val="0"/>
              </a:ext>
            </a:extLst>
          </a:blip>
          <a:srcRect l="15894" t="15375" r="17146" b="4343"/>
          <a:stretch>
            <a:fillRect/>
          </a:stretch>
        </p:blipFill>
        <p:spPr bwMode="auto">
          <a:xfrm>
            <a:off x="4876800" y="2362200"/>
            <a:ext cx="4038600" cy="3352800"/>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Content Placeholder 2"/>
          <p:cNvSpPr>
            <a:spLocks noGrp="1"/>
          </p:cNvSpPr>
          <p:nvPr>
            <p:ph idx="1"/>
          </p:nvPr>
        </p:nvSpPr>
        <p:spPr>
          <a:xfrm>
            <a:off x="304800" y="152400"/>
            <a:ext cx="8534400" cy="3421063"/>
          </a:xfrm>
          <a:ln w="22225">
            <a:solidFill>
              <a:schemeClr val="tx1"/>
            </a:solidFill>
            <a:miter lim="800000"/>
            <a:headEnd/>
            <a:tailEnd/>
          </a:ln>
        </p:spPr>
        <p:txBody>
          <a:bodyPr/>
          <a:lstStyle/>
          <a:p>
            <a:pPr algn="ctr">
              <a:buFontTx/>
              <a:buNone/>
            </a:pPr>
            <a:r>
              <a:rPr lang="en-US" altLang="en-US" sz="2400" b="1" smtClean="0"/>
              <a:t>SAAQIS Website Applications</a:t>
            </a:r>
          </a:p>
          <a:p>
            <a:pPr lvl="1"/>
            <a:r>
              <a:rPr lang="en-US" altLang="en-US" sz="2000" smtClean="0"/>
              <a:t>Central Repository for Air Quality (AQ) Documents &amp; Scientific Publications</a:t>
            </a:r>
          </a:p>
          <a:p>
            <a:pPr lvl="1"/>
            <a:r>
              <a:rPr lang="en-US" altLang="en-US" sz="2000" smtClean="0"/>
              <a:t>National AQ Data Storage</a:t>
            </a:r>
          </a:p>
          <a:p>
            <a:pPr lvl="1"/>
            <a:r>
              <a:rPr lang="en-US" altLang="en-US" sz="2000" smtClean="0"/>
              <a:t>Access to National AQ Officials Contact Details</a:t>
            </a:r>
          </a:p>
          <a:p>
            <a:pPr lvl="1"/>
            <a:r>
              <a:rPr lang="en-US" altLang="en-US" sz="2000" smtClean="0"/>
              <a:t>Mapping of AQ stations across SA</a:t>
            </a:r>
          </a:p>
          <a:p>
            <a:pPr lvl="1"/>
            <a:r>
              <a:rPr lang="en-US" altLang="en-US" sz="2000" smtClean="0"/>
              <a:t>Public Data Requests Utility (CSV files, 10 min, 1hr, 24hr, monthly and annual data resolution)</a:t>
            </a:r>
          </a:p>
          <a:p>
            <a:pPr lvl="1"/>
            <a:r>
              <a:rPr lang="en-US" altLang="en-US" sz="2000" smtClean="0"/>
              <a:t>Upcoming AQ Events and Recent News Reporting</a:t>
            </a:r>
          </a:p>
          <a:p>
            <a:pPr lvl="1"/>
            <a:endParaRPr lang="en-US" altLang="en-US" smtClean="0"/>
          </a:p>
          <a:p>
            <a:endParaRPr lang="en-US" altLang="en-US" smtClean="0"/>
          </a:p>
        </p:txBody>
      </p:sp>
      <p:pic>
        <p:nvPicPr>
          <p:cNvPr id="552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00" y="3429000"/>
            <a:ext cx="4495800" cy="3429000"/>
          </a:xfrm>
          <a:prstGeom prst="rect">
            <a:avLst/>
          </a:prstGeom>
          <a:noFill/>
          <a:ln w="222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5530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91100" y="3573463"/>
            <a:ext cx="3886200" cy="3124200"/>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55301" name="Rectangle 2"/>
          <p:cNvSpPr>
            <a:spLocks noChangeArrowheads="1"/>
          </p:cNvSpPr>
          <p:nvPr/>
        </p:nvSpPr>
        <p:spPr bwMode="auto">
          <a:xfrm>
            <a:off x="4953000" y="6172200"/>
            <a:ext cx="1981200"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1600">
                <a:solidFill>
                  <a:srgbClr val="1F497D"/>
                </a:solidFill>
                <a:cs typeface="Times New Roman" panose="02020603050405020304" pitchFamily="18" charset="0"/>
                <a:hlinkClick r:id="rId4"/>
              </a:rPr>
              <a:t>http://www.saaqis.org.za</a:t>
            </a:r>
            <a:endParaRPr lang="en-US" altLang="en-US" sz="1600"/>
          </a:p>
        </p:txBody>
      </p:sp>
      <p:sp>
        <p:nvSpPr>
          <p:cNvPr id="55303" name="Rectangle 7"/>
          <p:cNvSpPr>
            <a:spLocks noChangeArrowheads="1"/>
          </p:cNvSpPr>
          <p:nvPr/>
        </p:nvSpPr>
        <p:spPr bwMode="auto">
          <a:xfrm>
            <a:off x="1143000" y="6400800"/>
            <a:ext cx="2036763" cy="19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1000" dirty="0"/>
              <a:t>REFERENCE: SAWS-PPT-ESKOM-2011-006.1</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ext Box 3"/>
          <p:cNvSpPr txBox="1">
            <a:spLocks noChangeArrowheads="1"/>
          </p:cNvSpPr>
          <p:nvPr/>
        </p:nvSpPr>
        <p:spPr bwMode="auto">
          <a:xfrm>
            <a:off x="441325" y="1641475"/>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400">
              <a:latin typeface="Calibri" panose="020F0502020204030204" pitchFamily="34" charset="0"/>
            </a:endParaRPr>
          </a:p>
        </p:txBody>
      </p:sp>
      <p:sp>
        <p:nvSpPr>
          <p:cNvPr id="7" name="Subtitle 6"/>
          <p:cNvSpPr>
            <a:spLocks noGrp="1"/>
          </p:cNvSpPr>
          <p:nvPr>
            <p:ph type="subTitle" idx="1"/>
          </p:nvPr>
        </p:nvSpPr>
        <p:spPr>
          <a:xfrm>
            <a:off x="533400" y="381000"/>
            <a:ext cx="8382000" cy="571901"/>
          </a:xfrm>
          <a:solidFill>
            <a:schemeClr val="accent2"/>
          </a:solidFill>
        </p:spPr>
        <p:txBody>
          <a:bodyPr/>
          <a:lstStyle/>
          <a:p>
            <a:pPr>
              <a:buFont typeface="Arial" pitchFamily="34" charset="0"/>
              <a:buNone/>
              <a:defRPr/>
            </a:pPr>
            <a:r>
              <a:rPr lang="en-US" sz="2400" b="1" dirty="0">
                <a:solidFill>
                  <a:srgbClr val="FFFFFF"/>
                </a:solidFill>
                <a:latin typeface="Calibri" panose="020F0502020204030204" pitchFamily="34" charset="0"/>
                <a:ea typeface="+mj-ea"/>
                <a:cs typeface="Arial" panose="020B0604020202020204" pitchFamily="34" charset="0"/>
              </a:rPr>
              <a:t>Technical Service Activities</a:t>
            </a:r>
          </a:p>
          <a:p>
            <a:pPr>
              <a:buFont typeface="Arial" pitchFamily="34" charset="0"/>
              <a:buNone/>
              <a:defRPr/>
            </a:pPr>
            <a:endParaRPr lang="en-US" sz="4000" dirty="0" smtClean="0">
              <a:solidFill>
                <a:schemeClr val="accent5">
                  <a:lumMod val="50000"/>
                </a:schemeClr>
              </a:solidFill>
              <a:latin typeface="Tahoma" pitchFamily="34" charset="0"/>
              <a:cs typeface="Tahoma" pitchFamily="34" charset="0"/>
            </a:endParaRPr>
          </a:p>
          <a:p>
            <a:pPr>
              <a:buFont typeface="Arial" pitchFamily="34" charset="0"/>
              <a:buNone/>
              <a:defRPr/>
            </a:pPr>
            <a:r>
              <a:rPr lang="en-US" dirty="0" smtClean="0">
                <a:solidFill>
                  <a:schemeClr val="accent5">
                    <a:lumMod val="50000"/>
                  </a:schemeClr>
                </a:solidFill>
                <a:latin typeface="Tahoma" pitchFamily="34" charset="0"/>
                <a:cs typeface="Tahoma" pitchFamily="34" charset="0"/>
              </a:rPr>
              <a:t>                                           </a:t>
            </a:r>
            <a:endParaRPr lang="en-US" dirty="0"/>
          </a:p>
        </p:txBody>
      </p:sp>
      <p:sp>
        <p:nvSpPr>
          <p:cNvPr id="56325" name="Rectangle 4"/>
          <p:cNvSpPr>
            <a:spLocks noChangeArrowheads="1"/>
          </p:cNvSpPr>
          <p:nvPr/>
        </p:nvSpPr>
        <p:spPr bwMode="auto">
          <a:xfrm>
            <a:off x="625475" y="1257300"/>
            <a:ext cx="7086600"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ZA" altLang="en-US" sz="2400" dirty="0">
                <a:latin typeface="+mn-lt"/>
                <a:cs typeface="Calibri" panose="020F0502020204030204" pitchFamily="34" charset="0"/>
              </a:rPr>
              <a:t>Accountable for the </a:t>
            </a:r>
            <a:r>
              <a:rPr lang="en-ZA" altLang="en-US" sz="2400" dirty="0">
                <a:solidFill>
                  <a:srgbClr val="C00000"/>
                </a:solidFill>
                <a:latin typeface="+mn-lt"/>
                <a:cs typeface="Calibri" panose="020F0502020204030204" pitchFamily="34" charset="0"/>
              </a:rPr>
              <a:t>support and maintenance </a:t>
            </a:r>
            <a:r>
              <a:rPr lang="en-ZA" altLang="en-US" sz="2400" dirty="0">
                <a:latin typeface="+mn-lt"/>
                <a:cs typeface="Calibri" panose="020F0502020204030204" pitchFamily="34" charset="0"/>
              </a:rPr>
              <a:t>of observation network….such as </a:t>
            </a:r>
            <a:endParaRPr lang="en-ZA" altLang="en-US" sz="2400" dirty="0" smtClean="0">
              <a:latin typeface="+mn-lt"/>
              <a:cs typeface="Calibri" panose="020F0502020204030204" pitchFamily="34" charset="0"/>
            </a:endParaRPr>
          </a:p>
          <a:p>
            <a:pPr marL="342900" indent="-342900">
              <a:spcBef>
                <a:spcPct val="0"/>
              </a:spcBef>
            </a:pPr>
            <a:r>
              <a:rPr lang="en-ZA" altLang="en-US" sz="2400" dirty="0">
                <a:latin typeface="+mn-lt"/>
                <a:cs typeface="Calibri" panose="020F0502020204030204" pitchFamily="34" charset="0"/>
              </a:rPr>
              <a:t>RADAR</a:t>
            </a:r>
          </a:p>
          <a:p>
            <a:pPr marL="342900" indent="-342900">
              <a:spcBef>
                <a:spcPct val="0"/>
              </a:spcBef>
            </a:pPr>
            <a:r>
              <a:rPr lang="en-ZA" altLang="en-US" sz="2400" dirty="0">
                <a:latin typeface="+mn-lt"/>
                <a:cs typeface="Calibri" panose="020F0502020204030204" pitchFamily="34" charset="0"/>
              </a:rPr>
              <a:t>LDN </a:t>
            </a:r>
          </a:p>
          <a:p>
            <a:pPr>
              <a:spcBef>
                <a:spcPct val="0"/>
              </a:spcBef>
              <a:buFontTx/>
              <a:buNone/>
            </a:pPr>
            <a:r>
              <a:rPr lang="en-ZA" altLang="en-US" sz="2400" dirty="0">
                <a:latin typeface="+mn-lt"/>
                <a:cs typeface="Calibri" panose="020F0502020204030204" pitchFamily="34" charset="0"/>
              </a:rPr>
              <a:t>  </a:t>
            </a:r>
          </a:p>
          <a:p>
            <a:pPr>
              <a:spcBef>
                <a:spcPct val="0"/>
              </a:spcBef>
              <a:buFontTx/>
              <a:buNone/>
            </a:pPr>
            <a:r>
              <a:rPr lang="en-ZA" altLang="en-US" sz="2400" dirty="0">
                <a:latin typeface="+mn-lt"/>
                <a:cs typeface="Calibri" panose="020F0502020204030204" pitchFamily="34" charset="0"/>
              </a:rPr>
              <a:t>Responsible for manufacturing function of SAWS for</a:t>
            </a:r>
          </a:p>
          <a:p>
            <a:pPr lvl="1">
              <a:spcBef>
                <a:spcPct val="0"/>
              </a:spcBef>
              <a:buFont typeface="Arial" panose="020B0604020202020204" pitchFamily="34" charset="0"/>
              <a:buChar char="•"/>
            </a:pPr>
            <a:r>
              <a:rPr lang="en-ZA" altLang="en-US" sz="2400" dirty="0">
                <a:latin typeface="+mn-lt"/>
                <a:cs typeface="Calibri" panose="020F0502020204030204" pitchFamily="34" charset="0"/>
              </a:rPr>
              <a:t>   AWS</a:t>
            </a:r>
          </a:p>
          <a:p>
            <a:pPr lvl="1">
              <a:spcBef>
                <a:spcPct val="0"/>
              </a:spcBef>
              <a:buFont typeface="Arial" panose="020B0604020202020204" pitchFamily="34" charset="0"/>
              <a:buChar char="•"/>
            </a:pPr>
            <a:endParaRPr lang="en-ZA" altLang="en-US" sz="2400" dirty="0">
              <a:latin typeface="+mn-lt"/>
              <a:cs typeface="Calibri" panose="020F0502020204030204" pitchFamily="34" charset="0"/>
            </a:endParaRPr>
          </a:p>
          <a:p>
            <a:pPr lvl="1">
              <a:spcBef>
                <a:spcPct val="0"/>
              </a:spcBef>
              <a:buFont typeface="Arial" panose="020B0604020202020204" pitchFamily="34" charset="0"/>
              <a:buChar char="•"/>
            </a:pPr>
            <a:r>
              <a:rPr lang="en-ZA" altLang="en-US" sz="2400" dirty="0">
                <a:latin typeface="+mn-lt"/>
                <a:cs typeface="Calibri" panose="020F0502020204030204" pitchFamily="34" charset="0"/>
              </a:rPr>
              <a:t>  ARS</a:t>
            </a:r>
          </a:p>
          <a:p>
            <a:pPr lvl="1">
              <a:spcBef>
                <a:spcPct val="0"/>
              </a:spcBef>
              <a:buNone/>
            </a:pPr>
            <a:endParaRPr lang="en-ZA" altLang="en-US" sz="2400" dirty="0">
              <a:latin typeface="+mn-lt"/>
              <a:cs typeface="Calibri" panose="020F0502020204030204" pitchFamily="34" charset="0"/>
            </a:endParaRPr>
          </a:p>
        </p:txBody>
      </p:sp>
      <p:pic>
        <p:nvPicPr>
          <p:cNvPr id="563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19451" y="3470213"/>
            <a:ext cx="319405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Content Placeholder 2"/>
          <p:cNvSpPr>
            <a:spLocks noGrp="1"/>
          </p:cNvSpPr>
          <p:nvPr>
            <p:ph idx="1"/>
          </p:nvPr>
        </p:nvSpPr>
        <p:spPr>
          <a:xfrm>
            <a:off x="685800" y="725488"/>
            <a:ext cx="7772400" cy="5519737"/>
          </a:xfrm>
        </p:spPr>
        <p:txBody>
          <a:bodyPr/>
          <a:lstStyle/>
          <a:p>
            <a:endParaRPr lang="en-ZA" altLang="en-US" sz="2000" dirty="0" smtClean="0">
              <a:cs typeface="Calibri" panose="020F0502020204030204" pitchFamily="34" charset="0"/>
            </a:endParaRPr>
          </a:p>
          <a:p>
            <a:r>
              <a:rPr lang="en-ZA" altLang="en-US" sz="2000" dirty="0" smtClean="0">
                <a:cs typeface="Calibri" panose="020F0502020204030204" pitchFamily="34" charset="0"/>
              </a:rPr>
              <a:t>accountable for the </a:t>
            </a:r>
            <a:r>
              <a:rPr lang="en-ZA" altLang="en-US" sz="2000" dirty="0" smtClean="0">
                <a:solidFill>
                  <a:srgbClr val="C00000"/>
                </a:solidFill>
                <a:cs typeface="Calibri" panose="020F0502020204030204" pitchFamily="34" charset="0"/>
              </a:rPr>
              <a:t>support and maintenance </a:t>
            </a:r>
            <a:r>
              <a:rPr lang="en-ZA" altLang="en-US" sz="2000" dirty="0" smtClean="0">
                <a:cs typeface="Calibri" panose="020F0502020204030204" pitchFamily="34" charset="0"/>
              </a:rPr>
              <a:t>of all computer applications and systems, hardware and software</a:t>
            </a:r>
          </a:p>
          <a:p>
            <a:pPr>
              <a:buFontTx/>
              <a:buNone/>
            </a:pPr>
            <a:endParaRPr lang="en-ZA" altLang="en-US" sz="2000" dirty="0" smtClean="0">
              <a:cs typeface="Calibri" panose="020F0502020204030204" pitchFamily="34" charset="0"/>
            </a:endParaRPr>
          </a:p>
          <a:p>
            <a:r>
              <a:rPr lang="en-ZA" altLang="en-US" sz="2000" dirty="0" smtClean="0">
                <a:cs typeface="Calibri" panose="020F0502020204030204" pitchFamily="34" charset="0"/>
              </a:rPr>
              <a:t>involved in the </a:t>
            </a:r>
            <a:r>
              <a:rPr lang="en-ZA" altLang="en-US" sz="2000" dirty="0" smtClean="0">
                <a:solidFill>
                  <a:srgbClr val="C00000"/>
                </a:solidFill>
                <a:cs typeface="Calibri" panose="020F0502020204030204" pitchFamily="34" charset="0"/>
              </a:rPr>
              <a:t>design and development </a:t>
            </a:r>
            <a:r>
              <a:rPr lang="en-ZA" altLang="en-US" sz="2000" dirty="0" smtClean="0">
                <a:cs typeface="Calibri" panose="020F0502020204030204" pitchFamily="34" charset="0"/>
              </a:rPr>
              <a:t>of new products </a:t>
            </a:r>
          </a:p>
          <a:p>
            <a:pPr>
              <a:buFontTx/>
              <a:buNone/>
            </a:pPr>
            <a:endParaRPr lang="en-ZA" altLang="en-US" sz="2000" dirty="0" smtClean="0">
              <a:cs typeface="Calibri" panose="020F0502020204030204" pitchFamily="34" charset="0"/>
            </a:endParaRPr>
          </a:p>
          <a:p>
            <a:r>
              <a:rPr lang="en-ZA" altLang="en-US" sz="2000" dirty="0" smtClean="0">
                <a:cs typeface="Calibri" panose="020F0502020204030204" pitchFamily="34" charset="0"/>
              </a:rPr>
              <a:t>the Regional Telecommunications Hub (RTH) focal point for World Meteorological Organisation (WMO)</a:t>
            </a:r>
          </a:p>
          <a:p>
            <a:pPr>
              <a:buFontTx/>
              <a:buNone/>
            </a:pPr>
            <a:endParaRPr lang="en-ZA" altLang="en-US" sz="2000" dirty="0" smtClean="0">
              <a:cs typeface="Calibri" panose="020F0502020204030204" pitchFamily="34" charset="0"/>
            </a:endParaRPr>
          </a:p>
          <a:p>
            <a:r>
              <a:rPr lang="en-ZA" altLang="en-US" sz="2000" dirty="0" smtClean="0">
                <a:cs typeface="Calibri" panose="020F0502020204030204" pitchFamily="34" charset="0"/>
              </a:rPr>
              <a:t>provides and maintains the Message Switching System which is a part of the WMO Global Telecommunications System (GTS)</a:t>
            </a:r>
          </a:p>
          <a:p>
            <a:pPr>
              <a:buFontTx/>
              <a:buNone/>
            </a:pPr>
            <a:endParaRPr lang="en-ZA" altLang="en-US" sz="2000" dirty="0" smtClean="0">
              <a:cs typeface="Calibri" panose="020F0502020204030204" pitchFamily="34" charset="0"/>
            </a:endParaRPr>
          </a:p>
          <a:p>
            <a:r>
              <a:rPr lang="en-ZA" altLang="en-US" sz="2000" dirty="0" smtClean="0">
                <a:cs typeface="Calibri" panose="020F0502020204030204" pitchFamily="34" charset="0"/>
              </a:rPr>
              <a:t>Department provides and maintains the Operational Meteorological (OPMET) Database and adheres to International Civil Aviation (ICAO) regulations.</a:t>
            </a:r>
          </a:p>
          <a:p>
            <a:pPr marL="0" indent="0">
              <a:buNone/>
            </a:pPr>
            <a:endParaRPr lang="en-ZA" altLang="en-US" dirty="0" smtClean="0"/>
          </a:p>
        </p:txBody>
      </p:sp>
      <p:sp>
        <p:nvSpPr>
          <p:cNvPr id="2" name="Title 1"/>
          <p:cNvSpPr>
            <a:spLocks noGrp="1"/>
          </p:cNvSpPr>
          <p:nvPr>
            <p:ph type="title"/>
          </p:nvPr>
        </p:nvSpPr>
        <p:spPr>
          <a:xfrm>
            <a:off x="685800" y="274637"/>
            <a:ext cx="8001000" cy="543509"/>
          </a:xfrm>
          <a:solidFill>
            <a:schemeClr val="accent2"/>
          </a:solidFill>
        </p:spPr>
        <p:txBody>
          <a:bodyPr/>
          <a:lstStyle/>
          <a:p>
            <a:r>
              <a:rPr lang="en-ZA" sz="2400" b="1" dirty="0">
                <a:solidFill>
                  <a:srgbClr val="FFFFFF"/>
                </a:solidFill>
                <a:latin typeface="Calibri" panose="020F0502020204030204" pitchFamily="34" charset="0"/>
                <a:cs typeface="Arial" panose="020B0604020202020204" pitchFamily="34" charset="0"/>
              </a:rPr>
              <a:t>ICT Activities</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685800" y="183099"/>
            <a:ext cx="7772400" cy="523140"/>
          </a:xfrm>
          <a:solidFill>
            <a:schemeClr val="accent2"/>
          </a:solidFill>
        </p:spPr>
        <p:txBody>
          <a:bodyPr/>
          <a:lstStyle/>
          <a:p>
            <a:pPr>
              <a:defRPr/>
            </a:pPr>
            <a:r>
              <a:rPr lang="en-US" sz="2400" b="1" dirty="0">
                <a:solidFill>
                  <a:srgbClr val="FFFFFF"/>
                </a:solidFill>
                <a:latin typeface="Calibri" panose="020F0502020204030204" pitchFamily="34" charset="0"/>
                <a:cs typeface="Arial" panose="020B0604020202020204" pitchFamily="34" charset="0"/>
              </a:rPr>
              <a:t>Regional Training Centre (RTC)</a:t>
            </a:r>
            <a:endParaRPr lang="en-ZA" sz="2400" b="1" dirty="0">
              <a:solidFill>
                <a:srgbClr val="FFFFFF"/>
              </a:solidFill>
              <a:latin typeface="Calibri" panose="020F0502020204030204" pitchFamily="34" charset="0"/>
              <a:cs typeface="Arial" panose="020B0604020202020204" pitchFamily="34" charset="0"/>
            </a:endParaRPr>
          </a:p>
        </p:txBody>
      </p:sp>
      <p:sp>
        <p:nvSpPr>
          <p:cNvPr id="11267" name="Content Placeholder 2"/>
          <p:cNvSpPr>
            <a:spLocks noGrp="1"/>
          </p:cNvSpPr>
          <p:nvPr>
            <p:ph idx="1"/>
          </p:nvPr>
        </p:nvSpPr>
        <p:spPr>
          <a:xfrm>
            <a:off x="685800" y="725488"/>
            <a:ext cx="7772400" cy="5519737"/>
          </a:xfrm>
        </p:spPr>
        <p:txBody>
          <a:bodyPr/>
          <a:lstStyle/>
          <a:p>
            <a:pPr>
              <a:lnSpc>
                <a:spcPct val="80000"/>
              </a:lnSpc>
              <a:buFontTx/>
              <a:buNone/>
              <a:defRPr/>
            </a:pPr>
            <a:endParaRPr lang="en-ZA" sz="2400" dirty="0" smtClean="0">
              <a:latin typeface="Calibri" pitchFamily="34" charset="0"/>
              <a:cs typeface="Calibri" pitchFamily="34" charset="0"/>
            </a:endParaRPr>
          </a:p>
          <a:p>
            <a:pPr marL="0" indent="0">
              <a:buNone/>
              <a:defRPr/>
            </a:pPr>
            <a:r>
              <a:rPr lang="en-ZA" sz="1600" b="1" dirty="0" smtClean="0">
                <a:solidFill>
                  <a:srgbClr val="000000"/>
                </a:solidFill>
                <a:ea typeface="ＭＳ Ｐゴシック"/>
              </a:rPr>
              <a:t>RTC </a:t>
            </a:r>
            <a:r>
              <a:rPr lang="en-ZA" sz="1600" b="1" dirty="0">
                <a:solidFill>
                  <a:srgbClr val="000000"/>
                </a:solidFill>
                <a:ea typeface="ＭＳ Ｐゴシック"/>
              </a:rPr>
              <a:t>as a centre of </a:t>
            </a:r>
            <a:r>
              <a:rPr lang="en-ZA" sz="1600" b="1" dirty="0" smtClean="0">
                <a:solidFill>
                  <a:srgbClr val="000000"/>
                </a:solidFill>
                <a:ea typeface="ＭＳ Ｐゴシック"/>
              </a:rPr>
              <a:t>excellence</a:t>
            </a:r>
          </a:p>
          <a:p>
            <a:pPr marL="0" indent="0">
              <a:buNone/>
              <a:defRPr/>
            </a:pPr>
            <a:r>
              <a:rPr lang="en-ZA" sz="1600" dirty="0" smtClean="0">
                <a:solidFill>
                  <a:srgbClr val="000000"/>
                </a:solidFill>
                <a:ea typeface="ＭＳ Ｐゴシック"/>
              </a:rPr>
              <a:t>The RTC is a region wide facility that has obtained CoE status in providing training and facilities for meteorologists from NMS’s within the SADC region and beyond</a:t>
            </a:r>
          </a:p>
          <a:p>
            <a:pPr marL="0" indent="0">
              <a:buNone/>
              <a:defRPr/>
            </a:pPr>
            <a:endParaRPr lang="en-US" sz="1600" dirty="0" smtClean="0"/>
          </a:p>
          <a:p>
            <a:pPr marL="0" indent="0">
              <a:buNone/>
              <a:defRPr/>
            </a:pPr>
            <a:r>
              <a:rPr lang="en-US" sz="1600" dirty="0" smtClean="0"/>
              <a:t>Activities also include:</a:t>
            </a:r>
          </a:p>
          <a:p>
            <a:pPr>
              <a:lnSpc>
                <a:spcPct val="150000"/>
              </a:lnSpc>
              <a:spcBef>
                <a:spcPts val="300"/>
              </a:spcBef>
              <a:defRPr/>
            </a:pPr>
            <a:r>
              <a:rPr lang="en-ZA" sz="1400" dirty="0" smtClean="0"/>
              <a:t>Weather </a:t>
            </a:r>
            <a:r>
              <a:rPr lang="en-ZA" sz="1400" dirty="0"/>
              <a:t>observer </a:t>
            </a:r>
            <a:r>
              <a:rPr lang="en-ZA" sz="1400" dirty="0" smtClean="0"/>
              <a:t>training &amp; weather </a:t>
            </a:r>
            <a:r>
              <a:rPr lang="en-ZA" sz="1400" dirty="0"/>
              <a:t>observation refresher </a:t>
            </a:r>
            <a:r>
              <a:rPr lang="en-ZA" sz="1400" dirty="0" smtClean="0"/>
              <a:t>training</a:t>
            </a:r>
          </a:p>
          <a:p>
            <a:pPr>
              <a:lnSpc>
                <a:spcPct val="150000"/>
              </a:lnSpc>
              <a:spcBef>
                <a:spcPts val="300"/>
              </a:spcBef>
              <a:defRPr/>
            </a:pPr>
            <a:r>
              <a:rPr lang="en-ZA" sz="1400" dirty="0" smtClean="0"/>
              <a:t>Forecaster </a:t>
            </a:r>
            <a:r>
              <a:rPr lang="en-ZA" sz="1400" dirty="0"/>
              <a:t>training, conducting an honours course in meteorology in collaboration with the University of Pretoria</a:t>
            </a:r>
          </a:p>
          <a:p>
            <a:pPr>
              <a:lnSpc>
                <a:spcPct val="150000"/>
              </a:lnSpc>
              <a:spcBef>
                <a:spcPts val="300"/>
              </a:spcBef>
              <a:defRPr/>
            </a:pPr>
            <a:r>
              <a:rPr lang="en-ZA" sz="1400" dirty="0"/>
              <a:t>A six-month bridging course in meteorology for general BSc learners who have not studied a BSc in Meteorology, as preparation for the honours degree in Meteorology</a:t>
            </a:r>
          </a:p>
          <a:p>
            <a:pPr>
              <a:lnSpc>
                <a:spcPct val="150000"/>
              </a:lnSpc>
              <a:spcBef>
                <a:spcPts val="300"/>
              </a:spcBef>
              <a:defRPr/>
            </a:pPr>
            <a:r>
              <a:rPr lang="en-ZA" sz="1400" dirty="0"/>
              <a:t>Training of weather observers based on Gough Island, Marion and Prince Edward Islands and at the </a:t>
            </a:r>
            <a:r>
              <a:rPr lang="en-ZA" sz="1400" dirty="0">
                <a:hlinkClick r:id="rId2" tooltip="Outside link - Opens in new window"/>
              </a:rPr>
              <a:t>South African National Antarctic Expedition</a:t>
            </a:r>
            <a:r>
              <a:rPr lang="en-ZA" sz="1400" dirty="0"/>
              <a:t> base (SANAE IV) on Antarctica, and ad hoc training</a:t>
            </a:r>
          </a:p>
          <a:p>
            <a:pPr>
              <a:lnSpc>
                <a:spcPct val="150000"/>
              </a:lnSpc>
              <a:spcBef>
                <a:spcPts val="300"/>
              </a:spcBef>
              <a:defRPr/>
            </a:pPr>
            <a:r>
              <a:rPr lang="en-US" sz="1400" dirty="0"/>
              <a:t>Officials from the RTC are involved as task team members for the updating of the International Cloud Atlas and is leading one of the tasks</a:t>
            </a:r>
            <a:endParaRPr lang="en-ZA" sz="1400" dirty="0"/>
          </a:p>
          <a:p>
            <a:pPr marL="0" indent="0">
              <a:lnSpc>
                <a:spcPct val="80000"/>
              </a:lnSpc>
              <a:buFontTx/>
              <a:buNone/>
              <a:defRPr/>
            </a:pPr>
            <a:endParaRPr lang="en-ZA" sz="1400" dirty="0" smtClean="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584488" y="1435465"/>
            <a:ext cx="7975535" cy="4478149"/>
          </a:xfrm>
        </p:spPr>
        <p:txBody>
          <a:bodyPr wrap="square">
            <a:spAutoFit/>
          </a:bodyPr>
          <a:lstStyle/>
          <a:p>
            <a:pPr marL="720000" algn="just" eaLnBrk="1" hangingPunct="1">
              <a:lnSpc>
                <a:spcPct val="150000"/>
              </a:lnSpc>
              <a:spcBef>
                <a:spcPct val="0"/>
              </a:spcBef>
              <a:buSzPct val="100000"/>
              <a:buFont typeface="Wingdings" panose="05000000000000000000" pitchFamily="2" charset="2"/>
              <a:buChar char="Ø"/>
            </a:pPr>
            <a:r>
              <a:rPr lang="en-ZA" sz="1400" dirty="0"/>
              <a:t>During 2015/16, SAWS advanced and expanded its service and product delivery to </a:t>
            </a:r>
            <a:r>
              <a:rPr lang="en-ZA" sz="1400" b="1" i="1" dirty="0"/>
              <a:t>support adaptation to climate change</a:t>
            </a:r>
            <a:r>
              <a:rPr lang="en-ZA" sz="1400" dirty="0"/>
              <a:t> – this was especially relevant seeing the impact of the recent El Niño </a:t>
            </a:r>
            <a:r>
              <a:rPr lang="en-ZA" sz="1400" dirty="0" smtClean="0"/>
              <a:t>episode </a:t>
            </a:r>
            <a:endParaRPr lang="en-ZA" sz="1400" dirty="0"/>
          </a:p>
          <a:p>
            <a:pPr marL="720000" algn="just" eaLnBrk="1" hangingPunct="1">
              <a:lnSpc>
                <a:spcPct val="150000"/>
              </a:lnSpc>
              <a:spcBef>
                <a:spcPct val="0"/>
              </a:spcBef>
              <a:buSzPct val="100000"/>
              <a:buFont typeface="Wingdings" panose="05000000000000000000" pitchFamily="2" charset="2"/>
              <a:buChar char="Ø"/>
            </a:pPr>
            <a:r>
              <a:rPr lang="en-ZA" sz="1400" dirty="0"/>
              <a:t>Significant </a:t>
            </a:r>
            <a:r>
              <a:rPr lang="en-ZA" sz="1400" b="1" i="1" dirty="0"/>
              <a:t>enhancements</a:t>
            </a:r>
            <a:r>
              <a:rPr lang="en-ZA" sz="1400" dirty="0"/>
              <a:t> were made to the SAWS </a:t>
            </a:r>
            <a:r>
              <a:rPr lang="en-ZA" sz="1400" b="1" i="1" dirty="0"/>
              <a:t>long range forecasting </a:t>
            </a:r>
            <a:r>
              <a:rPr lang="en-ZA" sz="1400" b="1" i="1" dirty="0" smtClean="0"/>
              <a:t>models</a:t>
            </a:r>
            <a:endParaRPr lang="en-ZA" sz="1400" dirty="0"/>
          </a:p>
          <a:p>
            <a:pPr marL="720000" algn="just" eaLnBrk="1" hangingPunct="1">
              <a:lnSpc>
                <a:spcPct val="150000"/>
              </a:lnSpc>
              <a:spcBef>
                <a:spcPct val="0"/>
              </a:spcBef>
              <a:buSzPct val="100000"/>
              <a:buFont typeface="Wingdings" panose="05000000000000000000" pitchFamily="2" charset="2"/>
              <a:buChar char="Ø"/>
            </a:pPr>
            <a:r>
              <a:rPr lang="en-ZA" sz="1400" dirty="0"/>
              <a:t>A new group of researchers at SAWS was tasked with </a:t>
            </a:r>
            <a:r>
              <a:rPr lang="en-ZA" sz="1400" b="1" i="1" dirty="0"/>
              <a:t>research in the areas of agro-and hydro-meteorology, energy and </a:t>
            </a:r>
            <a:r>
              <a:rPr lang="en-ZA" sz="1400" b="1" i="1" dirty="0" smtClean="0"/>
              <a:t>health</a:t>
            </a:r>
            <a:endParaRPr lang="en-ZA" sz="1400" dirty="0"/>
          </a:p>
          <a:p>
            <a:pPr marL="720000" algn="just" eaLnBrk="1" hangingPunct="1">
              <a:lnSpc>
                <a:spcPct val="150000"/>
              </a:lnSpc>
              <a:spcBef>
                <a:spcPct val="0"/>
              </a:spcBef>
              <a:buSzPct val="100000"/>
              <a:buFont typeface="Wingdings" panose="05000000000000000000" pitchFamily="2" charset="2"/>
              <a:buChar char="Ø"/>
            </a:pPr>
            <a:r>
              <a:rPr lang="en-ZA" sz="1400" dirty="0" smtClean="0"/>
              <a:t>Continued </a:t>
            </a:r>
            <a:r>
              <a:rPr lang="en-ZA" sz="1400" dirty="0"/>
              <a:t>development of a </a:t>
            </a:r>
            <a:r>
              <a:rPr lang="en-ZA" sz="1400" b="1" i="1" dirty="0"/>
              <a:t>Lightning Threat Index </a:t>
            </a:r>
            <a:r>
              <a:rPr lang="en-ZA" sz="1400" dirty="0"/>
              <a:t>in collaboration with the Department of Statistics at the University of </a:t>
            </a:r>
            <a:r>
              <a:rPr lang="en-ZA" sz="1400" dirty="0" smtClean="0"/>
              <a:t>Pretoria </a:t>
            </a:r>
            <a:endParaRPr lang="en-ZA" sz="1400" dirty="0"/>
          </a:p>
          <a:p>
            <a:pPr marL="720000" algn="just" eaLnBrk="1" hangingPunct="1">
              <a:lnSpc>
                <a:spcPct val="150000"/>
              </a:lnSpc>
              <a:spcBef>
                <a:spcPct val="0"/>
              </a:spcBef>
              <a:buSzPct val="100000"/>
              <a:buFont typeface="Wingdings" panose="05000000000000000000" pitchFamily="2" charset="2"/>
              <a:buChar char="Ø"/>
            </a:pPr>
            <a:r>
              <a:rPr lang="en-ZA" sz="1400" dirty="0" smtClean="0"/>
              <a:t>Co-hosted </a:t>
            </a:r>
            <a:r>
              <a:rPr lang="en-ZA" sz="1400" dirty="0"/>
              <a:t>the </a:t>
            </a:r>
            <a:r>
              <a:rPr lang="en-ZA" sz="1400" b="1" i="1" dirty="0"/>
              <a:t>Lights on Lightning conference</a:t>
            </a:r>
            <a:r>
              <a:rPr lang="en-ZA" sz="1400" dirty="0"/>
              <a:t>, which aimed to bring together researchers, students, government and various industries to engage on the multifaceted impact of lightning on socio-economic imperatives in various aspects of lightning </a:t>
            </a:r>
            <a:r>
              <a:rPr lang="en-ZA" sz="1400" dirty="0" smtClean="0"/>
              <a:t>research</a:t>
            </a:r>
            <a:endParaRPr lang="en-ZA" sz="1400" dirty="0"/>
          </a:p>
          <a:p>
            <a:pPr marL="720000" algn="just" eaLnBrk="1" hangingPunct="1">
              <a:lnSpc>
                <a:spcPct val="150000"/>
              </a:lnSpc>
              <a:spcBef>
                <a:spcPct val="0"/>
              </a:spcBef>
              <a:buSzPct val="100000"/>
              <a:buFont typeface="Wingdings" panose="05000000000000000000" pitchFamily="2" charset="2"/>
              <a:buChar char="Ø"/>
            </a:pPr>
            <a:r>
              <a:rPr lang="en-ZA" sz="1400" b="1" i="1" dirty="0" smtClean="0"/>
              <a:t>Upgraded </a:t>
            </a:r>
            <a:r>
              <a:rPr lang="en-ZA" sz="1400" b="1" i="1" dirty="0"/>
              <a:t>the SAWS observations </a:t>
            </a:r>
            <a:r>
              <a:rPr lang="en-ZA" sz="1400" b="1" i="1" dirty="0" smtClean="0"/>
              <a:t>network</a:t>
            </a:r>
          </a:p>
          <a:p>
            <a:pPr marL="720000" algn="just" eaLnBrk="1" hangingPunct="1">
              <a:lnSpc>
                <a:spcPct val="150000"/>
              </a:lnSpc>
              <a:spcBef>
                <a:spcPct val="0"/>
              </a:spcBef>
              <a:buSzPct val="100000"/>
              <a:buFont typeface="Wingdings" panose="05000000000000000000" pitchFamily="2" charset="2"/>
              <a:buChar char="Ø"/>
            </a:pPr>
            <a:r>
              <a:rPr lang="en-ZA" sz="1400" dirty="0" smtClean="0"/>
              <a:t>Retained </a:t>
            </a:r>
            <a:r>
              <a:rPr lang="en-US" sz="1400" b="1" i="1" dirty="0"/>
              <a:t>ISO certification </a:t>
            </a:r>
            <a:r>
              <a:rPr lang="en-US" sz="1400" dirty="0"/>
              <a:t>in respect of our Total Quality Management System</a:t>
            </a:r>
            <a:endParaRPr lang="en-ZA" sz="1400" dirty="0"/>
          </a:p>
          <a:p>
            <a:pPr marL="0" indent="0" algn="just" eaLnBrk="1" hangingPunct="1">
              <a:spcBef>
                <a:spcPct val="0"/>
              </a:spcBef>
              <a:buClr>
                <a:srgbClr val="4942D2"/>
              </a:buClr>
              <a:buSzPct val="115000"/>
              <a:buNone/>
            </a:pPr>
            <a:endParaRPr lang="en-ZA" sz="1200" b="1" i="1" kern="1200" dirty="0">
              <a:solidFill>
                <a:srgbClr val="333399">
                  <a:lumMod val="75000"/>
                </a:srgbClr>
              </a:solidFill>
              <a:cs typeface="Arial" pitchFamily="34" charset="0"/>
            </a:endParaRPr>
          </a:p>
        </p:txBody>
      </p:sp>
      <p:sp>
        <p:nvSpPr>
          <p:cNvPr id="6" name="Rectangle 5"/>
          <p:cNvSpPr/>
          <p:nvPr/>
        </p:nvSpPr>
        <p:spPr>
          <a:xfrm>
            <a:off x="1070900" y="223998"/>
            <a:ext cx="7489123" cy="507521"/>
          </a:xfrm>
          <a:prstGeom prst="rect">
            <a:avLst/>
          </a:prstGeom>
          <a:solidFill>
            <a:schemeClr val="accent2"/>
          </a:solidFill>
          <a:ln w="9525">
            <a:noFill/>
            <a:miter lim="800000"/>
            <a:headEnd/>
            <a:tailEnd/>
          </a:ln>
        </p:spPr>
        <p:txBody>
          <a:bodyPr vert="horz" wrap="square" lIns="68580" tIns="34290" rIns="68580" bIns="34290" numCol="1" anchor="ctr" anchorCtr="0" compatLnSpc="1">
            <a:prstTxWarp prst="textNoShape">
              <a:avLst/>
            </a:prstTxWarp>
          </a:bodyPr>
          <a:lstStyle/>
          <a:p>
            <a:pPr algn="ctr" fontAlgn="base">
              <a:spcBef>
                <a:spcPct val="0"/>
              </a:spcBef>
              <a:spcAft>
                <a:spcPct val="0"/>
              </a:spcAft>
            </a:pPr>
            <a:r>
              <a:rPr lang="en-ZA" sz="2400" b="1" kern="0" dirty="0">
                <a:solidFill>
                  <a:srgbClr val="FFFFFF"/>
                </a:solidFill>
                <a:latin typeface="Calibri" panose="020F0502020204030204" pitchFamily="34" charset="0"/>
                <a:ea typeface="+mj-ea"/>
                <a:cs typeface="Arial" panose="020B0604020202020204" pitchFamily="34" charset="0"/>
              </a:rPr>
              <a:t>SAWS Recent Achievements</a:t>
            </a:r>
          </a:p>
        </p:txBody>
      </p:sp>
      <p:sp>
        <p:nvSpPr>
          <p:cNvPr id="7" name="Content Placeholder 3"/>
          <p:cNvSpPr txBox="1">
            <a:spLocks/>
          </p:cNvSpPr>
          <p:nvPr/>
        </p:nvSpPr>
        <p:spPr>
          <a:xfrm>
            <a:off x="4416879" y="3924301"/>
            <a:ext cx="4038600" cy="3451626"/>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endParaRPr lang="en-ZA" sz="900" kern="0" dirty="0">
              <a:latin typeface="Calibri" panose="020F0502020204030204" pitchFamily="34" charset="0"/>
            </a:endParaRPr>
          </a:p>
        </p:txBody>
      </p:sp>
    </p:spTree>
    <p:extLst>
      <p:ext uri="{BB962C8B-B14F-4D97-AF65-F5344CB8AC3E}">
        <p14:creationId xmlns:p14="http://schemas.microsoft.com/office/powerpoint/2010/main" val="365724413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584488" y="1435466"/>
            <a:ext cx="8461949" cy="3488327"/>
          </a:xfrm>
        </p:spPr>
        <p:txBody>
          <a:bodyPr wrap="square">
            <a:spAutoFit/>
          </a:bodyPr>
          <a:lstStyle/>
          <a:p>
            <a:pPr marL="0" indent="0">
              <a:lnSpc>
                <a:spcPct val="150000"/>
              </a:lnSpc>
              <a:buNone/>
            </a:pPr>
            <a:r>
              <a:rPr lang="en-ZA" sz="1200" dirty="0"/>
              <a:t>SAWS produced </a:t>
            </a:r>
            <a:r>
              <a:rPr lang="en-ZA" sz="1200" b="1" i="1" dirty="0"/>
              <a:t>new technological products </a:t>
            </a:r>
            <a:r>
              <a:rPr lang="en-ZA" sz="1200" dirty="0"/>
              <a:t>during 2015 to support the practical management of climate and weather phenomena that have a direct impact on personal safety, public health and national food security. These include: </a:t>
            </a:r>
          </a:p>
          <a:p>
            <a:pPr lvl="1">
              <a:lnSpc>
                <a:spcPct val="150000"/>
              </a:lnSpc>
            </a:pPr>
            <a:endParaRPr lang="en-ZA" sz="900" dirty="0"/>
          </a:p>
          <a:p>
            <a:pPr lvl="1">
              <a:lnSpc>
                <a:spcPct val="150000"/>
              </a:lnSpc>
            </a:pPr>
            <a:r>
              <a:rPr lang="en-ZA" sz="1200" dirty="0"/>
              <a:t>The </a:t>
            </a:r>
            <a:r>
              <a:rPr lang="en-ZA" sz="1200" b="1" i="1" dirty="0"/>
              <a:t>online rainfall management application </a:t>
            </a:r>
            <a:r>
              <a:rPr lang="en-ZA" sz="1200" b="1" i="1" dirty="0" err="1"/>
              <a:t>HydroNet</a:t>
            </a:r>
            <a:r>
              <a:rPr lang="en-ZA" sz="1200" dirty="0"/>
              <a:t>, which offers easy access to real-time monitoring and rainfall predictions as well as information about water </a:t>
            </a:r>
            <a:r>
              <a:rPr lang="en-ZA" sz="1200" dirty="0" smtClean="0"/>
              <a:t>availability</a:t>
            </a:r>
            <a:endParaRPr lang="en-ZA" sz="1200" dirty="0"/>
          </a:p>
          <a:p>
            <a:pPr lvl="1">
              <a:lnSpc>
                <a:spcPct val="150000"/>
              </a:lnSpc>
            </a:pPr>
            <a:r>
              <a:rPr lang="en-ZA" sz="1200" dirty="0"/>
              <a:t>The </a:t>
            </a:r>
            <a:r>
              <a:rPr lang="en-ZA" sz="1200" b="1" i="1" dirty="0" err="1"/>
              <a:t>WeatherSmart</a:t>
            </a:r>
            <a:r>
              <a:rPr lang="en-ZA" sz="1200" b="1" i="1" dirty="0"/>
              <a:t> app </a:t>
            </a:r>
            <a:r>
              <a:rPr lang="en-ZA" sz="1200" dirty="0"/>
              <a:t>in collaboration with mobile technology provider </a:t>
            </a:r>
            <a:r>
              <a:rPr lang="en-ZA" sz="1200" dirty="0" err="1"/>
              <a:t>AfriGIS</a:t>
            </a:r>
            <a:r>
              <a:rPr lang="en-ZA" sz="1200" dirty="0"/>
              <a:t>.  The app is a public good offering that gives users automatic access to weather related information for their current location, such as rain forecasting, temperatures and storm or other severe weather </a:t>
            </a:r>
            <a:r>
              <a:rPr lang="en-ZA" sz="1200" dirty="0" smtClean="0"/>
              <a:t>alerts</a:t>
            </a:r>
            <a:endParaRPr lang="en-ZA" sz="1200" dirty="0"/>
          </a:p>
          <a:p>
            <a:pPr lvl="1">
              <a:lnSpc>
                <a:spcPct val="150000"/>
              </a:lnSpc>
            </a:pPr>
            <a:r>
              <a:rPr lang="en-US" sz="1200" dirty="0"/>
              <a:t>We have also introduced a </a:t>
            </a:r>
            <a:r>
              <a:rPr lang="en-US" sz="1200" b="1" i="1" dirty="0"/>
              <a:t>location-based USSD *120*7297# </a:t>
            </a:r>
            <a:r>
              <a:rPr lang="en-US" sz="1200" dirty="0"/>
              <a:t>to access local weather </a:t>
            </a:r>
            <a:r>
              <a:rPr lang="en-US" sz="1200" dirty="0" smtClean="0"/>
              <a:t>information</a:t>
            </a:r>
            <a:endParaRPr lang="en-ZA" sz="1200" b="1" i="1" dirty="0"/>
          </a:p>
          <a:p>
            <a:pPr lvl="1">
              <a:lnSpc>
                <a:spcPct val="150000"/>
              </a:lnSpc>
            </a:pPr>
            <a:r>
              <a:rPr lang="en-ZA" sz="1200" dirty="0"/>
              <a:t>We developed the </a:t>
            </a:r>
            <a:r>
              <a:rPr lang="en-ZA" sz="1200" b="1" i="1" dirty="0" err="1"/>
              <a:t>Keisan</a:t>
            </a:r>
            <a:r>
              <a:rPr lang="en-ZA" sz="1200" b="1" i="1" dirty="0"/>
              <a:t> Discomfort Index </a:t>
            </a:r>
            <a:r>
              <a:rPr lang="en-ZA" sz="1200" dirty="0"/>
              <a:t>which facilitates the monitoring of employee discomfort so that appropriate remedial measures can be </a:t>
            </a:r>
            <a:r>
              <a:rPr lang="en-ZA" sz="1200" dirty="0" smtClean="0"/>
              <a:t>implemented</a:t>
            </a:r>
            <a:endParaRPr lang="en-ZA" sz="1200" dirty="0"/>
          </a:p>
          <a:p>
            <a:pPr algn="just" eaLnBrk="1" hangingPunct="1">
              <a:lnSpc>
                <a:spcPct val="150000"/>
              </a:lnSpc>
              <a:spcBef>
                <a:spcPct val="0"/>
              </a:spcBef>
              <a:buClr>
                <a:srgbClr val="4942D2"/>
              </a:buClr>
              <a:buSzPct val="115000"/>
            </a:pPr>
            <a:endParaRPr lang="en-ZA" sz="1200" b="1" i="1" kern="1200" dirty="0">
              <a:solidFill>
                <a:srgbClr val="333399">
                  <a:lumMod val="75000"/>
                </a:srgbClr>
              </a:solidFill>
              <a:cs typeface="Arial" pitchFamily="34" charset="0"/>
            </a:endParaRPr>
          </a:p>
        </p:txBody>
      </p:sp>
      <p:sp>
        <p:nvSpPr>
          <p:cNvPr id="6" name="Rectangle 5"/>
          <p:cNvSpPr/>
          <p:nvPr/>
        </p:nvSpPr>
        <p:spPr>
          <a:xfrm>
            <a:off x="1070900" y="312679"/>
            <a:ext cx="7384579" cy="517712"/>
          </a:xfrm>
          <a:prstGeom prst="rect">
            <a:avLst/>
          </a:prstGeom>
          <a:solidFill>
            <a:schemeClr val="accent2"/>
          </a:solidFill>
          <a:ln w="9525">
            <a:noFill/>
            <a:miter lim="800000"/>
            <a:headEnd/>
            <a:tailEnd/>
          </a:ln>
        </p:spPr>
        <p:txBody>
          <a:bodyPr vert="horz" wrap="square" lIns="68580" tIns="34290" rIns="68580" bIns="34290" numCol="1" anchor="ctr" anchorCtr="0" compatLnSpc="1">
            <a:prstTxWarp prst="textNoShape">
              <a:avLst/>
            </a:prstTxWarp>
          </a:bodyPr>
          <a:lstStyle/>
          <a:p>
            <a:pPr algn="ctr"/>
            <a:r>
              <a:rPr lang="en-ZA" sz="2400" b="1" kern="0" dirty="0">
                <a:solidFill>
                  <a:srgbClr val="FFFFFF"/>
                </a:solidFill>
                <a:latin typeface="Calibri" panose="020F0502020204030204" pitchFamily="34" charset="0"/>
                <a:ea typeface="+mj-ea"/>
                <a:cs typeface="Arial" panose="020B0604020202020204" pitchFamily="34" charset="0"/>
              </a:rPr>
              <a:t>SAWS Recent Achievements(continued)</a:t>
            </a:r>
          </a:p>
        </p:txBody>
      </p:sp>
      <p:sp>
        <p:nvSpPr>
          <p:cNvPr id="7" name="Content Placeholder 3"/>
          <p:cNvSpPr txBox="1">
            <a:spLocks/>
          </p:cNvSpPr>
          <p:nvPr/>
        </p:nvSpPr>
        <p:spPr>
          <a:xfrm>
            <a:off x="4416879" y="3924301"/>
            <a:ext cx="4038600" cy="3451626"/>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endParaRPr lang="en-ZA" sz="900" kern="0" dirty="0">
              <a:latin typeface="Calibri" panose="020F0502020204030204" pitchFamily="34" charset="0"/>
            </a:endParaRPr>
          </a:p>
        </p:txBody>
      </p:sp>
    </p:spTree>
    <p:extLst>
      <p:ext uri="{BB962C8B-B14F-4D97-AF65-F5344CB8AC3E}">
        <p14:creationId xmlns:p14="http://schemas.microsoft.com/office/powerpoint/2010/main" val="404047320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Subtitle 2"/>
          <p:cNvSpPr>
            <a:spLocks noGrp="1"/>
          </p:cNvSpPr>
          <p:nvPr>
            <p:ph type="subTitle" idx="4294967295"/>
          </p:nvPr>
        </p:nvSpPr>
        <p:spPr>
          <a:xfrm>
            <a:off x="943276" y="808523"/>
            <a:ext cx="7411452" cy="4831882"/>
          </a:xfrm>
          <a:noFill/>
        </p:spPr>
        <p:txBody>
          <a:bodyPr/>
          <a:lstStyle/>
          <a:p>
            <a:pPr marL="0" indent="0" algn="ctr" eaLnBrk="1" hangingPunct="1">
              <a:buFontTx/>
              <a:buNone/>
              <a:defRPr/>
            </a:pPr>
            <a:endParaRPr lang="en-US" sz="4400" b="1" dirty="0" smtClean="0">
              <a:solidFill>
                <a:srgbClr val="FFFFFF"/>
              </a:solidFill>
              <a:latin typeface="Calibri" panose="020F0502020204030204" pitchFamily="34" charset="0"/>
              <a:ea typeface="+mj-ea"/>
              <a:cs typeface="Arial" panose="020B0604020202020204" pitchFamily="34" charset="0"/>
            </a:endParaRPr>
          </a:p>
          <a:p>
            <a:pPr marL="0" indent="0" algn="ctr" eaLnBrk="1" hangingPunct="1">
              <a:buFontTx/>
              <a:buNone/>
              <a:defRPr/>
            </a:pPr>
            <a:r>
              <a:rPr lang="en-US" sz="4400" b="1" dirty="0" smtClean="0">
                <a:solidFill>
                  <a:schemeClr val="accent2"/>
                </a:solidFill>
                <a:latin typeface="Calibri" panose="020F0502020204030204" pitchFamily="34" charset="0"/>
                <a:ea typeface="+mj-ea"/>
                <a:cs typeface="Arial" panose="020B0604020202020204" pitchFamily="34" charset="0"/>
              </a:rPr>
              <a:t>WIS</a:t>
            </a:r>
          </a:p>
          <a:p>
            <a:pPr marL="0" indent="0" algn="ctr" eaLnBrk="1" hangingPunct="1">
              <a:buFontTx/>
              <a:buNone/>
              <a:defRPr/>
            </a:pPr>
            <a:r>
              <a:rPr lang="en-US" sz="4400" b="1" dirty="0" smtClean="0">
                <a:solidFill>
                  <a:schemeClr val="accent2"/>
                </a:solidFill>
                <a:latin typeface="Calibri" panose="020F0502020204030204" pitchFamily="34" charset="0"/>
                <a:ea typeface="+mj-ea"/>
                <a:cs typeface="Arial" panose="020B0604020202020204" pitchFamily="34" charset="0"/>
              </a:rPr>
              <a:t>GISC Pretoria</a:t>
            </a:r>
            <a:r>
              <a:rPr lang="en-US" sz="4400" dirty="0" smtClean="0">
                <a:effectLst>
                  <a:outerShdw blurRad="38100" dist="38100" dir="2700000" algn="tl">
                    <a:srgbClr val="C0C0C0"/>
                  </a:outerShdw>
                </a:effectLst>
              </a:rPr>
              <a:t/>
            </a:r>
            <a:br>
              <a:rPr lang="en-US" sz="4400" dirty="0" smtClean="0">
                <a:effectLst>
                  <a:outerShdw blurRad="38100" dist="38100" dir="2700000" algn="tl">
                    <a:srgbClr val="C0C0C0"/>
                  </a:outerShdw>
                </a:effectLst>
              </a:rPr>
            </a:br>
            <a:endParaRPr lang="en-US" sz="4400" dirty="0" smtClean="0">
              <a:solidFill>
                <a:srgbClr val="898989"/>
              </a:solidFill>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idx="4294967295"/>
          </p:nvPr>
        </p:nvSpPr>
        <p:spPr>
          <a:xfrm>
            <a:off x="457200" y="274637"/>
            <a:ext cx="8229600" cy="613637"/>
          </a:xfrm>
          <a:solidFill>
            <a:schemeClr val="accent2"/>
          </a:solidFill>
        </p:spPr>
        <p:txBody>
          <a:bodyPr/>
          <a:lstStyle/>
          <a:p>
            <a:pPr eaLnBrk="1" hangingPunct="1"/>
            <a:r>
              <a:rPr lang="en-GB" altLang="en-US" sz="2800" b="1" dirty="0">
                <a:solidFill>
                  <a:srgbClr val="FFFFFF"/>
                </a:solidFill>
                <a:latin typeface="Calibri" panose="020F0502020204030204" pitchFamily="34" charset="0"/>
                <a:cs typeface="Arial" panose="020B0604020202020204" pitchFamily="34" charset="0"/>
              </a:rPr>
              <a:t>Overview</a:t>
            </a:r>
            <a:r>
              <a:rPr lang="en-GB" altLang="en-US" b="1" dirty="0" smtClean="0">
                <a:solidFill>
                  <a:schemeClr val="accent2"/>
                </a:solidFill>
              </a:rPr>
              <a:t> </a:t>
            </a:r>
          </a:p>
        </p:txBody>
      </p:sp>
      <p:sp>
        <p:nvSpPr>
          <p:cNvPr id="6147" name="Content Placeholder 2"/>
          <p:cNvSpPr>
            <a:spLocks noGrp="1"/>
          </p:cNvSpPr>
          <p:nvPr>
            <p:ph idx="4294967295"/>
          </p:nvPr>
        </p:nvSpPr>
        <p:spPr/>
        <p:txBody>
          <a:bodyPr/>
          <a:lstStyle/>
          <a:p>
            <a:pPr marL="360000" indent="0" eaLnBrk="1" hangingPunct="1">
              <a:lnSpc>
                <a:spcPct val="200000"/>
              </a:lnSpc>
              <a:spcBef>
                <a:spcPts val="600"/>
              </a:spcBef>
              <a:buNone/>
            </a:pPr>
            <a:r>
              <a:rPr lang="en-US" altLang="en-US" sz="2000" dirty="0" smtClean="0"/>
              <a:t>The core components of (WIS) WMO Information System comprises of the following:</a:t>
            </a:r>
          </a:p>
          <a:p>
            <a:pPr marL="900000" lvl="1" eaLnBrk="1" hangingPunct="1">
              <a:lnSpc>
                <a:spcPct val="200000"/>
              </a:lnSpc>
            </a:pPr>
            <a:r>
              <a:rPr lang="en-ZA" altLang="en-US" sz="2000" dirty="0" smtClean="0"/>
              <a:t>Global Information System Centres (GISCs)</a:t>
            </a:r>
          </a:p>
          <a:p>
            <a:pPr marL="900000" lvl="1" eaLnBrk="1" hangingPunct="1">
              <a:lnSpc>
                <a:spcPct val="200000"/>
              </a:lnSpc>
            </a:pPr>
            <a:r>
              <a:rPr lang="en-ZA" altLang="en-US" sz="2000" dirty="0" smtClean="0"/>
              <a:t>Data Collection or Production Centres (DCPCs)</a:t>
            </a:r>
          </a:p>
          <a:p>
            <a:pPr marL="900000" lvl="1" eaLnBrk="1" hangingPunct="1">
              <a:lnSpc>
                <a:spcPct val="200000"/>
              </a:lnSpc>
            </a:pPr>
            <a:r>
              <a:rPr lang="en-ZA" altLang="en-US" sz="2000" dirty="0" smtClean="0"/>
              <a:t>National Centres (NCs)</a:t>
            </a:r>
          </a:p>
          <a:p>
            <a:pPr marL="900000" lvl="1" eaLnBrk="1" hangingPunct="1">
              <a:lnSpc>
                <a:spcPct val="200000"/>
              </a:lnSpc>
            </a:pPr>
            <a:r>
              <a:rPr lang="en-ZA" altLang="en-US" sz="2000" dirty="0" smtClean="0"/>
              <a:t>Network connectivity</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377100" indent="0">
              <a:lnSpc>
                <a:spcPct val="200000"/>
              </a:lnSpc>
              <a:spcBef>
                <a:spcPts val="0"/>
              </a:spcBef>
              <a:buNone/>
            </a:pPr>
            <a:r>
              <a:rPr lang="en-GB" altLang="en-US" sz="2000" dirty="0" smtClean="0"/>
              <a:t>GISC function</a:t>
            </a:r>
          </a:p>
          <a:p>
            <a:pPr marL="720000">
              <a:lnSpc>
                <a:spcPct val="200000"/>
              </a:lnSpc>
              <a:spcBef>
                <a:spcPts val="0"/>
              </a:spcBef>
            </a:pPr>
            <a:r>
              <a:rPr lang="en-GB" altLang="en-US" sz="2000" dirty="0" smtClean="0"/>
              <a:t>Hold </a:t>
            </a:r>
            <a:r>
              <a:rPr lang="en-GB" altLang="en-US" sz="2000" dirty="0"/>
              <a:t>global metadata catalogue</a:t>
            </a:r>
          </a:p>
          <a:p>
            <a:pPr marL="720000">
              <a:lnSpc>
                <a:spcPct val="200000"/>
              </a:lnSpc>
              <a:spcBef>
                <a:spcPts val="0"/>
              </a:spcBef>
            </a:pPr>
            <a:r>
              <a:rPr lang="en-GB" altLang="en-US" sz="2000" dirty="0"/>
              <a:t>Upload metadata for area of responsibility</a:t>
            </a:r>
          </a:p>
          <a:p>
            <a:pPr marL="720000">
              <a:lnSpc>
                <a:spcPct val="200000"/>
              </a:lnSpc>
              <a:spcBef>
                <a:spcPts val="0"/>
              </a:spcBef>
            </a:pPr>
            <a:r>
              <a:rPr lang="en-GB" altLang="en-US" sz="2000" dirty="0"/>
              <a:t>Distribute (global exchange) data to other GISCs</a:t>
            </a:r>
          </a:p>
          <a:p>
            <a:pPr marL="720000">
              <a:lnSpc>
                <a:spcPct val="200000"/>
              </a:lnSpc>
              <a:spcBef>
                <a:spcPts val="0"/>
              </a:spcBef>
            </a:pPr>
            <a:r>
              <a:rPr lang="en-GB" altLang="en-US" sz="2000" dirty="0"/>
              <a:t>Provide (global exchange) data to area of responsibility</a:t>
            </a:r>
          </a:p>
          <a:p>
            <a:pPr marL="720000">
              <a:lnSpc>
                <a:spcPct val="200000"/>
              </a:lnSpc>
              <a:spcBef>
                <a:spcPts val="0"/>
              </a:spcBef>
            </a:pPr>
            <a:r>
              <a:rPr lang="en-GB" altLang="en-US" sz="2000" dirty="0"/>
              <a:t>Ad hoc and subscription data supply</a:t>
            </a:r>
          </a:p>
          <a:p>
            <a:pPr marL="720000">
              <a:lnSpc>
                <a:spcPct val="200000"/>
              </a:lnSpc>
              <a:spcBef>
                <a:spcPts val="0"/>
              </a:spcBef>
            </a:pPr>
            <a:r>
              <a:rPr lang="en-GB" altLang="en-US" sz="2000" dirty="0" smtClean="0"/>
              <a:t>Ensure area of responsibility has effective telecommunications</a:t>
            </a:r>
            <a:endParaRPr lang="en-US" altLang="en-US" sz="2000" dirty="0" smtClean="0"/>
          </a:p>
          <a:p>
            <a:pPr marL="0" indent="0">
              <a:buNone/>
            </a:pPr>
            <a:endParaRPr lang="en-ZA" dirty="0"/>
          </a:p>
        </p:txBody>
      </p:sp>
      <p:sp>
        <p:nvSpPr>
          <p:cNvPr id="4" name="Title 1"/>
          <p:cNvSpPr>
            <a:spLocks noGrp="1"/>
          </p:cNvSpPr>
          <p:nvPr>
            <p:ph type="title"/>
          </p:nvPr>
        </p:nvSpPr>
        <p:spPr>
          <a:xfrm>
            <a:off x="457200" y="274638"/>
            <a:ext cx="8229600" cy="687387"/>
          </a:xfrm>
          <a:solidFill>
            <a:schemeClr val="accent2"/>
          </a:solidFill>
        </p:spPr>
        <p:txBody>
          <a:bodyPr/>
          <a:lstStyle/>
          <a:p>
            <a:pPr eaLnBrk="1" hangingPunct="1"/>
            <a:r>
              <a:rPr lang="en-GB" altLang="en-US" sz="2800" b="1" dirty="0" smtClean="0">
                <a:solidFill>
                  <a:srgbClr val="FFFFFF"/>
                </a:solidFill>
                <a:latin typeface="Calibri" panose="020F0502020204030204" pitchFamily="34" charset="0"/>
                <a:cs typeface="Arial" panose="020B0604020202020204" pitchFamily="34" charset="0"/>
              </a:rPr>
              <a:t>Overview continued</a:t>
            </a:r>
            <a:r>
              <a:rPr lang="en-GB" altLang="en-US" b="1" dirty="0" smtClean="0">
                <a:solidFill>
                  <a:schemeClr val="accent2"/>
                </a:solidFill>
              </a:rPr>
              <a:t> </a:t>
            </a:r>
          </a:p>
        </p:txBody>
      </p:sp>
    </p:spTree>
    <p:extLst>
      <p:ext uri="{BB962C8B-B14F-4D97-AF65-F5344CB8AC3E}">
        <p14:creationId xmlns:p14="http://schemas.microsoft.com/office/powerpoint/2010/main" val="11571119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457200" y="274638"/>
            <a:ext cx="7946571" cy="570093"/>
          </a:xfrm>
          <a:solidFill>
            <a:schemeClr val="accent2"/>
          </a:solidFill>
        </p:spPr>
        <p:txBody>
          <a:bodyPr/>
          <a:lstStyle/>
          <a:p>
            <a:pPr eaLnBrk="1" hangingPunct="1"/>
            <a:r>
              <a:rPr lang="en-US" altLang="en-US" sz="2800" b="1" dirty="0">
                <a:solidFill>
                  <a:srgbClr val="FFFFFF"/>
                </a:solidFill>
                <a:latin typeface="Calibri" panose="020F0502020204030204" pitchFamily="34" charset="0"/>
                <a:cs typeface="Arial" panose="020B0604020202020204" pitchFamily="34" charset="0"/>
              </a:rPr>
              <a:t>RA 1 WIS Centres connect through Pretoria</a:t>
            </a:r>
            <a:endParaRPr lang="en-ZA" altLang="en-US" sz="2800" b="1" dirty="0">
              <a:solidFill>
                <a:srgbClr val="FFFFFF"/>
              </a:solidFill>
              <a:latin typeface="Calibri" panose="020F0502020204030204" pitchFamily="34" charset="0"/>
              <a:cs typeface="Arial" panose="020B0604020202020204" pitchFamily="34" charset="0"/>
            </a:endParaRPr>
          </a:p>
        </p:txBody>
      </p:sp>
      <p:sp>
        <p:nvSpPr>
          <p:cNvPr id="11359" name="Rectangle 3"/>
          <p:cNvSpPr>
            <a:spLocks noChangeArrowheads="1"/>
          </p:cNvSpPr>
          <p:nvPr/>
        </p:nvSpPr>
        <p:spPr bwMode="auto">
          <a:xfrm>
            <a:off x="547688" y="282892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400"/>
          </a:p>
        </p:txBody>
      </p:sp>
      <p:pic>
        <p:nvPicPr>
          <p:cNvPr id="8" name="Content Placeholder 7"/>
          <p:cNvPicPr>
            <a:picLocks noGrp="1" noChangeAspect="1"/>
          </p:cNvPicPr>
          <p:nvPr>
            <p:ph idx="1"/>
          </p:nvPr>
        </p:nvPicPr>
        <p:blipFill>
          <a:blip r:embed="rId3"/>
          <a:stretch>
            <a:fillRect/>
          </a:stretch>
        </p:blipFill>
        <p:spPr>
          <a:xfrm>
            <a:off x="547687" y="1158241"/>
            <a:ext cx="7856083" cy="4641668"/>
          </a:xfrm>
          <a:prstGeom prst="rect">
            <a:avLst/>
          </a:prstGeom>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idx="4294967295"/>
          </p:nvPr>
        </p:nvSpPr>
        <p:spPr>
          <a:xfrm>
            <a:off x="457200" y="274638"/>
            <a:ext cx="8229600" cy="744537"/>
          </a:xfrm>
          <a:solidFill>
            <a:schemeClr val="accent2"/>
          </a:solidFill>
        </p:spPr>
        <p:txBody>
          <a:bodyPr/>
          <a:lstStyle/>
          <a:p>
            <a:r>
              <a:rPr lang="en-GB" altLang="en-US" sz="2800" b="1" dirty="0">
                <a:solidFill>
                  <a:srgbClr val="FFFFFF"/>
                </a:solidFill>
                <a:latin typeface="Calibri" panose="020F0502020204030204" pitchFamily="34" charset="0"/>
                <a:cs typeface="Arial" panose="020B0604020202020204" pitchFamily="34" charset="0"/>
              </a:rPr>
              <a:t>Road map </a:t>
            </a:r>
            <a:r>
              <a:rPr lang="en-GB" altLang="en-US" sz="2800" b="1" dirty="0" smtClean="0">
                <a:solidFill>
                  <a:srgbClr val="FFFFFF"/>
                </a:solidFill>
                <a:latin typeface="Calibri" panose="020F0502020204030204" pitchFamily="34" charset="0"/>
                <a:cs typeface="Arial" panose="020B0604020202020204" pitchFamily="34" charset="0"/>
              </a:rPr>
              <a:t>GISC Pretoria </a:t>
            </a:r>
            <a:r>
              <a:rPr lang="en-GB" altLang="en-US" sz="2800" b="1" dirty="0">
                <a:solidFill>
                  <a:srgbClr val="FFFFFF"/>
                </a:solidFill>
                <a:latin typeface="Calibri" panose="020F0502020204030204" pitchFamily="34" charset="0"/>
                <a:cs typeface="Arial" panose="020B0604020202020204" pitchFamily="34" charset="0"/>
              </a:rPr>
              <a:t>Implementation</a:t>
            </a:r>
            <a:endParaRPr lang="en-ZA" altLang="en-US" sz="2800" b="1" dirty="0">
              <a:solidFill>
                <a:srgbClr val="FFFFFF"/>
              </a:solidFill>
              <a:latin typeface="Calibri" panose="020F0502020204030204" pitchFamily="34" charset="0"/>
              <a:cs typeface="Arial" panose="020B0604020202020204" pitchFamily="34" charset="0"/>
            </a:endParaRPr>
          </a:p>
        </p:txBody>
      </p:sp>
      <p:sp>
        <p:nvSpPr>
          <p:cNvPr id="9219" name="Content Placeholder 2"/>
          <p:cNvSpPr>
            <a:spLocks noGrp="1"/>
          </p:cNvSpPr>
          <p:nvPr>
            <p:ph idx="4294967295"/>
          </p:nvPr>
        </p:nvSpPr>
        <p:spPr>
          <a:xfrm>
            <a:off x="708660" y="1363980"/>
            <a:ext cx="7901940" cy="4484370"/>
          </a:xfrm>
        </p:spPr>
        <p:txBody>
          <a:bodyPr/>
          <a:lstStyle/>
          <a:p>
            <a:pPr marL="720000" eaLnBrk="1" hangingPunct="1">
              <a:lnSpc>
                <a:spcPct val="150000"/>
              </a:lnSpc>
              <a:spcBef>
                <a:spcPts val="0"/>
              </a:spcBef>
            </a:pPr>
            <a:r>
              <a:rPr lang="en-US" altLang="en-US" sz="1600" dirty="0" smtClean="0"/>
              <a:t>Pretoria is a  Regional Telecommunication Hub (RTH) for the Southern African region and surrounding ocean areas</a:t>
            </a:r>
          </a:p>
          <a:p>
            <a:pPr marL="720000" eaLnBrk="1" hangingPunct="1">
              <a:lnSpc>
                <a:spcPct val="150000"/>
              </a:lnSpc>
              <a:spcBef>
                <a:spcPts val="0"/>
              </a:spcBef>
            </a:pPr>
            <a:r>
              <a:rPr lang="en-US" altLang="en-US" sz="1600" dirty="0"/>
              <a:t>Pretoria was under review as </a:t>
            </a:r>
            <a:r>
              <a:rPr lang="en-US" altLang="en-US" sz="1600" dirty="0" smtClean="0"/>
              <a:t>a </a:t>
            </a:r>
            <a:r>
              <a:rPr lang="en-US" altLang="en-US" sz="1600" dirty="0"/>
              <a:t>GISC and DCPC by ET-GDDP since 2011-06-01</a:t>
            </a:r>
          </a:p>
          <a:p>
            <a:pPr marL="720000" eaLnBrk="1" hangingPunct="1">
              <a:lnSpc>
                <a:spcPct val="150000"/>
              </a:lnSpc>
              <a:spcBef>
                <a:spcPts val="0"/>
              </a:spcBef>
            </a:pPr>
            <a:r>
              <a:rPr lang="en-US" altLang="en-US" sz="1600" dirty="0" smtClean="0"/>
              <a:t>South Africa (Pretoria) was approved by CG/EC on the 22-05-2013 as the National Center (NC)</a:t>
            </a:r>
          </a:p>
          <a:p>
            <a:pPr marL="720000" eaLnBrk="1" hangingPunct="1">
              <a:lnSpc>
                <a:spcPct val="150000"/>
              </a:lnSpc>
              <a:spcBef>
                <a:spcPts val="0"/>
              </a:spcBef>
            </a:pPr>
            <a:r>
              <a:rPr lang="en-ZA" altLang="en-US" sz="1600" dirty="0"/>
              <a:t>An Information Management System was acquired from </a:t>
            </a:r>
            <a:r>
              <a:rPr lang="en-ZA" sz="1600" dirty="0"/>
              <a:t>IBL Software Engineering in second half of 2013</a:t>
            </a:r>
          </a:p>
          <a:p>
            <a:pPr marL="720000" eaLnBrk="1" hangingPunct="1">
              <a:lnSpc>
                <a:spcPct val="150000"/>
              </a:lnSpc>
              <a:spcBef>
                <a:spcPts val="0"/>
              </a:spcBef>
            </a:pPr>
            <a:r>
              <a:rPr lang="en-US" altLang="en-US" sz="1600" dirty="0" smtClean="0"/>
              <a:t>GISC </a:t>
            </a:r>
            <a:r>
              <a:rPr lang="en-US" altLang="en-US" sz="1600" dirty="0"/>
              <a:t>Pretoria was audited </a:t>
            </a:r>
            <a:r>
              <a:rPr lang="en-US" altLang="en-US" sz="1600" dirty="0" smtClean="0"/>
              <a:t>in </a:t>
            </a:r>
            <a:r>
              <a:rPr lang="en-US" altLang="en-US" sz="1600" dirty="0"/>
              <a:t>April 2014 and was found to be compliant with all requirements</a:t>
            </a:r>
          </a:p>
          <a:p>
            <a:pPr marL="720000" eaLnBrk="1" hangingPunct="1">
              <a:lnSpc>
                <a:spcPct val="150000"/>
              </a:lnSpc>
              <a:spcBef>
                <a:spcPts val="0"/>
              </a:spcBef>
            </a:pPr>
            <a:r>
              <a:rPr lang="en-US" altLang="en-US" sz="1600" dirty="0"/>
              <a:t>GISC Pretoria was endorsed by EC in May 2014 </a:t>
            </a:r>
            <a:endParaRPr lang="en-ZA" altLang="en-US" sz="1600"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2"/>
          <p:cNvSpPr>
            <a:spLocks noGrp="1"/>
          </p:cNvSpPr>
          <p:nvPr>
            <p:ph type="title"/>
          </p:nvPr>
        </p:nvSpPr>
        <p:spPr>
          <a:xfrm>
            <a:off x="457200" y="274638"/>
            <a:ext cx="8229600" cy="718139"/>
          </a:xfrm>
          <a:solidFill>
            <a:schemeClr val="accent2"/>
          </a:solidFill>
        </p:spPr>
        <p:txBody>
          <a:bodyPr/>
          <a:lstStyle/>
          <a:p>
            <a:r>
              <a:rPr lang="en-ZA" altLang="en-US" sz="2800" b="1" dirty="0">
                <a:solidFill>
                  <a:srgbClr val="FFFFFF"/>
                </a:solidFill>
                <a:latin typeface="Calibri" panose="020F0502020204030204" pitchFamily="34" charset="0"/>
                <a:cs typeface="Arial" panose="020B0604020202020204" pitchFamily="34" charset="0"/>
              </a:rPr>
              <a:t>Hardware</a:t>
            </a:r>
            <a:r>
              <a:rPr lang="en-ZA" altLang="en-US" b="1" dirty="0" smtClean="0">
                <a:solidFill>
                  <a:schemeClr val="accent2"/>
                </a:solidFill>
              </a:rPr>
              <a:t> </a:t>
            </a:r>
            <a:r>
              <a:rPr lang="en-ZA" altLang="en-US" sz="2800" b="1" dirty="0">
                <a:solidFill>
                  <a:srgbClr val="FFFFFF"/>
                </a:solidFill>
                <a:latin typeface="Calibri" panose="020F0502020204030204" pitchFamily="34" charset="0"/>
                <a:cs typeface="Arial" panose="020B0604020202020204" pitchFamily="34" charset="0"/>
              </a:rPr>
              <a:t>Infrastructure</a:t>
            </a:r>
          </a:p>
        </p:txBody>
      </p:sp>
      <p:sp>
        <p:nvSpPr>
          <p:cNvPr id="5" name="Rectangle 4"/>
          <p:cNvSpPr/>
          <p:nvPr/>
        </p:nvSpPr>
        <p:spPr>
          <a:xfrm>
            <a:off x="457200" y="1490663"/>
            <a:ext cx="8229600" cy="4340225"/>
          </a:xfrm>
          <a:prstGeom prst="rect">
            <a:avLst/>
          </a:prstGeom>
        </p:spPr>
        <p:txBody>
          <a:bodyPr>
            <a:spAutoFit/>
          </a:bodyPr>
          <a:lstStyle/>
          <a:p>
            <a:pPr>
              <a:defRPr/>
            </a:pPr>
            <a:r>
              <a:rPr lang="en-ZA" sz="2800" b="1" dirty="0">
                <a:latin typeface="+mj-lt"/>
                <a:ea typeface="+mj-ea"/>
                <a:cs typeface="+mj-cs"/>
              </a:rPr>
              <a:t>Discover Weather server</a:t>
            </a:r>
          </a:p>
          <a:p>
            <a:pPr marL="457200" indent="-457200">
              <a:lnSpc>
                <a:spcPct val="150000"/>
              </a:lnSpc>
              <a:buFont typeface="Arial" panose="020B0604020202020204" pitchFamily="34" charset="0"/>
              <a:buChar char="•"/>
              <a:defRPr/>
            </a:pPr>
            <a:r>
              <a:rPr lang="pt-BR" sz="2600" dirty="0">
                <a:latin typeface="+mn-lt"/>
                <a:cs typeface="+mn-cs"/>
              </a:rPr>
              <a:t>Virtual (</a:t>
            </a:r>
            <a:r>
              <a:rPr lang="pt-BR" sz="2600" dirty="0" smtClean="0">
                <a:latin typeface="+mn-lt"/>
                <a:cs typeface="+mn-cs"/>
              </a:rPr>
              <a:t>Vmware), </a:t>
            </a:r>
            <a:r>
              <a:rPr lang="pt-BR" sz="2000" dirty="0" smtClean="0">
                <a:latin typeface="+mn-lt"/>
                <a:cs typeface="+mn-cs"/>
              </a:rPr>
              <a:t>Intel(R) Xeon(R) CPU E5430 @ 2.66GHz (2 cores), 16GB RAM, 1TB HDD</a:t>
            </a:r>
          </a:p>
          <a:p>
            <a:pPr marL="457200" indent="-457200">
              <a:lnSpc>
                <a:spcPct val="150000"/>
              </a:lnSpc>
              <a:buFont typeface="Arial" panose="020B0604020202020204" pitchFamily="34" charset="0"/>
              <a:buChar char="•"/>
              <a:defRPr/>
            </a:pPr>
            <a:r>
              <a:rPr lang="pt-BR" sz="2600" dirty="0" smtClean="0">
                <a:latin typeface="+mn-lt"/>
                <a:cs typeface="+mn-cs"/>
              </a:rPr>
              <a:t>Duplicated hardware at DR site (vmware) located </a:t>
            </a:r>
            <a:r>
              <a:rPr lang="pt-BR" sz="2600" dirty="0" smtClean="0"/>
              <a:t>at SAWS Johannesburg office</a:t>
            </a:r>
            <a:endParaRPr lang="pt-BR" sz="2600" dirty="0" smtClean="0">
              <a:latin typeface="+mn-lt"/>
              <a:cs typeface="+mn-cs"/>
            </a:endParaRPr>
          </a:p>
          <a:p>
            <a:pPr marL="457200" indent="-457200">
              <a:lnSpc>
                <a:spcPct val="150000"/>
              </a:lnSpc>
              <a:buFont typeface="Arial" panose="020B0604020202020204" pitchFamily="34" charset="0"/>
              <a:buChar char="•"/>
              <a:defRPr/>
            </a:pPr>
            <a:r>
              <a:rPr lang="pt-BR" sz="2600" dirty="0" smtClean="0">
                <a:latin typeface="+mn-lt"/>
                <a:cs typeface="+mn-cs"/>
              </a:rPr>
              <a:t>For </a:t>
            </a:r>
            <a:r>
              <a:rPr lang="pt-BR" sz="2600" dirty="0">
                <a:latin typeface="+mn-lt"/>
                <a:cs typeface="+mn-cs"/>
              </a:rPr>
              <a:t>redundancy, the GISC server is replicated daily to the DR site </a:t>
            </a:r>
            <a:r>
              <a:rPr lang="pt-BR" sz="2600" dirty="0" smtClean="0">
                <a:latin typeface="+mn-lt"/>
                <a:cs typeface="+mn-cs"/>
              </a:rPr>
              <a:t>in Johannesburg</a:t>
            </a:r>
            <a:endParaRPr lang="en-ZA" dirty="0">
              <a:latin typeface="Calibri" panose="020F0502020204030204" pitchFamily="34" charset="0"/>
            </a:endParaRPr>
          </a:p>
          <a:p>
            <a:pPr>
              <a:defRPr/>
            </a:pPr>
            <a:endParaRPr lang="en-ZA"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457200" y="274639"/>
            <a:ext cx="8229600" cy="752972"/>
          </a:xfrm>
          <a:solidFill>
            <a:schemeClr val="accent2"/>
          </a:solidFill>
        </p:spPr>
        <p:txBody>
          <a:bodyPr/>
          <a:lstStyle/>
          <a:p>
            <a:r>
              <a:rPr lang="en-ZA" altLang="en-US" sz="2800" b="1" dirty="0">
                <a:solidFill>
                  <a:srgbClr val="FFFFFF"/>
                </a:solidFill>
                <a:latin typeface="Calibri" panose="020F0502020204030204" pitchFamily="34" charset="0"/>
                <a:cs typeface="Arial" panose="020B0604020202020204" pitchFamily="34" charset="0"/>
              </a:rPr>
              <a:t>Software</a:t>
            </a:r>
            <a:r>
              <a:rPr lang="en-ZA" altLang="en-US" b="1" dirty="0" smtClean="0">
                <a:solidFill>
                  <a:schemeClr val="accent2"/>
                </a:solidFill>
              </a:rPr>
              <a:t> </a:t>
            </a:r>
            <a:r>
              <a:rPr lang="en-ZA" altLang="en-US" sz="2800" b="1" dirty="0">
                <a:solidFill>
                  <a:srgbClr val="FFFFFF"/>
                </a:solidFill>
                <a:latin typeface="Calibri" panose="020F0502020204030204" pitchFamily="34" charset="0"/>
                <a:cs typeface="Arial" panose="020B0604020202020204" pitchFamily="34" charset="0"/>
              </a:rPr>
              <a:t>Installed</a:t>
            </a:r>
          </a:p>
        </p:txBody>
      </p:sp>
      <p:sp>
        <p:nvSpPr>
          <p:cNvPr id="3" name="Rectangle 2"/>
          <p:cNvSpPr/>
          <p:nvPr/>
        </p:nvSpPr>
        <p:spPr>
          <a:xfrm>
            <a:off x="914400" y="1152525"/>
            <a:ext cx="7772400" cy="4524315"/>
          </a:xfrm>
          <a:prstGeom prst="rect">
            <a:avLst/>
          </a:prstGeom>
        </p:spPr>
        <p:txBody>
          <a:bodyPr>
            <a:spAutoFit/>
          </a:bodyPr>
          <a:lstStyle/>
          <a:p>
            <a:pPr marL="342900" indent="-342900">
              <a:lnSpc>
                <a:spcPct val="150000"/>
              </a:lnSpc>
              <a:buFont typeface="Arial" panose="020B0604020202020204" pitchFamily="34" charset="0"/>
              <a:buChar char="•"/>
              <a:defRPr/>
            </a:pPr>
            <a:r>
              <a:rPr lang="en-ZA" sz="2400" dirty="0">
                <a:latin typeface="+mn-lt"/>
                <a:cs typeface="+mn-cs"/>
              </a:rPr>
              <a:t>The operating system installed on the GISC server is </a:t>
            </a:r>
            <a:r>
              <a:rPr lang="en-ZA" sz="2400" dirty="0" smtClean="0">
                <a:latin typeface="+mn-lt"/>
                <a:cs typeface="+mn-cs"/>
              </a:rPr>
              <a:t>Linux CentOS 6.2</a:t>
            </a:r>
          </a:p>
          <a:p>
            <a:pPr>
              <a:lnSpc>
                <a:spcPct val="150000"/>
              </a:lnSpc>
              <a:defRPr/>
            </a:pPr>
            <a:r>
              <a:rPr lang="en-ZA" sz="2400" b="1" dirty="0" smtClean="0">
                <a:latin typeface="+mj-lt"/>
                <a:ea typeface="+mj-ea"/>
                <a:cs typeface="+mj-cs"/>
              </a:rPr>
              <a:t>The application software:</a:t>
            </a:r>
          </a:p>
          <a:p>
            <a:pPr marL="342900" indent="-342900">
              <a:lnSpc>
                <a:spcPct val="150000"/>
              </a:lnSpc>
              <a:buFont typeface="Arial" panose="020B0604020202020204" pitchFamily="34" charset="0"/>
              <a:buChar char="•"/>
              <a:defRPr/>
            </a:pPr>
            <a:r>
              <a:rPr lang="en-ZA" sz="2400" dirty="0" smtClean="0">
                <a:latin typeface="+mn-lt"/>
                <a:cs typeface="+mn-cs"/>
              </a:rPr>
              <a:t>Discover </a:t>
            </a:r>
            <a:r>
              <a:rPr lang="en-ZA" sz="2400" dirty="0">
                <a:latin typeface="+mn-lt"/>
                <a:cs typeface="+mn-cs"/>
              </a:rPr>
              <a:t>Weather Administration </a:t>
            </a:r>
            <a:r>
              <a:rPr lang="en-ZA" sz="2400" dirty="0" smtClean="0">
                <a:latin typeface="+mn-lt"/>
                <a:cs typeface="+mn-cs"/>
              </a:rPr>
              <a:t>Portal</a:t>
            </a:r>
          </a:p>
          <a:p>
            <a:pPr marL="342900" indent="-342900">
              <a:lnSpc>
                <a:spcPct val="150000"/>
              </a:lnSpc>
              <a:buFont typeface="Arial" panose="020B0604020202020204" pitchFamily="34" charset="0"/>
              <a:buChar char="•"/>
              <a:defRPr/>
            </a:pPr>
            <a:r>
              <a:rPr lang="en-ZA" sz="2400" dirty="0" smtClean="0">
                <a:latin typeface="+mn-lt"/>
                <a:cs typeface="+mn-cs"/>
              </a:rPr>
              <a:t>Discover Weather Public Portal </a:t>
            </a:r>
          </a:p>
          <a:p>
            <a:pPr marL="342900" indent="-342900">
              <a:lnSpc>
                <a:spcPct val="150000"/>
              </a:lnSpc>
              <a:buFont typeface="Arial" panose="020B0604020202020204" pitchFamily="34" charset="0"/>
              <a:buChar char="•"/>
              <a:defRPr/>
            </a:pPr>
            <a:r>
              <a:rPr lang="en-ZA" sz="2400" dirty="0" smtClean="0">
                <a:latin typeface="+mn-lt"/>
                <a:cs typeface="+mn-cs"/>
              </a:rPr>
              <a:t>Discover </a:t>
            </a:r>
            <a:r>
              <a:rPr lang="en-ZA" sz="2400" dirty="0">
                <a:latin typeface="+mn-lt"/>
                <a:cs typeface="+mn-cs"/>
              </a:rPr>
              <a:t>Weather helper </a:t>
            </a:r>
            <a:r>
              <a:rPr lang="en-ZA" sz="2400" dirty="0" smtClean="0">
                <a:latin typeface="+mn-lt"/>
                <a:cs typeface="+mn-cs"/>
              </a:rPr>
              <a:t>applications</a:t>
            </a:r>
          </a:p>
          <a:p>
            <a:pPr marL="342900" indent="-342900">
              <a:lnSpc>
                <a:spcPct val="150000"/>
              </a:lnSpc>
              <a:buFont typeface="Arial" panose="020B0604020202020204" pitchFamily="34" charset="0"/>
              <a:buChar char="•"/>
              <a:defRPr/>
            </a:pPr>
            <a:r>
              <a:rPr lang="en-ZA" sz="2400" dirty="0"/>
              <a:t>Moving </a:t>
            </a:r>
            <a:r>
              <a:rPr lang="en-ZA" sz="2400" dirty="0" smtClean="0"/>
              <a:t>Weather</a:t>
            </a:r>
            <a:endParaRPr lang="en-ZA" sz="2400" dirty="0" smtClean="0">
              <a:latin typeface="+mn-lt"/>
              <a:cs typeface="+mn-cs"/>
            </a:endParaRPr>
          </a:p>
          <a:p>
            <a:pPr marL="342900" indent="-342900">
              <a:lnSpc>
                <a:spcPct val="150000"/>
              </a:lnSpc>
              <a:buFont typeface="Arial" panose="020B0604020202020204" pitchFamily="34" charset="0"/>
              <a:buChar char="•"/>
              <a:defRPr/>
            </a:pPr>
            <a:r>
              <a:rPr lang="en-ZA" sz="2400" dirty="0" smtClean="0">
                <a:latin typeface="+mn-lt"/>
                <a:cs typeface="+mn-cs"/>
              </a:rPr>
              <a:t>Oracle </a:t>
            </a:r>
            <a:r>
              <a:rPr lang="en-ZA" sz="2400" dirty="0">
                <a:latin typeface="+mn-lt"/>
                <a:cs typeface="+mn-cs"/>
              </a:rPr>
              <a:t>Database Standard </a:t>
            </a:r>
            <a:r>
              <a:rPr lang="en-ZA" sz="2400" dirty="0" smtClean="0">
                <a:latin typeface="+mn-lt"/>
                <a:cs typeface="+mn-cs"/>
              </a:rPr>
              <a:t>Edition</a:t>
            </a:r>
            <a:endParaRPr lang="en-ZA" sz="2400" dirty="0">
              <a:latin typeface="+mn-lt"/>
              <a:cs typeface="+mn-cs"/>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457200" y="274638"/>
            <a:ext cx="8229600" cy="744265"/>
          </a:xfrm>
          <a:solidFill>
            <a:schemeClr val="accent2"/>
          </a:solidFill>
        </p:spPr>
        <p:txBody>
          <a:bodyPr/>
          <a:lstStyle/>
          <a:p>
            <a:r>
              <a:rPr lang="en-ZA" altLang="en-US" sz="2800" b="1" dirty="0">
                <a:solidFill>
                  <a:srgbClr val="FFFFFF"/>
                </a:solidFill>
                <a:latin typeface="Calibri" panose="020F0502020204030204" pitchFamily="34" charset="0"/>
                <a:cs typeface="Arial" panose="020B0604020202020204" pitchFamily="34" charset="0"/>
              </a:rPr>
              <a:t>Network Infrastructure</a:t>
            </a:r>
          </a:p>
        </p:txBody>
      </p:sp>
      <p:sp>
        <p:nvSpPr>
          <p:cNvPr id="6147" name="TextBox 2"/>
          <p:cNvSpPr txBox="1">
            <a:spLocks noChangeArrowheads="1"/>
          </p:cNvSpPr>
          <p:nvPr/>
        </p:nvSpPr>
        <p:spPr bwMode="auto">
          <a:xfrm>
            <a:off x="406400" y="1417638"/>
            <a:ext cx="8280400" cy="489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150000"/>
              </a:lnSpc>
              <a:spcBef>
                <a:spcPct val="0"/>
              </a:spcBef>
              <a:defRPr/>
            </a:pPr>
            <a:r>
              <a:rPr lang="en-ZA" altLang="en-US" sz="2400" dirty="0" smtClean="0">
                <a:latin typeface="+mn-lt"/>
                <a:cs typeface="+mn-cs"/>
              </a:rPr>
              <a:t>SAWS is connected to MTN via ECMWF RMDCN line implemented in 2011 2Mbs and to be upgraded to 4Mbs in 2017</a:t>
            </a:r>
          </a:p>
          <a:p>
            <a:pPr eaLnBrk="1" hangingPunct="1">
              <a:lnSpc>
                <a:spcPct val="150000"/>
              </a:lnSpc>
              <a:spcBef>
                <a:spcPct val="0"/>
              </a:spcBef>
              <a:defRPr/>
            </a:pPr>
            <a:r>
              <a:rPr lang="en-ZA" altLang="en-US" sz="2400" dirty="0" smtClean="0">
                <a:latin typeface="+mn-lt"/>
                <a:cs typeface="+mn-cs"/>
              </a:rPr>
              <a:t>Linked to UKMET (GTS connection) on RMDCN since May 2012</a:t>
            </a:r>
          </a:p>
          <a:p>
            <a:pPr eaLnBrk="1" hangingPunct="1">
              <a:lnSpc>
                <a:spcPct val="150000"/>
              </a:lnSpc>
              <a:spcBef>
                <a:spcPct val="0"/>
              </a:spcBef>
              <a:defRPr/>
            </a:pPr>
            <a:r>
              <a:rPr lang="en-ZA" altLang="en-US" sz="2400" dirty="0" smtClean="0">
                <a:latin typeface="+mn-lt"/>
                <a:cs typeface="+mn-cs"/>
              </a:rPr>
              <a:t>National Internet bandwidth at Internet Solutions (ISP) of 6Mbs and SANREN 24Mbs for international use</a:t>
            </a:r>
          </a:p>
          <a:p>
            <a:pPr eaLnBrk="1" hangingPunct="1">
              <a:lnSpc>
                <a:spcPct val="150000"/>
              </a:lnSpc>
              <a:spcBef>
                <a:spcPct val="0"/>
              </a:spcBef>
              <a:defRPr/>
            </a:pPr>
            <a:r>
              <a:rPr lang="en-ZA" altLang="en-US" sz="2400" dirty="0" smtClean="0">
                <a:latin typeface="+mn-lt"/>
                <a:cs typeface="+mn-cs"/>
              </a:rPr>
              <a:t>National Internet connection of 1Gbs</a:t>
            </a:r>
          </a:p>
          <a:p>
            <a:pPr marL="0" indent="0" eaLnBrk="1" hangingPunct="1">
              <a:spcBef>
                <a:spcPct val="0"/>
              </a:spcBef>
              <a:buFontTx/>
              <a:buNone/>
              <a:defRPr/>
            </a:pPr>
            <a:endParaRPr lang="en-ZA" altLang="en-US" sz="2400" dirty="0" smtClean="0">
              <a:solidFill>
                <a:srgbClr val="0033CC"/>
              </a:solidFill>
              <a:latin typeface="+mn-lt"/>
              <a:cs typeface="+mn-cs"/>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457200" y="274638"/>
            <a:ext cx="8229600" cy="726848"/>
          </a:xfrm>
          <a:solidFill>
            <a:schemeClr val="accent2"/>
          </a:solidFill>
        </p:spPr>
        <p:txBody>
          <a:bodyPr/>
          <a:lstStyle/>
          <a:p>
            <a:r>
              <a:rPr lang="en-ZA" altLang="en-US" sz="2800" b="1" dirty="0">
                <a:solidFill>
                  <a:srgbClr val="FFFFFF"/>
                </a:solidFill>
                <a:latin typeface="Calibri" panose="020F0502020204030204" pitchFamily="34" charset="0"/>
                <a:cs typeface="Arial" panose="020B0604020202020204" pitchFamily="34" charset="0"/>
              </a:rPr>
              <a:t>Current</a:t>
            </a:r>
            <a:r>
              <a:rPr lang="en-ZA" altLang="en-US" b="1" dirty="0" smtClean="0">
                <a:solidFill>
                  <a:schemeClr val="accent2"/>
                </a:solidFill>
              </a:rPr>
              <a:t> </a:t>
            </a:r>
            <a:r>
              <a:rPr lang="en-ZA" altLang="en-US" sz="2800" b="1" dirty="0">
                <a:solidFill>
                  <a:srgbClr val="FFFFFF"/>
                </a:solidFill>
                <a:latin typeface="Calibri" panose="020F0502020204030204" pitchFamily="34" charset="0"/>
                <a:cs typeface="Arial" panose="020B0604020202020204" pitchFamily="34" charset="0"/>
              </a:rPr>
              <a:t>Implementation</a:t>
            </a:r>
          </a:p>
        </p:txBody>
      </p:sp>
      <p:sp>
        <p:nvSpPr>
          <p:cNvPr id="15363" name="Content Placeholder 2"/>
          <p:cNvSpPr>
            <a:spLocks noGrp="1"/>
          </p:cNvSpPr>
          <p:nvPr>
            <p:ph idx="1"/>
          </p:nvPr>
        </p:nvSpPr>
        <p:spPr/>
        <p:txBody>
          <a:bodyPr/>
          <a:lstStyle/>
          <a:p>
            <a:pPr marL="720000">
              <a:spcBef>
                <a:spcPts val="600"/>
              </a:spcBef>
            </a:pPr>
            <a:r>
              <a:rPr lang="en-US" altLang="en-US" sz="2000" dirty="0" smtClean="0"/>
              <a:t>GISC Pretoria is currently connected to the Internet but not directly connected to the RMDCN </a:t>
            </a:r>
            <a:endParaRPr lang="en-ZA" altLang="en-US" sz="2000" dirty="0" smtClean="0"/>
          </a:p>
          <a:p>
            <a:pPr marL="720000">
              <a:spcBef>
                <a:spcPts val="600"/>
              </a:spcBef>
            </a:pPr>
            <a:r>
              <a:rPr lang="en-US" altLang="en-US" sz="2000" dirty="0" smtClean="0"/>
              <a:t>The automatic message switching system is directly connected to the RMDCN which exchanges data with Exeter (GTS)  and also populates GISC Pretoria with data</a:t>
            </a:r>
            <a:endParaRPr lang="en-ZA" altLang="en-US" sz="2000" dirty="0" smtClean="0"/>
          </a:p>
          <a:p>
            <a:pPr marL="720000">
              <a:spcBef>
                <a:spcPts val="600"/>
              </a:spcBef>
            </a:pPr>
            <a:r>
              <a:rPr lang="en-US" altLang="en-US" sz="2000" dirty="0" smtClean="0"/>
              <a:t>Discovery metadata is automatically being synchronized via the Internet with Beijing and Offenbach.</a:t>
            </a:r>
            <a:endParaRPr lang="en-ZA" altLang="en-US" sz="2000" dirty="0" smtClean="0"/>
          </a:p>
          <a:p>
            <a:pPr marL="720000">
              <a:spcBef>
                <a:spcPts val="600"/>
              </a:spcBef>
            </a:pPr>
            <a:r>
              <a:rPr lang="en-US" altLang="en-US" sz="2000" dirty="0" smtClean="0"/>
              <a:t>Discovery metadata can be manually synchronized with the following GISCs:</a:t>
            </a:r>
            <a:endParaRPr lang="en-ZA" altLang="en-US" sz="2000" dirty="0" smtClean="0"/>
          </a:p>
          <a:p>
            <a:pPr marL="720000">
              <a:spcBef>
                <a:spcPts val="600"/>
              </a:spcBef>
            </a:pPr>
            <a:r>
              <a:rPr lang="en-US" altLang="en-US" sz="2000" dirty="0" smtClean="0"/>
              <a:t>Exeter</a:t>
            </a:r>
            <a:endParaRPr lang="en-ZA" altLang="en-US" sz="2000" dirty="0" smtClean="0"/>
          </a:p>
          <a:p>
            <a:pPr marL="720000">
              <a:spcBef>
                <a:spcPts val="600"/>
              </a:spcBef>
            </a:pPr>
            <a:r>
              <a:rPr lang="en-US" altLang="en-US" sz="2000" dirty="0" smtClean="0"/>
              <a:t>Melbourne</a:t>
            </a:r>
            <a:endParaRPr lang="en-ZA" altLang="en-US" sz="2000" dirty="0" smtClean="0"/>
          </a:p>
          <a:p>
            <a:pPr marL="720000">
              <a:spcBef>
                <a:spcPts val="600"/>
              </a:spcBef>
            </a:pPr>
            <a:r>
              <a:rPr lang="en-US" altLang="en-US" sz="2000" dirty="0" smtClean="0"/>
              <a:t>Tokyo</a:t>
            </a:r>
            <a:endParaRPr lang="en-ZA" altLang="en-US" sz="2000" dirty="0" smtClean="0"/>
          </a:p>
          <a:p>
            <a:pPr marL="720000">
              <a:spcBef>
                <a:spcPts val="600"/>
              </a:spcBef>
            </a:pPr>
            <a:r>
              <a:rPr lang="en-US" altLang="en-US" sz="2000" dirty="0" smtClean="0"/>
              <a:t>Toulouse</a:t>
            </a:r>
            <a:endParaRPr lang="en-ZA" altLang="en-US" sz="2000" dirty="0" smtClean="0"/>
          </a:p>
          <a:p>
            <a:pPr marL="0" indent="0" eaLnBrk="1" hangingPunct="1">
              <a:lnSpc>
                <a:spcPct val="150000"/>
              </a:lnSpc>
              <a:buNone/>
            </a:pPr>
            <a:endParaRPr lang="en-US" altLang="en-US" dirty="0" smtClean="0">
              <a:solidFill>
                <a:srgbClr val="0033CC"/>
              </a:solidFil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9"/>
            <a:ext cx="8229600" cy="604928"/>
          </a:xfrm>
          <a:solidFill>
            <a:schemeClr val="accent2"/>
          </a:solidFill>
        </p:spPr>
        <p:txBody>
          <a:bodyPr/>
          <a:lstStyle/>
          <a:p>
            <a:r>
              <a:rPr lang="en-US" sz="2800" b="1" dirty="0">
                <a:solidFill>
                  <a:srgbClr val="FFFFFF"/>
                </a:solidFill>
                <a:latin typeface="Calibri" panose="020F0502020204030204" pitchFamily="34" charset="0"/>
                <a:cs typeface="Arial" panose="020B0604020202020204" pitchFamily="34" charset="0"/>
              </a:rPr>
              <a:t>WIS portal functionality</a:t>
            </a:r>
            <a:endParaRPr lang="en-ZA" sz="2800" b="1" dirty="0">
              <a:solidFill>
                <a:srgbClr val="FFFFFF"/>
              </a:solidFill>
              <a:latin typeface="Calibri" panose="020F0502020204030204" pitchFamily="34" charset="0"/>
              <a:cs typeface="Arial" panose="020B0604020202020204" pitchFamily="34" charset="0"/>
            </a:endParaRPr>
          </a:p>
        </p:txBody>
      </p:sp>
      <p:sp>
        <p:nvSpPr>
          <p:cNvPr id="3" name="Content Placeholder 2"/>
          <p:cNvSpPr>
            <a:spLocks noGrp="1"/>
          </p:cNvSpPr>
          <p:nvPr>
            <p:ph idx="1"/>
          </p:nvPr>
        </p:nvSpPr>
        <p:spPr/>
        <p:txBody>
          <a:bodyPr/>
          <a:lstStyle/>
          <a:p>
            <a:pPr marL="720000" lvl="0">
              <a:lnSpc>
                <a:spcPct val="150000"/>
              </a:lnSpc>
              <a:spcBef>
                <a:spcPts val="799"/>
              </a:spcBef>
              <a:buClr>
                <a:srgbClr val="000000"/>
              </a:buClr>
              <a:buSzPct val="100000"/>
              <a:buFont typeface="Trebuchet MS" pitchFamily="34"/>
              <a:buChar char="•"/>
            </a:pPr>
            <a:r>
              <a:rPr lang="en-US" sz="2400" dirty="0"/>
              <a:t>Data discovery and retrieval</a:t>
            </a:r>
          </a:p>
          <a:p>
            <a:pPr marL="720000" lvl="0">
              <a:lnSpc>
                <a:spcPct val="150000"/>
              </a:lnSpc>
              <a:spcBef>
                <a:spcPts val="799"/>
              </a:spcBef>
              <a:buClr>
                <a:srgbClr val="000000"/>
              </a:buClr>
              <a:buSzPct val="100000"/>
              <a:buFont typeface="Trebuchet MS" pitchFamily="34"/>
              <a:buChar char="•"/>
            </a:pPr>
            <a:r>
              <a:rPr lang="en-US" sz="2400" dirty="0" smtClean="0"/>
              <a:t>Registration </a:t>
            </a:r>
            <a:r>
              <a:rPr lang="en-US" sz="2400" dirty="0"/>
              <a:t>of organizations and users</a:t>
            </a:r>
          </a:p>
          <a:p>
            <a:pPr marL="720000" lvl="0">
              <a:lnSpc>
                <a:spcPct val="150000"/>
              </a:lnSpc>
              <a:spcBef>
                <a:spcPts val="799"/>
              </a:spcBef>
              <a:buClr>
                <a:srgbClr val="000000"/>
              </a:buClr>
              <a:buSzPct val="100000"/>
              <a:buFont typeface="Trebuchet MS" pitchFamily="34"/>
              <a:buChar char="•"/>
            </a:pPr>
            <a:r>
              <a:rPr lang="en-US" sz="2400" dirty="0" smtClean="0"/>
              <a:t>Product </a:t>
            </a:r>
            <a:r>
              <a:rPr lang="en-US" sz="2400" dirty="0"/>
              <a:t>(metadata) management</a:t>
            </a:r>
          </a:p>
          <a:p>
            <a:pPr marL="720000" lvl="0">
              <a:lnSpc>
                <a:spcPct val="150000"/>
              </a:lnSpc>
              <a:spcBef>
                <a:spcPts val="799"/>
              </a:spcBef>
              <a:buClr>
                <a:srgbClr val="000000"/>
              </a:buClr>
              <a:buSzPct val="100000"/>
              <a:buFont typeface="Trebuchet MS" pitchFamily="34"/>
              <a:buChar char="•"/>
            </a:pPr>
            <a:r>
              <a:rPr lang="en-US" sz="2400" dirty="0" smtClean="0"/>
              <a:t>Subscription </a:t>
            </a:r>
            <a:r>
              <a:rPr lang="en-US" sz="2400" dirty="0"/>
              <a:t>for regular data dissemination</a:t>
            </a:r>
          </a:p>
          <a:p>
            <a:pPr marL="720000" lvl="0">
              <a:lnSpc>
                <a:spcPct val="150000"/>
              </a:lnSpc>
              <a:buClr>
                <a:srgbClr val="000000"/>
              </a:buClr>
              <a:buSzPct val="100000"/>
              <a:buFont typeface="Trebuchet MS" pitchFamily="34"/>
              <a:buChar char="•"/>
            </a:pPr>
            <a:r>
              <a:rPr lang="en-US" sz="2400" dirty="0" smtClean="0"/>
              <a:t>Metadata </a:t>
            </a:r>
            <a:r>
              <a:rPr lang="en-US" sz="2400" dirty="0"/>
              <a:t>editing</a:t>
            </a:r>
          </a:p>
          <a:p>
            <a:pPr marL="0" indent="0">
              <a:buNone/>
            </a:pPr>
            <a:endParaRPr lang="en-ZA" sz="2400" dirty="0"/>
          </a:p>
        </p:txBody>
      </p:sp>
    </p:spTree>
    <p:extLst>
      <p:ext uri="{BB962C8B-B14F-4D97-AF65-F5344CB8AC3E}">
        <p14:creationId xmlns:p14="http://schemas.microsoft.com/office/powerpoint/2010/main" val="263868568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175658" y="955931"/>
            <a:ext cx="6741809" cy="5022951"/>
          </a:xfrm>
          <a:prstGeom prst="rect">
            <a:avLst/>
          </a:prstGeom>
        </p:spPr>
      </p:pic>
      <p:sp>
        <p:nvSpPr>
          <p:cNvPr id="3" name="Title 1"/>
          <p:cNvSpPr txBox="1">
            <a:spLocks/>
          </p:cNvSpPr>
          <p:nvPr/>
        </p:nvSpPr>
        <p:spPr>
          <a:xfrm>
            <a:off x="457200" y="274639"/>
            <a:ext cx="8229600" cy="509132"/>
          </a:xfrm>
          <a:prstGeom prst="rect">
            <a:avLst/>
          </a:prstGeom>
          <a:solidFill>
            <a:schemeClr val="accent2"/>
          </a:solidFill>
        </p:spPr>
        <p:txBody>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pPr defTabSz="914400"/>
            <a:r>
              <a:rPr lang="en-US" sz="2800" b="1" kern="0" dirty="0" smtClean="0">
                <a:solidFill>
                  <a:srgbClr val="FFFFFF"/>
                </a:solidFill>
                <a:latin typeface="Calibri" panose="020F0502020204030204" pitchFamily="34" charset="0"/>
                <a:cs typeface="Arial" panose="020B0604020202020204" pitchFamily="34" charset="0"/>
              </a:rPr>
              <a:t>GISC Pretoria web portal</a:t>
            </a:r>
            <a:endParaRPr lang="en-ZA" sz="2800" b="1" kern="0" dirty="0">
              <a:solidFill>
                <a:srgbClr val="FFFFFF"/>
              </a:solidFill>
              <a:latin typeface="Calibri" panose="020F050202020403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idx="4294967295"/>
          </p:nvPr>
        </p:nvSpPr>
        <p:spPr>
          <a:xfrm>
            <a:off x="1676400" y="2390684"/>
            <a:ext cx="5334000" cy="1414962"/>
          </a:xfrm>
          <a:noFill/>
        </p:spPr>
        <p:txBody>
          <a:bodyPr/>
          <a:lstStyle/>
          <a:p>
            <a:pPr eaLnBrk="1" hangingPunct="1"/>
            <a:r>
              <a:rPr lang="en-US" altLang="en-US" sz="3600" b="1" dirty="0">
                <a:solidFill>
                  <a:schemeClr val="accent2"/>
                </a:solidFill>
                <a:latin typeface="Calibri" panose="020F0502020204030204" pitchFamily="34" charset="0"/>
                <a:cs typeface="Arial" panose="020B0604020202020204" pitchFamily="34" charset="0"/>
              </a:rPr>
              <a:t>GISC Pretoria and RTH connectivity</a:t>
            </a:r>
            <a:endParaRPr lang="en-ZA" altLang="en-US" sz="3600" b="1" dirty="0">
              <a:solidFill>
                <a:schemeClr val="accent2"/>
              </a:solidFill>
              <a:latin typeface="Calibri" panose="020F0502020204030204" pitchFamily="34" charset="0"/>
              <a:cs typeface="Arial" panose="020B0604020202020204" pitchFamily="34" charset="0"/>
            </a:endParaRPr>
          </a:p>
        </p:txBody>
      </p:sp>
      <p:sp>
        <p:nvSpPr>
          <p:cNvPr id="13315" name="Rectangle 3"/>
          <p:cNvSpPr>
            <a:spLocks noChangeArrowheads="1"/>
          </p:cNvSpPr>
          <p:nvPr/>
        </p:nvSpPr>
        <p:spPr bwMode="auto">
          <a:xfrm>
            <a:off x="0" y="182562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40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idx="4294967295"/>
          </p:nvPr>
        </p:nvSpPr>
        <p:spPr/>
        <p:txBody>
          <a:bodyPr/>
          <a:lstStyle/>
          <a:p>
            <a:pPr eaLnBrk="1" hangingPunct="1"/>
            <a:r>
              <a:rPr lang="en-US" altLang="en-US" b="1" smtClean="0">
                <a:solidFill>
                  <a:schemeClr val="accent2"/>
                </a:solidFill>
              </a:rPr>
              <a:t>Pretoria RTH connectivity </a:t>
            </a:r>
            <a:endParaRPr lang="en-ZA" altLang="en-US" smtClean="0">
              <a:solidFill>
                <a:srgbClr val="903E30"/>
              </a:solidFill>
            </a:endParaRPr>
          </a:p>
        </p:txBody>
      </p:sp>
      <p:sp>
        <p:nvSpPr>
          <p:cNvPr id="10243" name="Rectangle 3"/>
          <p:cNvSpPr>
            <a:spLocks noChangeArrowheads="1"/>
          </p:cNvSpPr>
          <p:nvPr/>
        </p:nvSpPr>
        <p:spPr bwMode="auto">
          <a:xfrm>
            <a:off x="0" y="182562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400"/>
          </a:p>
        </p:txBody>
      </p:sp>
      <p:graphicFrame>
        <p:nvGraphicFramePr>
          <p:cNvPr id="2" name="Table 1"/>
          <p:cNvGraphicFramePr>
            <a:graphicFrameLocks noGrp="1"/>
          </p:cNvGraphicFramePr>
          <p:nvPr>
            <p:extLst>
              <p:ext uri="{D42A27DB-BD31-4B8C-83A1-F6EECF244321}">
                <p14:modId xmlns:p14="http://schemas.microsoft.com/office/powerpoint/2010/main" val="2448310679"/>
              </p:ext>
            </p:extLst>
          </p:nvPr>
        </p:nvGraphicFramePr>
        <p:xfrm>
          <a:off x="788988" y="1671638"/>
          <a:ext cx="7789863" cy="3515661"/>
        </p:xfrm>
        <a:graphic>
          <a:graphicData uri="http://schemas.openxmlformats.org/drawingml/2006/table">
            <a:tbl>
              <a:tblPr/>
              <a:tblGrid>
                <a:gridCol w="2371622">
                  <a:extLst>
                    <a:ext uri="{9D8B030D-6E8A-4147-A177-3AD203B41FA5}">
                      <a16:colId xmlns:a16="http://schemas.microsoft.com/office/drawing/2014/main" xmlns="" val="20000"/>
                    </a:ext>
                  </a:extLst>
                </a:gridCol>
                <a:gridCol w="1430402">
                  <a:extLst>
                    <a:ext uri="{9D8B030D-6E8A-4147-A177-3AD203B41FA5}">
                      <a16:colId xmlns:a16="http://schemas.microsoft.com/office/drawing/2014/main" xmlns="" val="20001"/>
                    </a:ext>
                  </a:extLst>
                </a:gridCol>
                <a:gridCol w="2229760">
                  <a:extLst>
                    <a:ext uri="{9D8B030D-6E8A-4147-A177-3AD203B41FA5}">
                      <a16:colId xmlns:a16="http://schemas.microsoft.com/office/drawing/2014/main" xmlns="" val="20002"/>
                    </a:ext>
                  </a:extLst>
                </a:gridCol>
                <a:gridCol w="1758079">
                  <a:extLst>
                    <a:ext uri="{9D8B030D-6E8A-4147-A177-3AD203B41FA5}">
                      <a16:colId xmlns:a16="http://schemas.microsoft.com/office/drawing/2014/main" xmlns="" val="20003"/>
                    </a:ext>
                  </a:extLst>
                </a:gridCol>
              </a:tblGrid>
              <a:tr h="239270">
                <a:tc gridSpan="4">
                  <a:txBody>
                    <a:bodyPr/>
                    <a:lstStyle/>
                    <a:p>
                      <a:pPr algn="ctr" fontAlgn="ctr"/>
                      <a:r>
                        <a:rPr lang="en-ZA" sz="1200" b="1" i="0" u="none" strike="noStrike" dirty="0">
                          <a:effectLst/>
                          <a:latin typeface="+mn-lt"/>
                          <a:ea typeface="Verdana" panose="020B0604030504040204" pitchFamily="34" charset="0"/>
                          <a:cs typeface="Verdana" panose="020B0604030504040204" pitchFamily="34" charset="0"/>
                        </a:rPr>
                        <a:t>RTH Pretoria GTS connections</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ZA"/>
                    </a:p>
                  </a:txBody>
                  <a:tcPr/>
                </a:tc>
                <a:tc hMerge="1">
                  <a:txBody>
                    <a:bodyPr/>
                    <a:lstStyle/>
                    <a:p>
                      <a:endParaRPr lang="en-ZA"/>
                    </a:p>
                  </a:txBody>
                  <a:tcPr/>
                </a:tc>
                <a:tc hMerge="1">
                  <a:txBody>
                    <a:bodyPr/>
                    <a:lstStyle/>
                    <a:p>
                      <a:endParaRPr lang="en-ZA"/>
                    </a:p>
                  </a:txBody>
                  <a:tcPr/>
                </a:tc>
                <a:extLst>
                  <a:ext uri="{0D108BD9-81ED-4DB2-BD59-A6C34878D82A}">
                    <a16:rowId xmlns:a16="http://schemas.microsoft.com/office/drawing/2014/main" xmlns="" val="10000"/>
                  </a:ext>
                </a:extLst>
              </a:tr>
              <a:tr h="239270">
                <a:tc>
                  <a:txBody>
                    <a:bodyPr/>
                    <a:lstStyle/>
                    <a:p>
                      <a:pPr algn="l" fontAlgn="ctr"/>
                      <a:r>
                        <a:rPr lang="en-ZA" sz="1200" b="1" i="0" u="none" strike="noStrike" dirty="0">
                          <a:effectLst/>
                          <a:latin typeface="+mn-lt"/>
                          <a:ea typeface="Verdana" panose="020B0604030504040204" pitchFamily="34" charset="0"/>
                          <a:cs typeface="Verdana" panose="020B0604030504040204" pitchFamily="34" charset="0"/>
                        </a:rPr>
                        <a:t>Country</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ZA" sz="1200" b="1" i="0" u="none" strike="noStrike" dirty="0">
                          <a:effectLst/>
                          <a:latin typeface="+mn-lt"/>
                          <a:ea typeface="Verdana" panose="020B0604030504040204" pitchFamily="34" charset="0"/>
                          <a:cs typeface="Verdana" panose="020B0604030504040204" pitchFamily="34" charset="0"/>
                        </a:rPr>
                        <a:t>City</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ZA" sz="1200" b="1" i="0" u="none" strike="noStrike" dirty="0">
                          <a:effectLst/>
                          <a:latin typeface="+mn-lt"/>
                          <a:ea typeface="Verdana" panose="020B0604030504040204" pitchFamily="34" charset="0"/>
                          <a:cs typeface="Verdana" panose="020B0604030504040204" pitchFamily="34" charset="0"/>
                        </a:rPr>
                        <a:t>Connection type</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ZA" sz="1200" b="1" i="0" u="none" strike="noStrike" dirty="0">
                          <a:effectLst/>
                          <a:latin typeface="+mn-lt"/>
                          <a:ea typeface="Verdana" panose="020B0604030504040204" pitchFamily="34" charset="0"/>
                          <a:cs typeface="Verdana" panose="020B0604030504040204" pitchFamily="34" charset="0"/>
                        </a:rPr>
                        <a:t>Protocol</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1"/>
                  </a:ext>
                </a:extLst>
              </a:tr>
              <a:tr h="239270">
                <a:tc>
                  <a:txBody>
                    <a:bodyPr/>
                    <a:lstStyle/>
                    <a:p>
                      <a:pPr algn="l" fontAlgn="ctr"/>
                      <a:r>
                        <a:rPr lang="en-ZA" sz="1200" b="1" i="0" u="none" strike="noStrike" dirty="0">
                          <a:effectLst/>
                          <a:latin typeface="+mn-lt"/>
                          <a:ea typeface="Verdana" panose="020B0604030504040204" pitchFamily="34" charset="0"/>
                          <a:cs typeface="Verdana" panose="020B0604030504040204" pitchFamily="34" charset="0"/>
                        </a:rPr>
                        <a:t>Angola</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ZA" sz="1200" b="0" i="0" u="none" strike="noStrike" dirty="0">
                          <a:effectLst/>
                          <a:latin typeface="+mn-lt"/>
                          <a:ea typeface="Verdana" panose="020B0604030504040204" pitchFamily="34" charset="0"/>
                          <a:cs typeface="Verdana" panose="020B0604030504040204" pitchFamily="34" charset="0"/>
                        </a:rPr>
                        <a:t>Luanda</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ZA" sz="1200" b="0" i="0" u="none" strike="noStrike" dirty="0">
                          <a:effectLst/>
                          <a:latin typeface="+mn-lt"/>
                          <a:ea typeface="Verdana" panose="020B0604030504040204" pitchFamily="34" charset="0"/>
                          <a:cs typeface="Verdana" panose="020B0604030504040204" pitchFamily="34" charset="0"/>
                        </a:rPr>
                        <a:t>Internet</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ZA" sz="1200" b="0" i="0" u="none" strike="noStrike" dirty="0">
                          <a:effectLst/>
                          <a:latin typeface="+mn-lt"/>
                          <a:ea typeface="Verdana" panose="020B0604030504040204" pitchFamily="34" charset="0"/>
                          <a:cs typeface="Verdana" panose="020B0604030504040204" pitchFamily="34" charset="0"/>
                        </a:rPr>
                        <a:t>gtssoc</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2"/>
                  </a:ext>
                </a:extLst>
              </a:tr>
              <a:tr h="239270">
                <a:tc>
                  <a:txBody>
                    <a:bodyPr/>
                    <a:lstStyle/>
                    <a:p>
                      <a:pPr algn="l" fontAlgn="ctr"/>
                      <a:r>
                        <a:rPr lang="en-ZA" sz="1200" b="1" i="0" u="none" strike="noStrike" dirty="0">
                          <a:effectLst/>
                          <a:latin typeface="+mn-lt"/>
                          <a:ea typeface="Verdana" panose="020B0604030504040204" pitchFamily="34" charset="0"/>
                          <a:cs typeface="Verdana" panose="020B0604030504040204" pitchFamily="34" charset="0"/>
                        </a:rPr>
                        <a:t>Botswana</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ZA" sz="1200" b="0" i="0" u="none" strike="noStrike" dirty="0" smtClean="0">
                          <a:effectLst/>
                          <a:latin typeface="+mn-lt"/>
                          <a:ea typeface="Verdana" panose="020B0604030504040204" pitchFamily="34" charset="0"/>
                          <a:cs typeface="Verdana" panose="020B0604030504040204" pitchFamily="34" charset="0"/>
                        </a:rPr>
                        <a:t>Gaberone</a:t>
                      </a:r>
                      <a:endParaRPr lang="en-ZA" sz="1200" b="0" i="0" u="none" strike="noStrike" dirty="0">
                        <a:effectLst/>
                        <a:latin typeface="+mn-lt"/>
                        <a:ea typeface="Verdana" panose="020B0604030504040204" pitchFamily="34" charset="0"/>
                        <a:cs typeface="Verdana" panose="020B0604030504040204" pitchFamily="34" charset="0"/>
                      </a:endParaRP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ZA" sz="1200" b="0" i="0" u="none" strike="noStrike" dirty="0">
                          <a:effectLst/>
                          <a:latin typeface="+mn-lt"/>
                          <a:ea typeface="Verdana" panose="020B0604030504040204" pitchFamily="34" charset="0"/>
                          <a:cs typeface="Verdana" panose="020B0604030504040204" pitchFamily="34" charset="0"/>
                        </a:rPr>
                        <a:t>Direct data line - 64Kbs</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ZA" sz="1200" b="0" i="0" u="none" strike="noStrike" dirty="0">
                          <a:effectLst/>
                          <a:latin typeface="+mn-lt"/>
                          <a:ea typeface="Verdana" panose="020B0604030504040204" pitchFamily="34" charset="0"/>
                          <a:cs typeface="Verdana" panose="020B0604030504040204" pitchFamily="34" charset="0"/>
                        </a:rPr>
                        <a:t>gtssoc</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3"/>
                  </a:ext>
                </a:extLst>
              </a:tr>
              <a:tr h="239270">
                <a:tc>
                  <a:txBody>
                    <a:bodyPr/>
                    <a:lstStyle/>
                    <a:p>
                      <a:pPr algn="l" fontAlgn="ctr"/>
                      <a:r>
                        <a:rPr lang="en-ZA" sz="1200" b="1" i="0" u="none" strike="noStrike" dirty="0">
                          <a:effectLst/>
                          <a:latin typeface="+mn-lt"/>
                          <a:ea typeface="Verdana" panose="020B0604030504040204" pitchFamily="34" charset="0"/>
                          <a:cs typeface="Verdana" panose="020B0604030504040204" pitchFamily="34" charset="0"/>
                        </a:rPr>
                        <a:t>Kenya</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ZA" sz="1200" b="0" i="0" u="none" strike="noStrike" dirty="0">
                          <a:effectLst/>
                          <a:latin typeface="+mn-lt"/>
                          <a:ea typeface="Verdana" panose="020B0604030504040204" pitchFamily="34" charset="0"/>
                          <a:cs typeface="Verdana" panose="020B0604030504040204" pitchFamily="34" charset="0"/>
                        </a:rPr>
                        <a:t>Nairobi</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ZA" sz="1200" b="0" i="0" u="none" strike="noStrike" dirty="0">
                          <a:effectLst/>
                          <a:latin typeface="+mn-lt"/>
                          <a:ea typeface="Verdana" panose="020B0604030504040204" pitchFamily="34" charset="0"/>
                          <a:cs typeface="Verdana" panose="020B0604030504040204" pitchFamily="34" charset="0"/>
                        </a:rPr>
                        <a:t>Internet</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ZA" sz="1200" b="0" i="0" u="none" strike="noStrike" dirty="0">
                          <a:effectLst/>
                          <a:latin typeface="+mn-lt"/>
                          <a:ea typeface="Verdana" panose="020B0604030504040204" pitchFamily="34" charset="0"/>
                          <a:cs typeface="Verdana" panose="020B0604030504040204" pitchFamily="34" charset="0"/>
                        </a:rPr>
                        <a:t>gtssoc</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4"/>
                  </a:ext>
                </a:extLst>
              </a:tr>
              <a:tr h="239270">
                <a:tc>
                  <a:txBody>
                    <a:bodyPr/>
                    <a:lstStyle/>
                    <a:p>
                      <a:pPr algn="l" fontAlgn="ctr"/>
                      <a:r>
                        <a:rPr lang="en-ZA" sz="1200" b="1" i="0" u="none" strike="noStrike" dirty="0">
                          <a:effectLst/>
                          <a:latin typeface="+mn-lt"/>
                          <a:ea typeface="Verdana" panose="020B0604030504040204" pitchFamily="34" charset="0"/>
                          <a:cs typeface="Verdana" panose="020B0604030504040204" pitchFamily="34" charset="0"/>
                        </a:rPr>
                        <a:t>La Reunion</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ZA" sz="1200" b="0" i="0" u="none" strike="noStrike" dirty="0">
                          <a:effectLst/>
                          <a:latin typeface="+mn-lt"/>
                          <a:ea typeface="Verdana" panose="020B0604030504040204" pitchFamily="34" charset="0"/>
                          <a:cs typeface="Verdana" panose="020B0604030504040204" pitchFamily="34" charset="0"/>
                        </a:rPr>
                        <a:t>St. Denis</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ZA" sz="1200" b="0" i="0" u="none" strike="noStrike" dirty="0">
                          <a:effectLst/>
                          <a:latin typeface="+mn-lt"/>
                          <a:ea typeface="Verdana" panose="020B0604030504040204" pitchFamily="34" charset="0"/>
                          <a:cs typeface="Verdana" panose="020B0604030504040204" pitchFamily="34" charset="0"/>
                        </a:rPr>
                        <a:t>Internet</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ZA" sz="1200" b="0" i="0" u="none" strike="noStrike" dirty="0">
                          <a:effectLst/>
                          <a:latin typeface="+mn-lt"/>
                          <a:ea typeface="Verdana" panose="020B0604030504040204" pitchFamily="34" charset="0"/>
                          <a:cs typeface="Verdana" panose="020B0604030504040204" pitchFamily="34" charset="0"/>
                        </a:rPr>
                        <a:t>FTP</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5"/>
                  </a:ext>
                </a:extLst>
              </a:tr>
              <a:tr h="239270">
                <a:tc>
                  <a:txBody>
                    <a:bodyPr/>
                    <a:lstStyle/>
                    <a:p>
                      <a:pPr algn="l" fontAlgn="ctr"/>
                      <a:r>
                        <a:rPr lang="en-ZA" sz="1200" b="1" i="0" u="none" strike="noStrike" dirty="0">
                          <a:effectLst/>
                          <a:latin typeface="+mn-lt"/>
                          <a:ea typeface="Verdana" panose="020B0604030504040204" pitchFamily="34" charset="0"/>
                          <a:cs typeface="Verdana" panose="020B0604030504040204" pitchFamily="34" charset="0"/>
                        </a:rPr>
                        <a:t>Lesotho</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ZA" sz="1200" b="0" i="0" u="none" strike="noStrike" dirty="0">
                          <a:effectLst/>
                          <a:latin typeface="+mn-lt"/>
                          <a:ea typeface="Verdana" panose="020B0604030504040204" pitchFamily="34" charset="0"/>
                          <a:cs typeface="Verdana" panose="020B0604030504040204" pitchFamily="34" charset="0"/>
                        </a:rPr>
                        <a:t>Maseru</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ZA" sz="1200" b="0" i="0" u="none" strike="noStrike" dirty="0">
                          <a:effectLst/>
                          <a:latin typeface="+mn-lt"/>
                          <a:ea typeface="Verdana" panose="020B0604030504040204" pitchFamily="34" charset="0"/>
                          <a:cs typeface="Verdana" panose="020B0604030504040204" pitchFamily="34" charset="0"/>
                        </a:rPr>
                        <a:t>Direct data line - 64Kbs</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ZA" sz="1200" b="0" i="0" u="none" strike="noStrike" dirty="0">
                          <a:effectLst/>
                          <a:latin typeface="+mn-lt"/>
                          <a:ea typeface="Verdana" panose="020B0604030504040204" pitchFamily="34" charset="0"/>
                          <a:cs typeface="Verdana" panose="020B0604030504040204" pitchFamily="34" charset="0"/>
                        </a:rPr>
                        <a:t>gtssoc</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6"/>
                  </a:ext>
                </a:extLst>
              </a:tr>
              <a:tr h="267529">
                <a:tc>
                  <a:txBody>
                    <a:bodyPr/>
                    <a:lstStyle/>
                    <a:p>
                      <a:pPr algn="l" fontAlgn="ctr"/>
                      <a:r>
                        <a:rPr lang="en-ZA" sz="1200" b="1" i="0" u="none" strike="noStrike" dirty="0">
                          <a:effectLst/>
                          <a:latin typeface="+mn-lt"/>
                          <a:ea typeface="Verdana" panose="020B0604030504040204" pitchFamily="34" charset="0"/>
                          <a:cs typeface="Verdana" panose="020B0604030504040204" pitchFamily="34" charset="0"/>
                        </a:rPr>
                        <a:t>Malawi</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ZA" sz="1200" b="0" i="0" u="none" strike="noStrike" dirty="0">
                          <a:effectLst/>
                          <a:latin typeface="+mn-lt"/>
                          <a:ea typeface="Verdana" panose="020B0604030504040204" pitchFamily="34" charset="0"/>
                          <a:cs typeface="Verdana" panose="020B0604030504040204" pitchFamily="34" charset="0"/>
                        </a:rPr>
                        <a:t>Lilongwe/Blantyre</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ZA" sz="1200" b="0" i="0" u="none" strike="noStrike" dirty="0">
                          <a:effectLst/>
                          <a:latin typeface="+mn-lt"/>
                          <a:ea typeface="Verdana" panose="020B0604030504040204" pitchFamily="34" charset="0"/>
                          <a:cs typeface="Verdana" panose="020B0604030504040204" pitchFamily="34" charset="0"/>
                        </a:rPr>
                        <a:t>Internet</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ZA" sz="1200" b="0" i="0" u="none" strike="noStrike" dirty="0">
                          <a:effectLst/>
                          <a:latin typeface="+mn-lt"/>
                          <a:ea typeface="Verdana" panose="020B0604030504040204" pitchFamily="34" charset="0"/>
                          <a:cs typeface="Verdana" panose="020B0604030504040204" pitchFamily="34" charset="0"/>
                        </a:rPr>
                        <a:t>gtssoc</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7"/>
                  </a:ext>
                </a:extLst>
              </a:tr>
              <a:tr h="239270">
                <a:tc>
                  <a:txBody>
                    <a:bodyPr/>
                    <a:lstStyle/>
                    <a:p>
                      <a:pPr algn="l" fontAlgn="ctr"/>
                      <a:r>
                        <a:rPr lang="en-ZA" sz="1200" b="1" i="0" u="none" strike="noStrike" dirty="0">
                          <a:effectLst/>
                          <a:latin typeface="+mn-lt"/>
                          <a:ea typeface="Verdana" panose="020B0604030504040204" pitchFamily="34" charset="0"/>
                          <a:cs typeface="Verdana" panose="020B0604030504040204" pitchFamily="34" charset="0"/>
                        </a:rPr>
                        <a:t>Mozambique</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ZA" sz="1200" b="0" i="0" u="none" strike="noStrike" dirty="0">
                          <a:effectLst/>
                          <a:latin typeface="+mn-lt"/>
                          <a:ea typeface="Verdana" panose="020B0604030504040204" pitchFamily="34" charset="0"/>
                          <a:cs typeface="Verdana" panose="020B0604030504040204" pitchFamily="34" charset="0"/>
                        </a:rPr>
                        <a:t>Maputo</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ZA" sz="1200" b="0" i="0" u="none" strike="noStrike" dirty="0">
                          <a:effectLst/>
                          <a:latin typeface="+mn-lt"/>
                          <a:ea typeface="Verdana" panose="020B0604030504040204" pitchFamily="34" charset="0"/>
                          <a:cs typeface="Verdana" panose="020B0604030504040204" pitchFamily="34" charset="0"/>
                        </a:rPr>
                        <a:t>Direct data line - 64Kbs</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ZA" sz="1200" b="0" i="0" u="none" strike="noStrike" dirty="0">
                          <a:effectLst/>
                          <a:latin typeface="+mn-lt"/>
                          <a:ea typeface="Verdana" panose="020B0604030504040204" pitchFamily="34" charset="0"/>
                          <a:cs typeface="Verdana" panose="020B0604030504040204" pitchFamily="34" charset="0"/>
                        </a:rPr>
                        <a:t>gtssoc</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8"/>
                  </a:ext>
                </a:extLst>
              </a:tr>
              <a:tr h="330921">
                <a:tc>
                  <a:txBody>
                    <a:bodyPr/>
                    <a:lstStyle/>
                    <a:p>
                      <a:pPr algn="l" fontAlgn="ctr"/>
                      <a:r>
                        <a:rPr lang="en-ZA" sz="1200" b="1" i="0" u="none" strike="noStrike" dirty="0">
                          <a:effectLst/>
                          <a:latin typeface="+mn-lt"/>
                          <a:ea typeface="Verdana" panose="020B0604030504040204" pitchFamily="34" charset="0"/>
                          <a:cs typeface="Verdana" panose="020B0604030504040204" pitchFamily="34" charset="0"/>
                        </a:rPr>
                        <a:t>Namibia</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ZA" sz="1200" b="0" i="0" u="none" strike="noStrike" dirty="0">
                          <a:effectLst/>
                          <a:latin typeface="+mn-lt"/>
                          <a:ea typeface="Verdana" panose="020B0604030504040204" pitchFamily="34" charset="0"/>
                          <a:cs typeface="Verdana" panose="020B0604030504040204" pitchFamily="34" charset="0"/>
                        </a:rPr>
                        <a:t>Windhoek</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ZA" sz="1200" b="0" i="0" u="none" strike="noStrike" dirty="0">
                          <a:effectLst/>
                          <a:latin typeface="+mn-lt"/>
                          <a:ea typeface="Verdana" panose="020B0604030504040204" pitchFamily="34" charset="0"/>
                          <a:cs typeface="Verdana" panose="020B0604030504040204" pitchFamily="34" charset="0"/>
                        </a:rPr>
                        <a:t>Direct data line - 64Kbs</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ZA" sz="1200" b="0" i="0" u="none" strike="noStrike" dirty="0">
                          <a:effectLst/>
                          <a:latin typeface="+mn-lt"/>
                          <a:ea typeface="Verdana" panose="020B0604030504040204" pitchFamily="34" charset="0"/>
                          <a:cs typeface="Verdana" panose="020B0604030504040204" pitchFamily="34" charset="0"/>
                        </a:rPr>
                        <a:t>gtssoc</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9"/>
                  </a:ext>
                </a:extLst>
              </a:tr>
              <a:tr h="285241">
                <a:tc>
                  <a:txBody>
                    <a:bodyPr/>
                    <a:lstStyle/>
                    <a:p>
                      <a:pPr algn="l" fontAlgn="ctr"/>
                      <a:r>
                        <a:rPr lang="en-ZA" sz="1200" b="1" i="0" u="none" strike="noStrike" dirty="0">
                          <a:effectLst/>
                          <a:latin typeface="+mn-lt"/>
                          <a:ea typeface="Verdana" panose="020B0604030504040204" pitchFamily="34" charset="0"/>
                          <a:cs typeface="Verdana" panose="020B0604030504040204" pitchFamily="34" charset="0"/>
                        </a:rPr>
                        <a:t>Swaziland</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ZA" sz="1200" b="0" i="0" u="none" strike="noStrike" dirty="0" smtClean="0">
                          <a:effectLst/>
                          <a:latin typeface="+mn-lt"/>
                          <a:ea typeface="Verdana" panose="020B0604030504040204" pitchFamily="34" charset="0"/>
                          <a:cs typeface="Verdana" panose="020B0604030504040204" pitchFamily="34" charset="0"/>
                        </a:rPr>
                        <a:t>Matsapa</a:t>
                      </a:r>
                      <a:endParaRPr lang="en-ZA" sz="1200" b="0" i="0" u="none" strike="noStrike" dirty="0">
                        <a:effectLst/>
                        <a:latin typeface="+mn-lt"/>
                        <a:ea typeface="Verdana" panose="020B0604030504040204" pitchFamily="34" charset="0"/>
                        <a:cs typeface="Verdana" panose="020B0604030504040204" pitchFamily="34" charset="0"/>
                      </a:endParaRP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ZA" sz="1200" b="0" i="0" u="none" strike="noStrike" dirty="0">
                          <a:effectLst/>
                          <a:latin typeface="+mn-lt"/>
                          <a:ea typeface="Verdana" panose="020B0604030504040204" pitchFamily="34" charset="0"/>
                          <a:cs typeface="Verdana" panose="020B0604030504040204" pitchFamily="34" charset="0"/>
                        </a:rPr>
                        <a:t>Direct data line - 64Kbs</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ZA" sz="1200" b="0" i="0" u="none" strike="noStrike" dirty="0">
                          <a:effectLst/>
                          <a:latin typeface="+mn-lt"/>
                          <a:ea typeface="Verdana" panose="020B0604030504040204" pitchFamily="34" charset="0"/>
                          <a:cs typeface="Verdana" panose="020B0604030504040204" pitchFamily="34" charset="0"/>
                        </a:rPr>
                        <a:t>gtssoc</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0"/>
                  </a:ext>
                </a:extLst>
              </a:tr>
              <a:tr h="239270">
                <a:tc>
                  <a:txBody>
                    <a:bodyPr/>
                    <a:lstStyle/>
                    <a:p>
                      <a:pPr algn="l" fontAlgn="ctr"/>
                      <a:r>
                        <a:rPr lang="en-ZA" sz="1200" b="1" i="0" u="none" strike="noStrike" dirty="0">
                          <a:effectLst/>
                          <a:latin typeface="+mn-lt"/>
                          <a:ea typeface="Verdana" panose="020B0604030504040204" pitchFamily="34" charset="0"/>
                          <a:cs typeface="Verdana" panose="020B0604030504040204" pitchFamily="34" charset="0"/>
                        </a:rPr>
                        <a:t>UKMET</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ZA" sz="1200" b="0" i="0" u="none" strike="noStrike" dirty="0">
                          <a:effectLst/>
                          <a:latin typeface="+mn-lt"/>
                          <a:ea typeface="Verdana" panose="020B0604030504040204" pitchFamily="34" charset="0"/>
                          <a:cs typeface="Verdana" panose="020B0604030504040204" pitchFamily="34" charset="0"/>
                        </a:rPr>
                        <a:t>Exeter</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ZA" sz="1200" b="0" i="0" u="none" strike="noStrike" dirty="0">
                          <a:effectLst/>
                          <a:latin typeface="+mn-lt"/>
                          <a:ea typeface="Verdana" panose="020B0604030504040204" pitchFamily="34" charset="0"/>
                          <a:cs typeface="Verdana" panose="020B0604030504040204" pitchFamily="34" charset="0"/>
                        </a:rPr>
                        <a:t>RMDCN - 2Mbps</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ZA" sz="1200" b="0" i="0" u="none" strike="noStrike" dirty="0">
                          <a:effectLst/>
                          <a:latin typeface="+mn-lt"/>
                          <a:ea typeface="Verdana" panose="020B0604030504040204" pitchFamily="34" charset="0"/>
                          <a:cs typeface="Verdana" panose="020B0604030504040204" pitchFamily="34" charset="0"/>
                        </a:rPr>
                        <a:t>gtssoc</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1"/>
                  </a:ext>
                </a:extLst>
              </a:tr>
              <a:tr h="239270">
                <a:tc>
                  <a:txBody>
                    <a:bodyPr/>
                    <a:lstStyle/>
                    <a:p>
                      <a:pPr algn="l" fontAlgn="ctr"/>
                      <a:r>
                        <a:rPr lang="en-ZA" sz="1200" b="1" i="0" u="none" strike="noStrike" dirty="0">
                          <a:effectLst/>
                          <a:latin typeface="+mn-lt"/>
                          <a:ea typeface="Verdana" panose="020B0604030504040204" pitchFamily="34" charset="0"/>
                          <a:cs typeface="Verdana" panose="020B0604030504040204" pitchFamily="34" charset="0"/>
                        </a:rPr>
                        <a:t>Zambia</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ZA" sz="1200" b="0" i="0" u="none" strike="noStrike" dirty="0">
                          <a:effectLst/>
                          <a:latin typeface="+mn-lt"/>
                          <a:ea typeface="Verdana" panose="020B0604030504040204" pitchFamily="34" charset="0"/>
                          <a:cs typeface="Verdana" panose="020B0604030504040204" pitchFamily="34" charset="0"/>
                        </a:rPr>
                        <a:t>Lusaka</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ZA" sz="1200" b="0" i="0" u="none" strike="noStrike" dirty="0">
                          <a:effectLst/>
                          <a:latin typeface="+mn-lt"/>
                          <a:ea typeface="Verdana" panose="020B0604030504040204" pitchFamily="34" charset="0"/>
                          <a:cs typeface="Verdana" panose="020B0604030504040204" pitchFamily="34" charset="0"/>
                        </a:rPr>
                        <a:t>Internet</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ZA" sz="1200" b="0" i="0" u="none" strike="noStrike" dirty="0">
                          <a:effectLst/>
                          <a:latin typeface="+mn-lt"/>
                          <a:ea typeface="Verdana" panose="020B0604030504040204" pitchFamily="34" charset="0"/>
                          <a:cs typeface="Verdana" panose="020B0604030504040204" pitchFamily="34" charset="0"/>
                        </a:rPr>
                        <a:t>gtssoc</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2"/>
                  </a:ext>
                </a:extLst>
              </a:tr>
              <a:tr h="239270">
                <a:tc>
                  <a:txBody>
                    <a:bodyPr/>
                    <a:lstStyle/>
                    <a:p>
                      <a:pPr algn="l" fontAlgn="ctr"/>
                      <a:r>
                        <a:rPr lang="en-ZA" sz="1200" b="1" i="0" u="none" strike="noStrike" dirty="0">
                          <a:effectLst/>
                          <a:latin typeface="+mn-lt"/>
                          <a:ea typeface="Verdana" panose="020B0604030504040204" pitchFamily="34" charset="0"/>
                          <a:cs typeface="Verdana" panose="020B0604030504040204" pitchFamily="34" charset="0"/>
                        </a:rPr>
                        <a:t>Zimbabwe</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ZA" sz="1200" b="0" i="0" u="none" strike="noStrike" dirty="0">
                          <a:effectLst/>
                          <a:latin typeface="+mn-lt"/>
                          <a:ea typeface="Verdana" panose="020B0604030504040204" pitchFamily="34" charset="0"/>
                          <a:cs typeface="Verdana" panose="020B0604030504040204" pitchFamily="34" charset="0"/>
                        </a:rPr>
                        <a:t>Harare</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ZA" sz="1200" b="0" i="0" u="none" strike="noStrike" dirty="0">
                          <a:effectLst/>
                          <a:latin typeface="+mn-lt"/>
                          <a:ea typeface="Verdana" panose="020B0604030504040204" pitchFamily="34" charset="0"/>
                          <a:cs typeface="Verdana" panose="020B0604030504040204" pitchFamily="34" charset="0"/>
                        </a:rPr>
                        <a:t>Internet</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ZA" sz="1200" b="0" i="0" u="none" strike="noStrike" dirty="0">
                          <a:effectLst/>
                          <a:latin typeface="+mn-lt"/>
                          <a:ea typeface="Verdana" panose="020B0604030504040204" pitchFamily="34" charset="0"/>
                          <a:cs typeface="Verdana" panose="020B0604030504040204" pitchFamily="34" charset="0"/>
                        </a:rPr>
                        <a:t>gtssoc</a:t>
                      </a:r>
                    </a:p>
                  </a:txBody>
                  <a:tcPr marL="9526" marR="9526" marT="95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3"/>
                  </a:ext>
                </a:extLst>
              </a:tr>
            </a:tbl>
          </a:graphicData>
        </a:graphic>
      </p:graphicFrame>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Line 313"/>
          <p:cNvSpPr>
            <a:spLocks noChangeShapeType="1"/>
          </p:cNvSpPr>
          <p:nvPr/>
        </p:nvSpPr>
        <p:spPr bwMode="auto">
          <a:xfrm>
            <a:off x="3798888" y="3287713"/>
            <a:ext cx="211137"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a:defRPr/>
            </a:pPr>
            <a:endParaRPr lang="en-ZA" sz="1292" dirty="0"/>
          </a:p>
        </p:txBody>
      </p:sp>
      <p:sp>
        <p:nvSpPr>
          <p:cNvPr id="2051" name="Arc 2"/>
          <p:cNvSpPr>
            <a:spLocks/>
          </p:cNvSpPr>
          <p:nvPr/>
        </p:nvSpPr>
        <p:spPr bwMode="auto">
          <a:xfrm>
            <a:off x="4994275" y="2727325"/>
            <a:ext cx="63500" cy="1400175"/>
          </a:xfrm>
          <a:custGeom>
            <a:avLst/>
            <a:gdLst>
              <a:gd name="T0" fmla="*/ 69850 w 21600"/>
              <a:gd name="T1" fmla="*/ 0 h 21621"/>
              <a:gd name="T2" fmla="*/ 0 w 21600"/>
              <a:gd name="T3" fmla="*/ 1517650 h 21621"/>
              <a:gd name="T4" fmla="*/ 0 w 21600"/>
              <a:gd name="T5" fmla="*/ 1474 h 21621"/>
              <a:gd name="T6" fmla="*/ 0 60000 65536"/>
              <a:gd name="T7" fmla="*/ 0 60000 65536"/>
              <a:gd name="T8" fmla="*/ 0 60000 65536"/>
              <a:gd name="T9" fmla="*/ 0 w 21600"/>
              <a:gd name="T10" fmla="*/ 0 h 21621"/>
              <a:gd name="T11" fmla="*/ 21600 w 21600"/>
              <a:gd name="T12" fmla="*/ 21621 h 21621"/>
            </a:gdLst>
            <a:ahLst/>
            <a:cxnLst>
              <a:cxn ang="T6">
                <a:pos x="T0" y="T1"/>
              </a:cxn>
              <a:cxn ang="T7">
                <a:pos x="T2" y="T3"/>
              </a:cxn>
              <a:cxn ang="T8">
                <a:pos x="T4" y="T5"/>
              </a:cxn>
            </a:cxnLst>
            <a:rect l="T9" t="T10" r="T11" b="T12"/>
            <a:pathLst>
              <a:path w="21600" h="21621" fill="none" extrusionOk="0">
                <a:moveTo>
                  <a:pt x="21599" y="0"/>
                </a:moveTo>
                <a:cubicBezTo>
                  <a:pt x="21599" y="7"/>
                  <a:pt x="21600" y="14"/>
                  <a:pt x="21600" y="21"/>
                </a:cubicBezTo>
                <a:cubicBezTo>
                  <a:pt x="21600" y="11950"/>
                  <a:pt x="11929" y="21620"/>
                  <a:pt x="0" y="21621"/>
                </a:cubicBezTo>
              </a:path>
              <a:path w="21600" h="21621" stroke="0" extrusionOk="0">
                <a:moveTo>
                  <a:pt x="21599" y="0"/>
                </a:moveTo>
                <a:cubicBezTo>
                  <a:pt x="21599" y="7"/>
                  <a:pt x="21600" y="14"/>
                  <a:pt x="21600" y="21"/>
                </a:cubicBezTo>
                <a:cubicBezTo>
                  <a:pt x="21600" y="11950"/>
                  <a:pt x="11929" y="21620"/>
                  <a:pt x="0" y="21621"/>
                </a:cubicBezTo>
                <a:lnTo>
                  <a:pt x="0" y="21"/>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052" name="Arc 3"/>
          <p:cNvSpPr>
            <a:spLocks/>
          </p:cNvSpPr>
          <p:nvPr/>
        </p:nvSpPr>
        <p:spPr bwMode="auto">
          <a:xfrm rot="240000">
            <a:off x="541338" y="419100"/>
            <a:ext cx="1920875" cy="104775"/>
          </a:xfrm>
          <a:custGeom>
            <a:avLst/>
            <a:gdLst>
              <a:gd name="T0" fmla="*/ 0 w 21596"/>
              <a:gd name="T1" fmla="*/ 112083 h 21600"/>
              <a:gd name="T2" fmla="*/ 2079574 w 21596"/>
              <a:gd name="T3" fmla="*/ 0 h 21600"/>
              <a:gd name="T4" fmla="*/ 2081212 w 21596"/>
              <a:gd name="T5" fmla="*/ 114300 h 21600"/>
              <a:gd name="T6" fmla="*/ 0 60000 65536"/>
              <a:gd name="T7" fmla="*/ 0 60000 65536"/>
              <a:gd name="T8" fmla="*/ 0 60000 65536"/>
              <a:gd name="T9" fmla="*/ 0 w 21596"/>
              <a:gd name="T10" fmla="*/ 0 h 21600"/>
              <a:gd name="T11" fmla="*/ 21596 w 21596"/>
              <a:gd name="T12" fmla="*/ 21600 h 21600"/>
            </a:gdLst>
            <a:ahLst/>
            <a:cxnLst>
              <a:cxn ang="T6">
                <a:pos x="T0" y="T1"/>
              </a:cxn>
              <a:cxn ang="T7">
                <a:pos x="T2" y="T3"/>
              </a:cxn>
              <a:cxn ang="T8">
                <a:pos x="T4" y="T5"/>
              </a:cxn>
            </a:cxnLst>
            <a:rect l="T9" t="T10" r="T11" b="T12"/>
            <a:pathLst>
              <a:path w="21596" h="21600" fill="none" extrusionOk="0">
                <a:moveTo>
                  <a:pt x="0" y="21181"/>
                </a:moveTo>
                <a:cubicBezTo>
                  <a:pt x="228" y="9423"/>
                  <a:pt x="9819" y="9"/>
                  <a:pt x="21579" y="0"/>
                </a:cubicBezTo>
              </a:path>
              <a:path w="21596" h="21600" stroke="0" extrusionOk="0">
                <a:moveTo>
                  <a:pt x="0" y="21181"/>
                </a:moveTo>
                <a:cubicBezTo>
                  <a:pt x="228" y="9423"/>
                  <a:pt x="9819" y="9"/>
                  <a:pt x="21579" y="0"/>
                </a:cubicBezTo>
                <a:lnTo>
                  <a:pt x="21596" y="21600"/>
                </a:lnTo>
                <a:close/>
              </a:path>
            </a:pathLst>
          </a:custGeom>
          <a:noFill/>
          <a:ln w="76200" cap="rnd" cmpd="tri">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053" name="Arc 4"/>
          <p:cNvSpPr>
            <a:spLocks/>
          </p:cNvSpPr>
          <p:nvPr/>
        </p:nvSpPr>
        <p:spPr bwMode="auto">
          <a:xfrm>
            <a:off x="7456488" y="2092325"/>
            <a:ext cx="703262" cy="1190625"/>
          </a:xfrm>
          <a:custGeom>
            <a:avLst/>
            <a:gdLst>
              <a:gd name="T0" fmla="*/ 0 w 21600"/>
              <a:gd name="T1" fmla="*/ 1287439 h 21600"/>
              <a:gd name="T2" fmla="*/ 758402 w 21600"/>
              <a:gd name="T3" fmla="*/ 0 h 21600"/>
              <a:gd name="T4" fmla="*/ 762000 w 21600"/>
              <a:gd name="T5" fmla="*/ 128905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573"/>
                </a:moveTo>
                <a:cubicBezTo>
                  <a:pt x="14" y="9694"/>
                  <a:pt x="9619" y="56"/>
                  <a:pt x="21498" y="0"/>
                </a:cubicBezTo>
              </a:path>
              <a:path w="21600" h="21600" stroke="0" extrusionOk="0">
                <a:moveTo>
                  <a:pt x="0" y="21573"/>
                </a:moveTo>
                <a:cubicBezTo>
                  <a:pt x="14" y="9694"/>
                  <a:pt x="9619" y="56"/>
                  <a:pt x="21498" y="0"/>
                </a:cubicBez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054" name="Arc 6"/>
          <p:cNvSpPr>
            <a:spLocks/>
          </p:cNvSpPr>
          <p:nvPr/>
        </p:nvSpPr>
        <p:spPr bwMode="auto">
          <a:xfrm>
            <a:off x="2979738" y="409575"/>
            <a:ext cx="2016125" cy="136525"/>
          </a:xfrm>
          <a:custGeom>
            <a:avLst/>
            <a:gdLst>
              <a:gd name="T0" fmla="*/ 0 w 21599"/>
              <a:gd name="T1" fmla="*/ 146121 h 21600"/>
              <a:gd name="T2" fmla="*/ 2182883 w 21599"/>
              <a:gd name="T3" fmla="*/ 0 h 21600"/>
              <a:gd name="T4" fmla="*/ 2184400 w 21599"/>
              <a:gd name="T5" fmla="*/ 147638 h 21600"/>
              <a:gd name="T6" fmla="*/ 0 60000 65536"/>
              <a:gd name="T7" fmla="*/ 0 60000 65536"/>
              <a:gd name="T8" fmla="*/ 0 60000 65536"/>
              <a:gd name="T9" fmla="*/ 0 w 21599"/>
              <a:gd name="T10" fmla="*/ 0 h 21600"/>
              <a:gd name="T11" fmla="*/ 21599 w 21599"/>
              <a:gd name="T12" fmla="*/ 21600 h 21600"/>
            </a:gdLst>
            <a:ahLst/>
            <a:cxnLst>
              <a:cxn ang="T6">
                <a:pos x="T0" y="T1"/>
              </a:cxn>
              <a:cxn ang="T7">
                <a:pos x="T2" y="T3"/>
              </a:cxn>
              <a:cxn ang="T8">
                <a:pos x="T4" y="T5"/>
              </a:cxn>
            </a:cxnLst>
            <a:rect l="T9" t="T10" r="T11" b="T12"/>
            <a:pathLst>
              <a:path w="21599" h="21600" fill="none" extrusionOk="0">
                <a:moveTo>
                  <a:pt x="0" y="21378"/>
                </a:moveTo>
                <a:cubicBezTo>
                  <a:pt x="121" y="9541"/>
                  <a:pt x="9747" y="8"/>
                  <a:pt x="21584" y="0"/>
                </a:cubicBezTo>
              </a:path>
              <a:path w="21599" h="21600" stroke="0" extrusionOk="0">
                <a:moveTo>
                  <a:pt x="0" y="21378"/>
                </a:moveTo>
                <a:cubicBezTo>
                  <a:pt x="121" y="9541"/>
                  <a:pt x="9747" y="8"/>
                  <a:pt x="21584" y="0"/>
                </a:cubicBezTo>
                <a:lnTo>
                  <a:pt x="21599" y="21600"/>
                </a:lnTo>
                <a:close/>
              </a:path>
            </a:pathLst>
          </a:custGeom>
          <a:noFill/>
          <a:ln w="12700" cap="rnd">
            <a:solidFill>
              <a:schemeClr val="tx1"/>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055" name="Arc 7"/>
          <p:cNvSpPr>
            <a:spLocks/>
          </p:cNvSpPr>
          <p:nvPr/>
        </p:nvSpPr>
        <p:spPr bwMode="auto">
          <a:xfrm>
            <a:off x="1074738" y="755650"/>
            <a:ext cx="374650" cy="66675"/>
          </a:xfrm>
          <a:custGeom>
            <a:avLst/>
            <a:gdLst>
              <a:gd name="T0" fmla="*/ 406400 w 21600"/>
              <a:gd name="T1" fmla="*/ 71438 h 22064"/>
              <a:gd name="T2" fmla="*/ 94 w 21600"/>
              <a:gd name="T3" fmla="*/ 0 h 22064"/>
              <a:gd name="T4" fmla="*/ 406400 w 21600"/>
              <a:gd name="T5" fmla="*/ 1502 h 22064"/>
              <a:gd name="T6" fmla="*/ 0 60000 65536"/>
              <a:gd name="T7" fmla="*/ 0 60000 65536"/>
              <a:gd name="T8" fmla="*/ 0 60000 65536"/>
              <a:gd name="T9" fmla="*/ 0 w 21600"/>
              <a:gd name="T10" fmla="*/ 0 h 22064"/>
              <a:gd name="T11" fmla="*/ 21600 w 21600"/>
              <a:gd name="T12" fmla="*/ 22064 h 22064"/>
            </a:gdLst>
            <a:ahLst/>
            <a:cxnLst>
              <a:cxn ang="T6">
                <a:pos x="T0" y="T1"/>
              </a:cxn>
              <a:cxn ang="T7">
                <a:pos x="T2" y="T3"/>
              </a:cxn>
              <a:cxn ang="T8">
                <a:pos x="T4" y="T5"/>
              </a:cxn>
            </a:cxnLst>
            <a:rect l="T9" t="T10" r="T11" b="T12"/>
            <a:pathLst>
              <a:path w="21600" h="22064" fill="none" extrusionOk="0">
                <a:moveTo>
                  <a:pt x="21600" y="22064"/>
                </a:moveTo>
                <a:cubicBezTo>
                  <a:pt x="9670" y="22064"/>
                  <a:pt x="0" y="12393"/>
                  <a:pt x="0" y="464"/>
                </a:cubicBezTo>
                <a:cubicBezTo>
                  <a:pt x="-1" y="309"/>
                  <a:pt x="1" y="154"/>
                  <a:pt x="4" y="-1"/>
                </a:cubicBezTo>
              </a:path>
              <a:path w="21600" h="22064" stroke="0" extrusionOk="0">
                <a:moveTo>
                  <a:pt x="21600" y="22064"/>
                </a:moveTo>
                <a:cubicBezTo>
                  <a:pt x="9670" y="22064"/>
                  <a:pt x="0" y="12393"/>
                  <a:pt x="0" y="464"/>
                </a:cubicBezTo>
                <a:cubicBezTo>
                  <a:pt x="-1" y="309"/>
                  <a:pt x="1" y="154"/>
                  <a:pt x="4" y="-1"/>
                </a:cubicBezTo>
                <a:lnTo>
                  <a:pt x="21600" y="464"/>
                </a:lnTo>
                <a:close/>
              </a:path>
            </a:pathLst>
          </a:custGeom>
          <a:noFill/>
          <a:ln w="12700" cap="rnd">
            <a:solidFill>
              <a:schemeClr val="tx1"/>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056" name="Arc 8"/>
          <p:cNvSpPr>
            <a:spLocks/>
          </p:cNvSpPr>
          <p:nvPr/>
        </p:nvSpPr>
        <p:spPr bwMode="auto">
          <a:xfrm>
            <a:off x="312738" y="542925"/>
            <a:ext cx="1136650" cy="349250"/>
          </a:xfrm>
          <a:custGeom>
            <a:avLst/>
            <a:gdLst>
              <a:gd name="T0" fmla="*/ 1231900 w 21600"/>
              <a:gd name="T1" fmla="*/ 377825 h 21687"/>
              <a:gd name="T2" fmla="*/ 0 w 21600"/>
              <a:gd name="T3" fmla="*/ 0 h 21687"/>
              <a:gd name="T4" fmla="*/ 1231900 w 21600"/>
              <a:gd name="T5" fmla="*/ 1516 h 21687"/>
              <a:gd name="T6" fmla="*/ 0 60000 65536"/>
              <a:gd name="T7" fmla="*/ 0 60000 65536"/>
              <a:gd name="T8" fmla="*/ 0 60000 65536"/>
              <a:gd name="T9" fmla="*/ 0 w 21600"/>
              <a:gd name="T10" fmla="*/ 0 h 21687"/>
              <a:gd name="T11" fmla="*/ 21600 w 21600"/>
              <a:gd name="T12" fmla="*/ 21687 h 21687"/>
            </a:gdLst>
            <a:ahLst/>
            <a:cxnLst>
              <a:cxn ang="T6">
                <a:pos x="T0" y="T1"/>
              </a:cxn>
              <a:cxn ang="T7">
                <a:pos x="T2" y="T3"/>
              </a:cxn>
              <a:cxn ang="T8">
                <a:pos x="T4" y="T5"/>
              </a:cxn>
            </a:cxnLst>
            <a:rect l="T9" t="T10" r="T11" b="T12"/>
            <a:pathLst>
              <a:path w="21600" h="21687" fill="none" extrusionOk="0">
                <a:moveTo>
                  <a:pt x="21600" y="21687"/>
                </a:moveTo>
                <a:cubicBezTo>
                  <a:pt x="9670" y="21687"/>
                  <a:pt x="0" y="12016"/>
                  <a:pt x="0" y="87"/>
                </a:cubicBezTo>
                <a:cubicBezTo>
                  <a:pt x="-1" y="58"/>
                  <a:pt x="0" y="29"/>
                  <a:pt x="0" y="0"/>
                </a:cubicBezTo>
              </a:path>
              <a:path w="21600" h="21687" stroke="0" extrusionOk="0">
                <a:moveTo>
                  <a:pt x="21600" y="21687"/>
                </a:moveTo>
                <a:cubicBezTo>
                  <a:pt x="9670" y="21687"/>
                  <a:pt x="0" y="12016"/>
                  <a:pt x="0" y="87"/>
                </a:cubicBezTo>
                <a:cubicBezTo>
                  <a:pt x="-1" y="58"/>
                  <a:pt x="0" y="29"/>
                  <a:pt x="0" y="0"/>
                </a:cubicBezTo>
                <a:lnTo>
                  <a:pt x="21600" y="87"/>
                </a:lnTo>
                <a:close/>
              </a:path>
            </a:pathLst>
          </a:custGeom>
          <a:noFill/>
          <a:ln w="12700" cap="rnd">
            <a:solidFill>
              <a:schemeClr val="tx1"/>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057" name="Arc 9"/>
          <p:cNvSpPr>
            <a:spLocks/>
          </p:cNvSpPr>
          <p:nvPr/>
        </p:nvSpPr>
        <p:spPr bwMode="auto">
          <a:xfrm>
            <a:off x="2903538" y="685800"/>
            <a:ext cx="603250" cy="276225"/>
          </a:xfrm>
          <a:custGeom>
            <a:avLst/>
            <a:gdLst>
              <a:gd name="T0" fmla="*/ 654050 w 21600"/>
              <a:gd name="T1" fmla="*/ 300038 h 21600"/>
              <a:gd name="T2" fmla="*/ 0 w 21600"/>
              <a:gd name="T3" fmla="*/ 0 h 21600"/>
              <a:gd name="T4" fmla="*/ 65405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21600"/>
                </a:moveTo>
                <a:cubicBezTo>
                  <a:pt x="9670" y="21600"/>
                  <a:pt x="0" y="11929"/>
                  <a:pt x="0" y="0"/>
                </a:cubicBezTo>
              </a:path>
              <a:path w="21600" h="21600" stroke="0" extrusionOk="0">
                <a:moveTo>
                  <a:pt x="21600" y="21600"/>
                </a:moveTo>
                <a:cubicBezTo>
                  <a:pt x="9670" y="21600"/>
                  <a:pt x="0" y="11929"/>
                  <a:pt x="0" y="0"/>
                </a:cubicBezTo>
                <a:lnTo>
                  <a:pt x="21600"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058" name="Arc 10"/>
          <p:cNvSpPr>
            <a:spLocks/>
          </p:cNvSpPr>
          <p:nvPr/>
        </p:nvSpPr>
        <p:spPr bwMode="auto">
          <a:xfrm>
            <a:off x="2895600" y="693738"/>
            <a:ext cx="1670050" cy="346075"/>
          </a:xfrm>
          <a:custGeom>
            <a:avLst/>
            <a:gdLst>
              <a:gd name="T0" fmla="*/ 0 w 21600"/>
              <a:gd name="T1" fmla="*/ 0 h 21600"/>
              <a:gd name="T2" fmla="*/ 1809750 w 21600"/>
              <a:gd name="T3" fmla="*/ 374722 h 21600"/>
              <a:gd name="T4" fmla="*/ 0 w 21600"/>
              <a:gd name="T5" fmla="*/ 37623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895" y="0"/>
                  <a:pt x="21551" y="9617"/>
                  <a:pt x="21599" y="21513"/>
                </a:cubicBezTo>
              </a:path>
              <a:path w="21600" h="21600" stroke="0" extrusionOk="0">
                <a:moveTo>
                  <a:pt x="-1" y="0"/>
                </a:moveTo>
                <a:cubicBezTo>
                  <a:pt x="11895" y="0"/>
                  <a:pt x="21551" y="9617"/>
                  <a:pt x="21599" y="21513"/>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059" name="Arc 11"/>
          <p:cNvSpPr>
            <a:spLocks/>
          </p:cNvSpPr>
          <p:nvPr/>
        </p:nvSpPr>
        <p:spPr bwMode="auto">
          <a:xfrm>
            <a:off x="358775" y="1247775"/>
            <a:ext cx="100013" cy="488950"/>
          </a:xfrm>
          <a:custGeom>
            <a:avLst/>
            <a:gdLst>
              <a:gd name="T0" fmla="*/ 107950 w 21600"/>
              <a:gd name="T1" fmla="*/ 528638 h 21662"/>
              <a:gd name="T2" fmla="*/ 0 w 21600"/>
              <a:gd name="T3" fmla="*/ 0 h 21662"/>
              <a:gd name="T4" fmla="*/ 107950 w 21600"/>
              <a:gd name="T5" fmla="*/ 1513 h 21662"/>
              <a:gd name="T6" fmla="*/ 0 60000 65536"/>
              <a:gd name="T7" fmla="*/ 0 60000 65536"/>
              <a:gd name="T8" fmla="*/ 0 60000 65536"/>
              <a:gd name="T9" fmla="*/ 0 w 21600"/>
              <a:gd name="T10" fmla="*/ 0 h 21662"/>
              <a:gd name="T11" fmla="*/ 21600 w 21600"/>
              <a:gd name="T12" fmla="*/ 21662 h 21662"/>
            </a:gdLst>
            <a:ahLst/>
            <a:cxnLst>
              <a:cxn ang="T6">
                <a:pos x="T0" y="T1"/>
              </a:cxn>
              <a:cxn ang="T7">
                <a:pos x="T2" y="T3"/>
              </a:cxn>
              <a:cxn ang="T8">
                <a:pos x="T4" y="T5"/>
              </a:cxn>
            </a:cxnLst>
            <a:rect l="T9" t="T10" r="T11" b="T12"/>
            <a:pathLst>
              <a:path w="21600" h="21662" fill="none" extrusionOk="0">
                <a:moveTo>
                  <a:pt x="21600" y="21662"/>
                </a:moveTo>
                <a:cubicBezTo>
                  <a:pt x="9670" y="21662"/>
                  <a:pt x="0" y="11991"/>
                  <a:pt x="0" y="62"/>
                </a:cubicBezTo>
                <a:cubicBezTo>
                  <a:pt x="-1" y="41"/>
                  <a:pt x="0" y="20"/>
                  <a:pt x="0" y="0"/>
                </a:cubicBezTo>
              </a:path>
              <a:path w="21600" h="21662" stroke="0" extrusionOk="0">
                <a:moveTo>
                  <a:pt x="21600" y="21662"/>
                </a:moveTo>
                <a:cubicBezTo>
                  <a:pt x="9670" y="21662"/>
                  <a:pt x="0" y="11991"/>
                  <a:pt x="0" y="62"/>
                </a:cubicBezTo>
                <a:cubicBezTo>
                  <a:pt x="-1" y="41"/>
                  <a:pt x="0" y="20"/>
                  <a:pt x="0" y="0"/>
                </a:cubicBezTo>
                <a:lnTo>
                  <a:pt x="21600" y="62"/>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060" name="Arc 12"/>
          <p:cNvSpPr>
            <a:spLocks/>
          </p:cNvSpPr>
          <p:nvPr/>
        </p:nvSpPr>
        <p:spPr bwMode="auto">
          <a:xfrm>
            <a:off x="2733675" y="544513"/>
            <a:ext cx="290513" cy="1266825"/>
          </a:xfrm>
          <a:custGeom>
            <a:avLst/>
            <a:gdLst>
              <a:gd name="T0" fmla="*/ 315912 w 21600"/>
              <a:gd name="T1" fmla="*/ 1371600 h 21625"/>
              <a:gd name="T2" fmla="*/ 0 w 21600"/>
              <a:gd name="T3" fmla="*/ 0 h 21625"/>
              <a:gd name="T4" fmla="*/ 315912 w 21600"/>
              <a:gd name="T5" fmla="*/ 1586 h 21625"/>
              <a:gd name="T6" fmla="*/ 0 60000 65536"/>
              <a:gd name="T7" fmla="*/ 0 60000 65536"/>
              <a:gd name="T8" fmla="*/ 0 60000 65536"/>
              <a:gd name="T9" fmla="*/ 0 w 21600"/>
              <a:gd name="T10" fmla="*/ 0 h 21625"/>
              <a:gd name="T11" fmla="*/ 21600 w 21600"/>
              <a:gd name="T12" fmla="*/ 21625 h 21625"/>
            </a:gdLst>
            <a:ahLst/>
            <a:cxnLst>
              <a:cxn ang="T6">
                <a:pos x="T0" y="T1"/>
              </a:cxn>
              <a:cxn ang="T7">
                <a:pos x="T2" y="T3"/>
              </a:cxn>
              <a:cxn ang="T8">
                <a:pos x="T4" y="T5"/>
              </a:cxn>
            </a:cxnLst>
            <a:rect l="T9" t="T10" r="T11" b="T12"/>
            <a:pathLst>
              <a:path w="21600" h="21625" fill="none" extrusionOk="0">
                <a:moveTo>
                  <a:pt x="21600" y="21625"/>
                </a:moveTo>
                <a:cubicBezTo>
                  <a:pt x="9670" y="21625"/>
                  <a:pt x="0" y="11954"/>
                  <a:pt x="0" y="25"/>
                </a:cubicBezTo>
                <a:cubicBezTo>
                  <a:pt x="-1" y="16"/>
                  <a:pt x="0" y="8"/>
                  <a:pt x="0" y="0"/>
                </a:cubicBezTo>
              </a:path>
              <a:path w="21600" h="21625" stroke="0" extrusionOk="0">
                <a:moveTo>
                  <a:pt x="21600" y="21625"/>
                </a:moveTo>
                <a:cubicBezTo>
                  <a:pt x="9670" y="21625"/>
                  <a:pt x="0" y="11954"/>
                  <a:pt x="0" y="25"/>
                </a:cubicBezTo>
                <a:cubicBezTo>
                  <a:pt x="-1" y="16"/>
                  <a:pt x="0" y="8"/>
                  <a:pt x="0" y="0"/>
                </a:cubicBezTo>
                <a:lnTo>
                  <a:pt x="21600" y="25"/>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061" name="Arc 14"/>
          <p:cNvSpPr>
            <a:spLocks/>
          </p:cNvSpPr>
          <p:nvPr/>
        </p:nvSpPr>
        <p:spPr bwMode="auto">
          <a:xfrm>
            <a:off x="838200" y="828675"/>
            <a:ext cx="1060450" cy="908050"/>
          </a:xfrm>
          <a:custGeom>
            <a:avLst/>
            <a:gdLst>
              <a:gd name="T0" fmla="*/ 1149350 w 21600"/>
              <a:gd name="T1" fmla="*/ 0 h 21633"/>
              <a:gd name="T2" fmla="*/ 0 w 21600"/>
              <a:gd name="T3" fmla="*/ 984250 h 21633"/>
              <a:gd name="T4" fmla="*/ 0 w 21600"/>
              <a:gd name="T5" fmla="*/ 1501 h 21633"/>
              <a:gd name="T6" fmla="*/ 0 60000 65536"/>
              <a:gd name="T7" fmla="*/ 0 60000 65536"/>
              <a:gd name="T8" fmla="*/ 0 60000 65536"/>
              <a:gd name="T9" fmla="*/ 0 w 21600"/>
              <a:gd name="T10" fmla="*/ 0 h 21633"/>
              <a:gd name="T11" fmla="*/ 21600 w 21600"/>
              <a:gd name="T12" fmla="*/ 21633 h 21633"/>
            </a:gdLst>
            <a:ahLst/>
            <a:cxnLst>
              <a:cxn ang="T6">
                <a:pos x="T0" y="T1"/>
              </a:cxn>
              <a:cxn ang="T7">
                <a:pos x="T2" y="T3"/>
              </a:cxn>
              <a:cxn ang="T8">
                <a:pos x="T4" y="T5"/>
              </a:cxn>
            </a:cxnLst>
            <a:rect l="T9" t="T10" r="T11" b="T12"/>
            <a:pathLst>
              <a:path w="21600" h="21633" fill="none" extrusionOk="0">
                <a:moveTo>
                  <a:pt x="21599" y="0"/>
                </a:moveTo>
                <a:cubicBezTo>
                  <a:pt x="21599" y="11"/>
                  <a:pt x="21600" y="22"/>
                  <a:pt x="21600" y="33"/>
                </a:cubicBezTo>
                <a:cubicBezTo>
                  <a:pt x="21600" y="11962"/>
                  <a:pt x="11929" y="21632"/>
                  <a:pt x="0" y="21633"/>
                </a:cubicBezTo>
              </a:path>
              <a:path w="21600" h="21633" stroke="0" extrusionOk="0">
                <a:moveTo>
                  <a:pt x="21599" y="0"/>
                </a:moveTo>
                <a:cubicBezTo>
                  <a:pt x="21599" y="11"/>
                  <a:pt x="21600" y="22"/>
                  <a:pt x="21600" y="33"/>
                </a:cubicBezTo>
                <a:cubicBezTo>
                  <a:pt x="21600" y="11962"/>
                  <a:pt x="11929" y="21632"/>
                  <a:pt x="0" y="21633"/>
                </a:cubicBezTo>
                <a:lnTo>
                  <a:pt x="0" y="33"/>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062" name="Arc 17"/>
          <p:cNvSpPr>
            <a:spLocks/>
          </p:cNvSpPr>
          <p:nvPr/>
        </p:nvSpPr>
        <p:spPr bwMode="auto">
          <a:xfrm flipH="1">
            <a:off x="2813050" y="1952625"/>
            <a:ext cx="141288" cy="1119188"/>
          </a:xfrm>
          <a:custGeom>
            <a:avLst/>
            <a:gdLst>
              <a:gd name="T0" fmla="*/ 0 w 21600"/>
              <a:gd name="T1" fmla="*/ 1211334 h 21600"/>
              <a:gd name="T2" fmla="*/ 151433 w 21600"/>
              <a:gd name="T3" fmla="*/ 0 h 21600"/>
              <a:gd name="T4" fmla="*/ 152400 w 21600"/>
              <a:gd name="T5" fmla="*/ 121285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573"/>
                </a:moveTo>
                <a:cubicBezTo>
                  <a:pt x="14" y="9707"/>
                  <a:pt x="9597" y="75"/>
                  <a:pt x="21463" y="0"/>
                </a:cubicBezTo>
              </a:path>
              <a:path w="21600" h="21600" stroke="0" extrusionOk="0">
                <a:moveTo>
                  <a:pt x="0" y="21573"/>
                </a:moveTo>
                <a:cubicBezTo>
                  <a:pt x="14" y="9707"/>
                  <a:pt x="9597" y="75"/>
                  <a:pt x="21463" y="0"/>
                </a:cubicBez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063" name="Arc 18"/>
          <p:cNvSpPr>
            <a:spLocks/>
          </p:cNvSpPr>
          <p:nvPr/>
        </p:nvSpPr>
        <p:spPr bwMode="auto">
          <a:xfrm>
            <a:off x="3095625" y="1952625"/>
            <a:ext cx="374650" cy="1119188"/>
          </a:xfrm>
          <a:custGeom>
            <a:avLst/>
            <a:gdLst>
              <a:gd name="T0" fmla="*/ 0 w 21600"/>
              <a:gd name="T1" fmla="*/ 0 h 21600"/>
              <a:gd name="T2" fmla="*/ 406400 w 21600"/>
              <a:gd name="T3" fmla="*/ 1211334 h 21600"/>
              <a:gd name="T4" fmla="*/ 0 w 21600"/>
              <a:gd name="T5" fmla="*/ 121285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18" y="0"/>
                  <a:pt x="21585" y="9654"/>
                  <a:pt x="21599" y="21573"/>
                </a:cubicBezTo>
              </a:path>
              <a:path w="21600" h="21600" stroke="0" extrusionOk="0">
                <a:moveTo>
                  <a:pt x="-1" y="0"/>
                </a:moveTo>
                <a:cubicBezTo>
                  <a:pt x="11918" y="0"/>
                  <a:pt x="21585" y="9654"/>
                  <a:pt x="21599" y="21573"/>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064" name="Arc 20"/>
          <p:cNvSpPr>
            <a:spLocks/>
          </p:cNvSpPr>
          <p:nvPr/>
        </p:nvSpPr>
        <p:spPr bwMode="auto">
          <a:xfrm flipH="1" flipV="1">
            <a:off x="8159750" y="5187950"/>
            <a:ext cx="196850" cy="273050"/>
          </a:xfrm>
          <a:custGeom>
            <a:avLst/>
            <a:gdLst>
              <a:gd name="T0" fmla="*/ 0 w 21600"/>
              <a:gd name="T1" fmla="*/ 296863 h 21600"/>
              <a:gd name="T2" fmla="*/ 213301 w 21600"/>
              <a:gd name="T3" fmla="*/ 0 h 21600"/>
              <a:gd name="T4" fmla="*/ 214313 w 21600"/>
              <a:gd name="T5" fmla="*/ 296863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710"/>
                  <a:pt x="9608" y="56"/>
                  <a:pt x="21498" y="0"/>
                </a:cubicBezTo>
              </a:path>
              <a:path w="21600" h="21600" stroke="0" extrusionOk="0">
                <a:moveTo>
                  <a:pt x="0" y="21600"/>
                </a:moveTo>
                <a:cubicBezTo>
                  <a:pt x="0" y="9710"/>
                  <a:pt x="9608" y="56"/>
                  <a:pt x="21498" y="0"/>
                </a:cubicBez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065" name="Rectangle 21"/>
          <p:cNvSpPr>
            <a:spLocks noChangeArrowheads="1"/>
          </p:cNvSpPr>
          <p:nvPr/>
        </p:nvSpPr>
        <p:spPr bwMode="auto">
          <a:xfrm>
            <a:off x="2813050" y="6030913"/>
            <a:ext cx="485457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84099" tIns="42049" rIns="84099" bIns="42049" anchor="ct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lgn="ctr">
              <a:defRPr/>
            </a:pPr>
            <a:r>
              <a:rPr lang="en-GB" sz="1015" dirty="0" smtClean="0">
                <a:solidFill>
                  <a:schemeClr val="tx2"/>
                </a:solidFill>
              </a:rPr>
              <a:t>Regional Meteorological Telecommunication Network for Region I (Africa</a:t>
            </a:r>
            <a:r>
              <a:rPr lang="en-GB" sz="1015" dirty="0" smtClean="0">
                <a:solidFill>
                  <a:schemeClr val="tx2"/>
                </a:solidFill>
              </a:rPr>
              <a:t>)</a:t>
            </a:r>
            <a:endParaRPr lang="en-GB" sz="1015" i="1" dirty="0" smtClean="0">
              <a:solidFill>
                <a:schemeClr val="tx2"/>
              </a:solidFill>
            </a:endParaRPr>
          </a:p>
        </p:txBody>
      </p:sp>
      <p:sp>
        <p:nvSpPr>
          <p:cNvPr id="2066" name="Line 22"/>
          <p:cNvSpPr>
            <a:spLocks noChangeShapeType="1"/>
          </p:cNvSpPr>
          <p:nvPr/>
        </p:nvSpPr>
        <p:spPr bwMode="auto">
          <a:xfrm>
            <a:off x="280988" y="6242050"/>
            <a:ext cx="293687" cy="0"/>
          </a:xfrm>
          <a:prstGeom prst="line">
            <a:avLst/>
          </a:prstGeom>
          <a:noFill/>
          <a:ln w="12700">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pPr>
              <a:defRPr/>
            </a:pPr>
            <a:endParaRPr lang="en-ZA" sz="1292" dirty="0"/>
          </a:p>
        </p:txBody>
      </p:sp>
      <p:sp>
        <p:nvSpPr>
          <p:cNvPr id="2067" name="Rectangle 23"/>
          <p:cNvSpPr>
            <a:spLocks noChangeArrowheads="1"/>
          </p:cNvSpPr>
          <p:nvPr/>
        </p:nvSpPr>
        <p:spPr bwMode="auto">
          <a:xfrm>
            <a:off x="247650" y="4762500"/>
            <a:ext cx="255588" cy="198438"/>
          </a:xfrm>
          <a:prstGeom prst="rect">
            <a:avLst/>
          </a:prstGeom>
          <a:noFill/>
          <a:ln w="38100" cmpd="dbl">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738" dirty="0" smtClean="0"/>
              <a:t>  </a:t>
            </a:r>
          </a:p>
        </p:txBody>
      </p:sp>
      <p:sp>
        <p:nvSpPr>
          <p:cNvPr id="2068" name="Rectangle 24"/>
          <p:cNvSpPr>
            <a:spLocks noChangeArrowheads="1"/>
          </p:cNvSpPr>
          <p:nvPr/>
        </p:nvSpPr>
        <p:spPr bwMode="auto">
          <a:xfrm>
            <a:off x="257175" y="5054600"/>
            <a:ext cx="233363" cy="198438"/>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738" dirty="0" smtClean="0"/>
              <a:t>  </a:t>
            </a:r>
          </a:p>
        </p:txBody>
      </p:sp>
      <p:sp>
        <p:nvSpPr>
          <p:cNvPr id="2069" name="Rectangle 25"/>
          <p:cNvSpPr>
            <a:spLocks noChangeArrowheads="1"/>
          </p:cNvSpPr>
          <p:nvPr/>
        </p:nvSpPr>
        <p:spPr bwMode="auto">
          <a:xfrm>
            <a:off x="254000" y="5338763"/>
            <a:ext cx="241300" cy="203200"/>
          </a:xfrm>
          <a:prstGeom prst="rect">
            <a:avLst/>
          </a:prstGeom>
          <a:noFill/>
          <a:ln w="12700">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070" name="Line 26"/>
          <p:cNvSpPr>
            <a:spLocks noChangeShapeType="1"/>
          </p:cNvSpPr>
          <p:nvPr/>
        </p:nvSpPr>
        <p:spPr bwMode="auto">
          <a:xfrm>
            <a:off x="306388" y="5749925"/>
            <a:ext cx="160337" cy="0"/>
          </a:xfrm>
          <a:prstGeom prst="line">
            <a:avLst/>
          </a:prstGeom>
          <a:noFill/>
          <a:ln w="76200" cmpd="tri">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a:defRPr/>
            </a:pPr>
            <a:endParaRPr lang="en-ZA" sz="1292" dirty="0"/>
          </a:p>
        </p:txBody>
      </p:sp>
      <p:sp>
        <p:nvSpPr>
          <p:cNvPr id="2071" name="Line 27"/>
          <p:cNvSpPr>
            <a:spLocks noChangeShapeType="1"/>
          </p:cNvSpPr>
          <p:nvPr/>
        </p:nvSpPr>
        <p:spPr bwMode="auto">
          <a:xfrm>
            <a:off x="280988" y="5961063"/>
            <a:ext cx="211137"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a:defRPr/>
            </a:pPr>
            <a:endParaRPr lang="en-ZA" sz="1292" dirty="0"/>
          </a:p>
        </p:txBody>
      </p:sp>
      <p:sp>
        <p:nvSpPr>
          <p:cNvPr id="2072" name="Rectangle 28"/>
          <p:cNvSpPr>
            <a:spLocks noChangeArrowheads="1"/>
          </p:cNvSpPr>
          <p:nvPr/>
        </p:nvSpPr>
        <p:spPr bwMode="auto">
          <a:xfrm>
            <a:off x="492125" y="4784725"/>
            <a:ext cx="358775" cy="198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738" dirty="0" smtClean="0"/>
              <a:t>RTH</a:t>
            </a:r>
          </a:p>
        </p:txBody>
      </p:sp>
      <p:sp>
        <p:nvSpPr>
          <p:cNvPr id="2073" name="Rectangle 29"/>
          <p:cNvSpPr>
            <a:spLocks noChangeArrowheads="1"/>
          </p:cNvSpPr>
          <p:nvPr/>
        </p:nvSpPr>
        <p:spPr bwMode="auto">
          <a:xfrm>
            <a:off x="492125" y="5065713"/>
            <a:ext cx="384175" cy="198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738" dirty="0" smtClean="0"/>
              <a:t>NMC</a:t>
            </a:r>
          </a:p>
        </p:txBody>
      </p:sp>
      <p:sp>
        <p:nvSpPr>
          <p:cNvPr id="2074" name="Rectangle 30"/>
          <p:cNvSpPr>
            <a:spLocks noChangeArrowheads="1"/>
          </p:cNvSpPr>
          <p:nvPr/>
        </p:nvSpPr>
        <p:spPr bwMode="auto">
          <a:xfrm>
            <a:off x="492125" y="5327650"/>
            <a:ext cx="1030288" cy="198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738" dirty="0" smtClean="0"/>
              <a:t>Centre in other  region</a:t>
            </a:r>
          </a:p>
        </p:txBody>
      </p:sp>
      <p:sp>
        <p:nvSpPr>
          <p:cNvPr id="2075" name="Rectangle 31"/>
          <p:cNvSpPr>
            <a:spLocks noChangeArrowheads="1"/>
          </p:cNvSpPr>
          <p:nvPr/>
        </p:nvSpPr>
        <p:spPr bwMode="auto">
          <a:xfrm>
            <a:off x="568325" y="5629275"/>
            <a:ext cx="644525" cy="198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738" dirty="0" smtClean="0"/>
              <a:t>MTN circuit</a:t>
            </a:r>
          </a:p>
        </p:txBody>
      </p:sp>
      <p:sp>
        <p:nvSpPr>
          <p:cNvPr id="2076" name="Rectangle 32"/>
          <p:cNvSpPr>
            <a:spLocks noChangeArrowheads="1"/>
          </p:cNvSpPr>
          <p:nvPr/>
        </p:nvSpPr>
        <p:spPr bwMode="auto">
          <a:xfrm>
            <a:off x="633413" y="5891213"/>
            <a:ext cx="774700" cy="198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738" dirty="0" smtClean="0"/>
              <a:t>Regional circuit</a:t>
            </a:r>
          </a:p>
        </p:txBody>
      </p:sp>
      <p:sp>
        <p:nvSpPr>
          <p:cNvPr id="2077" name="Rectangle 33"/>
          <p:cNvSpPr>
            <a:spLocks noChangeArrowheads="1"/>
          </p:cNvSpPr>
          <p:nvPr/>
        </p:nvSpPr>
        <p:spPr bwMode="auto">
          <a:xfrm>
            <a:off x="633413" y="6102350"/>
            <a:ext cx="923925" cy="198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738" dirty="0" smtClean="0"/>
              <a:t>Interregional circuit</a:t>
            </a:r>
          </a:p>
        </p:txBody>
      </p:sp>
      <p:sp>
        <p:nvSpPr>
          <p:cNvPr id="2078" name="Rectangle 35"/>
          <p:cNvSpPr>
            <a:spLocks noChangeArrowheads="1"/>
          </p:cNvSpPr>
          <p:nvPr/>
        </p:nvSpPr>
        <p:spPr bwMode="auto">
          <a:xfrm>
            <a:off x="8088313" y="2022475"/>
            <a:ext cx="568325" cy="227013"/>
          </a:xfrm>
          <a:prstGeom prst="rect">
            <a:avLst/>
          </a:prstGeom>
          <a:solidFill>
            <a:schemeClr val="bg1"/>
          </a:solidFill>
          <a:ln w="12700">
            <a:solidFill>
              <a:schemeClr val="tx1"/>
            </a:solidFill>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Djibouti</a:t>
            </a:r>
          </a:p>
        </p:txBody>
      </p:sp>
      <p:sp>
        <p:nvSpPr>
          <p:cNvPr id="2079" name="Rectangle 38"/>
          <p:cNvSpPr>
            <a:spLocks noChangeArrowheads="1"/>
          </p:cNvSpPr>
          <p:nvPr/>
        </p:nvSpPr>
        <p:spPr bwMode="auto">
          <a:xfrm>
            <a:off x="3235325" y="3076575"/>
            <a:ext cx="579438" cy="227013"/>
          </a:xfrm>
          <a:prstGeom prst="rect">
            <a:avLst/>
          </a:prstGeom>
          <a:solidFill>
            <a:schemeClr val="bg1"/>
          </a:solidFill>
          <a:ln w="12700">
            <a:solidFill>
              <a:schemeClr val="tx1"/>
            </a:solidFill>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Cotonou</a:t>
            </a:r>
          </a:p>
        </p:txBody>
      </p:sp>
      <p:sp>
        <p:nvSpPr>
          <p:cNvPr id="2080" name="Arc 40"/>
          <p:cNvSpPr>
            <a:spLocks/>
          </p:cNvSpPr>
          <p:nvPr/>
        </p:nvSpPr>
        <p:spPr bwMode="auto">
          <a:xfrm>
            <a:off x="111125" y="1108075"/>
            <a:ext cx="271463" cy="739775"/>
          </a:xfrm>
          <a:custGeom>
            <a:avLst/>
            <a:gdLst>
              <a:gd name="T0" fmla="*/ 293688 w 21600"/>
              <a:gd name="T1" fmla="*/ 801688 h 21600"/>
              <a:gd name="T2" fmla="*/ 0 w 21600"/>
              <a:gd name="T3" fmla="*/ 0 h 21600"/>
              <a:gd name="T4" fmla="*/ 293688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21600"/>
                </a:moveTo>
                <a:cubicBezTo>
                  <a:pt x="9670" y="21600"/>
                  <a:pt x="0" y="11929"/>
                  <a:pt x="0" y="0"/>
                </a:cubicBezTo>
              </a:path>
              <a:path w="21600" h="21600" stroke="0" extrusionOk="0">
                <a:moveTo>
                  <a:pt x="21600" y="21600"/>
                </a:moveTo>
                <a:cubicBezTo>
                  <a:pt x="9670" y="21600"/>
                  <a:pt x="0" y="11929"/>
                  <a:pt x="0" y="0"/>
                </a:cubicBezTo>
                <a:lnTo>
                  <a:pt x="21600" y="0"/>
                </a:lnTo>
                <a:close/>
              </a:path>
            </a:pathLst>
          </a:custGeom>
          <a:noFill/>
          <a:ln w="76200" cap="rnd" cmpd="tri">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081" name="Arc 42"/>
          <p:cNvSpPr>
            <a:spLocks/>
          </p:cNvSpPr>
          <p:nvPr/>
        </p:nvSpPr>
        <p:spPr bwMode="auto">
          <a:xfrm>
            <a:off x="838200" y="544513"/>
            <a:ext cx="1693863" cy="1255712"/>
          </a:xfrm>
          <a:custGeom>
            <a:avLst/>
            <a:gdLst>
              <a:gd name="T0" fmla="*/ 1835150 w 21600"/>
              <a:gd name="T1" fmla="*/ 0 h 21600"/>
              <a:gd name="T2" fmla="*/ 0 w 21600"/>
              <a:gd name="T3" fmla="*/ 1360488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082" name="Arc 43"/>
          <p:cNvSpPr>
            <a:spLocks/>
          </p:cNvSpPr>
          <p:nvPr/>
        </p:nvSpPr>
        <p:spPr bwMode="auto">
          <a:xfrm>
            <a:off x="2971800" y="627063"/>
            <a:ext cx="3341688" cy="411162"/>
          </a:xfrm>
          <a:custGeom>
            <a:avLst/>
            <a:gdLst>
              <a:gd name="T0" fmla="*/ 0 w 21600"/>
              <a:gd name="T1" fmla="*/ 0 h 21600"/>
              <a:gd name="T2" fmla="*/ 3619500 w 21600"/>
              <a:gd name="T3" fmla="*/ 446088 h 21600"/>
              <a:gd name="T4" fmla="*/ 0 w 21600"/>
              <a:gd name="T5" fmla="*/ 44608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083" name="Arc 45"/>
          <p:cNvSpPr>
            <a:spLocks/>
          </p:cNvSpPr>
          <p:nvPr/>
        </p:nvSpPr>
        <p:spPr bwMode="auto">
          <a:xfrm>
            <a:off x="6611938" y="1212850"/>
            <a:ext cx="633412" cy="2076450"/>
          </a:xfrm>
          <a:custGeom>
            <a:avLst/>
            <a:gdLst>
              <a:gd name="T0" fmla="*/ 0 w 21637"/>
              <a:gd name="T1" fmla="*/ 0 h 21600"/>
              <a:gd name="T2" fmla="*/ 685800 w 21637"/>
              <a:gd name="T3" fmla="*/ 2249488 h 21600"/>
              <a:gd name="T4" fmla="*/ 1173 w 21637"/>
              <a:gd name="T5" fmla="*/ 2249488 h 21600"/>
              <a:gd name="T6" fmla="*/ 0 60000 65536"/>
              <a:gd name="T7" fmla="*/ 0 60000 65536"/>
              <a:gd name="T8" fmla="*/ 0 60000 65536"/>
              <a:gd name="T9" fmla="*/ 0 w 21637"/>
              <a:gd name="T10" fmla="*/ 0 h 21600"/>
              <a:gd name="T11" fmla="*/ 21637 w 21637"/>
              <a:gd name="T12" fmla="*/ 21600 h 21600"/>
            </a:gdLst>
            <a:ahLst/>
            <a:cxnLst>
              <a:cxn ang="T6">
                <a:pos x="T0" y="T1"/>
              </a:cxn>
              <a:cxn ang="T7">
                <a:pos x="T2" y="T3"/>
              </a:cxn>
              <a:cxn ang="T8">
                <a:pos x="T4" y="T5"/>
              </a:cxn>
            </a:cxnLst>
            <a:rect l="T9" t="T10" r="T11" b="T12"/>
            <a:pathLst>
              <a:path w="21637" h="21600" fill="none" extrusionOk="0">
                <a:moveTo>
                  <a:pt x="0" y="0"/>
                </a:moveTo>
                <a:cubicBezTo>
                  <a:pt x="12" y="0"/>
                  <a:pt x="24" y="-1"/>
                  <a:pt x="37" y="0"/>
                </a:cubicBezTo>
                <a:cubicBezTo>
                  <a:pt x="11966" y="0"/>
                  <a:pt x="21637" y="9670"/>
                  <a:pt x="21637" y="21600"/>
                </a:cubicBezTo>
              </a:path>
              <a:path w="21637" h="21600" stroke="0" extrusionOk="0">
                <a:moveTo>
                  <a:pt x="0" y="0"/>
                </a:moveTo>
                <a:cubicBezTo>
                  <a:pt x="12" y="0"/>
                  <a:pt x="24" y="-1"/>
                  <a:pt x="37" y="0"/>
                </a:cubicBezTo>
                <a:cubicBezTo>
                  <a:pt x="11966" y="0"/>
                  <a:pt x="21637" y="9670"/>
                  <a:pt x="21637" y="21600"/>
                </a:cubicBezTo>
                <a:lnTo>
                  <a:pt x="37" y="21600"/>
                </a:lnTo>
                <a:close/>
              </a:path>
            </a:pathLst>
          </a:custGeom>
          <a:noFill/>
          <a:ln w="76200" cap="rnd" cmpd="tri">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084" name="Arc 46"/>
          <p:cNvSpPr>
            <a:spLocks/>
          </p:cNvSpPr>
          <p:nvPr/>
        </p:nvSpPr>
        <p:spPr bwMode="auto">
          <a:xfrm>
            <a:off x="6664325" y="790575"/>
            <a:ext cx="1074738" cy="249238"/>
          </a:xfrm>
          <a:custGeom>
            <a:avLst/>
            <a:gdLst>
              <a:gd name="T0" fmla="*/ 0 w 21600"/>
              <a:gd name="T1" fmla="*/ 268363 h 21600"/>
              <a:gd name="T2" fmla="*/ 1162130 w 21600"/>
              <a:gd name="T3" fmla="*/ 0 h 21600"/>
              <a:gd name="T4" fmla="*/ 1163638 w 21600"/>
              <a:gd name="T5" fmla="*/ 269875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479"/>
                </a:moveTo>
                <a:cubicBezTo>
                  <a:pt x="66" y="9607"/>
                  <a:pt x="9700" y="15"/>
                  <a:pt x="21572" y="0"/>
                </a:cubicBezTo>
              </a:path>
              <a:path w="21600" h="21600" stroke="0" extrusionOk="0">
                <a:moveTo>
                  <a:pt x="0" y="21479"/>
                </a:moveTo>
                <a:cubicBezTo>
                  <a:pt x="66" y="9607"/>
                  <a:pt x="9700" y="15"/>
                  <a:pt x="21572" y="0"/>
                </a:cubicBezTo>
                <a:lnTo>
                  <a:pt x="21600" y="21600"/>
                </a:lnTo>
                <a:close/>
              </a:path>
            </a:pathLst>
          </a:custGeom>
          <a:noFill/>
          <a:ln w="76200" cap="rnd" cmpd="tri">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085" name="Arc 47"/>
          <p:cNvSpPr>
            <a:spLocks/>
          </p:cNvSpPr>
          <p:nvPr/>
        </p:nvSpPr>
        <p:spPr bwMode="auto">
          <a:xfrm>
            <a:off x="6511925" y="598488"/>
            <a:ext cx="365125" cy="441325"/>
          </a:xfrm>
          <a:custGeom>
            <a:avLst/>
            <a:gdLst>
              <a:gd name="T0" fmla="*/ 0 w 21600"/>
              <a:gd name="T1" fmla="*/ 477916 h 21600"/>
              <a:gd name="T2" fmla="*/ 393751 w 21600"/>
              <a:gd name="T3" fmla="*/ 0 h 21600"/>
              <a:gd name="T4" fmla="*/ 395288 w 21600"/>
              <a:gd name="T5" fmla="*/ 479425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532"/>
                </a:moveTo>
                <a:cubicBezTo>
                  <a:pt x="37" y="9662"/>
                  <a:pt x="9646" y="46"/>
                  <a:pt x="21516" y="0"/>
                </a:cubicBezTo>
              </a:path>
              <a:path w="21600" h="21600" stroke="0" extrusionOk="0">
                <a:moveTo>
                  <a:pt x="0" y="21532"/>
                </a:moveTo>
                <a:cubicBezTo>
                  <a:pt x="37" y="9662"/>
                  <a:pt x="9646" y="46"/>
                  <a:pt x="21516" y="0"/>
                </a:cubicBezTo>
                <a:lnTo>
                  <a:pt x="21600" y="21600"/>
                </a:lnTo>
                <a:close/>
              </a:path>
            </a:pathLst>
          </a:custGeom>
          <a:noFill/>
          <a:ln w="76200" cap="rnd" cmpd="tri">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086" name="Rectangle 48"/>
          <p:cNvSpPr>
            <a:spLocks noChangeArrowheads="1"/>
          </p:cNvSpPr>
          <p:nvPr/>
        </p:nvSpPr>
        <p:spPr bwMode="auto">
          <a:xfrm>
            <a:off x="6892925" y="393700"/>
            <a:ext cx="479425" cy="212725"/>
          </a:xfrm>
          <a:prstGeom prst="rect">
            <a:avLst/>
          </a:prstGeom>
          <a:noFill/>
          <a:ln w="38100" cmpd="dbl">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lIns="35042" tIns="35042" rIns="35042" bIns="35042">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Moscow</a:t>
            </a:r>
          </a:p>
        </p:txBody>
      </p:sp>
      <p:sp>
        <p:nvSpPr>
          <p:cNvPr id="2087" name="Rectangle 49"/>
          <p:cNvSpPr>
            <a:spLocks noChangeArrowheads="1"/>
          </p:cNvSpPr>
          <p:nvPr/>
        </p:nvSpPr>
        <p:spPr bwMode="auto">
          <a:xfrm>
            <a:off x="7737475" y="674688"/>
            <a:ext cx="587375" cy="212725"/>
          </a:xfrm>
          <a:prstGeom prst="rect">
            <a:avLst/>
          </a:prstGeom>
          <a:noFill/>
          <a:ln w="38100" cmpd="dbl">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lIns="35042" tIns="35042" rIns="35042" bIns="35042">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New Delhi</a:t>
            </a:r>
          </a:p>
        </p:txBody>
      </p:sp>
      <p:sp>
        <p:nvSpPr>
          <p:cNvPr id="2088" name="Arc 50"/>
          <p:cNvSpPr>
            <a:spLocks/>
          </p:cNvSpPr>
          <p:nvPr/>
        </p:nvSpPr>
        <p:spPr bwMode="auto">
          <a:xfrm>
            <a:off x="6611938" y="1108075"/>
            <a:ext cx="1758950" cy="69850"/>
          </a:xfrm>
          <a:custGeom>
            <a:avLst/>
            <a:gdLst>
              <a:gd name="T0" fmla="*/ 0 w 21600"/>
              <a:gd name="T1" fmla="*/ 76200 h 21600"/>
              <a:gd name="T2" fmla="*/ 1903413 w 21600"/>
              <a:gd name="T3" fmla="*/ 0 h 21600"/>
              <a:gd name="T4" fmla="*/ 1905000 w 21600"/>
              <a:gd name="T5" fmla="*/ 7620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77"/>
                  <a:pt x="9659" y="9"/>
                  <a:pt x="21582" y="0"/>
                </a:cubicBezTo>
              </a:path>
              <a:path w="21600" h="21600" stroke="0" extrusionOk="0">
                <a:moveTo>
                  <a:pt x="0" y="21600"/>
                </a:moveTo>
                <a:cubicBezTo>
                  <a:pt x="0" y="9677"/>
                  <a:pt x="9659" y="9"/>
                  <a:pt x="21582" y="0"/>
                </a:cubicBezTo>
                <a:lnTo>
                  <a:pt x="21600" y="21600"/>
                </a:lnTo>
                <a:close/>
              </a:path>
            </a:pathLst>
          </a:custGeom>
          <a:noFill/>
          <a:ln w="12700">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089" name="Rectangle 51"/>
          <p:cNvSpPr>
            <a:spLocks noChangeArrowheads="1"/>
          </p:cNvSpPr>
          <p:nvPr/>
        </p:nvSpPr>
        <p:spPr bwMode="auto">
          <a:xfrm>
            <a:off x="8359775" y="1027113"/>
            <a:ext cx="401638" cy="212725"/>
          </a:xfrm>
          <a:prstGeom prst="rect">
            <a:avLst/>
          </a:prstGeom>
          <a:noFill/>
          <a:ln w="38100" cmpd="dbl">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lIns="35042" tIns="35042" rIns="35042" bIns="35042">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Jeddah</a:t>
            </a:r>
          </a:p>
        </p:txBody>
      </p:sp>
      <p:sp>
        <p:nvSpPr>
          <p:cNvPr id="2090" name="Arc 54"/>
          <p:cNvSpPr>
            <a:spLocks/>
          </p:cNvSpPr>
          <p:nvPr/>
        </p:nvSpPr>
        <p:spPr bwMode="auto">
          <a:xfrm>
            <a:off x="6383338" y="1255713"/>
            <a:ext cx="88900" cy="346075"/>
          </a:xfrm>
          <a:custGeom>
            <a:avLst/>
            <a:gdLst>
              <a:gd name="T0" fmla="*/ 0 w 21600"/>
              <a:gd name="T1" fmla="*/ 373158 h 21597"/>
              <a:gd name="T2" fmla="*/ 95291 w 21600"/>
              <a:gd name="T3" fmla="*/ 0 h 21597"/>
              <a:gd name="T4" fmla="*/ 96838 w 21600"/>
              <a:gd name="T5" fmla="*/ 374650 h 21597"/>
              <a:gd name="T6" fmla="*/ 0 60000 65536"/>
              <a:gd name="T7" fmla="*/ 0 60000 65536"/>
              <a:gd name="T8" fmla="*/ 0 60000 65536"/>
              <a:gd name="T9" fmla="*/ 0 w 21600"/>
              <a:gd name="T10" fmla="*/ 0 h 21597"/>
              <a:gd name="T11" fmla="*/ 21600 w 21600"/>
              <a:gd name="T12" fmla="*/ 21597 h 21597"/>
            </a:gdLst>
            <a:ahLst/>
            <a:cxnLst>
              <a:cxn ang="T6">
                <a:pos x="T0" y="T1"/>
              </a:cxn>
              <a:cxn ang="T7">
                <a:pos x="T2" y="T3"/>
              </a:cxn>
              <a:cxn ang="T8">
                <a:pos x="T4" y="T5"/>
              </a:cxn>
            </a:cxnLst>
            <a:rect l="T9" t="T10" r="T11" b="T12"/>
            <a:pathLst>
              <a:path w="21600" h="21597" fill="none" extrusionOk="0">
                <a:moveTo>
                  <a:pt x="0" y="21511"/>
                </a:moveTo>
                <a:cubicBezTo>
                  <a:pt x="46" y="9749"/>
                  <a:pt x="9495" y="187"/>
                  <a:pt x="21254" y="-1"/>
                </a:cubicBezTo>
              </a:path>
              <a:path w="21600" h="21597" stroke="0" extrusionOk="0">
                <a:moveTo>
                  <a:pt x="0" y="21511"/>
                </a:moveTo>
                <a:cubicBezTo>
                  <a:pt x="46" y="9749"/>
                  <a:pt x="9495" y="187"/>
                  <a:pt x="21254" y="-1"/>
                </a:cubicBezTo>
                <a:lnTo>
                  <a:pt x="21600" y="21597"/>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091" name="Arc 55"/>
          <p:cNvSpPr>
            <a:spLocks/>
          </p:cNvSpPr>
          <p:nvPr/>
        </p:nvSpPr>
        <p:spPr bwMode="auto">
          <a:xfrm>
            <a:off x="3938588" y="974725"/>
            <a:ext cx="415925" cy="204788"/>
          </a:xfrm>
          <a:custGeom>
            <a:avLst/>
            <a:gdLst>
              <a:gd name="T0" fmla="*/ 0 w 21600"/>
              <a:gd name="T1" fmla="*/ 0 h 21600"/>
              <a:gd name="T2" fmla="*/ 450850 w 21600"/>
              <a:gd name="T3" fmla="*/ 222250 h 21600"/>
              <a:gd name="T4" fmla="*/ 0 w 21600"/>
              <a:gd name="T5" fmla="*/ 22225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092" name="Arc 56"/>
          <p:cNvSpPr>
            <a:spLocks/>
          </p:cNvSpPr>
          <p:nvPr/>
        </p:nvSpPr>
        <p:spPr bwMode="auto">
          <a:xfrm>
            <a:off x="4791075" y="1114425"/>
            <a:ext cx="1471613" cy="65088"/>
          </a:xfrm>
          <a:custGeom>
            <a:avLst/>
            <a:gdLst>
              <a:gd name="T0" fmla="*/ 0 w 21595"/>
              <a:gd name="T1" fmla="*/ 68350 h 21600"/>
              <a:gd name="T2" fmla="*/ 1592300 w 21595"/>
              <a:gd name="T3" fmla="*/ 0 h 21600"/>
              <a:gd name="T4" fmla="*/ 1593850 w 21595"/>
              <a:gd name="T5" fmla="*/ 69850 h 21600"/>
              <a:gd name="T6" fmla="*/ 0 60000 65536"/>
              <a:gd name="T7" fmla="*/ 0 60000 65536"/>
              <a:gd name="T8" fmla="*/ 0 60000 65536"/>
              <a:gd name="T9" fmla="*/ 0 w 21595"/>
              <a:gd name="T10" fmla="*/ 0 h 21600"/>
              <a:gd name="T11" fmla="*/ 21595 w 21595"/>
              <a:gd name="T12" fmla="*/ 21600 h 21600"/>
            </a:gdLst>
            <a:ahLst/>
            <a:cxnLst>
              <a:cxn ang="T6">
                <a:pos x="T0" y="T1"/>
              </a:cxn>
              <a:cxn ang="T7">
                <a:pos x="T2" y="T3"/>
              </a:cxn>
              <a:cxn ang="T8">
                <a:pos x="T4" y="T5"/>
              </a:cxn>
            </a:cxnLst>
            <a:rect l="T9" t="T10" r="T11" b="T12"/>
            <a:pathLst>
              <a:path w="21595" h="21600" fill="none" extrusionOk="0">
                <a:moveTo>
                  <a:pt x="-1" y="21135"/>
                </a:moveTo>
                <a:cubicBezTo>
                  <a:pt x="252" y="9398"/>
                  <a:pt x="9833" y="11"/>
                  <a:pt x="21574" y="0"/>
                </a:cubicBezTo>
              </a:path>
              <a:path w="21595" h="21600" stroke="0" extrusionOk="0">
                <a:moveTo>
                  <a:pt x="-1" y="21135"/>
                </a:moveTo>
                <a:cubicBezTo>
                  <a:pt x="252" y="9398"/>
                  <a:pt x="9833" y="11"/>
                  <a:pt x="21574" y="0"/>
                </a:cubicBezTo>
                <a:lnTo>
                  <a:pt x="21595"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093" name="Arc 57"/>
          <p:cNvSpPr>
            <a:spLocks/>
          </p:cNvSpPr>
          <p:nvPr/>
        </p:nvSpPr>
        <p:spPr bwMode="auto">
          <a:xfrm>
            <a:off x="7620000" y="3076575"/>
            <a:ext cx="450850" cy="277813"/>
          </a:xfrm>
          <a:custGeom>
            <a:avLst/>
            <a:gdLst>
              <a:gd name="T0" fmla="*/ 488950 w 21600"/>
              <a:gd name="T1" fmla="*/ 0 h 21709"/>
              <a:gd name="T2" fmla="*/ 0 w 21600"/>
              <a:gd name="T3" fmla="*/ 301625 h 21709"/>
              <a:gd name="T4" fmla="*/ 0 w 21600"/>
              <a:gd name="T5" fmla="*/ 1514 h 21709"/>
              <a:gd name="T6" fmla="*/ 0 60000 65536"/>
              <a:gd name="T7" fmla="*/ 0 60000 65536"/>
              <a:gd name="T8" fmla="*/ 0 60000 65536"/>
              <a:gd name="T9" fmla="*/ 0 w 21600"/>
              <a:gd name="T10" fmla="*/ 0 h 21709"/>
              <a:gd name="T11" fmla="*/ 21600 w 21600"/>
              <a:gd name="T12" fmla="*/ 21709 h 21709"/>
            </a:gdLst>
            <a:ahLst/>
            <a:cxnLst>
              <a:cxn ang="T6">
                <a:pos x="T0" y="T1"/>
              </a:cxn>
              <a:cxn ang="T7">
                <a:pos x="T2" y="T3"/>
              </a:cxn>
              <a:cxn ang="T8">
                <a:pos x="T4" y="T5"/>
              </a:cxn>
            </a:cxnLst>
            <a:rect l="T9" t="T10" r="T11" b="T12"/>
            <a:pathLst>
              <a:path w="21600" h="21709" fill="none" extrusionOk="0">
                <a:moveTo>
                  <a:pt x="21599" y="0"/>
                </a:moveTo>
                <a:cubicBezTo>
                  <a:pt x="21599" y="36"/>
                  <a:pt x="21600" y="72"/>
                  <a:pt x="21600" y="109"/>
                </a:cubicBezTo>
                <a:cubicBezTo>
                  <a:pt x="21600" y="12038"/>
                  <a:pt x="11929" y="21708"/>
                  <a:pt x="0" y="21709"/>
                </a:cubicBezTo>
              </a:path>
              <a:path w="21600" h="21709" stroke="0" extrusionOk="0">
                <a:moveTo>
                  <a:pt x="21599" y="0"/>
                </a:moveTo>
                <a:cubicBezTo>
                  <a:pt x="21599" y="36"/>
                  <a:pt x="21600" y="72"/>
                  <a:pt x="21600" y="109"/>
                </a:cubicBezTo>
                <a:cubicBezTo>
                  <a:pt x="21600" y="12038"/>
                  <a:pt x="11929" y="21708"/>
                  <a:pt x="0" y="21709"/>
                </a:cubicBezTo>
                <a:lnTo>
                  <a:pt x="0" y="109"/>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094" name="Arc 58"/>
          <p:cNvSpPr>
            <a:spLocks/>
          </p:cNvSpPr>
          <p:nvPr/>
        </p:nvSpPr>
        <p:spPr bwMode="auto">
          <a:xfrm flipH="1">
            <a:off x="7526338" y="2655888"/>
            <a:ext cx="574675" cy="773112"/>
          </a:xfrm>
          <a:custGeom>
            <a:avLst/>
            <a:gdLst>
              <a:gd name="T0" fmla="*/ 0 w 21600"/>
              <a:gd name="T1" fmla="*/ 0 h 21600"/>
              <a:gd name="T2" fmla="*/ 622300 w 21600"/>
              <a:gd name="T3" fmla="*/ 836687 h 21600"/>
              <a:gd name="T4" fmla="*/ 0 w 21600"/>
              <a:gd name="T5" fmla="*/ 83820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14" y="0"/>
                  <a:pt x="21578" y="9646"/>
                  <a:pt x="21599" y="21561"/>
                </a:cubicBezTo>
              </a:path>
              <a:path w="21600" h="21600" stroke="0" extrusionOk="0">
                <a:moveTo>
                  <a:pt x="-1" y="0"/>
                </a:moveTo>
                <a:cubicBezTo>
                  <a:pt x="11914" y="0"/>
                  <a:pt x="21578" y="9646"/>
                  <a:pt x="21599" y="21561"/>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095" name="Arc 59"/>
          <p:cNvSpPr>
            <a:spLocks/>
          </p:cNvSpPr>
          <p:nvPr/>
        </p:nvSpPr>
        <p:spPr bwMode="auto">
          <a:xfrm>
            <a:off x="6629400" y="3359150"/>
            <a:ext cx="474663" cy="142875"/>
          </a:xfrm>
          <a:custGeom>
            <a:avLst/>
            <a:gdLst>
              <a:gd name="T0" fmla="*/ 0 w 19159"/>
              <a:gd name="T1" fmla="*/ 0 h 21600"/>
              <a:gd name="T2" fmla="*/ 514350 w 19159"/>
              <a:gd name="T3" fmla="*/ 83737 h 21600"/>
              <a:gd name="T4" fmla="*/ 0 w 19159"/>
              <a:gd name="T5" fmla="*/ 155575 h 21600"/>
              <a:gd name="T6" fmla="*/ 0 60000 65536"/>
              <a:gd name="T7" fmla="*/ 0 60000 65536"/>
              <a:gd name="T8" fmla="*/ 0 60000 65536"/>
              <a:gd name="T9" fmla="*/ 0 w 19159"/>
              <a:gd name="T10" fmla="*/ 0 h 21600"/>
              <a:gd name="T11" fmla="*/ 19159 w 19159"/>
              <a:gd name="T12" fmla="*/ 21600 h 21600"/>
            </a:gdLst>
            <a:ahLst/>
            <a:cxnLst>
              <a:cxn ang="T6">
                <a:pos x="T0" y="T1"/>
              </a:cxn>
              <a:cxn ang="T7">
                <a:pos x="T2" y="T3"/>
              </a:cxn>
              <a:cxn ang="T8">
                <a:pos x="T4" y="T5"/>
              </a:cxn>
            </a:cxnLst>
            <a:rect l="T9" t="T10" r="T11" b="T12"/>
            <a:pathLst>
              <a:path w="19159" h="21600" fill="none" extrusionOk="0">
                <a:moveTo>
                  <a:pt x="-1" y="0"/>
                </a:moveTo>
                <a:cubicBezTo>
                  <a:pt x="8054" y="0"/>
                  <a:pt x="15439" y="4481"/>
                  <a:pt x="19159" y="11625"/>
                </a:cubicBezTo>
              </a:path>
              <a:path w="19159" h="21600" stroke="0" extrusionOk="0">
                <a:moveTo>
                  <a:pt x="-1" y="0"/>
                </a:moveTo>
                <a:cubicBezTo>
                  <a:pt x="8054" y="0"/>
                  <a:pt x="15439" y="4481"/>
                  <a:pt x="19159" y="11625"/>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096" name="Arc 60"/>
          <p:cNvSpPr>
            <a:spLocks/>
          </p:cNvSpPr>
          <p:nvPr/>
        </p:nvSpPr>
        <p:spPr bwMode="auto">
          <a:xfrm>
            <a:off x="7245350" y="3498850"/>
            <a:ext cx="228600" cy="557213"/>
          </a:xfrm>
          <a:custGeom>
            <a:avLst/>
            <a:gdLst>
              <a:gd name="T0" fmla="*/ 0 w 21600"/>
              <a:gd name="T1" fmla="*/ 0 h 21600"/>
              <a:gd name="T2" fmla="*/ 247650 w 21600"/>
              <a:gd name="T3" fmla="*/ 603250 h 21600"/>
              <a:gd name="T4" fmla="*/ 0 w 21600"/>
              <a:gd name="T5" fmla="*/ 60325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097" name="Arc 61"/>
          <p:cNvSpPr>
            <a:spLocks/>
          </p:cNvSpPr>
          <p:nvPr/>
        </p:nvSpPr>
        <p:spPr bwMode="auto">
          <a:xfrm>
            <a:off x="6611938" y="3076575"/>
            <a:ext cx="492125" cy="284163"/>
          </a:xfrm>
          <a:custGeom>
            <a:avLst/>
            <a:gdLst>
              <a:gd name="T0" fmla="*/ 0 w 21600"/>
              <a:gd name="T1" fmla="*/ 0 h 21600"/>
              <a:gd name="T2" fmla="*/ 533400 w 21600"/>
              <a:gd name="T3" fmla="*/ 305154 h 21600"/>
              <a:gd name="T4" fmla="*/ 0 w 21600"/>
              <a:gd name="T5" fmla="*/ 30638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895" y="0"/>
                  <a:pt x="21551" y="9617"/>
                  <a:pt x="21599" y="21513"/>
                </a:cubicBezTo>
              </a:path>
              <a:path w="21600" h="21600" stroke="0" extrusionOk="0">
                <a:moveTo>
                  <a:pt x="-1" y="0"/>
                </a:moveTo>
                <a:cubicBezTo>
                  <a:pt x="11895" y="0"/>
                  <a:pt x="21551" y="9617"/>
                  <a:pt x="21599" y="21513"/>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098" name="Arc 62"/>
          <p:cNvSpPr>
            <a:spLocks/>
          </p:cNvSpPr>
          <p:nvPr/>
        </p:nvSpPr>
        <p:spPr bwMode="auto">
          <a:xfrm flipH="1">
            <a:off x="7315200" y="1389063"/>
            <a:ext cx="200025" cy="1903412"/>
          </a:xfrm>
          <a:custGeom>
            <a:avLst/>
            <a:gdLst>
              <a:gd name="T0" fmla="*/ 0 w 24171"/>
              <a:gd name="T1" fmla="*/ 14702 h 21600"/>
              <a:gd name="T2" fmla="*/ 217488 w 24171"/>
              <a:gd name="T3" fmla="*/ 2062163 h 21600"/>
              <a:gd name="T4" fmla="*/ 23134 w 24171"/>
              <a:gd name="T5" fmla="*/ 2062163 h 21600"/>
              <a:gd name="T6" fmla="*/ 0 60000 65536"/>
              <a:gd name="T7" fmla="*/ 0 60000 65536"/>
              <a:gd name="T8" fmla="*/ 0 60000 65536"/>
              <a:gd name="T9" fmla="*/ 0 w 24171"/>
              <a:gd name="T10" fmla="*/ 0 h 21600"/>
              <a:gd name="T11" fmla="*/ 24171 w 24171"/>
              <a:gd name="T12" fmla="*/ 21600 h 21600"/>
            </a:gdLst>
            <a:ahLst/>
            <a:cxnLst>
              <a:cxn ang="T6">
                <a:pos x="T0" y="T1"/>
              </a:cxn>
              <a:cxn ang="T7">
                <a:pos x="T2" y="T3"/>
              </a:cxn>
              <a:cxn ang="T8">
                <a:pos x="T4" y="T5"/>
              </a:cxn>
            </a:cxnLst>
            <a:rect l="T9" t="T10" r="T11" b="T12"/>
            <a:pathLst>
              <a:path w="24171" h="21600" fill="none" extrusionOk="0">
                <a:moveTo>
                  <a:pt x="-1" y="153"/>
                </a:moveTo>
                <a:cubicBezTo>
                  <a:pt x="853" y="51"/>
                  <a:pt x="1711" y="-1"/>
                  <a:pt x="2571" y="0"/>
                </a:cubicBezTo>
                <a:cubicBezTo>
                  <a:pt x="14500" y="0"/>
                  <a:pt x="24171" y="9670"/>
                  <a:pt x="24171" y="21600"/>
                </a:cubicBezTo>
              </a:path>
              <a:path w="24171" h="21600" stroke="0" extrusionOk="0">
                <a:moveTo>
                  <a:pt x="-1" y="153"/>
                </a:moveTo>
                <a:cubicBezTo>
                  <a:pt x="853" y="51"/>
                  <a:pt x="1711" y="-1"/>
                  <a:pt x="2571" y="0"/>
                </a:cubicBezTo>
                <a:cubicBezTo>
                  <a:pt x="14500" y="0"/>
                  <a:pt x="24171" y="9670"/>
                  <a:pt x="24171" y="21600"/>
                </a:cubicBezTo>
                <a:lnTo>
                  <a:pt x="2571" y="21600"/>
                </a:lnTo>
                <a:close/>
              </a:path>
            </a:pathLst>
          </a:custGeom>
          <a:noFill/>
          <a:ln w="76200" cap="rnd" cmpd="tri">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099" name="Arc 64"/>
          <p:cNvSpPr>
            <a:spLocks/>
          </p:cNvSpPr>
          <p:nvPr/>
        </p:nvSpPr>
        <p:spPr bwMode="auto">
          <a:xfrm>
            <a:off x="7245350" y="3457575"/>
            <a:ext cx="1125538" cy="1593850"/>
          </a:xfrm>
          <a:custGeom>
            <a:avLst/>
            <a:gdLst>
              <a:gd name="T0" fmla="*/ 222730 w 21600"/>
              <a:gd name="T1" fmla="*/ 0 h 21236"/>
              <a:gd name="T2" fmla="*/ 1219200 w 21600"/>
              <a:gd name="T3" fmla="*/ 1724069 h 21236"/>
              <a:gd name="T4" fmla="*/ 0 w 21600"/>
              <a:gd name="T5" fmla="*/ 1725613 h 21236"/>
              <a:gd name="T6" fmla="*/ 0 60000 65536"/>
              <a:gd name="T7" fmla="*/ 0 60000 65536"/>
              <a:gd name="T8" fmla="*/ 0 60000 65536"/>
              <a:gd name="T9" fmla="*/ 0 w 21600"/>
              <a:gd name="T10" fmla="*/ 0 h 21236"/>
              <a:gd name="T11" fmla="*/ 21600 w 21600"/>
              <a:gd name="T12" fmla="*/ 21236 h 21236"/>
            </a:gdLst>
            <a:ahLst/>
            <a:cxnLst>
              <a:cxn ang="T6">
                <a:pos x="T0" y="T1"/>
              </a:cxn>
              <a:cxn ang="T7">
                <a:pos x="T2" y="T3"/>
              </a:cxn>
              <a:cxn ang="T8">
                <a:pos x="T4" y="T5"/>
              </a:cxn>
            </a:cxnLst>
            <a:rect l="T9" t="T10" r="T11" b="T12"/>
            <a:pathLst>
              <a:path w="21600" h="21236" fill="none" extrusionOk="0">
                <a:moveTo>
                  <a:pt x="3946" y="-1"/>
                </a:moveTo>
                <a:cubicBezTo>
                  <a:pt x="14171" y="1899"/>
                  <a:pt x="21590" y="10816"/>
                  <a:pt x="21599" y="21217"/>
                </a:cubicBezTo>
              </a:path>
              <a:path w="21600" h="21236" stroke="0" extrusionOk="0">
                <a:moveTo>
                  <a:pt x="3946" y="-1"/>
                </a:moveTo>
                <a:cubicBezTo>
                  <a:pt x="14171" y="1899"/>
                  <a:pt x="21590" y="10816"/>
                  <a:pt x="21599" y="21217"/>
                </a:cubicBezTo>
                <a:lnTo>
                  <a:pt x="0" y="21236"/>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00" name="Arc 65"/>
          <p:cNvSpPr>
            <a:spLocks/>
          </p:cNvSpPr>
          <p:nvPr/>
        </p:nvSpPr>
        <p:spPr bwMode="auto">
          <a:xfrm>
            <a:off x="7807325" y="5194300"/>
            <a:ext cx="187325" cy="274638"/>
          </a:xfrm>
          <a:custGeom>
            <a:avLst/>
            <a:gdLst>
              <a:gd name="T0" fmla="*/ 0 w 21600"/>
              <a:gd name="T1" fmla="*/ 0 h 21600"/>
              <a:gd name="T2" fmla="*/ 203200 w 21600"/>
              <a:gd name="T3" fmla="*/ 296862 h 21600"/>
              <a:gd name="T4" fmla="*/ 0 w 21600"/>
              <a:gd name="T5" fmla="*/ 296862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01" name="Arc 66"/>
          <p:cNvSpPr>
            <a:spLocks/>
          </p:cNvSpPr>
          <p:nvPr/>
        </p:nvSpPr>
        <p:spPr bwMode="auto">
          <a:xfrm>
            <a:off x="8618538" y="4703763"/>
            <a:ext cx="146050" cy="274637"/>
          </a:xfrm>
          <a:custGeom>
            <a:avLst/>
            <a:gdLst>
              <a:gd name="T0" fmla="*/ 0 w 21600"/>
              <a:gd name="T1" fmla="*/ 295365 h 21599"/>
              <a:gd name="T2" fmla="*/ 157229 w 21600"/>
              <a:gd name="T3" fmla="*/ 0 h 21599"/>
              <a:gd name="T4" fmla="*/ 158750 w 21600"/>
              <a:gd name="T5" fmla="*/ 296863 h 21599"/>
              <a:gd name="T6" fmla="*/ 0 60000 65536"/>
              <a:gd name="T7" fmla="*/ 0 60000 65536"/>
              <a:gd name="T8" fmla="*/ 0 60000 65536"/>
              <a:gd name="T9" fmla="*/ 0 w 21600"/>
              <a:gd name="T10" fmla="*/ 0 h 21599"/>
              <a:gd name="T11" fmla="*/ 21600 w 21600"/>
              <a:gd name="T12" fmla="*/ 21599 h 21599"/>
            </a:gdLst>
            <a:ahLst/>
            <a:cxnLst>
              <a:cxn ang="T6">
                <a:pos x="T0" y="T1"/>
              </a:cxn>
              <a:cxn ang="T7">
                <a:pos x="T2" y="T3"/>
              </a:cxn>
              <a:cxn ang="T8">
                <a:pos x="T4" y="T5"/>
              </a:cxn>
            </a:cxnLst>
            <a:rect l="T9" t="T10" r="T11" b="T12"/>
            <a:pathLst>
              <a:path w="21600" h="21599" fill="none" extrusionOk="0">
                <a:moveTo>
                  <a:pt x="0" y="21490"/>
                </a:moveTo>
                <a:cubicBezTo>
                  <a:pt x="59" y="9684"/>
                  <a:pt x="9587" y="113"/>
                  <a:pt x="21392" y="-1"/>
                </a:cubicBezTo>
              </a:path>
              <a:path w="21600" h="21599" stroke="0" extrusionOk="0">
                <a:moveTo>
                  <a:pt x="0" y="21490"/>
                </a:moveTo>
                <a:cubicBezTo>
                  <a:pt x="59" y="9684"/>
                  <a:pt x="9587" y="113"/>
                  <a:pt x="21392" y="-1"/>
                </a:cubicBezTo>
                <a:lnTo>
                  <a:pt x="21600" y="21599"/>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02" name="Arc 67"/>
          <p:cNvSpPr>
            <a:spLocks/>
          </p:cNvSpPr>
          <p:nvPr/>
        </p:nvSpPr>
        <p:spPr bwMode="auto">
          <a:xfrm>
            <a:off x="8694738" y="3929063"/>
            <a:ext cx="146050" cy="557212"/>
          </a:xfrm>
          <a:custGeom>
            <a:avLst/>
            <a:gdLst>
              <a:gd name="T0" fmla="*/ 0 w 21600"/>
              <a:gd name="T1" fmla="*/ 603250 h 21599"/>
              <a:gd name="T2" fmla="*/ 157221 w 21600"/>
              <a:gd name="T3" fmla="*/ 0 h 21599"/>
              <a:gd name="T4" fmla="*/ 158750 w 21600"/>
              <a:gd name="T5" fmla="*/ 603250 h 21599"/>
              <a:gd name="T6" fmla="*/ 0 60000 65536"/>
              <a:gd name="T7" fmla="*/ 0 60000 65536"/>
              <a:gd name="T8" fmla="*/ 0 60000 65536"/>
              <a:gd name="T9" fmla="*/ 0 w 21600"/>
              <a:gd name="T10" fmla="*/ 0 h 21599"/>
              <a:gd name="T11" fmla="*/ 21600 w 21600"/>
              <a:gd name="T12" fmla="*/ 21599 h 21599"/>
            </a:gdLst>
            <a:ahLst/>
            <a:cxnLst>
              <a:cxn ang="T6">
                <a:pos x="T0" y="T1"/>
              </a:cxn>
              <a:cxn ang="T7">
                <a:pos x="T2" y="T3"/>
              </a:cxn>
              <a:cxn ang="T8">
                <a:pos x="T4" y="T5"/>
              </a:cxn>
            </a:cxnLst>
            <a:rect l="T9" t="T10" r="T11" b="T12"/>
            <a:pathLst>
              <a:path w="21600" h="21599" fill="none" extrusionOk="0">
                <a:moveTo>
                  <a:pt x="0" y="21599"/>
                </a:moveTo>
                <a:cubicBezTo>
                  <a:pt x="0" y="9750"/>
                  <a:pt x="9544" y="114"/>
                  <a:pt x="21392" y="0"/>
                </a:cubicBezTo>
              </a:path>
              <a:path w="21600" h="21599" stroke="0" extrusionOk="0">
                <a:moveTo>
                  <a:pt x="0" y="21599"/>
                </a:moveTo>
                <a:cubicBezTo>
                  <a:pt x="0" y="9750"/>
                  <a:pt x="9544" y="114"/>
                  <a:pt x="21392" y="0"/>
                </a:cubicBezTo>
                <a:lnTo>
                  <a:pt x="21600" y="21599"/>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03" name="Arc 68"/>
          <p:cNvSpPr>
            <a:spLocks/>
          </p:cNvSpPr>
          <p:nvPr/>
        </p:nvSpPr>
        <p:spPr bwMode="auto">
          <a:xfrm>
            <a:off x="8721725" y="5194300"/>
            <a:ext cx="123825" cy="627063"/>
          </a:xfrm>
          <a:custGeom>
            <a:avLst/>
            <a:gdLst>
              <a:gd name="T0" fmla="*/ 0 w 21600"/>
              <a:gd name="T1" fmla="*/ 0 h 21600"/>
              <a:gd name="T2" fmla="*/ 133350 w 21600"/>
              <a:gd name="T3" fmla="*/ 679450 h 21600"/>
              <a:gd name="T4" fmla="*/ 0 w 21600"/>
              <a:gd name="T5" fmla="*/ 67945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04" name="Arc 69"/>
          <p:cNvSpPr>
            <a:spLocks/>
          </p:cNvSpPr>
          <p:nvPr/>
        </p:nvSpPr>
        <p:spPr bwMode="auto">
          <a:xfrm flipV="1">
            <a:off x="8088313" y="4624388"/>
            <a:ext cx="493712" cy="1196975"/>
          </a:xfrm>
          <a:custGeom>
            <a:avLst/>
            <a:gdLst>
              <a:gd name="T0" fmla="*/ 20843 w 19373"/>
              <a:gd name="T1" fmla="*/ 0 h 21587"/>
              <a:gd name="T2" fmla="*/ 533400 w 19373"/>
              <a:gd name="T3" fmla="*/ 723086 h 21587"/>
              <a:gd name="T4" fmla="*/ 0 w 19373"/>
              <a:gd name="T5" fmla="*/ 1296988 h 21587"/>
              <a:gd name="T6" fmla="*/ 0 60000 65536"/>
              <a:gd name="T7" fmla="*/ 0 60000 65536"/>
              <a:gd name="T8" fmla="*/ 0 60000 65536"/>
              <a:gd name="T9" fmla="*/ 0 w 19373"/>
              <a:gd name="T10" fmla="*/ 0 h 21587"/>
              <a:gd name="T11" fmla="*/ 19373 w 19373"/>
              <a:gd name="T12" fmla="*/ 21587 h 21587"/>
            </a:gdLst>
            <a:ahLst/>
            <a:cxnLst>
              <a:cxn ang="T6">
                <a:pos x="T0" y="T1"/>
              </a:cxn>
              <a:cxn ang="T7">
                <a:pos x="T2" y="T3"/>
              </a:cxn>
              <a:cxn ang="T8">
                <a:pos x="T4" y="T5"/>
              </a:cxn>
            </a:cxnLst>
            <a:rect l="T9" t="T10" r="T11" b="T12"/>
            <a:pathLst>
              <a:path w="19373" h="21587" fill="none" extrusionOk="0">
                <a:moveTo>
                  <a:pt x="756" y="0"/>
                </a:moveTo>
                <a:cubicBezTo>
                  <a:pt x="8704" y="278"/>
                  <a:pt x="15856" y="4902"/>
                  <a:pt x="19373" y="12034"/>
                </a:cubicBezTo>
              </a:path>
              <a:path w="19373" h="21587" stroke="0" extrusionOk="0">
                <a:moveTo>
                  <a:pt x="756" y="0"/>
                </a:moveTo>
                <a:cubicBezTo>
                  <a:pt x="8704" y="278"/>
                  <a:pt x="15856" y="4902"/>
                  <a:pt x="19373" y="12034"/>
                </a:cubicBezTo>
                <a:lnTo>
                  <a:pt x="0" y="21587"/>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05" name="Arc 71"/>
          <p:cNvSpPr>
            <a:spLocks/>
          </p:cNvSpPr>
          <p:nvPr/>
        </p:nvSpPr>
        <p:spPr bwMode="auto">
          <a:xfrm>
            <a:off x="6781800" y="4554538"/>
            <a:ext cx="222250" cy="65087"/>
          </a:xfrm>
          <a:custGeom>
            <a:avLst/>
            <a:gdLst>
              <a:gd name="T0" fmla="*/ 241244 w 21600"/>
              <a:gd name="T1" fmla="*/ 0 h 22064"/>
              <a:gd name="T2" fmla="*/ 0 w 21600"/>
              <a:gd name="T3" fmla="*/ 71438 h 22064"/>
              <a:gd name="T4" fmla="*/ 0 w 21600"/>
              <a:gd name="T5" fmla="*/ 1502 h 22064"/>
              <a:gd name="T6" fmla="*/ 0 60000 65536"/>
              <a:gd name="T7" fmla="*/ 0 60000 65536"/>
              <a:gd name="T8" fmla="*/ 0 60000 65536"/>
              <a:gd name="T9" fmla="*/ 0 w 21600"/>
              <a:gd name="T10" fmla="*/ 0 h 22064"/>
              <a:gd name="T11" fmla="*/ 21600 w 21600"/>
              <a:gd name="T12" fmla="*/ 22064 h 22064"/>
            </a:gdLst>
            <a:ahLst/>
            <a:cxnLst>
              <a:cxn ang="T6">
                <a:pos x="T0" y="T1"/>
              </a:cxn>
              <a:cxn ang="T7">
                <a:pos x="T2" y="T3"/>
              </a:cxn>
              <a:cxn ang="T8">
                <a:pos x="T4" y="T5"/>
              </a:cxn>
            </a:cxnLst>
            <a:rect l="T9" t="T10" r="T11" b="T12"/>
            <a:pathLst>
              <a:path w="21600" h="22064" fill="none" extrusionOk="0">
                <a:moveTo>
                  <a:pt x="21595" y="-1"/>
                </a:moveTo>
                <a:cubicBezTo>
                  <a:pt x="21598" y="154"/>
                  <a:pt x="21600" y="309"/>
                  <a:pt x="21600" y="464"/>
                </a:cubicBezTo>
                <a:cubicBezTo>
                  <a:pt x="21600" y="12393"/>
                  <a:pt x="11929" y="22063"/>
                  <a:pt x="0" y="22064"/>
                </a:cubicBezTo>
              </a:path>
              <a:path w="21600" h="22064" stroke="0" extrusionOk="0">
                <a:moveTo>
                  <a:pt x="21595" y="-1"/>
                </a:moveTo>
                <a:cubicBezTo>
                  <a:pt x="21598" y="154"/>
                  <a:pt x="21600" y="309"/>
                  <a:pt x="21600" y="464"/>
                </a:cubicBezTo>
                <a:cubicBezTo>
                  <a:pt x="21600" y="12393"/>
                  <a:pt x="11929" y="22063"/>
                  <a:pt x="0" y="22064"/>
                </a:cubicBezTo>
                <a:lnTo>
                  <a:pt x="0" y="464"/>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06" name="Arc 72"/>
          <p:cNvSpPr>
            <a:spLocks/>
          </p:cNvSpPr>
          <p:nvPr/>
        </p:nvSpPr>
        <p:spPr bwMode="auto">
          <a:xfrm>
            <a:off x="6477000" y="4702175"/>
            <a:ext cx="222250" cy="204788"/>
          </a:xfrm>
          <a:custGeom>
            <a:avLst/>
            <a:gdLst>
              <a:gd name="T0" fmla="*/ 0 w 21600"/>
              <a:gd name="T1" fmla="*/ 0 h 21600"/>
              <a:gd name="T2" fmla="*/ 241300 w 21600"/>
              <a:gd name="T3" fmla="*/ 222250 h 21600"/>
              <a:gd name="T4" fmla="*/ 0 w 21600"/>
              <a:gd name="T5" fmla="*/ 22225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07" name="Arc 73"/>
          <p:cNvSpPr>
            <a:spLocks/>
          </p:cNvSpPr>
          <p:nvPr/>
        </p:nvSpPr>
        <p:spPr bwMode="auto">
          <a:xfrm>
            <a:off x="6103938" y="4702175"/>
            <a:ext cx="298450" cy="769938"/>
          </a:xfrm>
          <a:custGeom>
            <a:avLst/>
            <a:gdLst>
              <a:gd name="T0" fmla="*/ 0 w 21600"/>
              <a:gd name="T1" fmla="*/ 831932 h 21600"/>
              <a:gd name="T2" fmla="*/ 322321 w 21600"/>
              <a:gd name="T3" fmla="*/ 0 h 21600"/>
              <a:gd name="T4" fmla="*/ 323850 w 21600"/>
              <a:gd name="T5" fmla="*/ 83343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561"/>
                </a:moveTo>
                <a:cubicBezTo>
                  <a:pt x="21" y="9686"/>
                  <a:pt x="9623" y="56"/>
                  <a:pt x="21498" y="0"/>
                </a:cubicBezTo>
              </a:path>
              <a:path w="21600" h="21600" stroke="0" extrusionOk="0">
                <a:moveTo>
                  <a:pt x="0" y="21561"/>
                </a:moveTo>
                <a:cubicBezTo>
                  <a:pt x="21" y="9686"/>
                  <a:pt x="9623" y="56"/>
                  <a:pt x="21498" y="0"/>
                </a:cubicBez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08" name="Arc 74"/>
          <p:cNvSpPr>
            <a:spLocks/>
          </p:cNvSpPr>
          <p:nvPr/>
        </p:nvSpPr>
        <p:spPr bwMode="auto">
          <a:xfrm>
            <a:off x="5064125" y="4279900"/>
            <a:ext cx="339725" cy="206375"/>
          </a:xfrm>
          <a:custGeom>
            <a:avLst/>
            <a:gdLst>
              <a:gd name="T0" fmla="*/ 0 w 21600"/>
              <a:gd name="T1" fmla="*/ 0 h 21600"/>
              <a:gd name="T2" fmla="*/ 368300 w 21600"/>
              <a:gd name="T3" fmla="*/ 222250 h 21600"/>
              <a:gd name="T4" fmla="*/ 0 w 21600"/>
              <a:gd name="T5" fmla="*/ 22225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09" name="Arc 75"/>
          <p:cNvSpPr>
            <a:spLocks/>
          </p:cNvSpPr>
          <p:nvPr/>
        </p:nvSpPr>
        <p:spPr bwMode="auto">
          <a:xfrm>
            <a:off x="4149725" y="4062413"/>
            <a:ext cx="247650" cy="104775"/>
          </a:xfrm>
          <a:custGeom>
            <a:avLst/>
            <a:gdLst>
              <a:gd name="T0" fmla="*/ 0 w 21600"/>
              <a:gd name="T1" fmla="*/ 0 h 21600"/>
              <a:gd name="T2" fmla="*/ 268288 w 21600"/>
              <a:gd name="T3" fmla="*/ 114300 h 21600"/>
              <a:gd name="T4" fmla="*/ 0 w 21600"/>
              <a:gd name="T5" fmla="*/ 11430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10" name="Arc 76"/>
          <p:cNvSpPr>
            <a:spLocks/>
          </p:cNvSpPr>
          <p:nvPr/>
        </p:nvSpPr>
        <p:spPr bwMode="auto">
          <a:xfrm>
            <a:off x="4572000" y="3575050"/>
            <a:ext cx="234950" cy="628650"/>
          </a:xfrm>
          <a:custGeom>
            <a:avLst/>
            <a:gdLst>
              <a:gd name="T0" fmla="*/ 0 w 21600"/>
              <a:gd name="T1" fmla="*/ 0 h 21600"/>
              <a:gd name="T2" fmla="*/ 254000 w 21600"/>
              <a:gd name="T3" fmla="*/ 681038 h 21600"/>
              <a:gd name="T4" fmla="*/ 0 w 21600"/>
              <a:gd name="T5" fmla="*/ 68103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11" name="Arc 77"/>
          <p:cNvSpPr>
            <a:spLocks/>
          </p:cNvSpPr>
          <p:nvPr/>
        </p:nvSpPr>
        <p:spPr bwMode="auto">
          <a:xfrm>
            <a:off x="4132263" y="3570288"/>
            <a:ext cx="293687" cy="204787"/>
          </a:xfrm>
          <a:custGeom>
            <a:avLst/>
            <a:gdLst>
              <a:gd name="T0" fmla="*/ 317500 w 21600"/>
              <a:gd name="T1" fmla="*/ 0 h 21600"/>
              <a:gd name="T2" fmla="*/ 0 w 21600"/>
              <a:gd name="T3" fmla="*/ 22225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12" name="Arc 78"/>
          <p:cNvSpPr>
            <a:spLocks/>
          </p:cNvSpPr>
          <p:nvPr/>
        </p:nvSpPr>
        <p:spPr bwMode="auto">
          <a:xfrm>
            <a:off x="147638" y="1887538"/>
            <a:ext cx="234950" cy="909637"/>
          </a:xfrm>
          <a:custGeom>
            <a:avLst/>
            <a:gdLst>
              <a:gd name="T0" fmla="*/ 0 w 21600"/>
              <a:gd name="T1" fmla="*/ 985838 h 21600"/>
              <a:gd name="T2" fmla="*/ 252471 w 21600"/>
              <a:gd name="T3" fmla="*/ 0 h 21600"/>
              <a:gd name="T4" fmla="*/ 254000 w 21600"/>
              <a:gd name="T5" fmla="*/ 98583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721"/>
                  <a:pt x="9591" y="71"/>
                  <a:pt x="21470" y="0"/>
                </a:cubicBezTo>
              </a:path>
              <a:path w="21600" h="21600" stroke="0" extrusionOk="0">
                <a:moveTo>
                  <a:pt x="0" y="21600"/>
                </a:moveTo>
                <a:cubicBezTo>
                  <a:pt x="0" y="9721"/>
                  <a:pt x="9591" y="71"/>
                  <a:pt x="21470" y="0"/>
                </a:cubicBez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13" name="Arc 79"/>
          <p:cNvSpPr>
            <a:spLocks/>
          </p:cNvSpPr>
          <p:nvPr/>
        </p:nvSpPr>
        <p:spPr bwMode="auto">
          <a:xfrm>
            <a:off x="492125" y="1952625"/>
            <a:ext cx="2100263" cy="2386013"/>
          </a:xfrm>
          <a:custGeom>
            <a:avLst/>
            <a:gdLst>
              <a:gd name="T0" fmla="*/ 2274888 w 21600"/>
              <a:gd name="T1" fmla="*/ 2586038 h 21600"/>
              <a:gd name="T2" fmla="*/ 0 w 21600"/>
              <a:gd name="T3" fmla="*/ 0 h 21600"/>
              <a:gd name="T4" fmla="*/ 2274888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21600"/>
                </a:moveTo>
                <a:cubicBezTo>
                  <a:pt x="9670" y="21600"/>
                  <a:pt x="0" y="11929"/>
                  <a:pt x="0" y="0"/>
                </a:cubicBezTo>
              </a:path>
              <a:path w="21600" h="21600" stroke="0" extrusionOk="0">
                <a:moveTo>
                  <a:pt x="21600" y="21600"/>
                </a:moveTo>
                <a:cubicBezTo>
                  <a:pt x="9670" y="21600"/>
                  <a:pt x="0" y="11929"/>
                  <a:pt x="0" y="0"/>
                </a:cubicBezTo>
                <a:lnTo>
                  <a:pt x="21600"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14" name="Arc 80"/>
          <p:cNvSpPr>
            <a:spLocks/>
          </p:cNvSpPr>
          <p:nvPr/>
        </p:nvSpPr>
        <p:spPr bwMode="auto">
          <a:xfrm>
            <a:off x="2601913" y="4202113"/>
            <a:ext cx="2046287" cy="136525"/>
          </a:xfrm>
          <a:custGeom>
            <a:avLst/>
            <a:gdLst>
              <a:gd name="T0" fmla="*/ 2216047 w 21600"/>
              <a:gd name="T1" fmla="*/ 0 h 21822"/>
              <a:gd name="T2" fmla="*/ 0 w 21600"/>
              <a:gd name="T3" fmla="*/ 147638 h 21822"/>
              <a:gd name="T4" fmla="*/ 0 w 21600"/>
              <a:gd name="T5" fmla="*/ 1502 h 21822"/>
              <a:gd name="T6" fmla="*/ 0 60000 65536"/>
              <a:gd name="T7" fmla="*/ 0 60000 65536"/>
              <a:gd name="T8" fmla="*/ 0 60000 65536"/>
              <a:gd name="T9" fmla="*/ 0 w 21600"/>
              <a:gd name="T10" fmla="*/ 0 h 21822"/>
              <a:gd name="T11" fmla="*/ 21600 w 21600"/>
              <a:gd name="T12" fmla="*/ 21822 h 21822"/>
            </a:gdLst>
            <a:ahLst/>
            <a:cxnLst>
              <a:cxn ang="T6">
                <a:pos x="T0" y="T1"/>
              </a:cxn>
              <a:cxn ang="T7">
                <a:pos x="T2" y="T3"/>
              </a:cxn>
              <a:cxn ang="T8">
                <a:pos x="T4" y="T5"/>
              </a:cxn>
            </a:cxnLst>
            <a:rect l="T9" t="T10" r="T11" b="T12"/>
            <a:pathLst>
              <a:path w="21600" h="21822" fill="none" extrusionOk="0">
                <a:moveTo>
                  <a:pt x="21598" y="0"/>
                </a:moveTo>
                <a:cubicBezTo>
                  <a:pt x="21599" y="73"/>
                  <a:pt x="21600" y="147"/>
                  <a:pt x="21600" y="222"/>
                </a:cubicBezTo>
                <a:cubicBezTo>
                  <a:pt x="21600" y="12151"/>
                  <a:pt x="11929" y="21821"/>
                  <a:pt x="0" y="21822"/>
                </a:cubicBezTo>
              </a:path>
              <a:path w="21600" h="21822" stroke="0" extrusionOk="0">
                <a:moveTo>
                  <a:pt x="21598" y="0"/>
                </a:moveTo>
                <a:cubicBezTo>
                  <a:pt x="21599" y="73"/>
                  <a:pt x="21600" y="147"/>
                  <a:pt x="21600" y="222"/>
                </a:cubicBezTo>
                <a:cubicBezTo>
                  <a:pt x="21600" y="12151"/>
                  <a:pt x="11929" y="21821"/>
                  <a:pt x="0" y="21822"/>
                </a:cubicBezTo>
                <a:lnTo>
                  <a:pt x="0" y="222"/>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15" name="Arc 81"/>
          <p:cNvSpPr>
            <a:spLocks/>
          </p:cNvSpPr>
          <p:nvPr/>
        </p:nvSpPr>
        <p:spPr bwMode="auto">
          <a:xfrm>
            <a:off x="838200" y="1887538"/>
            <a:ext cx="69850" cy="144462"/>
          </a:xfrm>
          <a:custGeom>
            <a:avLst/>
            <a:gdLst>
              <a:gd name="T0" fmla="*/ 0 w 21599"/>
              <a:gd name="T1" fmla="*/ 0 h 21600"/>
              <a:gd name="T2" fmla="*/ 76200 w 21599"/>
              <a:gd name="T3" fmla="*/ 155642 h 21600"/>
              <a:gd name="T4" fmla="*/ 0 w 21599"/>
              <a:gd name="T5" fmla="*/ 157163 h 21600"/>
              <a:gd name="T6" fmla="*/ 0 60000 65536"/>
              <a:gd name="T7" fmla="*/ 0 60000 65536"/>
              <a:gd name="T8" fmla="*/ 0 60000 65536"/>
              <a:gd name="T9" fmla="*/ 0 w 21599"/>
              <a:gd name="T10" fmla="*/ 0 h 21600"/>
              <a:gd name="T11" fmla="*/ 21599 w 21599"/>
              <a:gd name="T12" fmla="*/ 21600 h 21600"/>
            </a:gdLst>
            <a:ahLst/>
            <a:cxnLst>
              <a:cxn ang="T6">
                <a:pos x="T0" y="T1"/>
              </a:cxn>
              <a:cxn ang="T7">
                <a:pos x="T2" y="T3"/>
              </a:cxn>
              <a:cxn ang="T8">
                <a:pos x="T4" y="T5"/>
              </a:cxn>
            </a:cxnLst>
            <a:rect l="T9" t="T10" r="T11" b="T12"/>
            <a:pathLst>
              <a:path w="21599" h="21600" fill="none" extrusionOk="0">
                <a:moveTo>
                  <a:pt x="-1" y="0"/>
                </a:moveTo>
                <a:cubicBezTo>
                  <a:pt x="11847" y="0"/>
                  <a:pt x="21484" y="9543"/>
                  <a:pt x="21598" y="21391"/>
                </a:cubicBezTo>
              </a:path>
              <a:path w="21599" h="21600" stroke="0" extrusionOk="0">
                <a:moveTo>
                  <a:pt x="-1" y="0"/>
                </a:moveTo>
                <a:cubicBezTo>
                  <a:pt x="11847" y="0"/>
                  <a:pt x="21484" y="9543"/>
                  <a:pt x="21598" y="21391"/>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16" name="Arc 82"/>
          <p:cNvSpPr>
            <a:spLocks/>
          </p:cNvSpPr>
          <p:nvPr/>
        </p:nvSpPr>
        <p:spPr bwMode="auto">
          <a:xfrm>
            <a:off x="838200" y="1887538"/>
            <a:ext cx="374650" cy="417512"/>
          </a:xfrm>
          <a:custGeom>
            <a:avLst/>
            <a:gdLst>
              <a:gd name="T0" fmla="*/ 0 w 21600"/>
              <a:gd name="T1" fmla="*/ 0 h 21600"/>
              <a:gd name="T2" fmla="*/ 406400 w 21600"/>
              <a:gd name="T3" fmla="*/ 452438 h 21600"/>
              <a:gd name="T4" fmla="*/ 0 w 21600"/>
              <a:gd name="T5" fmla="*/ 45243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17" name="Arc 83"/>
          <p:cNvSpPr>
            <a:spLocks/>
          </p:cNvSpPr>
          <p:nvPr/>
        </p:nvSpPr>
        <p:spPr bwMode="auto">
          <a:xfrm>
            <a:off x="838200" y="1887538"/>
            <a:ext cx="527050" cy="698500"/>
          </a:xfrm>
          <a:custGeom>
            <a:avLst/>
            <a:gdLst>
              <a:gd name="T0" fmla="*/ 0 w 21600"/>
              <a:gd name="T1" fmla="*/ 0 h 21600"/>
              <a:gd name="T2" fmla="*/ 571500 w 21600"/>
              <a:gd name="T3" fmla="*/ 757238 h 21600"/>
              <a:gd name="T4" fmla="*/ 0 w 21600"/>
              <a:gd name="T5" fmla="*/ 75723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18" name="Arc 84"/>
          <p:cNvSpPr>
            <a:spLocks/>
          </p:cNvSpPr>
          <p:nvPr/>
        </p:nvSpPr>
        <p:spPr bwMode="auto">
          <a:xfrm>
            <a:off x="838200" y="1887538"/>
            <a:ext cx="755650" cy="979487"/>
          </a:xfrm>
          <a:custGeom>
            <a:avLst/>
            <a:gdLst>
              <a:gd name="T0" fmla="*/ 0 w 21600"/>
              <a:gd name="T1" fmla="*/ 0 h 21600"/>
              <a:gd name="T2" fmla="*/ 819150 w 21600"/>
              <a:gd name="T3" fmla="*/ 1060514 h 21600"/>
              <a:gd name="T4" fmla="*/ 0 w 21600"/>
              <a:gd name="T5" fmla="*/ 106203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17" y="0"/>
                  <a:pt x="21582" y="9651"/>
                  <a:pt x="21599" y="21569"/>
                </a:cubicBezTo>
              </a:path>
              <a:path w="21600" h="21600" stroke="0" extrusionOk="0">
                <a:moveTo>
                  <a:pt x="-1" y="0"/>
                </a:moveTo>
                <a:cubicBezTo>
                  <a:pt x="11917" y="0"/>
                  <a:pt x="21582" y="9651"/>
                  <a:pt x="21599" y="21569"/>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19" name="Arc 85"/>
          <p:cNvSpPr>
            <a:spLocks/>
          </p:cNvSpPr>
          <p:nvPr/>
        </p:nvSpPr>
        <p:spPr bwMode="auto">
          <a:xfrm>
            <a:off x="838200" y="1887538"/>
            <a:ext cx="984250" cy="1331912"/>
          </a:xfrm>
          <a:custGeom>
            <a:avLst/>
            <a:gdLst>
              <a:gd name="T0" fmla="*/ 0 w 21600"/>
              <a:gd name="T1" fmla="*/ 0 h 21600"/>
              <a:gd name="T2" fmla="*/ 1066800 w 21600"/>
              <a:gd name="T3" fmla="*/ 1443038 h 21600"/>
              <a:gd name="T4" fmla="*/ 0 w 21600"/>
              <a:gd name="T5" fmla="*/ 144303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20" name="Arc 86"/>
          <p:cNvSpPr>
            <a:spLocks/>
          </p:cNvSpPr>
          <p:nvPr/>
        </p:nvSpPr>
        <p:spPr bwMode="auto">
          <a:xfrm>
            <a:off x="838200" y="1887538"/>
            <a:ext cx="1289050" cy="1473200"/>
          </a:xfrm>
          <a:custGeom>
            <a:avLst/>
            <a:gdLst>
              <a:gd name="T0" fmla="*/ 0 w 21600"/>
              <a:gd name="T1" fmla="*/ 0 h 21600"/>
              <a:gd name="T2" fmla="*/ 1397000 w 21600"/>
              <a:gd name="T3" fmla="*/ 1595438 h 21600"/>
              <a:gd name="T4" fmla="*/ 0 w 21600"/>
              <a:gd name="T5" fmla="*/ 159543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21" name="Arc 87"/>
          <p:cNvSpPr>
            <a:spLocks/>
          </p:cNvSpPr>
          <p:nvPr/>
        </p:nvSpPr>
        <p:spPr bwMode="auto">
          <a:xfrm>
            <a:off x="693738" y="1536700"/>
            <a:ext cx="146050" cy="206375"/>
          </a:xfrm>
          <a:custGeom>
            <a:avLst/>
            <a:gdLst>
              <a:gd name="T0" fmla="*/ 0 w 21600"/>
              <a:gd name="T1" fmla="*/ 222250 h 21599"/>
              <a:gd name="T2" fmla="*/ 157221 w 21600"/>
              <a:gd name="T3" fmla="*/ 0 h 21599"/>
              <a:gd name="T4" fmla="*/ 158750 w 21600"/>
              <a:gd name="T5" fmla="*/ 222250 h 21599"/>
              <a:gd name="T6" fmla="*/ 0 60000 65536"/>
              <a:gd name="T7" fmla="*/ 0 60000 65536"/>
              <a:gd name="T8" fmla="*/ 0 60000 65536"/>
              <a:gd name="T9" fmla="*/ 0 w 21600"/>
              <a:gd name="T10" fmla="*/ 0 h 21599"/>
              <a:gd name="T11" fmla="*/ 21600 w 21600"/>
              <a:gd name="T12" fmla="*/ 21599 h 21599"/>
            </a:gdLst>
            <a:ahLst/>
            <a:cxnLst>
              <a:cxn ang="T6">
                <a:pos x="T0" y="T1"/>
              </a:cxn>
              <a:cxn ang="T7">
                <a:pos x="T2" y="T3"/>
              </a:cxn>
              <a:cxn ang="T8">
                <a:pos x="T4" y="T5"/>
              </a:cxn>
            </a:cxnLst>
            <a:rect l="T9" t="T10" r="T11" b="T12"/>
            <a:pathLst>
              <a:path w="21600" h="21599" fill="none" extrusionOk="0">
                <a:moveTo>
                  <a:pt x="0" y="21599"/>
                </a:moveTo>
                <a:cubicBezTo>
                  <a:pt x="0" y="9750"/>
                  <a:pt x="9544" y="114"/>
                  <a:pt x="21392" y="0"/>
                </a:cubicBezTo>
              </a:path>
              <a:path w="21600" h="21599" stroke="0" extrusionOk="0">
                <a:moveTo>
                  <a:pt x="0" y="21599"/>
                </a:moveTo>
                <a:cubicBezTo>
                  <a:pt x="0" y="9750"/>
                  <a:pt x="9544" y="114"/>
                  <a:pt x="21392" y="0"/>
                </a:cubicBezTo>
                <a:lnTo>
                  <a:pt x="21600" y="21599"/>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22" name="Arc 88"/>
          <p:cNvSpPr>
            <a:spLocks/>
          </p:cNvSpPr>
          <p:nvPr/>
        </p:nvSpPr>
        <p:spPr bwMode="auto">
          <a:xfrm>
            <a:off x="838200" y="1319213"/>
            <a:ext cx="561975" cy="415925"/>
          </a:xfrm>
          <a:custGeom>
            <a:avLst/>
            <a:gdLst>
              <a:gd name="T0" fmla="*/ 609600 w 21600"/>
              <a:gd name="T1" fmla="*/ 0 h 21600"/>
              <a:gd name="T2" fmla="*/ 0 w 21600"/>
              <a:gd name="T3" fmla="*/ 45085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23" name="Arc 89"/>
          <p:cNvSpPr>
            <a:spLocks/>
          </p:cNvSpPr>
          <p:nvPr/>
        </p:nvSpPr>
        <p:spPr bwMode="auto">
          <a:xfrm>
            <a:off x="838200" y="1887538"/>
            <a:ext cx="908050" cy="206375"/>
          </a:xfrm>
          <a:custGeom>
            <a:avLst/>
            <a:gdLst>
              <a:gd name="T0" fmla="*/ 0 w 21600"/>
              <a:gd name="T1" fmla="*/ 0 h 21600"/>
              <a:gd name="T2" fmla="*/ 984250 w 21600"/>
              <a:gd name="T3" fmla="*/ 223838 h 21600"/>
              <a:gd name="T4" fmla="*/ 0 w 21600"/>
              <a:gd name="T5" fmla="*/ 22383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24" name="Arc 90"/>
          <p:cNvSpPr>
            <a:spLocks/>
          </p:cNvSpPr>
          <p:nvPr/>
        </p:nvSpPr>
        <p:spPr bwMode="auto">
          <a:xfrm>
            <a:off x="2522538" y="1887538"/>
            <a:ext cx="298450" cy="417512"/>
          </a:xfrm>
          <a:custGeom>
            <a:avLst/>
            <a:gdLst>
              <a:gd name="T0" fmla="*/ 0 w 21600"/>
              <a:gd name="T1" fmla="*/ 452438 h 21600"/>
              <a:gd name="T2" fmla="*/ 322321 w 21600"/>
              <a:gd name="T3" fmla="*/ 0 h 21600"/>
              <a:gd name="T4" fmla="*/ 323850 w 21600"/>
              <a:gd name="T5" fmla="*/ 45243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710"/>
                  <a:pt x="9608" y="56"/>
                  <a:pt x="21498" y="0"/>
                </a:cubicBezTo>
              </a:path>
              <a:path w="21600" h="21600" stroke="0" extrusionOk="0">
                <a:moveTo>
                  <a:pt x="0" y="21600"/>
                </a:moveTo>
                <a:cubicBezTo>
                  <a:pt x="0" y="9710"/>
                  <a:pt x="9608" y="56"/>
                  <a:pt x="21498" y="0"/>
                </a:cubicBez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25" name="Arc 93"/>
          <p:cNvSpPr>
            <a:spLocks/>
          </p:cNvSpPr>
          <p:nvPr/>
        </p:nvSpPr>
        <p:spPr bwMode="auto">
          <a:xfrm>
            <a:off x="5961063" y="4208463"/>
            <a:ext cx="441325" cy="1262062"/>
          </a:xfrm>
          <a:custGeom>
            <a:avLst/>
            <a:gdLst>
              <a:gd name="T0" fmla="*/ 0 w 21600"/>
              <a:gd name="T1" fmla="*/ 1366838 h 21600"/>
              <a:gd name="T2" fmla="*/ 476356 w 21600"/>
              <a:gd name="T3" fmla="*/ 0 h 21600"/>
              <a:gd name="T4" fmla="*/ 477838 w 21600"/>
              <a:gd name="T5" fmla="*/ 136683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96"/>
                  <a:pt x="9629" y="37"/>
                  <a:pt x="21533" y="0"/>
                </a:cubicBezTo>
              </a:path>
              <a:path w="21600" h="21600" stroke="0" extrusionOk="0">
                <a:moveTo>
                  <a:pt x="0" y="21600"/>
                </a:moveTo>
                <a:cubicBezTo>
                  <a:pt x="0" y="9696"/>
                  <a:pt x="9629" y="37"/>
                  <a:pt x="21533" y="0"/>
                </a:cubicBez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26" name="Arc 94"/>
          <p:cNvSpPr>
            <a:spLocks/>
          </p:cNvSpPr>
          <p:nvPr/>
        </p:nvSpPr>
        <p:spPr bwMode="auto">
          <a:xfrm>
            <a:off x="6400800" y="3497263"/>
            <a:ext cx="755650" cy="701675"/>
          </a:xfrm>
          <a:custGeom>
            <a:avLst/>
            <a:gdLst>
              <a:gd name="T0" fmla="*/ 819150 w 21600"/>
              <a:gd name="T1" fmla="*/ 0 h 21643"/>
              <a:gd name="T2" fmla="*/ 0 w 21600"/>
              <a:gd name="T3" fmla="*/ 758825 h 21643"/>
              <a:gd name="T4" fmla="*/ 0 w 21600"/>
              <a:gd name="T5" fmla="*/ 1508 h 21643"/>
              <a:gd name="T6" fmla="*/ 0 60000 65536"/>
              <a:gd name="T7" fmla="*/ 0 60000 65536"/>
              <a:gd name="T8" fmla="*/ 0 60000 65536"/>
              <a:gd name="T9" fmla="*/ 0 w 21600"/>
              <a:gd name="T10" fmla="*/ 0 h 21643"/>
              <a:gd name="T11" fmla="*/ 21600 w 21600"/>
              <a:gd name="T12" fmla="*/ 21643 h 21643"/>
            </a:gdLst>
            <a:ahLst/>
            <a:cxnLst>
              <a:cxn ang="T6">
                <a:pos x="T0" y="T1"/>
              </a:cxn>
              <a:cxn ang="T7">
                <a:pos x="T2" y="T3"/>
              </a:cxn>
              <a:cxn ang="T8">
                <a:pos x="T4" y="T5"/>
              </a:cxn>
            </a:cxnLst>
            <a:rect l="T9" t="T10" r="T11" b="T12"/>
            <a:pathLst>
              <a:path w="21600" h="21643" fill="none" extrusionOk="0">
                <a:moveTo>
                  <a:pt x="21599" y="0"/>
                </a:moveTo>
                <a:cubicBezTo>
                  <a:pt x="21599" y="14"/>
                  <a:pt x="21600" y="28"/>
                  <a:pt x="21600" y="43"/>
                </a:cubicBezTo>
                <a:cubicBezTo>
                  <a:pt x="21600" y="11972"/>
                  <a:pt x="11929" y="21642"/>
                  <a:pt x="0" y="21643"/>
                </a:cubicBezTo>
              </a:path>
              <a:path w="21600" h="21643" stroke="0" extrusionOk="0">
                <a:moveTo>
                  <a:pt x="21599" y="0"/>
                </a:moveTo>
                <a:cubicBezTo>
                  <a:pt x="21599" y="14"/>
                  <a:pt x="21600" y="28"/>
                  <a:pt x="21600" y="43"/>
                </a:cubicBezTo>
                <a:cubicBezTo>
                  <a:pt x="21600" y="11972"/>
                  <a:pt x="11929" y="21642"/>
                  <a:pt x="0" y="21643"/>
                </a:cubicBezTo>
                <a:lnTo>
                  <a:pt x="0" y="43"/>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27" name="Arc 95"/>
          <p:cNvSpPr>
            <a:spLocks/>
          </p:cNvSpPr>
          <p:nvPr/>
        </p:nvSpPr>
        <p:spPr bwMode="auto">
          <a:xfrm>
            <a:off x="6180138" y="5124450"/>
            <a:ext cx="374650" cy="347663"/>
          </a:xfrm>
          <a:custGeom>
            <a:avLst/>
            <a:gdLst>
              <a:gd name="T0" fmla="*/ 0 w 21600"/>
              <a:gd name="T1" fmla="*/ 374722 h 21600"/>
              <a:gd name="T2" fmla="*/ 404876 w 21600"/>
              <a:gd name="T3" fmla="*/ 0 h 21600"/>
              <a:gd name="T4" fmla="*/ 406400 w 21600"/>
              <a:gd name="T5" fmla="*/ 37623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513"/>
                </a:moveTo>
                <a:cubicBezTo>
                  <a:pt x="47" y="9649"/>
                  <a:pt x="9655" y="44"/>
                  <a:pt x="21519" y="0"/>
                </a:cubicBezTo>
              </a:path>
              <a:path w="21600" h="21600" stroke="0" extrusionOk="0">
                <a:moveTo>
                  <a:pt x="0" y="21513"/>
                </a:moveTo>
                <a:cubicBezTo>
                  <a:pt x="47" y="9649"/>
                  <a:pt x="9655" y="44"/>
                  <a:pt x="21519" y="0"/>
                </a:cubicBez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28" name="Arc 96"/>
          <p:cNvSpPr>
            <a:spLocks/>
          </p:cNvSpPr>
          <p:nvPr/>
        </p:nvSpPr>
        <p:spPr bwMode="auto">
          <a:xfrm>
            <a:off x="6400800" y="5468938"/>
            <a:ext cx="374650" cy="65087"/>
          </a:xfrm>
          <a:custGeom>
            <a:avLst/>
            <a:gdLst>
              <a:gd name="T0" fmla="*/ 0 w 21600"/>
              <a:gd name="T1" fmla="*/ 71438 h 21600"/>
              <a:gd name="T2" fmla="*/ 404876 w 21600"/>
              <a:gd name="T3" fmla="*/ 0 h 21600"/>
              <a:gd name="T4" fmla="*/ 406400 w 21600"/>
              <a:gd name="T5" fmla="*/ 7143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702"/>
                  <a:pt x="9621" y="44"/>
                  <a:pt x="21519" y="0"/>
                </a:cubicBezTo>
              </a:path>
              <a:path w="21600" h="21600" stroke="0" extrusionOk="0">
                <a:moveTo>
                  <a:pt x="0" y="21600"/>
                </a:moveTo>
                <a:cubicBezTo>
                  <a:pt x="0" y="9702"/>
                  <a:pt x="9621" y="44"/>
                  <a:pt x="21519" y="0"/>
                </a:cubicBez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29" name="Arc 97"/>
          <p:cNvSpPr>
            <a:spLocks/>
          </p:cNvSpPr>
          <p:nvPr/>
        </p:nvSpPr>
        <p:spPr bwMode="auto">
          <a:xfrm>
            <a:off x="4495800" y="4695825"/>
            <a:ext cx="1412875" cy="776288"/>
          </a:xfrm>
          <a:custGeom>
            <a:avLst/>
            <a:gdLst>
              <a:gd name="T0" fmla="*/ 0 w 21600"/>
              <a:gd name="T1" fmla="*/ 0 h 21600"/>
              <a:gd name="T2" fmla="*/ 1530350 w 21600"/>
              <a:gd name="T3" fmla="*/ 839700 h 21600"/>
              <a:gd name="T4" fmla="*/ 0 w 21600"/>
              <a:gd name="T5" fmla="*/ 841375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12" y="0"/>
                  <a:pt x="21576" y="9644"/>
                  <a:pt x="21599" y="21557"/>
                </a:cubicBezTo>
              </a:path>
              <a:path w="21600" h="21600" stroke="0" extrusionOk="0">
                <a:moveTo>
                  <a:pt x="-1" y="0"/>
                </a:moveTo>
                <a:cubicBezTo>
                  <a:pt x="11912" y="0"/>
                  <a:pt x="21576" y="9644"/>
                  <a:pt x="21599" y="21557"/>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30" name="Arc 99"/>
          <p:cNvSpPr>
            <a:spLocks/>
          </p:cNvSpPr>
          <p:nvPr/>
        </p:nvSpPr>
        <p:spPr bwMode="auto">
          <a:xfrm>
            <a:off x="4427538" y="5257800"/>
            <a:ext cx="1441450" cy="280988"/>
          </a:xfrm>
          <a:custGeom>
            <a:avLst/>
            <a:gdLst>
              <a:gd name="T0" fmla="*/ 1562100 w 21600"/>
              <a:gd name="T1" fmla="*/ 304800 h 21687"/>
              <a:gd name="T2" fmla="*/ 0 w 21600"/>
              <a:gd name="T3" fmla="*/ 0 h 21687"/>
              <a:gd name="T4" fmla="*/ 1562100 w 21600"/>
              <a:gd name="T5" fmla="*/ 1223 h 21687"/>
              <a:gd name="T6" fmla="*/ 0 60000 65536"/>
              <a:gd name="T7" fmla="*/ 0 60000 65536"/>
              <a:gd name="T8" fmla="*/ 0 60000 65536"/>
              <a:gd name="T9" fmla="*/ 0 w 21600"/>
              <a:gd name="T10" fmla="*/ 0 h 21687"/>
              <a:gd name="T11" fmla="*/ 21600 w 21600"/>
              <a:gd name="T12" fmla="*/ 21687 h 21687"/>
            </a:gdLst>
            <a:ahLst/>
            <a:cxnLst>
              <a:cxn ang="T6">
                <a:pos x="T0" y="T1"/>
              </a:cxn>
              <a:cxn ang="T7">
                <a:pos x="T2" y="T3"/>
              </a:cxn>
              <a:cxn ang="T8">
                <a:pos x="T4" y="T5"/>
              </a:cxn>
            </a:cxnLst>
            <a:rect l="T9" t="T10" r="T11" b="T12"/>
            <a:pathLst>
              <a:path w="21600" h="21687" fill="none" extrusionOk="0">
                <a:moveTo>
                  <a:pt x="21600" y="21687"/>
                </a:moveTo>
                <a:cubicBezTo>
                  <a:pt x="9670" y="21687"/>
                  <a:pt x="0" y="12016"/>
                  <a:pt x="0" y="87"/>
                </a:cubicBezTo>
                <a:cubicBezTo>
                  <a:pt x="-1" y="58"/>
                  <a:pt x="0" y="29"/>
                  <a:pt x="0" y="0"/>
                </a:cubicBezTo>
              </a:path>
              <a:path w="21600" h="21687" stroke="0" extrusionOk="0">
                <a:moveTo>
                  <a:pt x="21600" y="21687"/>
                </a:moveTo>
                <a:cubicBezTo>
                  <a:pt x="9670" y="21687"/>
                  <a:pt x="0" y="12016"/>
                  <a:pt x="0" y="87"/>
                </a:cubicBezTo>
                <a:cubicBezTo>
                  <a:pt x="-1" y="58"/>
                  <a:pt x="0" y="29"/>
                  <a:pt x="0" y="0"/>
                </a:cubicBezTo>
                <a:lnTo>
                  <a:pt x="21600" y="87"/>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31" name="Arc 100"/>
          <p:cNvSpPr>
            <a:spLocks/>
          </p:cNvSpPr>
          <p:nvPr/>
        </p:nvSpPr>
        <p:spPr bwMode="auto">
          <a:xfrm flipH="1" flipV="1">
            <a:off x="5553075" y="5727700"/>
            <a:ext cx="425450" cy="92075"/>
          </a:xfrm>
          <a:custGeom>
            <a:avLst/>
            <a:gdLst>
              <a:gd name="T0" fmla="*/ 0 w 21599"/>
              <a:gd name="T1" fmla="*/ 98984 h 21600"/>
              <a:gd name="T2" fmla="*/ 459160 w 21599"/>
              <a:gd name="T3" fmla="*/ 0 h 21600"/>
              <a:gd name="T4" fmla="*/ 460375 w 21599"/>
              <a:gd name="T5" fmla="*/ 100012 h 21600"/>
              <a:gd name="T6" fmla="*/ 0 60000 65536"/>
              <a:gd name="T7" fmla="*/ 0 60000 65536"/>
              <a:gd name="T8" fmla="*/ 0 60000 65536"/>
              <a:gd name="T9" fmla="*/ 0 w 21599"/>
              <a:gd name="T10" fmla="*/ 0 h 21600"/>
              <a:gd name="T11" fmla="*/ 21599 w 21599"/>
              <a:gd name="T12" fmla="*/ 21600 h 21600"/>
            </a:gdLst>
            <a:ahLst/>
            <a:cxnLst>
              <a:cxn ang="T6">
                <a:pos x="T0" y="T1"/>
              </a:cxn>
              <a:cxn ang="T7">
                <a:pos x="T2" y="T3"/>
              </a:cxn>
              <a:cxn ang="T8">
                <a:pos x="T4" y="T5"/>
              </a:cxn>
            </a:cxnLst>
            <a:rect l="T9" t="T10" r="T11" b="T12"/>
            <a:pathLst>
              <a:path w="21599" h="21600" fill="none" extrusionOk="0">
                <a:moveTo>
                  <a:pt x="0" y="21378"/>
                </a:moveTo>
                <a:cubicBezTo>
                  <a:pt x="121" y="9558"/>
                  <a:pt x="9721" y="31"/>
                  <a:pt x="21542" y="0"/>
                </a:cubicBezTo>
              </a:path>
              <a:path w="21599" h="21600" stroke="0" extrusionOk="0">
                <a:moveTo>
                  <a:pt x="0" y="21378"/>
                </a:moveTo>
                <a:cubicBezTo>
                  <a:pt x="121" y="9558"/>
                  <a:pt x="9721" y="31"/>
                  <a:pt x="21542" y="0"/>
                </a:cubicBezTo>
                <a:lnTo>
                  <a:pt x="21599"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32" name="Arc 101"/>
          <p:cNvSpPr>
            <a:spLocks/>
          </p:cNvSpPr>
          <p:nvPr/>
        </p:nvSpPr>
        <p:spPr bwMode="auto">
          <a:xfrm flipH="1" flipV="1">
            <a:off x="6259513" y="5616575"/>
            <a:ext cx="352425" cy="204788"/>
          </a:xfrm>
          <a:custGeom>
            <a:avLst/>
            <a:gdLst>
              <a:gd name="T0" fmla="*/ 0 w 21600"/>
              <a:gd name="T1" fmla="*/ 0 h 21600"/>
              <a:gd name="T2" fmla="*/ 381000 w 21600"/>
              <a:gd name="T3" fmla="*/ 222250 h 21600"/>
              <a:gd name="T4" fmla="*/ 0 w 21600"/>
              <a:gd name="T5" fmla="*/ 22225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33" name="Arc 102"/>
          <p:cNvSpPr>
            <a:spLocks/>
          </p:cNvSpPr>
          <p:nvPr/>
        </p:nvSpPr>
        <p:spPr bwMode="auto">
          <a:xfrm>
            <a:off x="6858000" y="4695825"/>
            <a:ext cx="315913" cy="487363"/>
          </a:xfrm>
          <a:custGeom>
            <a:avLst/>
            <a:gdLst>
              <a:gd name="T0" fmla="*/ 342900 w 21600"/>
              <a:gd name="T1" fmla="*/ 0 h 21600"/>
              <a:gd name="T2" fmla="*/ 0 w 21600"/>
              <a:gd name="T3" fmla="*/ 528638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34" name="Arc 103"/>
          <p:cNvSpPr>
            <a:spLocks/>
          </p:cNvSpPr>
          <p:nvPr/>
        </p:nvSpPr>
        <p:spPr bwMode="auto">
          <a:xfrm>
            <a:off x="6256338" y="5194300"/>
            <a:ext cx="603250" cy="277813"/>
          </a:xfrm>
          <a:custGeom>
            <a:avLst/>
            <a:gdLst>
              <a:gd name="T0" fmla="*/ 0 w 21600"/>
              <a:gd name="T1" fmla="*/ 298523 h 21600"/>
              <a:gd name="T2" fmla="*/ 652536 w 21600"/>
              <a:gd name="T3" fmla="*/ 0 h 21600"/>
              <a:gd name="T4" fmla="*/ 654050 w 21600"/>
              <a:gd name="T5" fmla="*/ 30003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491"/>
                </a:moveTo>
                <a:cubicBezTo>
                  <a:pt x="60" y="9623"/>
                  <a:pt x="9682" y="27"/>
                  <a:pt x="21550" y="0"/>
                </a:cubicBezTo>
              </a:path>
              <a:path w="21600" h="21600" stroke="0" extrusionOk="0">
                <a:moveTo>
                  <a:pt x="0" y="21491"/>
                </a:moveTo>
                <a:cubicBezTo>
                  <a:pt x="60" y="9623"/>
                  <a:pt x="9682" y="27"/>
                  <a:pt x="21550" y="0"/>
                </a:cubicBez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35" name="Arc 104"/>
          <p:cNvSpPr>
            <a:spLocks/>
          </p:cNvSpPr>
          <p:nvPr/>
        </p:nvSpPr>
        <p:spPr bwMode="auto">
          <a:xfrm>
            <a:off x="422275" y="1952625"/>
            <a:ext cx="1636713" cy="3087688"/>
          </a:xfrm>
          <a:custGeom>
            <a:avLst/>
            <a:gdLst>
              <a:gd name="T0" fmla="*/ 1773238 w 21600"/>
              <a:gd name="T1" fmla="*/ 3346450 h 21600"/>
              <a:gd name="T2" fmla="*/ 0 w 21600"/>
              <a:gd name="T3" fmla="*/ 0 h 21600"/>
              <a:gd name="T4" fmla="*/ 1773238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21600"/>
                </a:moveTo>
                <a:cubicBezTo>
                  <a:pt x="9670" y="21600"/>
                  <a:pt x="0" y="11929"/>
                  <a:pt x="0" y="0"/>
                </a:cubicBezTo>
              </a:path>
              <a:path w="21600" h="21600" stroke="0" extrusionOk="0">
                <a:moveTo>
                  <a:pt x="21600" y="21600"/>
                </a:moveTo>
                <a:cubicBezTo>
                  <a:pt x="9670" y="21600"/>
                  <a:pt x="0" y="11929"/>
                  <a:pt x="0" y="0"/>
                </a:cubicBezTo>
                <a:lnTo>
                  <a:pt x="21600"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36" name="Arc 105"/>
          <p:cNvSpPr>
            <a:spLocks/>
          </p:cNvSpPr>
          <p:nvPr/>
        </p:nvSpPr>
        <p:spPr bwMode="auto">
          <a:xfrm>
            <a:off x="422275" y="1952625"/>
            <a:ext cx="1941513" cy="3509963"/>
          </a:xfrm>
          <a:custGeom>
            <a:avLst/>
            <a:gdLst>
              <a:gd name="T0" fmla="*/ 2103438 w 21600"/>
              <a:gd name="T1" fmla="*/ 3803650 h 21600"/>
              <a:gd name="T2" fmla="*/ 0 w 21600"/>
              <a:gd name="T3" fmla="*/ 0 h 21600"/>
              <a:gd name="T4" fmla="*/ 2103438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21600"/>
                </a:moveTo>
                <a:cubicBezTo>
                  <a:pt x="9670" y="21600"/>
                  <a:pt x="0" y="11929"/>
                  <a:pt x="0" y="0"/>
                </a:cubicBezTo>
              </a:path>
              <a:path w="21600" h="21600" stroke="0" extrusionOk="0">
                <a:moveTo>
                  <a:pt x="21600" y="21600"/>
                </a:moveTo>
                <a:cubicBezTo>
                  <a:pt x="9670" y="21600"/>
                  <a:pt x="0" y="11929"/>
                  <a:pt x="0" y="0"/>
                </a:cubicBezTo>
                <a:lnTo>
                  <a:pt x="21600"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37" name="Arc 106"/>
          <p:cNvSpPr>
            <a:spLocks/>
          </p:cNvSpPr>
          <p:nvPr/>
        </p:nvSpPr>
        <p:spPr bwMode="auto">
          <a:xfrm>
            <a:off x="3276600" y="1958975"/>
            <a:ext cx="755650" cy="1119188"/>
          </a:xfrm>
          <a:custGeom>
            <a:avLst/>
            <a:gdLst>
              <a:gd name="T0" fmla="*/ 0 w 21600"/>
              <a:gd name="T1" fmla="*/ 0 h 21600"/>
              <a:gd name="T2" fmla="*/ 819150 w 21600"/>
              <a:gd name="T3" fmla="*/ 1211334 h 21600"/>
              <a:gd name="T4" fmla="*/ 0 w 21600"/>
              <a:gd name="T5" fmla="*/ 121285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18" y="0"/>
                  <a:pt x="21585" y="9654"/>
                  <a:pt x="21599" y="21573"/>
                </a:cubicBezTo>
              </a:path>
              <a:path w="21600" h="21600" stroke="0" extrusionOk="0">
                <a:moveTo>
                  <a:pt x="-1" y="0"/>
                </a:moveTo>
                <a:cubicBezTo>
                  <a:pt x="11918" y="0"/>
                  <a:pt x="21585" y="9654"/>
                  <a:pt x="21599" y="21573"/>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38" name="Arc 107"/>
          <p:cNvSpPr>
            <a:spLocks/>
          </p:cNvSpPr>
          <p:nvPr/>
        </p:nvSpPr>
        <p:spPr bwMode="auto">
          <a:xfrm>
            <a:off x="3798888" y="3287713"/>
            <a:ext cx="298450" cy="349250"/>
          </a:xfrm>
          <a:custGeom>
            <a:avLst/>
            <a:gdLst>
              <a:gd name="T0" fmla="*/ 323850 w 21600"/>
              <a:gd name="T1" fmla="*/ 0 h 21687"/>
              <a:gd name="T2" fmla="*/ 0 w 21600"/>
              <a:gd name="T3" fmla="*/ 377825 h 21687"/>
              <a:gd name="T4" fmla="*/ 0 w 21600"/>
              <a:gd name="T5" fmla="*/ 1516 h 21687"/>
              <a:gd name="T6" fmla="*/ 0 60000 65536"/>
              <a:gd name="T7" fmla="*/ 0 60000 65536"/>
              <a:gd name="T8" fmla="*/ 0 60000 65536"/>
              <a:gd name="T9" fmla="*/ 0 w 21600"/>
              <a:gd name="T10" fmla="*/ 0 h 21687"/>
              <a:gd name="T11" fmla="*/ 21600 w 21600"/>
              <a:gd name="T12" fmla="*/ 21687 h 21687"/>
            </a:gdLst>
            <a:ahLst/>
            <a:cxnLst>
              <a:cxn ang="T6">
                <a:pos x="T0" y="T1"/>
              </a:cxn>
              <a:cxn ang="T7">
                <a:pos x="T2" y="T3"/>
              </a:cxn>
              <a:cxn ang="T8">
                <a:pos x="T4" y="T5"/>
              </a:cxn>
            </a:cxnLst>
            <a:rect l="T9" t="T10" r="T11" b="T12"/>
            <a:pathLst>
              <a:path w="21600" h="21687" fill="none" extrusionOk="0">
                <a:moveTo>
                  <a:pt x="21599" y="0"/>
                </a:moveTo>
                <a:cubicBezTo>
                  <a:pt x="21599" y="29"/>
                  <a:pt x="21600" y="58"/>
                  <a:pt x="21600" y="87"/>
                </a:cubicBezTo>
                <a:cubicBezTo>
                  <a:pt x="21600" y="12016"/>
                  <a:pt x="11929" y="21686"/>
                  <a:pt x="0" y="21687"/>
                </a:cubicBezTo>
              </a:path>
              <a:path w="21600" h="21687" stroke="0" extrusionOk="0">
                <a:moveTo>
                  <a:pt x="21599" y="0"/>
                </a:moveTo>
                <a:cubicBezTo>
                  <a:pt x="21599" y="29"/>
                  <a:pt x="21600" y="58"/>
                  <a:pt x="21600" y="87"/>
                </a:cubicBezTo>
                <a:cubicBezTo>
                  <a:pt x="21600" y="12016"/>
                  <a:pt x="11929" y="21686"/>
                  <a:pt x="0" y="21687"/>
                </a:cubicBezTo>
                <a:lnTo>
                  <a:pt x="0" y="87"/>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39" name="Arc 108"/>
          <p:cNvSpPr>
            <a:spLocks/>
          </p:cNvSpPr>
          <p:nvPr/>
        </p:nvSpPr>
        <p:spPr bwMode="auto">
          <a:xfrm>
            <a:off x="561975" y="1952625"/>
            <a:ext cx="1498600" cy="1752600"/>
          </a:xfrm>
          <a:custGeom>
            <a:avLst/>
            <a:gdLst>
              <a:gd name="T0" fmla="*/ 1622425 w 21600"/>
              <a:gd name="T1" fmla="*/ 1900238 h 21600"/>
              <a:gd name="T2" fmla="*/ 0 w 21600"/>
              <a:gd name="T3" fmla="*/ 9413 h 21600"/>
              <a:gd name="T4" fmla="*/ 1622425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21600"/>
                </a:moveTo>
                <a:cubicBezTo>
                  <a:pt x="9712" y="21600"/>
                  <a:pt x="59" y="11994"/>
                  <a:pt x="0" y="106"/>
                </a:cubicBezTo>
              </a:path>
              <a:path w="21600" h="21600" stroke="0" extrusionOk="0">
                <a:moveTo>
                  <a:pt x="21600" y="21600"/>
                </a:moveTo>
                <a:cubicBezTo>
                  <a:pt x="9712" y="21600"/>
                  <a:pt x="59" y="11994"/>
                  <a:pt x="0" y="106"/>
                </a:cubicBezTo>
                <a:lnTo>
                  <a:pt x="21600"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40" name="Line 109"/>
          <p:cNvSpPr>
            <a:spLocks noChangeShapeType="1"/>
          </p:cNvSpPr>
          <p:nvPr/>
        </p:nvSpPr>
        <p:spPr bwMode="auto">
          <a:xfrm flipV="1">
            <a:off x="2039938" y="3633788"/>
            <a:ext cx="1763712" cy="7620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a:defRPr/>
            </a:pPr>
            <a:endParaRPr lang="en-ZA" sz="1292" dirty="0"/>
          </a:p>
        </p:txBody>
      </p:sp>
      <p:sp>
        <p:nvSpPr>
          <p:cNvPr id="2141" name="Arc 111"/>
          <p:cNvSpPr>
            <a:spLocks/>
          </p:cNvSpPr>
          <p:nvPr/>
        </p:nvSpPr>
        <p:spPr bwMode="auto">
          <a:xfrm>
            <a:off x="3276600" y="1887538"/>
            <a:ext cx="1077913" cy="417512"/>
          </a:xfrm>
          <a:custGeom>
            <a:avLst/>
            <a:gdLst>
              <a:gd name="T0" fmla="*/ 0 w 21600"/>
              <a:gd name="T1" fmla="*/ 0 h 21600"/>
              <a:gd name="T2" fmla="*/ 1168400 w 21600"/>
              <a:gd name="T3" fmla="*/ 452438 h 21600"/>
              <a:gd name="T4" fmla="*/ 0 w 21600"/>
              <a:gd name="T5" fmla="*/ 45243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42" name="Arc 112"/>
          <p:cNvSpPr>
            <a:spLocks/>
          </p:cNvSpPr>
          <p:nvPr/>
        </p:nvSpPr>
        <p:spPr bwMode="auto">
          <a:xfrm>
            <a:off x="4289425" y="2520950"/>
            <a:ext cx="630238" cy="1612900"/>
          </a:xfrm>
          <a:custGeom>
            <a:avLst/>
            <a:gdLst>
              <a:gd name="T0" fmla="*/ 0 w 21649"/>
              <a:gd name="T1" fmla="*/ 0 h 21600"/>
              <a:gd name="T2" fmla="*/ 682625 w 21649"/>
              <a:gd name="T3" fmla="*/ 1746301 h 21600"/>
              <a:gd name="T4" fmla="*/ 1545 w 21649"/>
              <a:gd name="T5" fmla="*/ 1747838 h 21600"/>
              <a:gd name="T6" fmla="*/ 0 60000 65536"/>
              <a:gd name="T7" fmla="*/ 0 60000 65536"/>
              <a:gd name="T8" fmla="*/ 0 60000 65536"/>
              <a:gd name="T9" fmla="*/ 0 w 21649"/>
              <a:gd name="T10" fmla="*/ 0 h 21600"/>
              <a:gd name="T11" fmla="*/ 21649 w 21649"/>
              <a:gd name="T12" fmla="*/ 21600 h 21600"/>
            </a:gdLst>
            <a:ahLst/>
            <a:cxnLst>
              <a:cxn ang="T6">
                <a:pos x="T0" y="T1"/>
              </a:cxn>
              <a:cxn ang="T7">
                <a:pos x="T2" y="T3"/>
              </a:cxn>
              <a:cxn ang="T8">
                <a:pos x="T4" y="T5"/>
              </a:cxn>
            </a:cxnLst>
            <a:rect l="T9" t="T10" r="T11" b="T12"/>
            <a:pathLst>
              <a:path w="21649" h="21600" fill="none" extrusionOk="0">
                <a:moveTo>
                  <a:pt x="0" y="0"/>
                </a:moveTo>
                <a:cubicBezTo>
                  <a:pt x="16" y="0"/>
                  <a:pt x="32" y="-1"/>
                  <a:pt x="49" y="0"/>
                </a:cubicBezTo>
                <a:cubicBezTo>
                  <a:pt x="11970" y="0"/>
                  <a:pt x="21638" y="9659"/>
                  <a:pt x="21648" y="21581"/>
                </a:cubicBezTo>
              </a:path>
              <a:path w="21649" h="21600" stroke="0" extrusionOk="0">
                <a:moveTo>
                  <a:pt x="0" y="0"/>
                </a:moveTo>
                <a:cubicBezTo>
                  <a:pt x="16" y="0"/>
                  <a:pt x="32" y="-1"/>
                  <a:pt x="49" y="0"/>
                </a:cubicBezTo>
                <a:cubicBezTo>
                  <a:pt x="11970" y="0"/>
                  <a:pt x="21638" y="9659"/>
                  <a:pt x="21648" y="21581"/>
                </a:cubicBezTo>
                <a:lnTo>
                  <a:pt x="49"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43" name="Arc 113"/>
          <p:cNvSpPr>
            <a:spLocks/>
          </p:cNvSpPr>
          <p:nvPr/>
        </p:nvSpPr>
        <p:spPr bwMode="auto">
          <a:xfrm>
            <a:off x="3200400" y="1819275"/>
            <a:ext cx="1857375" cy="909638"/>
          </a:xfrm>
          <a:custGeom>
            <a:avLst/>
            <a:gdLst>
              <a:gd name="T0" fmla="*/ 0 w 21600"/>
              <a:gd name="T1" fmla="*/ 0 h 21600"/>
              <a:gd name="T2" fmla="*/ 2012950 w 21600"/>
              <a:gd name="T3" fmla="*/ 984331 h 21600"/>
              <a:gd name="T4" fmla="*/ 0 w 21600"/>
              <a:gd name="T5" fmla="*/ 98583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16" y="0"/>
                  <a:pt x="21581" y="9650"/>
                  <a:pt x="21599" y="21567"/>
                </a:cubicBezTo>
              </a:path>
              <a:path w="21600" h="21600" stroke="0" extrusionOk="0">
                <a:moveTo>
                  <a:pt x="-1" y="0"/>
                </a:moveTo>
                <a:cubicBezTo>
                  <a:pt x="11916" y="0"/>
                  <a:pt x="21581" y="9650"/>
                  <a:pt x="21599" y="21567"/>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44" name="Arc 114"/>
          <p:cNvSpPr>
            <a:spLocks/>
          </p:cNvSpPr>
          <p:nvPr/>
        </p:nvSpPr>
        <p:spPr bwMode="auto">
          <a:xfrm>
            <a:off x="5011738" y="2936875"/>
            <a:ext cx="468312" cy="1260475"/>
          </a:xfrm>
          <a:custGeom>
            <a:avLst/>
            <a:gdLst>
              <a:gd name="T0" fmla="*/ 508000 w 25250"/>
              <a:gd name="T1" fmla="*/ 0 h 21600"/>
              <a:gd name="T2" fmla="*/ 0 w 25250"/>
              <a:gd name="T3" fmla="*/ 1345593 h 21600"/>
              <a:gd name="T4" fmla="*/ 73434 w 25250"/>
              <a:gd name="T5" fmla="*/ 0 h 21600"/>
              <a:gd name="T6" fmla="*/ 0 60000 65536"/>
              <a:gd name="T7" fmla="*/ 0 60000 65536"/>
              <a:gd name="T8" fmla="*/ 0 60000 65536"/>
              <a:gd name="T9" fmla="*/ 0 w 25250"/>
              <a:gd name="T10" fmla="*/ 0 h 21600"/>
              <a:gd name="T11" fmla="*/ 25250 w 25250"/>
              <a:gd name="T12" fmla="*/ 21600 h 21600"/>
            </a:gdLst>
            <a:ahLst/>
            <a:cxnLst>
              <a:cxn ang="T6">
                <a:pos x="T0" y="T1"/>
              </a:cxn>
              <a:cxn ang="T7">
                <a:pos x="T2" y="T3"/>
              </a:cxn>
              <a:cxn ang="T8">
                <a:pos x="T4" y="T5"/>
              </a:cxn>
            </a:cxnLst>
            <a:rect l="T9" t="T10" r="T11" b="T12"/>
            <a:pathLst>
              <a:path w="25250" h="21600" fill="none" extrusionOk="0">
                <a:moveTo>
                  <a:pt x="25250" y="0"/>
                </a:moveTo>
                <a:cubicBezTo>
                  <a:pt x="25250" y="11929"/>
                  <a:pt x="15579" y="21600"/>
                  <a:pt x="3650" y="21600"/>
                </a:cubicBezTo>
                <a:cubicBezTo>
                  <a:pt x="2426" y="21600"/>
                  <a:pt x="1205" y="21496"/>
                  <a:pt x="-1" y="21289"/>
                </a:cubicBezTo>
              </a:path>
              <a:path w="25250" h="21600" stroke="0" extrusionOk="0">
                <a:moveTo>
                  <a:pt x="25250" y="0"/>
                </a:moveTo>
                <a:cubicBezTo>
                  <a:pt x="25250" y="11929"/>
                  <a:pt x="15579" y="21600"/>
                  <a:pt x="3650" y="21600"/>
                </a:cubicBezTo>
                <a:cubicBezTo>
                  <a:pt x="2426" y="21600"/>
                  <a:pt x="1205" y="21496"/>
                  <a:pt x="-1" y="21289"/>
                </a:cubicBezTo>
                <a:lnTo>
                  <a:pt x="3650"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45" name="Rectangle 116"/>
          <p:cNvSpPr>
            <a:spLocks noChangeArrowheads="1"/>
          </p:cNvSpPr>
          <p:nvPr/>
        </p:nvSpPr>
        <p:spPr bwMode="auto">
          <a:xfrm>
            <a:off x="6223000" y="4467225"/>
            <a:ext cx="512763" cy="225425"/>
          </a:xfrm>
          <a:prstGeom prst="rect">
            <a:avLst/>
          </a:prstGeom>
          <a:solidFill>
            <a:srgbClr val="00B0F0"/>
          </a:solidFill>
          <a:ln w="38100" cmpd="dbl">
            <a:solidFill>
              <a:schemeClr val="tx1"/>
            </a:solidFill>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Lusaka</a:t>
            </a:r>
          </a:p>
        </p:txBody>
      </p:sp>
      <p:sp>
        <p:nvSpPr>
          <p:cNvPr id="2146" name="Rectangle 117"/>
          <p:cNvSpPr>
            <a:spLocks noChangeArrowheads="1"/>
          </p:cNvSpPr>
          <p:nvPr/>
        </p:nvSpPr>
        <p:spPr bwMode="auto">
          <a:xfrm>
            <a:off x="5133975" y="5680075"/>
            <a:ext cx="528638" cy="227013"/>
          </a:xfrm>
          <a:prstGeom prst="rect">
            <a:avLst/>
          </a:prstGeom>
          <a:solidFill>
            <a:srgbClr val="00B0F0"/>
          </a:solidFill>
          <a:ln w="12700">
            <a:solidFill>
              <a:schemeClr val="tx1"/>
            </a:solidFill>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Maseru</a:t>
            </a:r>
          </a:p>
        </p:txBody>
      </p:sp>
      <p:sp>
        <p:nvSpPr>
          <p:cNvPr id="2147" name="Rectangle 118"/>
          <p:cNvSpPr>
            <a:spLocks noChangeArrowheads="1"/>
          </p:cNvSpPr>
          <p:nvPr/>
        </p:nvSpPr>
        <p:spPr bwMode="auto">
          <a:xfrm>
            <a:off x="6770688" y="5310187"/>
            <a:ext cx="574675" cy="227013"/>
          </a:xfrm>
          <a:prstGeom prst="rect">
            <a:avLst/>
          </a:prstGeom>
          <a:solidFill>
            <a:srgbClr val="00B0F0"/>
          </a:solidFill>
          <a:ln w="12700">
            <a:solidFill>
              <a:schemeClr val="tx1"/>
            </a:solidFill>
            <a:miter lim="800000"/>
            <a:headEnd/>
            <a:tailEnd/>
          </a:ln>
        </p:spPr>
        <p:txBody>
          <a:bodyPr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Maputo</a:t>
            </a:r>
          </a:p>
        </p:txBody>
      </p:sp>
      <p:sp>
        <p:nvSpPr>
          <p:cNvPr id="2148" name="Rectangle 119"/>
          <p:cNvSpPr>
            <a:spLocks noChangeArrowheads="1"/>
          </p:cNvSpPr>
          <p:nvPr/>
        </p:nvSpPr>
        <p:spPr bwMode="auto">
          <a:xfrm>
            <a:off x="6386513" y="4899025"/>
            <a:ext cx="493712" cy="227013"/>
          </a:xfrm>
          <a:prstGeom prst="rect">
            <a:avLst/>
          </a:prstGeom>
          <a:solidFill>
            <a:srgbClr val="00B0F0"/>
          </a:solidFill>
          <a:ln w="12700">
            <a:solidFill>
              <a:schemeClr val="tx1"/>
            </a:solidFill>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Harare</a:t>
            </a:r>
          </a:p>
        </p:txBody>
      </p:sp>
      <p:sp>
        <p:nvSpPr>
          <p:cNvPr id="2149" name="Rectangle 120"/>
          <p:cNvSpPr>
            <a:spLocks noChangeArrowheads="1"/>
          </p:cNvSpPr>
          <p:nvPr/>
        </p:nvSpPr>
        <p:spPr bwMode="auto">
          <a:xfrm>
            <a:off x="8370888" y="5749925"/>
            <a:ext cx="573087" cy="327025"/>
          </a:xfrm>
          <a:prstGeom prst="rect">
            <a:avLst/>
          </a:prstGeom>
          <a:solidFill>
            <a:schemeClr val="bg1"/>
          </a:solidFill>
          <a:ln w="12700">
            <a:solidFill>
              <a:schemeClr val="tx1"/>
            </a:solidFill>
            <a:miter lim="800000"/>
            <a:headEnd/>
            <a:tailEnd/>
          </a:ln>
        </p:spPr>
        <p:txBody>
          <a:bodyPr lIns="35042" tIns="35042" rIns="35042" bIns="35042">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831" dirty="0" smtClean="0"/>
              <a:t>New </a:t>
            </a:r>
          </a:p>
          <a:p>
            <a:pPr>
              <a:defRPr/>
            </a:pPr>
            <a:r>
              <a:rPr lang="en-GB" sz="831" dirty="0" smtClean="0"/>
              <a:t>Amsterdam</a:t>
            </a:r>
          </a:p>
        </p:txBody>
      </p:sp>
      <p:sp>
        <p:nvSpPr>
          <p:cNvPr id="2150" name="Rectangle 122"/>
          <p:cNvSpPr>
            <a:spLocks noChangeArrowheads="1"/>
          </p:cNvSpPr>
          <p:nvPr/>
        </p:nvSpPr>
        <p:spPr bwMode="auto">
          <a:xfrm>
            <a:off x="6586539" y="5626236"/>
            <a:ext cx="566737" cy="225425"/>
          </a:xfrm>
          <a:prstGeom prst="rect">
            <a:avLst/>
          </a:prstGeom>
          <a:solidFill>
            <a:srgbClr val="00B0F0"/>
          </a:solidFill>
          <a:ln w="12700">
            <a:solidFill>
              <a:schemeClr val="tx1"/>
            </a:solidFill>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Manzini</a:t>
            </a:r>
          </a:p>
        </p:txBody>
      </p:sp>
      <p:sp>
        <p:nvSpPr>
          <p:cNvPr id="2151" name="Rectangle 123"/>
          <p:cNvSpPr>
            <a:spLocks noChangeArrowheads="1"/>
          </p:cNvSpPr>
          <p:nvPr/>
        </p:nvSpPr>
        <p:spPr bwMode="auto">
          <a:xfrm>
            <a:off x="7385050" y="4976813"/>
            <a:ext cx="566738" cy="227012"/>
          </a:xfrm>
          <a:prstGeom prst="rect">
            <a:avLst/>
          </a:prstGeom>
          <a:solidFill>
            <a:schemeClr val="bg1"/>
          </a:solidFill>
          <a:ln w="12700">
            <a:solidFill>
              <a:schemeClr val="tx1"/>
            </a:solidFill>
            <a:miter lim="800000"/>
            <a:headEnd/>
            <a:tailEnd/>
          </a:ln>
        </p:spPr>
        <p:txBody>
          <a:bodyPr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Moroni</a:t>
            </a:r>
          </a:p>
        </p:txBody>
      </p:sp>
      <p:sp>
        <p:nvSpPr>
          <p:cNvPr id="2152" name="Rectangle 124"/>
          <p:cNvSpPr>
            <a:spLocks noChangeArrowheads="1"/>
          </p:cNvSpPr>
          <p:nvPr/>
        </p:nvSpPr>
        <p:spPr bwMode="auto">
          <a:xfrm>
            <a:off x="6157913" y="3346450"/>
            <a:ext cx="498475" cy="227013"/>
          </a:xfrm>
          <a:prstGeom prst="rect">
            <a:avLst/>
          </a:prstGeom>
          <a:solidFill>
            <a:schemeClr val="bg1"/>
          </a:solidFill>
          <a:ln w="12700">
            <a:solidFill>
              <a:schemeClr val="tx1"/>
            </a:solidFill>
            <a:miter lim="800000"/>
            <a:headEnd/>
            <a:tailEnd/>
          </a:ln>
        </p:spPr>
        <p:txBody>
          <a:bodyPr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Kigali</a:t>
            </a:r>
          </a:p>
        </p:txBody>
      </p:sp>
      <p:sp>
        <p:nvSpPr>
          <p:cNvPr id="2153" name="Rectangle 125"/>
          <p:cNvSpPr>
            <a:spLocks noChangeArrowheads="1"/>
          </p:cNvSpPr>
          <p:nvPr/>
        </p:nvSpPr>
        <p:spPr bwMode="auto">
          <a:xfrm>
            <a:off x="7034213" y="4062413"/>
            <a:ext cx="873125" cy="227012"/>
          </a:xfrm>
          <a:prstGeom prst="rect">
            <a:avLst/>
          </a:prstGeom>
          <a:solidFill>
            <a:schemeClr val="bg1"/>
          </a:solidFill>
          <a:ln w="12700">
            <a:solidFill>
              <a:schemeClr val="tx1"/>
            </a:solidFill>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Dar Es Salaam</a:t>
            </a:r>
          </a:p>
        </p:txBody>
      </p:sp>
      <p:sp>
        <p:nvSpPr>
          <p:cNvPr id="2154" name="Rectangle 126"/>
          <p:cNvSpPr>
            <a:spLocks noChangeArrowheads="1"/>
          </p:cNvSpPr>
          <p:nvPr/>
        </p:nvSpPr>
        <p:spPr bwMode="auto">
          <a:xfrm>
            <a:off x="5064125" y="4484688"/>
            <a:ext cx="606425" cy="227012"/>
          </a:xfrm>
          <a:prstGeom prst="rect">
            <a:avLst/>
          </a:prstGeom>
          <a:solidFill>
            <a:schemeClr val="bg1"/>
          </a:solidFill>
          <a:ln w="12700">
            <a:solidFill>
              <a:schemeClr val="tx1"/>
            </a:solidFill>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Kinshasa</a:t>
            </a:r>
          </a:p>
        </p:txBody>
      </p:sp>
      <p:sp>
        <p:nvSpPr>
          <p:cNvPr id="2155" name="Rectangle 127"/>
          <p:cNvSpPr>
            <a:spLocks noChangeArrowheads="1"/>
          </p:cNvSpPr>
          <p:nvPr/>
        </p:nvSpPr>
        <p:spPr bwMode="auto">
          <a:xfrm>
            <a:off x="3948113" y="4619625"/>
            <a:ext cx="525462" cy="225425"/>
          </a:xfrm>
          <a:prstGeom prst="rect">
            <a:avLst/>
          </a:prstGeom>
          <a:solidFill>
            <a:srgbClr val="00B0F0"/>
          </a:solidFill>
          <a:ln w="12700">
            <a:solidFill>
              <a:schemeClr val="tx1"/>
            </a:solidFill>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Luanda</a:t>
            </a:r>
          </a:p>
        </p:txBody>
      </p:sp>
      <p:sp>
        <p:nvSpPr>
          <p:cNvPr id="2156" name="Rectangle 129"/>
          <p:cNvSpPr>
            <a:spLocks noChangeArrowheads="1"/>
          </p:cNvSpPr>
          <p:nvPr/>
        </p:nvSpPr>
        <p:spPr bwMode="auto">
          <a:xfrm>
            <a:off x="4176713" y="5040313"/>
            <a:ext cx="665162" cy="227012"/>
          </a:xfrm>
          <a:prstGeom prst="rect">
            <a:avLst/>
          </a:prstGeom>
          <a:solidFill>
            <a:srgbClr val="00B0F0"/>
          </a:solidFill>
          <a:ln w="12700">
            <a:solidFill>
              <a:schemeClr val="tx1"/>
            </a:solidFill>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Windhoek</a:t>
            </a:r>
          </a:p>
        </p:txBody>
      </p:sp>
      <p:sp>
        <p:nvSpPr>
          <p:cNvPr id="2157" name="Rectangle 130"/>
          <p:cNvSpPr>
            <a:spLocks noChangeArrowheads="1"/>
          </p:cNvSpPr>
          <p:nvPr/>
        </p:nvSpPr>
        <p:spPr bwMode="auto">
          <a:xfrm>
            <a:off x="6996113" y="4476750"/>
            <a:ext cx="625475" cy="227013"/>
          </a:xfrm>
          <a:prstGeom prst="rect">
            <a:avLst/>
          </a:prstGeom>
          <a:solidFill>
            <a:srgbClr val="00B0F0"/>
          </a:solidFill>
          <a:ln w="12700">
            <a:solidFill>
              <a:schemeClr val="tx1"/>
            </a:solidFill>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Lilongwe</a:t>
            </a:r>
          </a:p>
        </p:txBody>
      </p:sp>
      <p:sp>
        <p:nvSpPr>
          <p:cNvPr id="2158" name="Rectangle 131"/>
          <p:cNvSpPr>
            <a:spLocks noChangeArrowheads="1"/>
          </p:cNvSpPr>
          <p:nvPr/>
        </p:nvSpPr>
        <p:spPr bwMode="auto">
          <a:xfrm>
            <a:off x="8510588" y="4484688"/>
            <a:ext cx="563562" cy="227012"/>
          </a:xfrm>
          <a:prstGeom prst="rect">
            <a:avLst/>
          </a:prstGeom>
          <a:solidFill>
            <a:schemeClr val="bg1"/>
          </a:solidFill>
          <a:ln w="12700">
            <a:solidFill>
              <a:schemeClr val="tx1"/>
            </a:solidFill>
            <a:miter lim="800000"/>
            <a:headEnd/>
            <a:tailEnd/>
          </a:ln>
        </p:spPr>
        <p:txBody>
          <a:bodyPr lIns="16615" tIns="42049" rIns="16615"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Mauritius</a:t>
            </a:r>
          </a:p>
        </p:txBody>
      </p:sp>
      <p:sp>
        <p:nvSpPr>
          <p:cNvPr id="2159" name="Rectangle 134"/>
          <p:cNvSpPr>
            <a:spLocks noChangeArrowheads="1"/>
          </p:cNvSpPr>
          <p:nvPr/>
        </p:nvSpPr>
        <p:spPr bwMode="auto">
          <a:xfrm>
            <a:off x="6048375" y="3006725"/>
            <a:ext cx="560388" cy="227013"/>
          </a:xfrm>
          <a:prstGeom prst="rect">
            <a:avLst/>
          </a:prstGeom>
          <a:solidFill>
            <a:schemeClr val="bg1"/>
          </a:solidFill>
          <a:ln w="12700">
            <a:solidFill>
              <a:schemeClr val="tx1"/>
            </a:solidFill>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Entebbe</a:t>
            </a:r>
          </a:p>
        </p:txBody>
      </p:sp>
      <p:sp>
        <p:nvSpPr>
          <p:cNvPr id="2160" name="Rectangle 135"/>
          <p:cNvSpPr>
            <a:spLocks noChangeArrowheads="1"/>
          </p:cNvSpPr>
          <p:nvPr/>
        </p:nvSpPr>
        <p:spPr bwMode="auto">
          <a:xfrm>
            <a:off x="4219575" y="3359150"/>
            <a:ext cx="514350" cy="227013"/>
          </a:xfrm>
          <a:prstGeom prst="rect">
            <a:avLst/>
          </a:prstGeom>
          <a:solidFill>
            <a:schemeClr val="bg1"/>
          </a:solidFill>
          <a:ln w="12700">
            <a:solidFill>
              <a:schemeClr val="tx1"/>
            </a:solidFill>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Douala</a:t>
            </a:r>
          </a:p>
        </p:txBody>
      </p:sp>
      <p:sp>
        <p:nvSpPr>
          <p:cNvPr id="2161" name="Rectangle 136"/>
          <p:cNvSpPr>
            <a:spLocks noChangeArrowheads="1"/>
          </p:cNvSpPr>
          <p:nvPr/>
        </p:nvSpPr>
        <p:spPr bwMode="auto">
          <a:xfrm>
            <a:off x="4010025" y="3076575"/>
            <a:ext cx="458788" cy="227013"/>
          </a:xfrm>
          <a:prstGeom prst="rect">
            <a:avLst/>
          </a:prstGeom>
          <a:solidFill>
            <a:schemeClr val="bg1"/>
          </a:solidFill>
          <a:ln w="12700">
            <a:solidFill>
              <a:schemeClr val="tx1"/>
            </a:solidFill>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Lagos</a:t>
            </a:r>
          </a:p>
        </p:txBody>
      </p:sp>
      <p:sp>
        <p:nvSpPr>
          <p:cNvPr id="2162" name="Rectangle 137"/>
          <p:cNvSpPr>
            <a:spLocks noChangeArrowheads="1"/>
          </p:cNvSpPr>
          <p:nvPr/>
        </p:nvSpPr>
        <p:spPr bwMode="auto">
          <a:xfrm>
            <a:off x="4024313" y="2297113"/>
            <a:ext cx="677862" cy="227012"/>
          </a:xfrm>
          <a:prstGeom prst="rect">
            <a:avLst/>
          </a:prstGeom>
          <a:solidFill>
            <a:schemeClr val="bg1"/>
          </a:solidFill>
          <a:ln w="12700">
            <a:solidFill>
              <a:schemeClr val="tx1"/>
            </a:solidFill>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N'djamena</a:t>
            </a:r>
          </a:p>
        </p:txBody>
      </p:sp>
      <p:sp>
        <p:nvSpPr>
          <p:cNvPr id="2163" name="Rectangle 138"/>
          <p:cNvSpPr>
            <a:spLocks noChangeArrowheads="1"/>
          </p:cNvSpPr>
          <p:nvPr/>
        </p:nvSpPr>
        <p:spPr bwMode="auto">
          <a:xfrm>
            <a:off x="6223000" y="1019175"/>
            <a:ext cx="434975" cy="227013"/>
          </a:xfrm>
          <a:prstGeom prst="rect">
            <a:avLst/>
          </a:prstGeom>
          <a:solidFill>
            <a:schemeClr val="bg1"/>
          </a:solidFill>
          <a:ln w="38100" cmpd="dbl">
            <a:solidFill>
              <a:schemeClr val="tx1"/>
            </a:solidFill>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Cairo</a:t>
            </a:r>
          </a:p>
        </p:txBody>
      </p:sp>
      <p:sp>
        <p:nvSpPr>
          <p:cNvPr id="2164" name="Rectangle 139"/>
          <p:cNvSpPr>
            <a:spLocks noChangeArrowheads="1"/>
          </p:cNvSpPr>
          <p:nvPr/>
        </p:nvSpPr>
        <p:spPr bwMode="auto">
          <a:xfrm>
            <a:off x="4329113" y="1031875"/>
            <a:ext cx="501650" cy="227013"/>
          </a:xfrm>
          <a:prstGeom prst="rect">
            <a:avLst/>
          </a:prstGeom>
          <a:solidFill>
            <a:schemeClr val="bg1"/>
          </a:solidFill>
          <a:ln w="12700">
            <a:solidFill>
              <a:schemeClr val="tx1"/>
            </a:solidFill>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Tripoli</a:t>
            </a:r>
          </a:p>
        </p:txBody>
      </p:sp>
      <p:sp>
        <p:nvSpPr>
          <p:cNvPr id="2165" name="Rectangle 142"/>
          <p:cNvSpPr>
            <a:spLocks noChangeArrowheads="1"/>
          </p:cNvSpPr>
          <p:nvPr/>
        </p:nvSpPr>
        <p:spPr bwMode="auto">
          <a:xfrm>
            <a:off x="1966913" y="2227263"/>
            <a:ext cx="835025" cy="227012"/>
          </a:xfrm>
          <a:prstGeom prst="rect">
            <a:avLst/>
          </a:prstGeom>
          <a:solidFill>
            <a:schemeClr val="bg1"/>
          </a:solidFill>
          <a:ln w="12700">
            <a:solidFill>
              <a:schemeClr val="tx1"/>
            </a:solidFill>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Ouagadougou</a:t>
            </a:r>
          </a:p>
        </p:txBody>
      </p:sp>
      <p:sp>
        <p:nvSpPr>
          <p:cNvPr id="2166" name="Rectangle 143"/>
          <p:cNvSpPr>
            <a:spLocks noChangeArrowheads="1"/>
          </p:cNvSpPr>
          <p:nvPr/>
        </p:nvSpPr>
        <p:spPr bwMode="auto">
          <a:xfrm>
            <a:off x="1738313" y="1944688"/>
            <a:ext cx="563562" cy="227012"/>
          </a:xfrm>
          <a:prstGeom prst="rect">
            <a:avLst/>
          </a:prstGeom>
          <a:solidFill>
            <a:schemeClr val="bg1"/>
          </a:solidFill>
          <a:ln w="12700">
            <a:solidFill>
              <a:schemeClr val="tx1"/>
            </a:solidFill>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Bamako</a:t>
            </a:r>
          </a:p>
        </p:txBody>
      </p:sp>
      <p:sp>
        <p:nvSpPr>
          <p:cNvPr id="2167" name="Rectangle 144"/>
          <p:cNvSpPr>
            <a:spLocks noChangeArrowheads="1"/>
          </p:cNvSpPr>
          <p:nvPr/>
        </p:nvSpPr>
        <p:spPr bwMode="auto">
          <a:xfrm>
            <a:off x="1966913" y="3352800"/>
            <a:ext cx="552450" cy="227013"/>
          </a:xfrm>
          <a:prstGeom prst="rect">
            <a:avLst/>
          </a:prstGeom>
          <a:solidFill>
            <a:schemeClr val="bg1"/>
          </a:solidFill>
          <a:ln w="12700">
            <a:solidFill>
              <a:schemeClr val="tx1"/>
            </a:solidFill>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Abidjan</a:t>
            </a:r>
          </a:p>
        </p:txBody>
      </p:sp>
      <p:sp>
        <p:nvSpPr>
          <p:cNvPr id="2168" name="Rectangle 145"/>
          <p:cNvSpPr>
            <a:spLocks noChangeArrowheads="1"/>
          </p:cNvSpPr>
          <p:nvPr/>
        </p:nvSpPr>
        <p:spPr bwMode="auto">
          <a:xfrm>
            <a:off x="2576513" y="3071813"/>
            <a:ext cx="452437" cy="227012"/>
          </a:xfrm>
          <a:prstGeom prst="rect">
            <a:avLst/>
          </a:prstGeom>
          <a:solidFill>
            <a:schemeClr val="bg1"/>
          </a:solidFill>
          <a:ln w="12700">
            <a:solidFill>
              <a:schemeClr val="tx1"/>
            </a:solidFill>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Accra</a:t>
            </a:r>
          </a:p>
        </p:txBody>
      </p:sp>
      <p:sp>
        <p:nvSpPr>
          <p:cNvPr id="2169" name="Rectangle 146"/>
          <p:cNvSpPr>
            <a:spLocks noChangeArrowheads="1"/>
          </p:cNvSpPr>
          <p:nvPr/>
        </p:nvSpPr>
        <p:spPr bwMode="auto">
          <a:xfrm>
            <a:off x="492125" y="1389063"/>
            <a:ext cx="625475" cy="212725"/>
          </a:xfrm>
          <a:prstGeom prst="rect">
            <a:avLst/>
          </a:prstGeom>
          <a:solidFill>
            <a:schemeClr val="bg1"/>
          </a:solidFill>
          <a:ln w="12700">
            <a:solidFill>
              <a:schemeClr val="tx1"/>
            </a:solidFill>
            <a:miter lim="800000"/>
            <a:headEnd/>
            <a:tailEnd/>
          </a:ln>
        </p:spPr>
        <p:txBody>
          <a:bodyPr wrap="none" lIns="35042" tIns="35042" rIns="35042" bIns="35042">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Nouakchott</a:t>
            </a:r>
          </a:p>
        </p:txBody>
      </p:sp>
      <p:sp>
        <p:nvSpPr>
          <p:cNvPr id="2170" name="Rectangle 147"/>
          <p:cNvSpPr>
            <a:spLocks noChangeArrowheads="1"/>
          </p:cNvSpPr>
          <p:nvPr/>
        </p:nvSpPr>
        <p:spPr bwMode="auto">
          <a:xfrm>
            <a:off x="333375" y="1038225"/>
            <a:ext cx="414338" cy="214313"/>
          </a:xfrm>
          <a:prstGeom prst="rect">
            <a:avLst/>
          </a:prstGeom>
          <a:solidFill>
            <a:schemeClr val="bg1"/>
          </a:solidFill>
          <a:ln w="12700">
            <a:solidFill>
              <a:schemeClr val="tx1"/>
            </a:solidFill>
            <a:miter lim="800000"/>
            <a:headEnd/>
            <a:tailEnd/>
          </a:ln>
        </p:spPr>
        <p:txBody>
          <a:bodyPr wrap="none" lIns="35042" tIns="35042" rIns="35042" bIns="35042">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Canary</a:t>
            </a:r>
          </a:p>
        </p:txBody>
      </p:sp>
      <p:sp>
        <p:nvSpPr>
          <p:cNvPr id="2171" name="Rectangle 148"/>
          <p:cNvSpPr>
            <a:spLocks noChangeArrowheads="1"/>
          </p:cNvSpPr>
          <p:nvPr/>
        </p:nvSpPr>
        <p:spPr bwMode="auto">
          <a:xfrm>
            <a:off x="633413" y="2022475"/>
            <a:ext cx="387350" cy="212725"/>
          </a:xfrm>
          <a:prstGeom prst="rect">
            <a:avLst/>
          </a:prstGeom>
          <a:solidFill>
            <a:schemeClr val="bg1"/>
          </a:solidFill>
          <a:ln w="12700">
            <a:solidFill>
              <a:schemeClr val="tx1"/>
            </a:solidFill>
            <a:miter lim="800000"/>
            <a:headEnd/>
            <a:tailEnd/>
          </a:ln>
        </p:spPr>
        <p:txBody>
          <a:bodyPr wrap="none" lIns="35042" tIns="35042" rIns="35042" bIns="35042">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Banjul</a:t>
            </a:r>
          </a:p>
        </p:txBody>
      </p:sp>
      <p:sp>
        <p:nvSpPr>
          <p:cNvPr id="2172" name="Rectangle 149"/>
          <p:cNvSpPr>
            <a:spLocks noChangeArrowheads="1"/>
          </p:cNvSpPr>
          <p:nvPr/>
        </p:nvSpPr>
        <p:spPr bwMode="auto">
          <a:xfrm>
            <a:off x="866775" y="2305050"/>
            <a:ext cx="388938" cy="212725"/>
          </a:xfrm>
          <a:prstGeom prst="rect">
            <a:avLst/>
          </a:prstGeom>
          <a:solidFill>
            <a:schemeClr val="bg1"/>
          </a:solidFill>
          <a:ln w="12700">
            <a:solidFill>
              <a:schemeClr val="tx1"/>
            </a:solidFill>
            <a:miter lim="800000"/>
            <a:headEnd/>
            <a:tailEnd/>
          </a:ln>
        </p:spPr>
        <p:txBody>
          <a:bodyPr wrap="none" lIns="35042" tIns="35042" rIns="35042" bIns="35042">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Bissau</a:t>
            </a:r>
          </a:p>
        </p:txBody>
      </p:sp>
      <p:sp>
        <p:nvSpPr>
          <p:cNvPr id="2173" name="Rectangle 150"/>
          <p:cNvSpPr>
            <a:spLocks noChangeArrowheads="1"/>
          </p:cNvSpPr>
          <p:nvPr/>
        </p:nvSpPr>
        <p:spPr bwMode="auto">
          <a:xfrm>
            <a:off x="1101725" y="2867025"/>
            <a:ext cx="519113" cy="212725"/>
          </a:xfrm>
          <a:prstGeom prst="rect">
            <a:avLst/>
          </a:prstGeom>
          <a:solidFill>
            <a:schemeClr val="bg1"/>
          </a:solidFill>
          <a:ln w="12700">
            <a:solidFill>
              <a:schemeClr val="tx1"/>
            </a:solidFill>
            <a:miter lim="800000"/>
            <a:headEnd/>
            <a:tailEnd/>
          </a:ln>
        </p:spPr>
        <p:txBody>
          <a:bodyPr wrap="none" lIns="35042" tIns="35042" rIns="35042" bIns="35042">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Freetown</a:t>
            </a:r>
          </a:p>
        </p:txBody>
      </p:sp>
      <p:sp>
        <p:nvSpPr>
          <p:cNvPr id="2174" name="Rectangle 151"/>
          <p:cNvSpPr>
            <a:spLocks noChangeArrowheads="1"/>
          </p:cNvSpPr>
          <p:nvPr/>
        </p:nvSpPr>
        <p:spPr bwMode="auto">
          <a:xfrm>
            <a:off x="1323975" y="3149600"/>
            <a:ext cx="541338" cy="212725"/>
          </a:xfrm>
          <a:prstGeom prst="rect">
            <a:avLst/>
          </a:prstGeom>
          <a:solidFill>
            <a:schemeClr val="bg1"/>
          </a:solidFill>
          <a:ln w="12700">
            <a:solidFill>
              <a:schemeClr val="tx1"/>
            </a:solidFill>
            <a:miter lim="800000"/>
            <a:headEnd/>
            <a:tailEnd/>
          </a:ln>
        </p:spPr>
        <p:txBody>
          <a:bodyPr wrap="none" lIns="35042" tIns="35042" rIns="35042" bIns="35042">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Monrovia</a:t>
            </a:r>
          </a:p>
        </p:txBody>
      </p:sp>
      <p:sp>
        <p:nvSpPr>
          <p:cNvPr id="2175" name="Rectangle 152"/>
          <p:cNvSpPr>
            <a:spLocks noChangeArrowheads="1"/>
          </p:cNvSpPr>
          <p:nvPr/>
        </p:nvSpPr>
        <p:spPr bwMode="auto">
          <a:xfrm>
            <a:off x="949325" y="2584450"/>
            <a:ext cx="479425" cy="212725"/>
          </a:xfrm>
          <a:prstGeom prst="rect">
            <a:avLst/>
          </a:prstGeom>
          <a:solidFill>
            <a:schemeClr val="bg1"/>
          </a:solidFill>
          <a:ln w="12700">
            <a:solidFill>
              <a:schemeClr val="tx1"/>
            </a:solidFill>
            <a:miter lim="800000"/>
            <a:headEnd/>
            <a:tailEnd/>
          </a:ln>
        </p:spPr>
        <p:txBody>
          <a:bodyPr wrap="none" lIns="35042" tIns="35042" rIns="35042" bIns="35042">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Conakry</a:t>
            </a:r>
          </a:p>
        </p:txBody>
      </p:sp>
      <p:sp>
        <p:nvSpPr>
          <p:cNvPr id="2176" name="Rectangle 153"/>
          <p:cNvSpPr>
            <a:spLocks noChangeArrowheads="1"/>
          </p:cNvSpPr>
          <p:nvPr/>
        </p:nvSpPr>
        <p:spPr bwMode="auto">
          <a:xfrm>
            <a:off x="111125" y="2795588"/>
            <a:ext cx="223838" cy="212725"/>
          </a:xfrm>
          <a:prstGeom prst="rect">
            <a:avLst/>
          </a:prstGeom>
          <a:solidFill>
            <a:schemeClr val="bg1"/>
          </a:solidFill>
          <a:ln w="12700">
            <a:solidFill>
              <a:schemeClr val="tx1"/>
            </a:solidFill>
            <a:miter lim="800000"/>
            <a:headEnd/>
            <a:tailEnd/>
          </a:ln>
        </p:spPr>
        <p:txBody>
          <a:bodyPr wrap="none" lIns="35042" tIns="35042" rIns="35042" bIns="35042">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Sal</a:t>
            </a:r>
          </a:p>
        </p:txBody>
      </p:sp>
      <p:sp>
        <p:nvSpPr>
          <p:cNvPr id="2177" name="Rectangle 155"/>
          <p:cNvSpPr>
            <a:spLocks noChangeArrowheads="1"/>
          </p:cNvSpPr>
          <p:nvPr/>
        </p:nvSpPr>
        <p:spPr bwMode="auto">
          <a:xfrm>
            <a:off x="3643313" y="3705225"/>
            <a:ext cx="533400" cy="225425"/>
          </a:xfrm>
          <a:prstGeom prst="rect">
            <a:avLst/>
          </a:prstGeom>
          <a:solidFill>
            <a:schemeClr val="bg1"/>
          </a:solidFill>
          <a:ln w="12700">
            <a:solidFill>
              <a:schemeClr val="tx1"/>
            </a:solidFill>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Malabo</a:t>
            </a:r>
          </a:p>
        </p:txBody>
      </p:sp>
      <p:sp>
        <p:nvSpPr>
          <p:cNvPr id="2178" name="Rectangle 158"/>
          <p:cNvSpPr>
            <a:spLocks noChangeArrowheads="1"/>
          </p:cNvSpPr>
          <p:nvPr/>
        </p:nvSpPr>
        <p:spPr bwMode="auto">
          <a:xfrm>
            <a:off x="796925" y="544513"/>
            <a:ext cx="422275" cy="212725"/>
          </a:xfrm>
          <a:prstGeom prst="rect">
            <a:avLst/>
          </a:prstGeom>
          <a:noFill/>
          <a:ln w="12700">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lIns="35042" tIns="35042" rIns="35042" bIns="35042">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Madrid</a:t>
            </a:r>
          </a:p>
        </p:txBody>
      </p:sp>
      <p:sp>
        <p:nvSpPr>
          <p:cNvPr id="2179" name="Rectangle 159"/>
          <p:cNvSpPr>
            <a:spLocks noChangeArrowheads="1"/>
          </p:cNvSpPr>
          <p:nvPr/>
        </p:nvSpPr>
        <p:spPr bwMode="auto">
          <a:xfrm>
            <a:off x="5008563" y="388938"/>
            <a:ext cx="458787" cy="212725"/>
          </a:xfrm>
          <a:prstGeom prst="rect">
            <a:avLst/>
          </a:prstGeom>
          <a:noFill/>
          <a:ln w="38100" cmpd="dbl">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lIns="35042" tIns="35042" rIns="35042" bIns="35042">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Rome</a:t>
            </a:r>
          </a:p>
        </p:txBody>
      </p:sp>
      <p:sp>
        <p:nvSpPr>
          <p:cNvPr id="2180" name="Rectangle 160"/>
          <p:cNvSpPr>
            <a:spLocks noChangeArrowheads="1"/>
          </p:cNvSpPr>
          <p:nvPr/>
        </p:nvSpPr>
        <p:spPr bwMode="auto">
          <a:xfrm>
            <a:off x="1025525" y="966788"/>
            <a:ext cx="468313" cy="355600"/>
          </a:xfrm>
          <a:prstGeom prst="rect">
            <a:avLst/>
          </a:prstGeom>
          <a:solidFill>
            <a:schemeClr val="bg1"/>
          </a:solidFill>
          <a:ln w="12700">
            <a:solidFill>
              <a:schemeClr val="tx1"/>
            </a:solidFill>
            <a:miter lim="800000"/>
            <a:headEnd/>
            <a:tailEnd/>
          </a:ln>
        </p:spPr>
        <p:txBody>
          <a:bodyPr wrap="none" lIns="35042" tIns="35042" rIns="35042" bIns="35042">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Western</a:t>
            </a:r>
          </a:p>
          <a:p>
            <a:pPr>
              <a:defRPr/>
            </a:pPr>
            <a:r>
              <a:rPr lang="en-GB" sz="923" dirty="0" smtClean="0"/>
              <a:t> Sahara</a:t>
            </a:r>
          </a:p>
        </p:txBody>
      </p:sp>
      <p:sp>
        <p:nvSpPr>
          <p:cNvPr id="2181" name="Arc 162"/>
          <p:cNvSpPr>
            <a:spLocks/>
          </p:cNvSpPr>
          <p:nvPr/>
        </p:nvSpPr>
        <p:spPr bwMode="auto">
          <a:xfrm>
            <a:off x="3741738" y="1108075"/>
            <a:ext cx="1212850" cy="346075"/>
          </a:xfrm>
          <a:custGeom>
            <a:avLst/>
            <a:gdLst>
              <a:gd name="T0" fmla="*/ 1314450 w 21600"/>
              <a:gd name="T1" fmla="*/ 374650 h 21600"/>
              <a:gd name="T2" fmla="*/ 0 w 21600"/>
              <a:gd name="T3" fmla="*/ 0 h 21600"/>
              <a:gd name="T4" fmla="*/ 131445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21600"/>
                </a:moveTo>
                <a:cubicBezTo>
                  <a:pt x="9670" y="21600"/>
                  <a:pt x="0" y="11929"/>
                  <a:pt x="0" y="0"/>
                </a:cubicBezTo>
              </a:path>
              <a:path w="21600" h="21600" stroke="0" extrusionOk="0">
                <a:moveTo>
                  <a:pt x="21600" y="21600"/>
                </a:moveTo>
                <a:cubicBezTo>
                  <a:pt x="9670" y="21600"/>
                  <a:pt x="0" y="11929"/>
                  <a:pt x="0" y="0"/>
                </a:cubicBezTo>
                <a:lnTo>
                  <a:pt x="21600" y="0"/>
                </a:lnTo>
                <a:close/>
              </a:path>
            </a:pathLst>
          </a:custGeom>
          <a:noFill/>
          <a:ln w="12700" cap="rnd">
            <a:solidFill>
              <a:schemeClr val="tx1"/>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82" name="Rectangle 165"/>
          <p:cNvSpPr>
            <a:spLocks noChangeArrowheads="1"/>
          </p:cNvSpPr>
          <p:nvPr/>
        </p:nvSpPr>
        <p:spPr bwMode="auto">
          <a:xfrm>
            <a:off x="5978525" y="1458913"/>
            <a:ext cx="650875" cy="227012"/>
          </a:xfrm>
          <a:prstGeom prst="rect">
            <a:avLst/>
          </a:prstGeom>
          <a:solidFill>
            <a:schemeClr val="bg1"/>
          </a:solidFill>
          <a:ln w="12700">
            <a:solidFill>
              <a:schemeClr val="tx1"/>
            </a:solidFill>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Khartoum</a:t>
            </a:r>
          </a:p>
        </p:txBody>
      </p:sp>
      <p:sp>
        <p:nvSpPr>
          <p:cNvPr id="2183" name="Arc 166"/>
          <p:cNvSpPr>
            <a:spLocks/>
          </p:cNvSpPr>
          <p:nvPr/>
        </p:nvSpPr>
        <p:spPr bwMode="auto">
          <a:xfrm>
            <a:off x="111125" y="463550"/>
            <a:ext cx="160338" cy="646113"/>
          </a:xfrm>
          <a:custGeom>
            <a:avLst/>
            <a:gdLst>
              <a:gd name="T0" fmla="*/ 0 w 21600"/>
              <a:gd name="T1" fmla="*/ 700088 h 21598"/>
              <a:gd name="T2" fmla="*/ 170979 w 21600"/>
              <a:gd name="T3" fmla="*/ 0 h 21598"/>
              <a:gd name="T4" fmla="*/ 173038 w 21600"/>
              <a:gd name="T5" fmla="*/ 700088 h 21598"/>
              <a:gd name="T6" fmla="*/ 0 60000 65536"/>
              <a:gd name="T7" fmla="*/ 0 60000 65536"/>
              <a:gd name="T8" fmla="*/ 0 60000 65536"/>
              <a:gd name="T9" fmla="*/ 0 w 21600"/>
              <a:gd name="T10" fmla="*/ 0 h 21598"/>
              <a:gd name="T11" fmla="*/ 21600 w 21600"/>
              <a:gd name="T12" fmla="*/ 21598 h 21598"/>
            </a:gdLst>
            <a:ahLst/>
            <a:cxnLst>
              <a:cxn ang="T6">
                <a:pos x="T0" y="T1"/>
              </a:cxn>
              <a:cxn ang="T7">
                <a:pos x="T2" y="T3"/>
              </a:cxn>
              <a:cxn ang="T8">
                <a:pos x="T4" y="T5"/>
              </a:cxn>
            </a:cxnLst>
            <a:rect l="T9" t="T10" r="T11" b="T12"/>
            <a:pathLst>
              <a:path w="21600" h="21598" fill="none" extrusionOk="0">
                <a:moveTo>
                  <a:pt x="0" y="21598"/>
                </a:moveTo>
                <a:cubicBezTo>
                  <a:pt x="0" y="9768"/>
                  <a:pt x="9514" y="140"/>
                  <a:pt x="21342" y="-1"/>
                </a:cubicBezTo>
              </a:path>
              <a:path w="21600" h="21598" stroke="0" extrusionOk="0">
                <a:moveTo>
                  <a:pt x="0" y="21598"/>
                </a:moveTo>
                <a:cubicBezTo>
                  <a:pt x="0" y="9768"/>
                  <a:pt x="9514" y="140"/>
                  <a:pt x="21342" y="-1"/>
                </a:cubicBezTo>
                <a:lnTo>
                  <a:pt x="21600" y="21598"/>
                </a:lnTo>
                <a:close/>
              </a:path>
            </a:pathLst>
          </a:custGeom>
          <a:noFill/>
          <a:ln w="76200" cap="rnd" cmpd="tri">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84" name="Rectangle 167"/>
          <p:cNvSpPr>
            <a:spLocks noChangeArrowheads="1"/>
          </p:cNvSpPr>
          <p:nvPr/>
        </p:nvSpPr>
        <p:spPr bwMode="auto">
          <a:xfrm>
            <a:off x="3490913" y="889000"/>
            <a:ext cx="439737" cy="227013"/>
          </a:xfrm>
          <a:prstGeom prst="rect">
            <a:avLst/>
          </a:prstGeom>
          <a:solidFill>
            <a:schemeClr val="bg1"/>
          </a:solidFill>
          <a:ln w="12700">
            <a:solidFill>
              <a:schemeClr val="tx1"/>
            </a:solidFill>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Tunis</a:t>
            </a:r>
          </a:p>
        </p:txBody>
      </p:sp>
      <p:sp>
        <p:nvSpPr>
          <p:cNvPr id="2185" name="Arc 168"/>
          <p:cNvSpPr>
            <a:spLocks/>
          </p:cNvSpPr>
          <p:nvPr/>
        </p:nvSpPr>
        <p:spPr bwMode="auto">
          <a:xfrm>
            <a:off x="3805238" y="552450"/>
            <a:ext cx="1190625" cy="346075"/>
          </a:xfrm>
          <a:custGeom>
            <a:avLst/>
            <a:gdLst>
              <a:gd name="T0" fmla="*/ 0 w 21600"/>
              <a:gd name="T1" fmla="*/ 374650 h 21600"/>
              <a:gd name="T2" fmla="*/ 1287498 w 21600"/>
              <a:gd name="T3" fmla="*/ 0 h 21600"/>
              <a:gd name="T4" fmla="*/ 1289050 w 21600"/>
              <a:gd name="T5" fmla="*/ 37465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80"/>
                  <a:pt x="9654" y="14"/>
                  <a:pt x="21574" y="0"/>
                </a:cubicBezTo>
              </a:path>
              <a:path w="21600" h="21600" stroke="0" extrusionOk="0">
                <a:moveTo>
                  <a:pt x="0" y="21600"/>
                </a:moveTo>
                <a:cubicBezTo>
                  <a:pt x="0" y="9680"/>
                  <a:pt x="9654" y="14"/>
                  <a:pt x="21574" y="0"/>
                </a:cubicBezTo>
                <a:lnTo>
                  <a:pt x="21600" y="21600"/>
                </a:lnTo>
                <a:close/>
              </a:path>
            </a:pathLst>
          </a:custGeom>
          <a:noFill/>
          <a:ln w="12700" cap="rnd">
            <a:solidFill>
              <a:schemeClr val="tx1"/>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86" name="Arc 169"/>
          <p:cNvSpPr>
            <a:spLocks/>
          </p:cNvSpPr>
          <p:nvPr/>
        </p:nvSpPr>
        <p:spPr bwMode="auto">
          <a:xfrm>
            <a:off x="4876800" y="615950"/>
            <a:ext cx="533400" cy="415925"/>
          </a:xfrm>
          <a:custGeom>
            <a:avLst/>
            <a:gdLst>
              <a:gd name="T0" fmla="*/ 577850 w 21600"/>
              <a:gd name="T1" fmla="*/ 0 h 21600"/>
              <a:gd name="T2" fmla="*/ 0 w 21600"/>
              <a:gd name="T3" fmla="*/ 45085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close/>
              </a:path>
            </a:pathLst>
          </a:custGeom>
          <a:noFill/>
          <a:ln w="12700" cap="rnd">
            <a:solidFill>
              <a:schemeClr val="tx1"/>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87" name="Rectangle 171"/>
          <p:cNvSpPr>
            <a:spLocks noChangeArrowheads="1"/>
          </p:cNvSpPr>
          <p:nvPr/>
        </p:nvSpPr>
        <p:spPr bwMode="auto">
          <a:xfrm>
            <a:off x="1898650" y="4976813"/>
            <a:ext cx="665163" cy="227012"/>
          </a:xfrm>
          <a:prstGeom prst="rect">
            <a:avLst/>
          </a:prstGeom>
          <a:solidFill>
            <a:schemeClr val="bg1"/>
          </a:solidFill>
          <a:ln w="12700">
            <a:solidFill>
              <a:schemeClr val="tx1"/>
            </a:solidFill>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Ascension</a:t>
            </a:r>
          </a:p>
        </p:txBody>
      </p:sp>
      <p:sp>
        <p:nvSpPr>
          <p:cNvPr id="2188" name="Rectangle 172"/>
          <p:cNvSpPr>
            <a:spLocks noChangeArrowheads="1"/>
          </p:cNvSpPr>
          <p:nvPr/>
        </p:nvSpPr>
        <p:spPr bwMode="auto">
          <a:xfrm>
            <a:off x="2347913" y="5392738"/>
            <a:ext cx="663575" cy="227012"/>
          </a:xfrm>
          <a:prstGeom prst="rect">
            <a:avLst/>
          </a:prstGeom>
          <a:solidFill>
            <a:schemeClr val="bg1"/>
          </a:solidFill>
          <a:ln w="12700">
            <a:solidFill>
              <a:schemeClr val="tx1"/>
            </a:solidFill>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St. Helena</a:t>
            </a:r>
          </a:p>
        </p:txBody>
      </p:sp>
      <p:sp>
        <p:nvSpPr>
          <p:cNvPr id="2189" name="Rectangle 173"/>
          <p:cNvSpPr>
            <a:spLocks noChangeArrowheads="1"/>
          </p:cNvSpPr>
          <p:nvPr/>
        </p:nvSpPr>
        <p:spPr bwMode="auto">
          <a:xfrm>
            <a:off x="2881313" y="4548188"/>
            <a:ext cx="652462" cy="227012"/>
          </a:xfrm>
          <a:prstGeom prst="rect">
            <a:avLst/>
          </a:prstGeom>
          <a:solidFill>
            <a:schemeClr val="bg1"/>
          </a:solidFill>
          <a:ln w="12700">
            <a:solidFill>
              <a:schemeClr val="tx1"/>
            </a:solidFill>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Sao Tome</a:t>
            </a:r>
          </a:p>
        </p:txBody>
      </p:sp>
      <p:sp>
        <p:nvSpPr>
          <p:cNvPr id="2190" name="Rectangle 174"/>
          <p:cNvSpPr>
            <a:spLocks noChangeArrowheads="1"/>
          </p:cNvSpPr>
          <p:nvPr/>
        </p:nvSpPr>
        <p:spPr bwMode="auto">
          <a:xfrm>
            <a:off x="7526338" y="5819775"/>
            <a:ext cx="665162" cy="227013"/>
          </a:xfrm>
          <a:prstGeom prst="rect">
            <a:avLst/>
          </a:prstGeom>
          <a:solidFill>
            <a:schemeClr val="bg1"/>
          </a:solidFill>
          <a:ln w="12700">
            <a:solidFill>
              <a:schemeClr val="tx1"/>
            </a:solidFill>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Kerguelen</a:t>
            </a:r>
          </a:p>
        </p:txBody>
      </p:sp>
      <p:sp>
        <p:nvSpPr>
          <p:cNvPr id="2191" name="Rectangle 175"/>
          <p:cNvSpPr>
            <a:spLocks noChangeArrowheads="1"/>
          </p:cNvSpPr>
          <p:nvPr/>
        </p:nvSpPr>
        <p:spPr bwMode="auto">
          <a:xfrm>
            <a:off x="7737475" y="2514600"/>
            <a:ext cx="844550" cy="227013"/>
          </a:xfrm>
          <a:prstGeom prst="rect">
            <a:avLst/>
          </a:prstGeom>
          <a:solidFill>
            <a:schemeClr val="bg1"/>
          </a:solidFill>
          <a:ln w="12700">
            <a:solidFill>
              <a:schemeClr val="tx1"/>
            </a:solidFill>
            <a:miter lim="800000"/>
            <a:headEnd/>
            <a:tailEnd/>
          </a:ln>
        </p:spPr>
        <p:txBody>
          <a:bodyPr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Addis Ababa</a:t>
            </a:r>
          </a:p>
        </p:txBody>
      </p:sp>
      <p:sp>
        <p:nvSpPr>
          <p:cNvPr id="2192" name="Line 177"/>
          <p:cNvSpPr>
            <a:spLocks noChangeShapeType="1"/>
          </p:cNvSpPr>
          <p:nvPr/>
        </p:nvSpPr>
        <p:spPr bwMode="auto">
          <a:xfrm flipV="1">
            <a:off x="1219200" y="541338"/>
            <a:ext cx="1166813" cy="122237"/>
          </a:xfrm>
          <a:prstGeom prst="line">
            <a:avLst/>
          </a:prstGeom>
          <a:noFill/>
          <a:ln w="12700" cap="rnd">
            <a:solidFill>
              <a:schemeClr val="tx1"/>
            </a:solidFill>
            <a:prstDash val="sysDot"/>
            <a:round/>
            <a:headEnd/>
            <a:tailEnd/>
          </a:ln>
          <a:extLst>
            <a:ext uri="{909E8E84-426E-40DD-AFC4-6F175D3DCCD1}">
              <a14:hiddenFill xmlns:a14="http://schemas.microsoft.com/office/drawing/2010/main">
                <a:noFill/>
              </a14:hiddenFill>
            </a:ext>
          </a:extLst>
        </p:spPr>
        <p:txBody>
          <a:bodyPr wrap="none" anchor="ctr"/>
          <a:lstStyle/>
          <a:p>
            <a:pPr>
              <a:defRPr/>
            </a:pPr>
            <a:endParaRPr lang="en-ZA" sz="1292" dirty="0"/>
          </a:p>
        </p:txBody>
      </p:sp>
      <p:sp>
        <p:nvSpPr>
          <p:cNvPr id="2193" name="Arc 251"/>
          <p:cNvSpPr>
            <a:spLocks/>
          </p:cNvSpPr>
          <p:nvPr/>
        </p:nvSpPr>
        <p:spPr bwMode="auto">
          <a:xfrm>
            <a:off x="8229600" y="1038225"/>
            <a:ext cx="773113" cy="141288"/>
          </a:xfrm>
          <a:custGeom>
            <a:avLst/>
            <a:gdLst>
              <a:gd name="T0" fmla="*/ 838161 w 21600"/>
              <a:gd name="T1" fmla="*/ 0 h 21813"/>
              <a:gd name="T2" fmla="*/ 0 w 21600"/>
              <a:gd name="T3" fmla="*/ 153988 h 21813"/>
              <a:gd name="T4" fmla="*/ 0 w 21600"/>
              <a:gd name="T5" fmla="*/ 1504 h 21813"/>
              <a:gd name="T6" fmla="*/ 0 60000 65536"/>
              <a:gd name="T7" fmla="*/ 0 60000 65536"/>
              <a:gd name="T8" fmla="*/ 0 60000 65536"/>
              <a:gd name="T9" fmla="*/ 0 w 21600"/>
              <a:gd name="T10" fmla="*/ 0 h 21813"/>
              <a:gd name="T11" fmla="*/ 21600 w 21600"/>
              <a:gd name="T12" fmla="*/ 21813 h 21813"/>
            </a:gdLst>
            <a:ahLst/>
            <a:cxnLst>
              <a:cxn ang="T6">
                <a:pos x="T0" y="T1"/>
              </a:cxn>
              <a:cxn ang="T7">
                <a:pos x="T2" y="T3"/>
              </a:cxn>
              <a:cxn ang="T8">
                <a:pos x="T4" y="T5"/>
              </a:cxn>
            </a:cxnLst>
            <a:rect l="T9" t="T10" r="T11" b="T12"/>
            <a:pathLst>
              <a:path w="21600" h="21813" fill="none" extrusionOk="0">
                <a:moveTo>
                  <a:pt x="21598" y="0"/>
                </a:moveTo>
                <a:cubicBezTo>
                  <a:pt x="21599" y="70"/>
                  <a:pt x="21600" y="141"/>
                  <a:pt x="21600" y="213"/>
                </a:cubicBezTo>
                <a:cubicBezTo>
                  <a:pt x="21600" y="12142"/>
                  <a:pt x="11929" y="21812"/>
                  <a:pt x="0" y="21813"/>
                </a:cubicBezTo>
              </a:path>
              <a:path w="21600" h="21813" stroke="0" extrusionOk="0">
                <a:moveTo>
                  <a:pt x="21598" y="0"/>
                </a:moveTo>
                <a:cubicBezTo>
                  <a:pt x="21599" y="70"/>
                  <a:pt x="21600" y="141"/>
                  <a:pt x="21600" y="213"/>
                </a:cubicBezTo>
                <a:cubicBezTo>
                  <a:pt x="21600" y="12142"/>
                  <a:pt x="11929" y="21812"/>
                  <a:pt x="0" y="21813"/>
                </a:cubicBezTo>
                <a:lnTo>
                  <a:pt x="0" y="213"/>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rgbClr val="000000"/>
                </a:solidFill>
                <a:round/>
                <a:headEnd/>
                <a:tailEnd/>
              </a14:hiddenLine>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94" name="Arc 261"/>
          <p:cNvSpPr>
            <a:spLocks/>
          </p:cNvSpPr>
          <p:nvPr/>
        </p:nvSpPr>
        <p:spPr bwMode="auto">
          <a:xfrm>
            <a:off x="2116138" y="620713"/>
            <a:ext cx="276225" cy="207962"/>
          </a:xfrm>
          <a:custGeom>
            <a:avLst/>
            <a:gdLst>
              <a:gd name="T0" fmla="*/ 0 w 21600"/>
              <a:gd name="T1" fmla="*/ 223838 h 21600"/>
              <a:gd name="T2" fmla="*/ 298510 w 21600"/>
              <a:gd name="T3" fmla="*/ 0 h 21600"/>
              <a:gd name="T4" fmla="*/ 300038 w 21600"/>
              <a:gd name="T5" fmla="*/ 22383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713"/>
                  <a:pt x="9603" y="60"/>
                  <a:pt x="21490" y="0"/>
                </a:cubicBezTo>
              </a:path>
              <a:path w="21600" h="21600" stroke="0" extrusionOk="0">
                <a:moveTo>
                  <a:pt x="0" y="21600"/>
                </a:moveTo>
                <a:cubicBezTo>
                  <a:pt x="0" y="9713"/>
                  <a:pt x="9603" y="60"/>
                  <a:pt x="21490" y="0"/>
                </a:cubicBez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95" name="Rectangle 262"/>
          <p:cNvSpPr>
            <a:spLocks noChangeArrowheads="1"/>
          </p:cNvSpPr>
          <p:nvPr/>
        </p:nvSpPr>
        <p:spPr bwMode="auto">
          <a:xfrm>
            <a:off x="1433513" y="677863"/>
            <a:ext cx="711200" cy="227012"/>
          </a:xfrm>
          <a:prstGeom prst="rect">
            <a:avLst/>
          </a:prstGeom>
          <a:solidFill>
            <a:schemeClr val="bg1"/>
          </a:solidFill>
          <a:ln w="12700">
            <a:solidFill>
              <a:schemeClr val="tx1"/>
            </a:solidFill>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Casablanca</a:t>
            </a:r>
          </a:p>
        </p:txBody>
      </p:sp>
      <p:sp>
        <p:nvSpPr>
          <p:cNvPr id="2196" name="Arc 264"/>
          <p:cNvSpPr>
            <a:spLocks/>
          </p:cNvSpPr>
          <p:nvPr/>
        </p:nvSpPr>
        <p:spPr bwMode="auto">
          <a:xfrm>
            <a:off x="6738938" y="3495675"/>
            <a:ext cx="333375" cy="327025"/>
          </a:xfrm>
          <a:custGeom>
            <a:avLst/>
            <a:gdLst>
              <a:gd name="T0" fmla="*/ 360362 w 21600"/>
              <a:gd name="T1" fmla="*/ 0 h 21600"/>
              <a:gd name="T2" fmla="*/ 0 w 21600"/>
              <a:gd name="T3" fmla="*/ 35560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197" name="Rectangle 266"/>
          <p:cNvSpPr>
            <a:spLocks noChangeArrowheads="1"/>
          </p:cNvSpPr>
          <p:nvPr/>
        </p:nvSpPr>
        <p:spPr bwMode="auto">
          <a:xfrm>
            <a:off x="6005513" y="3698875"/>
            <a:ext cx="752475" cy="227013"/>
          </a:xfrm>
          <a:prstGeom prst="rect">
            <a:avLst/>
          </a:prstGeom>
          <a:solidFill>
            <a:schemeClr val="bg1"/>
          </a:solidFill>
          <a:ln w="12700">
            <a:solidFill>
              <a:schemeClr val="tx1"/>
            </a:solidFill>
            <a:miter lim="800000"/>
            <a:headEnd/>
            <a:tailEnd/>
          </a:ln>
        </p:spPr>
        <p:txBody>
          <a:bodyPr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Bujumbura</a:t>
            </a:r>
          </a:p>
        </p:txBody>
      </p:sp>
      <p:sp>
        <p:nvSpPr>
          <p:cNvPr id="2198" name="Rectangle 275"/>
          <p:cNvSpPr>
            <a:spLocks noChangeArrowheads="1"/>
          </p:cNvSpPr>
          <p:nvPr/>
        </p:nvSpPr>
        <p:spPr bwMode="auto">
          <a:xfrm>
            <a:off x="3567113" y="3986213"/>
            <a:ext cx="641350" cy="227012"/>
          </a:xfrm>
          <a:prstGeom prst="rect">
            <a:avLst/>
          </a:prstGeom>
          <a:solidFill>
            <a:schemeClr val="bg1"/>
          </a:solidFill>
          <a:ln w="12700">
            <a:solidFill>
              <a:schemeClr val="tx1"/>
            </a:solidFill>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Libreville</a:t>
            </a:r>
          </a:p>
        </p:txBody>
      </p:sp>
      <p:sp>
        <p:nvSpPr>
          <p:cNvPr id="2199" name="Rectangle 63"/>
          <p:cNvSpPr>
            <a:spLocks noChangeArrowheads="1"/>
          </p:cNvSpPr>
          <p:nvPr/>
        </p:nvSpPr>
        <p:spPr bwMode="auto">
          <a:xfrm>
            <a:off x="7315200" y="1247775"/>
            <a:ext cx="573088" cy="214313"/>
          </a:xfrm>
          <a:prstGeom prst="rect">
            <a:avLst/>
          </a:prstGeom>
          <a:solidFill>
            <a:schemeClr val="bg1"/>
          </a:solidFill>
          <a:ln w="38100" cmpd="dbl">
            <a:solidFill>
              <a:schemeClr val="tx1"/>
            </a:solidFill>
            <a:prstDash val="sysDot"/>
            <a:miter lim="800000"/>
            <a:headEnd/>
            <a:tailEnd/>
          </a:ln>
        </p:spPr>
        <p:txBody>
          <a:bodyPr wrap="none" lIns="35042" tIns="35042" rIns="35042" bIns="35042">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Offenbach</a:t>
            </a:r>
          </a:p>
        </p:txBody>
      </p:sp>
      <p:sp>
        <p:nvSpPr>
          <p:cNvPr id="2200" name="Rectangle 37"/>
          <p:cNvSpPr>
            <a:spLocks noChangeArrowheads="1"/>
          </p:cNvSpPr>
          <p:nvPr/>
        </p:nvSpPr>
        <p:spPr bwMode="auto">
          <a:xfrm>
            <a:off x="5167313" y="2719388"/>
            <a:ext cx="512762" cy="227012"/>
          </a:xfrm>
          <a:prstGeom prst="rect">
            <a:avLst/>
          </a:prstGeom>
          <a:solidFill>
            <a:schemeClr val="bg1"/>
          </a:solidFill>
          <a:ln w="12700">
            <a:solidFill>
              <a:schemeClr val="tx1"/>
            </a:solidFill>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Bangui</a:t>
            </a:r>
          </a:p>
        </p:txBody>
      </p:sp>
      <p:sp>
        <p:nvSpPr>
          <p:cNvPr id="2201" name="Arc 281"/>
          <p:cNvSpPr>
            <a:spLocks/>
          </p:cNvSpPr>
          <p:nvPr/>
        </p:nvSpPr>
        <p:spPr bwMode="auto">
          <a:xfrm>
            <a:off x="2039938" y="3787775"/>
            <a:ext cx="3808412" cy="1822450"/>
          </a:xfrm>
          <a:custGeom>
            <a:avLst/>
            <a:gdLst>
              <a:gd name="T0" fmla="*/ 4104428 w 20164"/>
              <a:gd name="T1" fmla="*/ 1973262 h 21600"/>
              <a:gd name="T2" fmla="*/ 0 w 20164"/>
              <a:gd name="T3" fmla="*/ 707542 h 21600"/>
              <a:gd name="T4" fmla="*/ 4125913 w 20164"/>
              <a:gd name="T5" fmla="*/ 0 h 21600"/>
              <a:gd name="T6" fmla="*/ 0 60000 65536"/>
              <a:gd name="T7" fmla="*/ 0 60000 65536"/>
              <a:gd name="T8" fmla="*/ 0 60000 65536"/>
              <a:gd name="T9" fmla="*/ 0 w 20164"/>
              <a:gd name="T10" fmla="*/ 0 h 21600"/>
              <a:gd name="T11" fmla="*/ 20164 w 20164"/>
              <a:gd name="T12" fmla="*/ 21600 h 21600"/>
            </a:gdLst>
            <a:ahLst/>
            <a:cxnLst>
              <a:cxn ang="T6">
                <a:pos x="T0" y="T1"/>
              </a:cxn>
              <a:cxn ang="T7">
                <a:pos x="T2" y="T3"/>
              </a:cxn>
              <a:cxn ang="T8">
                <a:pos x="T4" y="T5"/>
              </a:cxn>
            </a:cxnLst>
            <a:rect l="T9" t="T10" r="T11" b="T12"/>
            <a:pathLst>
              <a:path w="20164" h="21600" fill="none" extrusionOk="0">
                <a:moveTo>
                  <a:pt x="20059" y="21599"/>
                </a:moveTo>
                <a:cubicBezTo>
                  <a:pt x="11156" y="21556"/>
                  <a:pt x="3192" y="16055"/>
                  <a:pt x="0" y="7744"/>
                </a:cubicBezTo>
              </a:path>
              <a:path w="20164" h="21600" stroke="0" extrusionOk="0">
                <a:moveTo>
                  <a:pt x="20059" y="21599"/>
                </a:moveTo>
                <a:cubicBezTo>
                  <a:pt x="11156" y="21556"/>
                  <a:pt x="3192" y="16055"/>
                  <a:pt x="0" y="7744"/>
                </a:cubicBezTo>
                <a:lnTo>
                  <a:pt x="20164" y="0"/>
                </a:lnTo>
                <a:close/>
              </a:path>
            </a:pathLst>
          </a:custGeom>
          <a:noFill/>
          <a:ln w="12700">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202" name="Freeform 288"/>
          <p:cNvSpPr>
            <a:spLocks/>
          </p:cNvSpPr>
          <p:nvPr/>
        </p:nvSpPr>
        <p:spPr bwMode="auto">
          <a:xfrm>
            <a:off x="3244850" y="1773238"/>
            <a:ext cx="3929063" cy="1585912"/>
          </a:xfrm>
          <a:custGeom>
            <a:avLst/>
            <a:gdLst>
              <a:gd name="T0" fmla="*/ 0 w 2682"/>
              <a:gd name="T1" fmla="*/ 0 h 1082"/>
              <a:gd name="T2" fmla="*/ 948 w 2682"/>
              <a:gd name="T3" fmla="*/ 128 h 1082"/>
              <a:gd name="T4" fmla="*/ 2349 w 2682"/>
              <a:gd name="T5" fmla="*/ 717 h 1082"/>
              <a:gd name="T6" fmla="*/ 2682 w 2682"/>
              <a:gd name="T7" fmla="*/ 1082 h 1082"/>
              <a:gd name="T8" fmla="*/ 0 60000 65536"/>
              <a:gd name="T9" fmla="*/ 0 60000 65536"/>
              <a:gd name="T10" fmla="*/ 0 60000 65536"/>
              <a:gd name="T11" fmla="*/ 0 60000 65536"/>
              <a:gd name="T12" fmla="*/ 0 w 2682"/>
              <a:gd name="T13" fmla="*/ 0 h 1082"/>
              <a:gd name="T14" fmla="*/ 2682 w 2682"/>
              <a:gd name="T15" fmla="*/ 1082 h 1082"/>
            </a:gdLst>
            <a:ahLst/>
            <a:cxnLst>
              <a:cxn ang="T8">
                <a:pos x="T0" y="T1"/>
              </a:cxn>
              <a:cxn ang="T9">
                <a:pos x="T2" y="T3"/>
              </a:cxn>
              <a:cxn ang="T10">
                <a:pos x="T4" y="T5"/>
              </a:cxn>
              <a:cxn ang="T11">
                <a:pos x="T6" y="T7"/>
              </a:cxn>
            </a:cxnLst>
            <a:rect l="T12" t="T13" r="T14" b="T15"/>
            <a:pathLst>
              <a:path w="2682" h="1082">
                <a:moveTo>
                  <a:pt x="0" y="0"/>
                </a:moveTo>
                <a:cubicBezTo>
                  <a:pt x="157" y="20"/>
                  <a:pt x="557" y="9"/>
                  <a:pt x="948" y="128"/>
                </a:cubicBezTo>
                <a:cubicBezTo>
                  <a:pt x="1339" y="247"/>
                  <a:pt x="2060" y="558"/>
                  <a:pt x="2349" y="717"/>
                </a:cubicBezTo>
                <a:cubicBezTo>
                  <a:pt x="2638" y="876"/>
                  <a:pt x="2613" y="1006"/>
                  <a:pt x="2682" y="1082"/>
                </a:cubicBezTo>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203" name="Freeform 289"/>
          <p:cNvSpPr>
            <a:spLocks/>
          </p:cNvSpPr>
          <p:nvPr/>
        </p:nvSpPr>
        <p:spPr bwMode="auto">
          <a:xfrm>
            <a:off x="2813050" y="685800"/>
            <a:ext cx="4416425" cy="2654300"/>
          </a:xfrm>
          <a:custGeom>
            <a:avLst/>
            <a:gdLst>
              <a:gd name="T0" fmla="*/ 0 w 3014"/>
              <a:gd name="T1" fmla="*/ 0 h 1811"/>
              <a:gd name="T2" fmla="*/ 352 w 3014"/>
              <a:gd name="T3" fmla="*/ 551 h 1811"/>
              <a:gd name="T4" fmla="*/ 1747 w 3014"/>
              <a:gd name="T5" fmla="*/ 877 h 1811"/>
              <a:gd name="T6" fmla="*/ 2387 w 3014"/>
              <a:gd name="T7" fmla="*/ 1120 h 1811"/>
              <a:gd name="T8" fmla="*/ 2765 w 3014"/>
              <a:gd name="T9" fmla="*/ 1440 h 1811"/>
              <a:gd name="T10" fmla="*/ 3014 w 3014"/>
              <a:gd name="T11" fmla="*/ 1811 h 1811"/>
              <a:gd name="T12" fmla="*/ 0 60000 65536"/>
              <a:gd name="T13" fmla="*/ 0 60000 65536"/>
              <a:gd name="T14" fmla="*/ 0 60000 65536"/>
              <a:gd name="T15" fmla="*/ 0 60000 65536"/>
              <a:gd name="T16" fmla="*/ 0 60000 65536"/>
              <a:gd name="T17" fmla="*/ 0 60000 65536"/>
              <a:gd name="T18" fmla="*/ 0 w 3014"/>
              <a:gd name="T19" fmla="*/ 0 h 1811"/>
              <a:gd name="T20" fmla="*/ 3014 w 3014"/>
              <a:gd name="T21" fmla="*/ 1811 h 1811"/>
            </a:gdLst>
            <a:ahLst/>
            <a:cxnLst>
              <a:cxn ang="T12">
                <a:pos x="T0" y="T1"/>
              </a:cxn>
              <a:cxn ang="T13">
                <a:pos x="T2" y="T3"/>
              </a:cxn>
              <a:cxn ang="T14">
                <a:pos x="T4" y="T5"/>
              </a:cxn>
              <a:cxn ang="T15">
                <a:pos x="T6" y="T7"/>
              </a:cxn>
              <a:cxn ang="T16">
                <a:pos x="T8" y="T9"/>
              </a:cxn>
              <a:cxn ang="T17">
                <a:pos x="T10" y="T11"/>
              </a:cxn>
            </a:cxnLst>
            <a:rect l="T18" t="T19" r="T20" b="T21"/>
            <a:pathLst>
              <a:path w="3014" h="1811">
                <a:moveTo>
                  <a:pt x="0" y="0"/>
                </a:moveTo>
                <a:cubicBezTo>
                  <a:pt x="59" y="91"/>
                  <a:pt x="61" y="405"/>
                  <a:pt x="352" y="551"/>
                </a:cubicBezTo>
                <a:cubicBezTo>
                  <a:pt x="643" y="697"/>
                  <a:pt x="1408" y="782"/>
                  <a:pt x="1747" y="877"/>
                </a:cubicBezTo>
                <a:cubicBezTo>
                  <a:pt x="2086" y="972"/>
                  <a:pt x="2217" y="1026"/>
                  <a:pt x="2387" y="1120"/>
                </a:cubicBezTo>
                <a:cubicBezTo>
                  <a:pt x="2557" y="1214"/>
                  <a:pt x="2660" y="1325"/>
                  <a:pt x="2765" y="1440"/>
                </a:cubicBezTo>
                <a:cubicBezTo>
                  <a:pt x="2870" y="1555"/>
                  <a:pt x="2962" y="1734"/>
                  <a:pt x="3014" y="1811"/>
                </a:cubicBezTo>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204" name="Rectangle 280"/>
          <p:cNvSpPr>
            <a:spLocks noChangeArrowheads="1"/>
          </p:cNvSpPr>
          <p:nvPr/>
        </p:nvSpPr>
        <p:spPr bwMode="auto">
          <a:xfrm>
            <a:off x="1593850" y="4303713"/>
            <a:ext cx="452438" cy="212795"/>
          </a:xfrm>
          <a:prstGeom prst="rect">
            <a:avLst/>
          </a:prstGeom>
          <a:solidFill>
            <a:srgbClr val="FFEFBD"/>
          </a:solidFill>
          <a:ln w="38100" cmpd="dbl">
            <a:solidFill>
              <a:schemeClr val="tx1"/>
            </a:solidFill>
            <a:prstDash val="sysDot"/>
            <a:miter lim="800000"/>
            <a:headEnd/>
            <a:tailEnd/>
          </a:ln>
        </p:spPr>
        <p:txBody>
          <a:bodyPr wrap="square" lIns="35042" tIns="35042" rIns="35042" bIns="35042">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Exeter</a:t>
            </a:r>
          </a:p>
        </p:txBody>
      </p:sp>
      <p:sp>
        <p:nvSpPr>
          <p:cNvPr id="2205" name="Rectangle 41"/>
          <p:cNvSpPr>
            <a:spLocks noChangeArrowheads="1"/>
          </p:cNvSpPr>
          <p:nvPr/>
        </p:nvSpPr>
        <p:spPr bwMode="auto">
          <a:xfrm>
            <a:off x="100013" y="323850"/>
            <a:ext cx="512762" cy="212725"/>
          </a:xfrm>
          <a:prstGeom prst="rect">
            <a:avLst/>
          </a:prstGeom>
          <a:solidFill>
            <a:schemeClr val="bg1"/>
          </a:solidFill>
          <a:ln w="38100" cmpd="dbl">
            <a:solidFill>
              <a:schemeClr val="tx1"/>
            </a:solidFill>
            <a:prstDash val="sysDot"/>
            <a:miter lim="800000"/>
            <a:headEnd/>
            <a:tailEnd/>
          </a:ln>
        </p:spPr>
        <p:txBody>
          <a:bodyPr wrap="none" lIns="35042" tIns="35042" rIns="35042" bIns="35042">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Toulouse</a:t>
            </a:r>
          </a:p>
        </p:txBody>
      </p:sp>
      <p:sp>
        <p:nvSpPr>
          <p:cNvPr id="2206" name="Freeform 294"/>
          <p:cNvSpPr>
            <a:spLocks/>
          </p:cNvSpPr>
          <p:nvPr/>
        </p:nvSpPr>
        <p:spPr bwMode="auto">
          <a:xfrm>
            <a:off x="5556250" y="5257800"/>
            <a:ext cx="317500" cy="211138"/>
          </a:xfrm>
          <a:custGeom>
            <a:avLst/>
            <a:gdLst>
              <a:gd name="T0" fmla="*/ 0 w 162"/>
              <a:gd name="T1" fmla="*/ 0 h 108"/>
              <a:gd name="T2" fmla="*/ 90 w 162"/>
              <a:gd name="T3" fmla="*/ 24 h 108"/>
              <a:gd name="T4" fmla="*/ 162 w 162"/>
              <a:gd name="T5" fmla="*/ 108 h 108"/>
              <a:gd name="T6" fmla="*/ 0 60000 65536"/>
              <a:gd name="T7" fmla="*/ 0 60000 65536"/>
              <a:gd name="T8" fmla="*/ 0 60000 65536"/>
              <a:gd name="T9" fmla="*/ 0 w 162"/>
              <a:gd name="T10" fmla="*/ 0 h 108"/>
              <a:gd name="T11" fmla="*/ 162 w 162"/>
              <a:gd name="T12" fmla="*/ 108 h 108"/>
            </a:gdLst>
            <a:ahLst/>
            <a:cxnLst>
              <a:cxn ang="T6">
                <a:pos x="T0" y="T1"/>
              </a:cxn>
              <a:cxn ang="T7">
                <a:pos x="T2" y="T3"/>
              </a:cxn>
              <a:cxn ang="T8">
                <a:pos x="T4" y="T5"/>
              </a:cxn>
            </a:cxnLst>
            <a:rect l="T9" t="T10" r="T11" b="T12"/>
            <a:pathLst>
              <a:path w="162" h="108">
                <a:moveTo>
                  <a:pt x="0" y="0"/>
                </a:moveTo>
                <a:cubicBezTo>
                  <a:pt x="15" y="4"/>
                  <a:pt x="63" y="6"/>
                  <a:pt x="90" y="24"/>
                </a:cubicBezTo>
                <a:cubicBezTo>
                  <a:pt x="117" y="42"/>
                  <a:pt x="147" y="90"/>
                  <a:pt x="162" y="108"/>
                </a:cubicBezTo>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207" name="Rectangle 128"/>
          <p:cNvSpPr>
            <a:spLocks noChangeArrowheads="1"/>
          </p:cNvSpPr>
          <p:nvPr/>
        </p:nvSpPr>
        <p:spPr bwMode="auto">
          <a:xfrm>
            <a:off x="4994275" y="5046663"/>
            <a:ext cx="636588" cy="227012"/>
          </a:xfrm>
          <a:prstGeom prst="rect">
            <a:avLst/>
          </a:prstGeom>
          <a:solidFill>
            <a:srgbClr val="00B0F0"/>
          </a:solidFill>
          <a:ln w="12700">
            <a:solidFill>
              <a:schemeClr val="tx1"/>
            </a:solidFill>
            <a:miter lim="800000"/>
            <a:headEnd/>
            <a:tailEnd/>
          </a:ln>
        </p:spPr>
        <p:txBody>
          <a:bodyPr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Gaberone</a:t>
            </a:r>
          </a:p>
        </p:txBody>
      </p:sp>
      <p:sp>
        <p:nvSpPr>
          <p:cNvPr id="2208" name="Rectangle 176"/>
          <p:cNvSpPr>
            <a:spLocks noChangeArrowheads="1"/>
          </p:cNvSpPr>
          <p:nvPr/>
        </p:nvSpPr>
        <p:spPr bwMode="auto">
          <a:xfrm>
            <a:off x="2413000" y="457200"/>
            <a:ext cx="520700" cy="227013"/>
          </a:xfrm>
          <a:prstGeom prst="rect">
            <a:avLst/>
          </a:prstGeom>
          <a:solidFill>
            <a:schemeClr val="bg1"/>
          </a:solidFill>
          <a:ln w="38100" cmpd="dbl">
            <a:solidFill>
              <a:schemeClr val="tx1"/>
            </a:solidFill>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Algiers</a:t>
            </a:r>
          </a:p>
        </p:txBody>
      </p:sp>
      <p:sp>
        <p:nvSpPr>
          <p:cNvPr id="2209" name="Arc 297"/>
          <p:cNvSpPr>
            <a:spLocks/>
          </p:cNvSpPr>
          <p:nvPr/>
        </p:nvSpPr>
        <p:spPr bwMode="auto">
          <a:xfrm>
            <a:off x="3305175" y="4343400"/>
            <a:ext cx="1138238" cy="204788"/>
          </a:xfrm>
          <a:custGeom>
            <a:avLst/>
            <a:gdLst>
              <a:gd name="T0" fmla="*/ 0 w 21600"/>
              <a:gd name="T1" fmla="*/ 222250 h 21600"/>
              <a:gd name="T2" fmla="*/ 1230360 w 21600"/>
              <a:gd name="T3" fmla="*/ 0 h 21600"/>
              <a:gd name="T4" fmla="*/ 1231900 w 21600"/>
              <a:gd name="T5" fmla="*/ 22225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81"/>
                  <a:pt x="9654" y="14"/>
                  <a:pt x="21573" y="0"/>
                </a:cubicBezTo>
              </a:path>
              <a:path w="21600" h="21600" stroke="0" extrusionOk="0">
                <a:moveTo>
                  <a:pt x="0" y="21600"/>
                </a:moveTo>
                <a:cubicBezTo>
                  <a:pt x="0" y="9681"/>
                  <a:pt x="9654" y="14"/>
                  <a:pt x="21573" y="0"/>
                </a:cubicBez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210" name="Arc 298"/>
          <p:cNvSpPr>
            <a:spLocks/>
          </p:cNvSpPr>
          <p:nvPr/>
        </p:nvSpPr>
        <p:spPr bwMode="auto">
          <a:xfrm rot="16200000" flipH="1">
            <a:off x="6788150" y="2338388"/>
            <a:ext cx="1616075" cy="422275"/>
          </a:xfrm>
          <a:custGeom>
            <a:avLst/>
            <a:gdLst>
              <a:gd name="T0" fmla="*/ 0 w 24874"/>
              <a:gd name="T1" fmla="*/ 457200 h 21600"/>
              <a:gd name="T2" fmla="*/ 1751013 w 24874"/>
              <a:gd name="T3" fmla="*/ 5292 h 21600"/>
              <a:gd name="T4" fmla="*/ 1520539 w 24874"/>
              <a:gd name="T5" fmla="*/ 457200 h 21600"/>
              <a:gd name="T6" fmla="*/ 0 60000 65536"/>
              <a:gd name="T7" fmla="*/ 0 60000 65536"/>
              <a:gd name="T8" fmla="*/ 0 60000 65536"/>
              <a:gd name="T9" fmla="*/ 0 w 24874"/>
              <a:gd name="T10" fmla="*/ 0 h 21600"/>
              <a:gd name="T11" fmla="*/ 24874 w 24874"/>
              <a:gd name="T12" fmla="*/ 21600 h 21600"/>
            </a:gdLst>
            <a:ahLst/>
            <a:cxnLst>
              <a:cxn ang="T6">
                <a:pos x="T0" y="T1"/>
              </a:cxn>
              <a:cxn ang="T7">
                <a:pos x="T2" y="T3"/>
              </a:cxn>
              <a:cxn ang="T8">
                <a:pos x="T4" y="T5"/>
              </a:cxn>
            </a:cxnLst>
            <a:rect l="T9" t="T10" r="T11" b="T12"/>
            <a:pathLst>
              <a:path w="24874" h="21600" fill="none" extrusionOk="0">
                <a:moveTo>
                  <a:pt x="0" y="21600"/>
                </a:moveTo>
                <a:cubicBezTo>
                  <a:pt x="0" y="9670"/>
                  <a:pt x="9670" y="0"/>
                  <a:pt x="21600" y="0"/>
                </a:cubicBezTo>
                <a:cubicBezTo>
                  <a:pt x="22696" y="0"/>
                  <a:pt x="23790" y="83"/>
                  <a:pt x="24874" y="249"/>
                </a:cubicBezTo>
              </a:path>
              <a:path w="24874" h="21600" stroke="0" extrusionOk="0">
                <a:moveTo>
                  <a:pt x="0" y="21600"/>
                </a:moveTo>
                <a:cubicBezTo>
                  <a:pt x="0" y="9670"/>
                  <a:pt x="9670" y="0"/>
                  <a:pt x="21600" y="0"/>
                </a:cubicBezTo>
                <a:cubicBezTo>
                  <a:pt x="22696" y="0"/>
                  <a:pt x="23790" y="83"/>
                  <a:pt x="24874" y="249"/>
                </a:cubicBez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211" name="Rectangle 39"/>
          <p:cNvSpPr>
            <a:spLocks noChangeArrowheads="1"/>
          </p:cNvSpPr>
          <p:nvPr/>
        </p:nvSpPr>
        <p:spPr bwMode="auto">
          <a:xfrm>
            <a:off x="7667625" y="1600200"/>
            <a:ext cx="538163" cy="227013"/>
          </a:xfrm>
          <a:prstGeom prst="rect">
            <a:avLst/>
          </a:prstGeom>
          <a:solidFill>
            <a:schemeClr val="bg1"/>
          </a:solidFill>
          <a:ln w="12700">
            <a:solidFill>
              <a:schemeClr val="tx1"/>
            </a:solidFill>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Asmara</a:t>
            </a:r>
          </a:p>
        </p:txBody>
      </p:sp>
      <p:sp>
        <p:nvSpPr>
          <p:cNvPr id="2212" name="Arc 299"/>
          <p:cNvSpPr>
            <a:spLocks/>
          </p:cNvSpPr>
          <p:nvPr/>
        </p:nvSpPr>
        <p:spPr bwMode="auto">
          <a:xfrm flipH="1">
            <a:off x="2954338" y="1951038"/>
            <a:ext cx="211137" cy="1477962"/>
          </a:xfrm>
          <a:custGeom>
            <a:avLst/>
            <a:gdLst>
              <a:gd name="T0" fmla="*/ 2455 w 21600"/>
              <a:gd name="T1" fmla="*/ 1601787 h 24758"/>
              <a:gd name="T2" fmla="*/ 227150 w 21600"/>
              <a:gd name="T3" fmla="*/ 0 h 24758"/>
              <a:gd name="T4" fmla="*/ 228600 w 21600"/>
              <a:gd name="T5" fmla="*/ 1397472 h 24758"/>
              <a:gd name="T6" fmla="*/ 0 60000 65536"/>
              <a:gd name="T7" fmla="*/ 0 60000 65536"/>
              <a:gd name="T8" fmla="*/ 0 60000 65536"/>
              <a:gd name="T9" fmla="*/ 0 w 21600"/>
              <a:gd name="T10" fmla="*/ 0 h 24758"/>
              <a:gd name="T11" fmla="*/ 21600 w 21600"/>
              <a:gd name="T12" fmla="*/ 24758 h 24758"/>
            </a:gdLst>
            <a:ahLst/>
            <a:cxnLst>
              <a:cxn ang="T6">
                <a:pos x="T0" y="T1"/>
              </a:cxn>
              <a:cxn ang="T7">
                <a:pos x="T2" y="T3"/>
              </a:cxn>
              <a:cxn ang="T8">
                <a:pos x="T4" y="T5"/>
              </a:cxn>
            </a:cxnLst>
            <a:rect l="T9" t="T10" r="T11" b="T12"/>
            <a:pathLst>
              <a:path w="21600" h="24758" fill="none" extrusionOk="0">
                <a:moveTo>
                  <a:pt x="232" y="24757"/>
                </a:moveTo>
                <a:cubicBezTo>
                  <a:pt x="77" y="23712"/>
                  <a:pt x="0" y="22656"/>
                  <a:pt x="0" y="21600"/>
                </a:cubicBezTo>
                <a:cubicBezTo>
                  <a:pt x="-1" y="9724"/>
                  <a:pt x="9587" y="75"/>
                  <a:pt x="21463" y="0"/>
                </a:cubicBezTo>
              </a:path>
              <a:path w="21600" h="24758" stroke="0" extrusionOk="0">
                <a:moveTo>
                  <a:pt x="232" y="24757"/>
                </a:moveTo>
                <a:cubicBezTo>
                  <a:pt x="77" y="23712"/>
                  <a:pt x="0" y="22656"/>
                  <a:pt x="0" y="21600"/>
                </a:cubicBezTo>
                <a:cubicBezTo>
                  <a:pt x="-1" y="9724"/>
                  <a:pt x="9587" y="75"/>
                  <a:pt x="21463" y="0"/>
                </a:cubicBez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213" name="Rectangle 34"/>
          <p:cNvSpPr>
            <a:spLocks noChangeArrowheads="1"/>
          </p:cNvSpPr>
          <p:nvPr/>
        </p:nvSpPr>
        <p:spPr bwMode="auto">
          <a:xfrm>
            <a:off x="2881313" y="3352800"/>
            <a:ext cx="444500" cy="227013"/>
          </a:xfrm>
          <a:prstGeom prst="rect">
            <a:avLst/>
          </a:prstGeom>
          <a:solidFill>
            <a:schemeClr val="bg1"/>
          </a:solidFill>
          <a:ln w="12700">
            <a:solidFill>
              <a:schemeClr val="tx1"/>
            </a:solidFill>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Lome</a:t>
            </a:r>
          </a:p>
        </p:txBody>
      </p:sp>
      <p:sp>
        <p:nvSpPr>
          <p:cNvPr id="2214" name="Freeform 302"/>
          <p:cNvSpPr>
            <a:spLocks/>
          </p:cNvSpPr>
          <p:nvPr/>
        </p:nvSpPr>
        <p:spPr bwMode="auto">
          <a:xfrm>
            <a:off x="2954338" y="287338"/>
            <a:ext cx="5802312" cy="750887"/>
          </a:xfrm>
          <a:custGeom>
            <a:avLst/>
            <a:gdLst>
              <a:gd name="T0" fmla="*/ 0 w 3960"/>
              <a:gd name="T1" fmla="*/ 128 h 512"/>
              <a:gd name="T2" fmla="*/ 1008 w 3960"/>
              <a:gd name="T3" fmla="*/ 32 h 512"/>
              <a:gd name="T4" fmla="*/ 2928 w 3960"/>
              <a:gd name="T5" fmla="*/ 32 h 512"/>
              <a:gd name="T6" fmla="*/ 3792 w 3960"/>
              <a:gd name="T7" fmla="*/ 224 h 512"/>
              <a:gd name="T8" fmla="*/ 3936 w 3960"/>
              <a:gd name="T9" fmla="*/ 512 h 512"/>
              <a:gd name="T10" fmla="*/ 0 60000 65536"/>
              <a:gd name="T11" fmla="*/ 0 60000 65536"/>
              <a:gd name="T12" fmla="*/ 0 60000 65536"/>
              <a:gd name="T13" fmla="*/ 0 60000 65536"/>
              <a:gd name="T14" fmla="*/ 0 60000 65536"/>
              <a:gd name="T15" fmla="*/ 0 w 3960"/>
              <a:gd name="T16" fmla="*/ 0 h 512"/>
              <a:gd name="T17" fmla="*/ 3960 w 3960"/>
              <a:gd name="T18" fmla="*/ 512 h 512"/>
            </a:gdLst>
            <a:ahLst/>
            <a:cxnLst>
              <a:cxn ang="T10">
                <a:pos x="T0" y="T1"/>
              </a:cxn>
              <a:cxn ang="T11">
                <a:pos x="T2" y="T3"/>
              </a:cxn>
              <a:cxn ang="T12">
                <a:pos x="T4" y="T5"/>
              </a:cxn>
              <a:cxn ang="T13">
                <a:pos x="T6" y="T7"/>
              </a:cxn>
              <a:cxn ang="T14">
                <a:pos x="T8" y="T9"/>
              </a:cxn>
            </a:cxnLst>
            <a:rect l="T15" t="T16" r="T17" b="T18"/>
            <a:pathLst>
              <a:path w="3960" h="512">
                <a:moveTo>
                  <a:pt x="0" y="128"/>
                </a:moveTo>
                <a:cubicBezTo>
                  <a:pt x="260" y="88"/>
                  <a:pt x="520" y="48"/>
                  <a:pt x="1008" y="32"/>
                </a:cubicBezTo>
                <a:cubicBezTo>
                  <a:pt x="1496" y="16"/>
                  <a:pt x="2464" y="0"/>
                  <a:pt x="2928" y="32"/>
                </a:cubicBezTo>
                <a:cubicBezTo>
                  <a:pt x="3392" y="64"/>
                  <a:pt x="3624" y="144"/>
                  <a:pt x="3792" y="224"/>
                </a:cubicBezTo>
                <a:cubicBezTo>
                  <a:pt x="3960" y="304"/>
                  <a:pt x="3912" y="464"/>
                  <a:pt x="3936" y="512"/>
                </a:cubicBezTo>
              </a:path>
            </a:pathLst>
          </a:custGeom>
          <a:noFill/>
          <a:ln w="12700">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215" name="Freeform 303"/>
          <p:cNvSpPr>
            <a:spLocks/>
          </p:cNvSpPr>
          <p:nvPr/>
        </p:nvSpPr>
        <p:spPr bwMode="auto">
          <a:xfrm>
            <a:off x="3057525" y="1530350"/>
            <a:ext cx="2006600" cy="225425"/>
          </a:xfrm>
          <a:custGeom>
            <a:avLst/>
            <a:gdLst>
              <a:gd name="T0" fmla="*/ 31 w 1369"/>
              <a:gd name="T1" fmla="*/ 154 h 154"/>
              <a:gd name="T2" fmla="*/ 223 w 1369"/>
              <a:gd name="T3" fmla="*/ 64 h 154"/>
              <a:gd name="T4" fmla="*/ 1369 w 1369"/>
              <a:gd name="T5" fmla="*/ 0 h 154"/>
              <a:gd name="T6" fmla="*/ 0 60000 65536"/>
              <a:gd name="T7" fmla="*/ 0 60000 65536"/>
              <a:gd name="T8" fmla="*/ 0 60000 65536"/>
              <a:gd name="T9" fmla="*/ 0 w 1369"/>
              <a:gd name="T10" fmla="*/ 0 h 154"/>
              <a:gd name="T11" fmla="*/ 1369 w 1369"/>
              <a:gd name="T12" fmla="*/ 154 h 154"/>
            </a:gdLst>
            <a:ahLst/>
            <a:cxnLst>
              <a:cxn ang="T6">
                <a:pos x="T0" y="T1"/>
              </a:cxn>
              <a:cxn ang="T7">
                <a:pos x="T2" y="T3"/>
              </a:cxn>
              <a:cxn ang="T8">
                <a:pos x="T4" y="T5"/>
              </a:cxn>
            </a:cxnLst>
            <a:rect l="T9" t="T10" r="T11" b="T12"/>
            <a:pathLst>
              <a:path w="1369" h="154">
                <a:moveTo>
                  <a:pt x="31" y="154"/>
                </a:moveTo>
                <a:cubicBezTo>
                  <a:pt x="63" y="139"/>
                  <a:pt x="0" y="90"/>
                  <a:pt x="223" y="64"/>
                </a:cubicBezTo>
                <a:cubicBezTo>
                  <a:pt x="446" y="38"/>
                  <a:pt x="1130" y="13"/>
                  <a:pt x="1369" y="0"/>
                </a:cubicBezTo>
              </a:path>
            </a:pathLst>
          </a:custGeom>
          <a:noFill/>
          <a:ln w="12700">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216" name="Rectangle 161"/>
          <p:cNvSpPr>
            <a:spLocks noChangeArrowheads="1"/>
          </p:cNvSpPr>
          <p:nvPr/>
        </p:nvSpPr>
        <p:spPr bwMode="auto">
          <a:xfrm>
            <a:off x="4852988" y="1389063"/>
            <a:ext cx="612775" cy="227012"/>
          </a:xfrm>
          <a:prstGeom prst="rect">
            <a:avLst/>
          </a:prstGeom>
          <a:solidFill>
            <a:schemeClr val="bg1"/>
          </a:solidFill>
          <a:ln w="38100" cmpd="dbl">
            <a:solidFill>
              <a:schemeClr val="tx1"/>
            </a:solidFill>
            <a:prstDash val="sysDot"/>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Toulouse</a:t>
            </a:r>
          </a:p>
        </p:txBody>
      </p:sp>
      <p:sp>
        <p:nvSpPr>
          <p:cNvPr id="2217" name="Rectangle 133"/>
          <p:cNvSpPr>
            <a:spLocks noChangeArrowheads="1"/>
          </p:cNvSpPr>
          <p:nvPr/>
        </p:nvSpPr>
        <p:spPr bwMode="auto">
          <a:xfrm>
            <a:off x="4394200" y="4114800"/>
            <a:ext cx="714375" cy="227013"/>
          </a:xfrm>
          <a:prstGeom prst="rect">
            <a:avLst/>
          </a:prstGeom>
          <a:solidFill>
            <a:schemeClr val="bg1"/>
          </a:solidFill>
          <a:ln w="38100" cmpd="dbl">
            <a:solidFill>
              <a:schemeClr val="tx1"/>
            </a:solidFill>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Brazzaville</a:t>
            </a:r>
          </a:p>
        </p:txBody>
      </p:sp>
      <p:sp>
        <p:nvSpPr>
          <p:cNvPr id="2218" name="Freeform 304"/>
          <p:cNvSpPr>
            <a:spLocks/>
          </p:cNvSpPr>
          <p:nvPr/>
        </p:nvSpPr>
        <p:spPr bwMode="auto">
          <a:xfrm>
            <a:off x="363538" y="1952625"/>
            <a:ext cx="7315200" cy="4006850"/>
          </a:xfrm>
          <a:custGeom>
            <a:avLst/>
            <a:gdLst>
              <a:gd name="T0" fmla="*/ 4992 w 4992"/>
              <a:gd name="T1" fmla="*/ 2432 h 2735"/>
              <a:gd name="T2" fmla="*/ 4744 w 4992"/>
              <a:gd name="T3" fmla="*/ 2676 h 2735"/>
              <a:gd name="T4" fmla="*/ 3892 w 4992"/>
              <a:gd name="T5" fmla="*/ 2718 h 2735"/>
              <a:gd name="T6" fmla="*/ 2950 w 4992"/>
              <a:gd name="T7" fmla="*/ 2706 h 2735"/>
              <a:gd name="T8" fmla="*/ 1336 w 4992"/>
              <a:gd name="T9" fmla="*/ 2544 h 2735"/>
              <a:gd name="T10" fmla="*/ 520 w 4992"/>
              <a:gd name="T11" fmla="*/ 2064 h 2735"/>
              <a:gd name="T12" fmla="*/ 80 w 4992"/>
              <a:gd name="T13" fmla="*/ 1040 h 2735"/>
              <a:gd name="T14" fmla="*/ 40 w 4992"/>
              <a:gd name="T15" fmla="*/ 0 h 2735"/>
              <a:gd name="T16" fmla="*/ 0 60000 65536"/>
              <a:gd name="T17" fmla="*/ 0 60000 65536"/>
              <a:gd name="T18" fmla="*/ 0 60000 65536"/>
              <a:gd name="T19" fmla="*/ 0 60000 65536"/>
              <a:gd name="T20" fmla="*/ 0 60000 65536"/>
              <a:gd name="T21" fmla="*/ 0 60000 65536"/>
              <a:gd name="T22" fmla="*/ 0 60000 65536"/>
              <a:gd name="T23" fmla="*/ 0 60000 65536"/>
              <a:gd name="T24" fmla="*/ 0 w 4992"/>
              <a:gd name="T25" fmla="*/ 0 h 2735"/>
              <a:gd name="T26" fmla="*/ 4992 w 4992"/>
              <a:gd name="T27" fmla="*/ 2735 h 273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992" h="2735">
                <a:moveTo>
                  <a:pt x="4992" y="2432"/>
                </a:moveTo>
                <a:cubicBezTo>
                  <a:pt x="4951" y="2473"/>
                  <a:pt x="4927" y="2628"/>
                  <a:pt x="4744" y="2676"/>
                </a:cubicBezTo>
                <a:cubicBezTo>
                  <a:pt x="4561" y="2724"/>
                  <a:pt x="4191" y="2713"/>
                  <a:pt x="3892" y="2718"/>
                </a:cubicBezTo>
                <a:cubicBezTo>
                  <a:pt x="3593" y="2723"/>
                  <a:pt x="3376" y="2735"/>
                  <a:pt x="2950" y="2706"/>
                </a:cubicBezTo>
                <a:cubicBezTo>
                  <a:pt x="2524" y="2677"/>
                  <a:pt x="1741" y="2651"/>
                  <a:pt x="1336" y="2544"/>
                </a:cubicBezTo>
                <a:cubicBezTo>
                  <a:pt x="931" y="2437"/>
                  <a:pt x="729" y="2315"/>
                  <a:pt x="520" y="2064"/>
                </a:cubicBezTo>
                <a:cubicBezTo>
                  <a:pt x="311" y="1813"/>
                  <a:pt x="160" y="1384"/>
                  <a:pt x="80" y="1040"/>
                </a:cubicBezTo>
                <a:cubicBezTo>
                  <a:pt x="0" y="696"/>
                  <a:pt x="48" y="217"/>
                  <a:pt x="40" y="0"/>
                </a:cubicBezTo>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219" name="Rectangle 178"/>
          <p:cNvSpPr>
            <a:spLocks noChangeArrowheads="1"/>
          </p:cNvSpPr>
          <p:nvPr/>
        </p:nvSpPr>
        <p:spPr bwMode="auto">
          <a:xfrm>
            <a:off x="7433469" y="5380748"/>
            <a:ext cx="747712" cy="212725"/>
          </a:xfrm>
          <a:prstGeom prst="rect">
            <a:avLst/>
          </a:prstGeom>
          <a:noFill/>
          <a:ln w="12700">
            <a:solidFill>
              <a:schemeClr val="tx1"/>
            </a:solidFill>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831" dirty="0" smtClean="0"/>
              <a:t>Antananarivo</a:t>
            </a:r>
          </a:p>
        </p:txBody>
      </p:sp>
      <p:sp>
        <p:nvSpPr>
          <p:cNvPr id="2220" name="Freeform 306"/>
          <p:cNvSpPr>
            <a:spLocks/>
          </p:cNvSpPr>
          <p:nvPr/>
        </p:nvSpPr>
        <p:spPr bwMode="auto">
          <a:xfrm>
            <a:off x="6307138" y="4816475"/>
            <a:ext cx="2085975" cy="663575"/>
          </a:xfrm>
          <a:custGeom>
            <a:avLst/>
            <a:gdLst>
              <a:gd name="T0" fmla="*/ 0 w 1424"/>
              <a:gd name="T1" fmla="*/ 453 h 453"/>
              <a:gd name="T2" fmla="*/ 216 w 1424"/>
              <a:gd name="T3" fmla="*/ 333 h 453"/>
              <a:gd name="T4" fmla="*/ 568 w 1424"/>
              <a:gd name="T5" fmla="*/ 269 h 453"/>
              <a:gd name="T6" fmla="*/ 792 w 1424"/>
              <a:gd name="T7" fmla="*/ 37 h 453"/>
              <a:gd name="T8" fmla="*/ 1264 w 1424"/>
              <a:gd name="T9" fmla="*/ 45 h 453"/>
              <a:gd name="T10" fmla="*/ 1424 w 1424"/>
              <a:gd name="T11" fmla="*/ 183 h 453"/>
              <a:gd name="T12" fmla="*/ 0 60000 65536"/>
              <a:gd name="T13" fmla="*/ 0 60000 65536"/>
              <a:gd name="T14" fmla="*/ 0 60000 65536"/>
              <a:gd name="T15" fmla="*/ 0 60000 65536"/>
              <a:gd name="T16" fmla="*/ 0 60000 65536"/>
              <a:gd name="T17" fmla="*/ 0 60000 65536"/>
              <a:gd name="T18" fmla="*/ 0 w 1424"/>
              <a:gd name="T19" fmla="*/ 0 h 453"/>
              <a:gd name="T20" fmla="*/ 1424 w 1424"/>
              <a:gd name="T21" fmla="*/ 453 h 453"/>
            </a:gdLst>
            <a:ahLst/>
            <a:cxnLst>
              <a:cxn ang="T12">
                <a:pos x="T0" y="T1"/>
              </a:cxn>
              <a:cxn ang="T13">
                <a:pos x="T2" y="T3"/>
              </a:cxn>
              <a:cxn ang="T14">
                <a:pos x="T4" y="T5"/>
              </a:cxn>
              <a:cxn ang="T15">
                <a:pos x="T6" y="T7"/>
              </a:cxn>
              <a:cxn ang="T16">
                <a:pos x="T8" y="T9"/>
              </a:cxn>
              <a:cxn ang="T17">
                <a:pos x="T10" y="T11"/>
              </a:cxn>
            </a:cxnLst>
            <a:rect l="T18" t="T19" r="T20" b="T21"/>
            <a:pathLst>
              <a:path w="1424" h="453">
                <a:moveTo>
                  <a:pt x="0" y="453"/>
                </a:moveTo>
                <a:cubicBezTo>
                  <a:pt x="36" y="433"/>
                  <a:pt x="121" y="364"/>
                  <a:pt x="216" y="333"/>
                </a:cubicBezTo>
                <a:cubicBezTo>
                  <a:pt x="311" y="302"/>
                  <a:pt x="472" y="318"/>
                  <a:pt x="568" y="269"/>
                </a:cubicBezTo>
                <a:cubicBezTo>
                  <a:pt x="664" y="220"/>
                  <a:pt x="676" y="74"/>
                  <a:pt x="792" y="37"/>
                </a:cubicBezTo>
                <a:cubicBezTo>
                  <a:pt x="908" y="0"/>
                  <a:pt x="1159" y="21"/>
                  <a:pt x="1264" y="45"/>
                </a:cubicBezTo>
                <a:cubicBezTo>
                  <a:pt x="1369" y="69"/>
                  <a:pt x="1391" y="154"/>
                  <a:pt x="1424" y="183"/>
                </a:cubicBezTo>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panose="02020603050405020304" pitchFamily="18" charset="0"/>
              </a:defRPr>
            </a:lvl1pPr>
            <a:lvl2pPr marL="742950" indent="-285750">
              <a:defRPr sz="1000">
                <a:solidFill>
                  <a:schemeClr val="tx1"/>
                </a:solidFill>
                <a:latin typeface="Times New Roman" panose="02020603050405020304" pitchFamily="18" charset="0"/>
              </a:defRPr>
            </a:lvl2pPr>
            <a:lvl3pPr marL="1143000" indent="-228600">
              <a:defRPr sz="1000">
                <a:solidFill>
                  <a:schemeClr val="tx1"/>
                </a:solidFill>
                <a:latin typeface="Times New Roman" panose="02020603050405020304" pitchFamily="18" charset="0"/>
              </a:defRPr>
            </a:lvl3pPr>
            <a:lvl4pPr marL="1600200" indent="-228600">
              <a:defRPr sz="1000">
                <a:solidFill>
                  <a:schemeClr val="tx1"/>
                </a:solidFill>
                <a:latin typeface="Times New Roman" panose="02020603050405020304" pitchFamily="18" charset="0"/>
              </a:defRPr>
            </a:lvl4pPr>
            <a:lvl5pPr marL="2057400" indent="-228600">
              <a:defRPr sz="1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endParaRPr lang="en-US" sz="923" dirty="0" smtClean="0"/>
          </a:p>
        </p:txBody>
      </p:sp>
      <p:sp>
        <p:nvSpPr>
          <p:cNvPr id="2221" name="Rectangle 121"/>
          <p:cNvSpPr>
            <a:spLocks noChangeArrowheads="1"/>
          </p:cNvSpPr>
          <p:nvPr/>
        </p:nvSpPr>
        <p:spPr bwMode="auto">
          <a:xfrm>
            <a:off x="8291513" y="4970463"/>
            <a:ext cx="574675" cy="227012"/>
          </a:xfrm>
          <a:prstGeom prst="rect">
            <a:avLst/>
          </a:prstGeom>
          <a:solidFill>
            <a:srgbClr val="00B0F0"/>
          </a:solidFill>
          <a:ln w="12700">
            <a:solidFill>
              <a:schemeClr val="tx1"/>
            </a:solidFill>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St Denis</a:t>
            </a:r>
          </a:p>
        </p:txBody>
      </p:sp>
      <p:sp>
        <p:nvSpPr>
          <p:cNvPr id="2222" name="Rectangle 115"/>
          <p:cNvSpPr>
            <a:spLocks noChangeArrowheads="1"/>
          </p:cNvSpPr>
          <p:nvPr/>
        </p:nvSpPr>
        <p:spPr bwMode="auto">
          <a:xfrm>
            <a:off x="5842000" y="5451475"/>
            <a:ext cx="549275" cy="227013"/>
          </a:xfrm>
          <a:prstGeom prst="rect">
            <a:avLst/>
          </a:prstGeom>
          <a:solidFill>
            <a:srgbClr val="FFEFBD"/>
          </a:solidFill>
          <a:ln w="38100" cmpd="dbl">
            <a:solidFill>
              <a:schemeClr val="tx1"/>
            </a:solidFill>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Pretoria</a:t>
            </a:r>
          </a:p>
        </p:txBody>
      </p:sp>
      <p:sp>
        <p:nvSpPr>
          <p:cNvPr id="2223" name="Rectangle 36"/>
          <p:cNvSpPr>
            <a:spLocks noChangeArrowheads="1"/>
          </p:cNvSpPr>
          <p:nvPr/>
        </p:nvSpPr>
        <p:spPr bwMode="auto">
          <a:xfrm>
            <a:off x="7948613" y="3006725"/>
            <a:ext cx="731837" cy="227013"/>
          </a:xfrm>
          <a:prstGeom prst="rect">
            <a:avLst/>
          </a:prstGeom>
          <a:solidFill>
            <a:schemeClr val="bg1"/>
          </a:solidFill>
          <a:ln w="12700">
            <a:solidFill>
              <a:schemeClr val="tx1"/>
            </a:solidFill>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Mogadiscio</a:t>
            </a:r>
          </a:p>
        </p:txBody>
      </p:sp>
      <p:sp>
        <p:nvSpPr>
          <p:cNvPr id="2224" name="Line 309"/>
          <p:cNvSpPr>
            <a:spLocks noChangeShapeType="1"/>
          </p:cNvSpPr>
          <p:nvPr/>
        </p:nvSpPr>
        <p:spPr bwMode="auto">
          <a:xfrm flipV="1">
            <a:off x="844550" y="1811338"/>
            <a:ext cx="189865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a:defRPr/>
            </a:pPr>
            <a:endParaRPr lang="en-ZA" sz="1292" dirty="0"/>
          </a:p>
        </p:txBody>
      </p:sp>
      <p:sp>
        <p:nvSpPr>
          <p:cNvPr id="2225" name="Rectangle 141"/>
          <p:cNvSpPr>
            <a:spLocks noChangeArrowheads="1"/>
          </p:cNvSpPr>
          <p:nvPr/>
        </p:nvSpPr>
        <p:spPr bwMode="auto">
          <a:xfrm>
            <a:off x="2717800" y="1724025"/>
            <a:ext cx="546100" cy="225425"/>
          </a:xfrm>
          <a:prstGeom prst="rect">
            <a:avLst/>
          </a:prstGeom>
          <a:solidFill>
            <a:schemeClr val="bg1"/>
          </a:solidFill>
          <a:ln w="38100" cmpd="dbl">
            <a:solidFill>
              <a:schemeClr val="tx1"/>
            </a:solidFill>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Niamey</a:t>
            </a:r>
          </a:p>
        </p:txBody>
      </p:sp>
      <p:sp>
        <p:nvSpPr>
          <p:cNvPr id="2226" name="Rectangle 140"/>
          <p:cNvSpPr>
            <a:spLocks noChangeArrowheads="1"/>
          </p:cNvSpPr>
          <p:nvPr/>
        </p:nvSpPr>
        <p:spPr bwMode="auto">
          <a:xfrm>
            <a:off x="355600" y="1724025"/>
            <a:ext cx="460375" cy="225425"/>
          </a:xfrm>
          <a:prstGeom prst="rect">
            <a:avLst/>
          </a:prstGeom>
          <a:solidFill>
            <a:schemeClr val="bg1"/>
          </a:solidFill>
          <a:ln w="38100" cmpd="dbl">
            <a:solidFill>
              <a:schemeClr val="tx1"/>
            </a:solidFill>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Dakar</a:t>
            </a:r>
          </a:p>
        </p:txBody>
      </p:sp>
      <p:sp>
        <p:nvSpPr>
          <p:cNvPr id="2227" name="Rectangle 267"/>
          <p:cNvSpPr>
            <a:spLocks noChangeArrowheads="1"/>
          </p:cNvSpPr>
          <p:nvPr/>
        </p:nvSpPr>
        <p:spPr bwMode="auto">
          <a:xfrm>
            <a:off x="7061200" y="3270250"/>
            <a:ext cx="534988" cy="227013"/>
          </a:xfrm>
          <a:prstGeom prst="rect">
            <a:avLst/>
          </a:prstGeom>
          <a:solidFill>
            <a:srgbClr val="FFEFBD"/>
          </a:solidFill>
          <a:ln w="38100" cmpd="dbl">
            <a:solidFill>
              <a:schemeClr val="tx1"/>
            </a:solidFill>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Nairobi</a:t>
            </a:r>
          </a:p>
        </p:txBody>
      </p:sp>
      <p:sp>
        <p:nvSpPr>
          <p:cNvPr id="2228" name="Rectangle 132"/>
          <p:cNvSpPr>
            <a:spLocks noChangeArrowheads="1"/>
          </p:cNvSpPr>
          <p:nvPr/>
        </p:nvSpPr>
        <p:spPr bwMode="auto">
          <a:xfrm>
            <a:off x="8229600" y="3709988"/>
            <a:ext cx="679450" cy="227012"/>
          </a:xfrm>
          <a:prstGeom prst="rect">
            <a:avLst/>
          </a:prstGeom>
          <a:solidFill>
            <a:schemeClr val="bg1"/>
          </a:solidFill>
          <a:ln w="12700">
            <a:solidFill>
              <a:schemeClr val="tx1"/>
            </a:solidFill>
            <a:miter lim="800000"/>
            <a:headEnd/>
            <a:tailEnd/>
          </a:ln>
        </p:spPr>
        <p:txBody>
          <a:bodyPr wrap="none" lIns="84099" tIns="42049" rIns="84099" bIns="42049">
            <a:spAutoFit/>
          </a:bodyPr>
          <a:lstStyle>
            <a:lvl1pPr defTabSz="757238">
              <a:defRPr sz="1000">
                <a:solidFill>
                  <a:schemeClr val="tx1"/>
                </a:solidFill>
                <a:latin typeface="Times New Roman" panose="02020603050405020304" pitchFamily="18" charset="0"/>
              </a:defRPr>
            </a:lvl1pPr>
            <a:lvl2pPr marL="742950" indent="-285750" defTabSz="757238">
              <a:defRPr sz="1000">
                <a:solidFill>
                  <a:schemeClr val="tx1"/>
                </a:solidFill>
                <a:latin typeface="Times New Roman" panose="02020603050405020304" pitchFamily="18" charset="0"/>
              </a:defRPr>
            </a:lvl2pPr>
            <a:lvl3pPr marL="1143000" indent="-228600" defTabSz="757238">
              <a:defRPr sz="1000">
                <a:solidFill>
                  <a:schemeClr val="tx1"/>
                </a:solidFill>
                <a:latin typeface="Times New Roman" panose="02020603050405020304" pitchFamily="18" charset="0"/>
              </a:defRPr>
            </a:lvl3pPr>
            <a:lvl4pPr marL="1600200" indent="-228600" defTabSz="757238">
              <a:defRPr sz="1000">
                <a:solidFill>
                  <a:schemeClr val="tx1"/>
                </a:solidFill>
                <a:latin typeface="Times New Roman" panose="02020603050405020304" pitchFamily="18" charset="0"/>
              </a:defRPr>
            </a:lvl4pPr>
            <a:lvl5pPr marL="2057400" indent="-228600" defTabSz="757238">
              <a:defRPr sz="1000">
                <a:solidFill>
                  <a:schemeClr val="tx1"/>
                </a:solidFill>
                <a:latin typeface="Times New Roman" panose="02020603050405020304" pitchFamily="18" charset="0"/>
              </a:defRPr>
            </a:lvl5pPr>
            <a:lvl6pPr marL="2514600" indent="-228600" defTabSz="757238" eaLnBrk="0" fontAlgn="base" hangingPunct="0">
              <a:spcBef>
                <a:spcPct val="0"/>
              </a:spcBef>
              <a:spcAft>
                <a:spcPct val="0"/>
              </a:spcAft>
              <a:defRPr sz="1000">
                <a:solidFill>
                  <a:schemeClr val="tx1"/>
                </a:solidFill>
                <a:latin typeface="Times New Roman" panose="02020603050405020304" pitchFamily="18" charset="0"/>
              </a:defRPr>
            </a:lvl6pPr>
            <a:lvl7pPr marL="2971800" indent="-228600" defTabSz="757238" eaLnBrk="0" fontAlgn="base" hangingPunct="0">
              <a:spcBef>
                <a:spcPct val="0"/>
              </a:spcBef>
              <a:spcAft>
                <a:spcPct val="0"/>
              </a:spcAft>
              <a:defRPr sz="1000">
                <a:solidFill>
                  <a:schemeClr val="tx1"/>
                </a:solidFill>
                <a:latin typeface="Times New Roman" panose="02020603050405020304" pitchFamily="18" charset="0"/>
              </a:defRPr>
            </a:lvl7pPr>
            <a:lvl8pPr marL="3429000" indent="-228600" defTabSz="757238" eaLnBrk="0" fontAlgn="base" hangingPunct="0">
              <a:spcBef>
                <a:spcPct val="0"/>
              </a:spcBef>
              <a:spcAft>
                <a:spcPct val="0"/>
              </a:spcAft>
              <a:defRPr sz="1000">
                <a:solidFill>
                  <a:schemeClr val="tx1"/>
                </a:solidFill>
                <a:latin typeface="Times New Roman" panose="02020603050405020304" pitchFamily="18" charset="0"/>
              </a:defRPr>
            </a:lvl8pPr>
            <a:lvl9pPr marL="3886200" indent="-228600" defTabSz="757238" eaLnBrk="0" fontAlgn="base" hangingPunct="0">
              <a:spcBef>
                <a:spcPct val="0"/>
              </a:spcBef>
              <a:spcAft>
                <a:spcPct val="0"/>
              </a:spcAft>
              <a:defRPr sz="1000">
                <a:solidFill>
                  <a:schemeClr val="tx1"/>
                </a:solidFill>
                <a:latin typeface="Times New Roman" panose="02020603050405020304" pitchFamily="18" charset="0"/>
              </a:defRPr>
            </a:lvl9pPr>
          </a:lstStyle>
          <a:p>
            <a:pPr>
              <a:defRPr/>
            </a:pPr>
            <a:r>
              <a:rPr lang="en-GB" sz="923" dirty="0" smtClean="0"/>
              <a:t>Seychelles</a:t>
            </a:r>
          </a:p>
        </p:txBody>
      </p:sp>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idx="4294967295"/>
          </p:nvPr>
        </p:nvSpPr>
        <p:spPr>
          <a:xfrm>
            <a:off x="457200" y="274638"/>
            <a:ext cx="8229600" cy="572385"/>
          </a:xfrm>
          <a:solidFill>
            <a:schemeClr val="accent2"/>
          </a:solidFill>
        </p:spPr>
        <p:txBody>
          <a:bodyPr/>
          <a:lstStyle/>
          <a:p>
            <a:pPr eaLnBrk="1" hangingPunct="1"/>
            <a:r>
              <a:rPr lang="en-US" altLang="en-US" sz="2400" b="1" dirty="0">
                <a:solidFill>
                  <a:srgbClr val="FFFFFF"/>
                </a:solidFill>
                <a:latin typeface="Calibri" panose="020F0502020204030204" pitchFamily="34" charset="0"/>
                <a:cs typeface="Arial" panose="020B0604020202020204" pitchFamily="34" charset="0"/>
              </a:rPr>
              <a:t>Benefits for the RA 1 WMO community GISC Pretoria</a:t>
            </a:r>
            <a:endParaRPr lang="en-ZA" altLang="en-US" sz="2400" b="1" dirty="0">
              <a:solidFill>
                <a:srgbClr val="FFFFFF"/>
              </a:solidFill>
              <a:latin typeface="Calibri" panose="020F0502020204030204" pitchFamily="34" charset="0"/>
              <a:cs typeface="Arial" panose="020B0604020202020204" pitchFamily="34" charset="0"/>
            </a:endParaRPr>
          </a:p>
        </p:txBody>
      </p:sp>
      <p:sp>
        <p:nvSpPr>
          <p:cNvPr id="13315" name="Content Placeholder 2"/>
          <p:cNvSpPr>
            <a:spLocks noGrp="1"/>
          </p:cNvSpPr>
          <p:nvPr>
            <p:ph idx="4294967295"/>
          </p:nvPr>
        </p:nvSpPr>
        <p:spPr/>
        <p:txBody>
          <a:bodyPr/>
          <a:lstStyle/>
          <a:p>
            <a:pPr marL="720000" eaLnBrk="1" hangingPunct="1">
              <a:lnSpc>
                <a:spcPct val="150000"/>
              </a:lnSpc>
              <a:spcBef>
                <a:spcPts val="0"/>
              </a:spcBef>
              <a:defRPr/>
            </a:pPr>
            <a:r>
              <a:rPr lang="en-US" altLang="en-US" sz="2400" dirty="0" smtClean="0"/>
              <a:t>Pretoria has been the RTH for Southern RA 1 Sub-region for many years</a:t>
            </a:r>
          </a:p>
          <a:p>
            <a:pPr marL="720000" eaLnBrk="1" hangingPunct="1">
              <a:lnSpc>
                <a:spcPct val="150000"/>
              </a:lnSpc>
              <a:spcBef>
                <a:spcPts val="0"/>
              </a:spcBef>
              <a:defRPr/>
            </a:pPr>
            <a:r>
              <a:rPr lang="en-US" altLang="en-US" sz="2400" dirty="0" smtClean="0"/>
              <a:t>WIS allows for a push-pull mechanism which overrides the current RTH push only system limitations</a:t>
            </a:r>
          </a:p>
          <a:p>
            <a:pPr marL="720000" eaLnBrk="1" hangingPunct="1">
              <a:lnSpc>
                <a:spcPct val="150000"/>
              </a:lnSpc>
              <a:spcBef>
                <a:spcPts val="0"/>
              </a:spcBef>
              <a:defRPr/>
            </a:pPr>
            <a:r>
              <a:rPr lang="en-US" altLang="en-US" sz="2400" dirty="0" smtClean="0"/>
              <a:t>NC will be able to access data from sources that would have been hidden the past </a:t>
            </a:r>
          </a:p>
          <a:p>
            <a:pPr marL="0" indent="0" eaLnBrk="1" hangingPunct="1">
              <a:buFontTx/>
              <a:buNone/>
              <a:defRPr/>
            </a:pPr>
            <a:endParaRPr lang="en-US" altLang="en-US" dirty="0" smtClean="0">
              <a:solidFill>
                <a:srgbClr val="0033CC"/>
              </a:solidFill>
            </a:endParaRPr>
          </a:p>
          <a:p>
            <a:pPr eaLnBrk="1" hangingPunct="1">
              <a:defRPr/>
            </a:pPr>
            <a:endParaRPr lang="en-ZA" altLang="en-US" dirty="0" smtClean="0">
              <a:solidFill>
                <a:srgbClr val="0033CC"/>
              </a:solidFill>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idx="4294967295"/>
          </p:nvPr>
        </p:nvSpPr>
        <p:spPr>
          <a:xfrm>
            <a:off x="457200" y="274638"/>
            <a:ext cx="8229600" cy="707139"/>
          </a:xfrm>
          <a:solidFill>
            <a:schemeClr val="accent2"/>
          </a:solidFill>
        </p:spPr>
        <p:txBody>
          <a:bodyPr/>
          <a:lstStyle/>
          <a:p>
            <a:r>
              <a:rPr lang="en-US" altLang="en-US" sz="2400" b="1" dirty="0">
                <a:solidFill>
                  <a:srgbClr val="FFFFFF"/>
                </a:solidFill>
                <a:latin typeface="Calibri" panose="020F0502020204030204" pitchFamily="34" charset="0"/>
                <a:cs typeface="Arial" panose="020B0604020202020204" pitchFamily="34" charset="0"/>
              </a:rPr>
              <a:t>Benefits for the RA 1 WMO community GISC Pretoria</a:t>
            </a:r>
            <a:endParaRPr lang="en-ZA" altLang="en-US" sz="2400" b="1" dirty="0">
              <a:solidFill>
                <a:srgbClr val="FFFFFF"/>
              </a:solidFill>
              <a:latin typeface="Calibri" panose="020F0502020204030204" pitchFamily="34" charset="0"/>
              <a:cs typeface="Arial" panose="020B0604020202020204" pitchFamily="34" charset="0"/>
            </a:endParaRPr>
          </a:p>
        </p:txBody>
      </p:sp>
      <p:sp>
        <p:nvSpPr>
          <p:cNvPr id="16387" name="Content Placeholder 2"/>
          <p:cNvSpPr>
            <a:spLocks noGrp="1"/>
          </p:cNvSpPr>
          <p:nvPr>
            <p:ph idx="4294967295"/>
          </p:nvPr>
        </p:nvSpPr>
        <p:spPr/>
        <p:txBody>
          <a:bodyPr/>
          <a:lstStyle/>
          <a:p>
            <a:pPr marL="720000" eaLnBrk="1" hangingPunct="1">
              <a:lnSpc>
                <a:spcPct val="150000"/>
              </a:lnSpc>
              <a:spcBef>
                <a:spcPts val="0"/>
              </a:spcBef>
              <a:defRPr/>
            </a:pPr>
            <a:r>
              <a:rPr lang="en-US" altLang="en-US" sz="2800" dirty="0" smtClean="0"/>
              <a:t>NC will be able to access Web Portals such as (SWFDP) Severe Weather Forecasting Demonstration Program</a:t>
            </a:r>
          </a:p>
          <a:p>
            <a:pPr marL="720000" eaLnBrk="1" hangingPunct="1">
              <a:lnSpc>
                <a:spcPct val="150000"/>
              </a:lnSpc>
              <a:spcBef>
                <a:spcPts val="0"/>
              </a:spcBef>
              <a:defRPr/>
            </a:pPr>
            <a:r>
              <a:rPr lang="en-US" altLang="en-US" sz="2800" dirty="0" smtClean="0"/>
              <a:t>Training linked to a GISC can be done at Pretoria</a:t>
            </a:r>
          </a:p>
          <a:p>
            <a:pPr marL="0" indent="0" eaLnBrk="1" hangingPunct="1">
              <a:buFontTx/>
              <a:buNone/>
              <a:defRPr/>
            </a:pPr>
            <a:endParaRPr lang="en-ZA" altLang="en-US" dirty="0" smtClean="0">
              <a:solidFill>
                <a:srgbClr val="0033CC"/>
              </a:solidFill>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idx="4294967295"/>
          </p:nvPr>
        </p:nvSpPr>
        <p:spPr>
          <a:xfrm>
            <a:off x="457200" y="274638"/>
            <a:ext cx="8229600" cy="648471"/>
          </a:xfrm>
          <a:solidFill>
            <a:schemeClr val="accent2"/>
          </a:solidFill>
        </p:spPr>
        <p:txBody>
          <a:bodyPr/>
          <a:lstStyle/>
          <a:p>
            <a:pPr eaLnBrk="1" hangingPunct="1"/>
            <a:r>
              <a:rPr lang="en-GB" altLang="en-US" b="1" dirty="0" smtClean="0">
                <a:solidFill>
                  <a:schemeClr val="accent2"/>
                </a:solidFill>
              </a:rPr>
              <a:t> </a:t>
            </a:r>
            <a:r>
              <a:rPr lang="en-GB" altLang="en-US" sz="2800" b="1" dirty="0" smtClean="0">
                <a:solidFill>
                  <a:srgbClr val="FFFFFF"/>
                </a:solidFill>
                <a:latin typeface="Calibri" panose="020F0502020204030204" pitchFamily="34" charset="0"/>
                <a:cs typeface="Arial" panose="020B0604020202020204" pitchFamily="34" charset="0"/>
              </a:rPr>
              <a:t>Planning</a:t>
            </a:r>
            <a:endParaRPr lang="en-ZA" altLang="en-US" sz="2800" b="1" dirty="0">
              <a:solidFill>
                <a:srgbClr val="FFFFFF"/>
              </a:solidFill>
              <a:latin typeface="Calibri" panose="020F0502020204030204" pitchFamily="34" charset="0"/>
              <a:cs typeface="Arial" panose="020B0604020202020204" pitchFamily="34" charset="0"/>
            </a:endParaRPr>
          </a:p>
        </p:txBody>
      </p:sp>
      <p:sp>
        <p:nvSpPr>
          <p:cNvPr id="6147" name="Content Placeholder 2"/>
          <p:cNvSpPr>
            <a:spLocks noGrp="1"/>
          </p:cNvSpPr>
          <p:nvPr>
            <p:ph idx="4294967295"/>
          </p:nvPr>
        </p:nvSpPr>
        <p:spPr/>
        <p:txBody>
          <a:bodyPr/>
          <a:lstStyle/>
          <a:p>
            <a:pPr marL="720000" eaLnBrk="1" hangingPunct="1">
              <a:lnSpc>
                <a:spcPct val="150000"/>
              </a:lnSpc>
              <a:spcBef>
                <a:spcPts val="0"/>
              </a:spcBef>
              <a:defRPr/>
            </a:pPr>
            <a:r>
              <a:rPr lang="en-US" altLang="en-US" sz="2000" dirty="0" smtClean="0"/>
              <a:t>GISC Pretoria nominated Exeter as their backup GISC – backup arrangements need to be formalized</a:t>
            </a:r>
          </a:p>
          <a:p>
            <a:pPr marL="720000" eaLnBrk="1" hangingPunct="1">
              <a:lnSpc>
                <a:spcPct val="150000"/>
              </a:lnSpc>
              <a:spcBef>
                <a:spcPts val="0"/>
              </a:spcBef>
              <a:defRPr/>
            </a:pPr>
            <a:r>
              <a:rPr lang="en-US" altLang="en-US" sz="2000" dirty="0" smtClean="0"/>
              <a:t>Need to engage with other organizations who may have an interest in publishing their metadata</a:t>
            </a:r>
          </a:p>
          <a:p>
            <a:pPr marL="720000" eaLnBrk="1" hangingPunct="1">
              <a:lnSpc>
                <a:spcPct val="150000"/>
              </a:lnSpc>
              <a:spcBef>
                <a:spcPts val="0"/>
              </a:spcBef>
              <a:defRPr/>
            </a:pPr>
            <a:r>
              <a:rPr lang="en-US" altLang="en-US" sz="2000" dirty="0"/>
              <a:t>GISC Pretoria </a:t>
            </a:r>
            <a:r>
              <a:rPr lang="en-US" altLang="en-US" sz="2000" dirty="0" smtClean="0"/>
              <a:t>needs </a:t>
            </a:r>
            <a:r>
              <a:rPr lang="en-US" altLang="en-US" sz="2000" dirty="0"/>
              <a:t>to be connected directly to the RMDCN (currently </a:t>
            </a:r>
            <a:r>
              <a:rPr lang="en-US" altLang="en-US" sz="2000" dirty="0" smtClean="0"/>
              <a:t>connected to Internet, receiving </a:t>
            </a:r>
            <a:r>
              <a:rPr lang="en-US" altLang="en-US" sz="2000" dirty="0"/>
              <a:t>data through RMDCN connection via </a:t>
            </a:r>
            <a:r>
              <a:rPr lang="en-US" altLang="en-US" sz="2000" dirty="0" smtClean="0"/>
              <a:t>AMSS </a:t>
            </a:r>
            <a:r>
              <a:rPr lang="en-US" altLang="en-US" sz="2000" dirty="0"/>
              <a:t>system</a:t>
            </a:r>
            <a:r>
              <a:rPr lang="en-US" altLang="en-US" sz="2000" dirty="0" smtClean="0"/>
              <a:t>)</a:t>
            </a:r>
          </a:p>
          <a:p>
            <a:pPr marL="720000" eaLnBrk="1" hangingPunct="1">
              <a:lnSpc>
                <a:spcPct val="150000"/>
              </a:lnSpc>
              <a:spcBef>
                <a:spcPts val="0"/>
              </a:spcBef>
              <a:defRPr/>
            </a:pPr>
            <a:r>
              <a:rPr lang="en-US" altLang="en-US" sz="2000" dirty="0"/>
              <a:t>Discovery metadata to be fully updated by data originators</a:t>
            </a:r>
          </a:p>
          <a:p>
            <a:pPr marL="720000" eaLnBrk="1" hangingPunct="1">
              <a:lnSpc>
                <a:spcPct val="150000"/>
              </a:lnSpc>
              <a:spcBef>
                <a:spcPts val="0"/>
              </a:spcBef>
              <a:defRPr/>
            </a:pPr>
            <a:r>
              <a:rPr lang="en-US" altLang="en-US" sz="2000" dirty="0" smtClean="0"/>
              <a:t>WIS monitoring to be implemented</a:t>
            </a:r>
          </a:p>
          <a:p>
            <a:pPr marL="720000" eaLnBrk="1" hangingPunct="1">
              <a:lnSpc>
                <a:spcPct val="150000"/>
              </a:lnSpc>
              <a:spcBef>
                <a:spcPts val="0"/>
              </a:spcBef>
              <a:defRPr/>
            </a:pPr>
            <a:r>
              <a:rPr lang="en-US" altLang="en-US" sz="2000" dirty="0" smtClean="0"/>
              <a:t>Become fully operational</a:t>
            </a:r>
          </a:p>
          <a:p>
            <a:pPr marL="0" indent="0" eaLnBrk="1" hangingPunct="1">
              <a:buFontTx/>
              <a:buNone/>
              <a:defRPr/>
            </a:pPr>
            <a:endParaRPr lang="en-US" altLang="en-US" sz="3000" dirty="0" smtClean="0">
              <a:solidFill>
                <a:srgbClr val="0033CC"/>
              </a:solidFill>
            </a:endParaRPr>
          </a:p>
          <a:p>
            <a:pPr marL="0" indent="0" eaLnBrk="1" hangingPunct="1">
              <a:buFontTx/>
              <a:buNone/>
              <a:defRPr/>
            </a:pPr>
            <a:endParaRPr lang="en-US" altLang="en-US" dirty="0" smtClean="0">
              <a:solidFill>
                <a:srgbClr val="0033CC"/>
              </a:solidFill>
            </a:endParaRPr>
          </a:p>
          <a:p>
            <a:pPr marL="0" indent="0" eaLnBrk="1" hangingPunct="1">
              <a:buFontTx/>
              <a:buNone/>
              <a:defRPr/>
            </a:pPr>
            <a:endParaRPr lang="en-US" altLang="en-US" dirty="0" smtClean="0">
              <a:solidFill>
                <a:srgbClr val="0033CC"/>
              </a:solidFill>
            </a:endParaRPr>
          </a:p>
          <a:p>
            <a:pPr marL="0" indent="0" eaLnBrk="1" hangingPunct="1">
              <a:buFontTx/>
              <a:buNone/>
              <a:defRPr/>
            </a:pPr>
            <a:endParaRPr lang="en-US" altLang="en-US" dirty="0" smtClean="0">
              <a:solidFill>
                <a:srgbClr val="0033CC"/>
              </a:solidFill>
            </a:endParaRPr>
          </a:p>
          <a:p>
            <a:pPr marL="0" indent="0" eaLnBrk="1" hangingPunct="1">
              <a:buFontTx/>
              <a:buNone/>
              <a:defRPr/>
            </a:pPr>
            <a:endParaRPr lang="en-US" altLang="en-US" dirty="0" smtClean="0">
              <a:solidFill>
                <a:srgbClr val="0033CC"/>
              </a:solidFill>
            </a:endParaRPr>
          </a:p>
          <a:p>
            <a:pPr eaLnBrk="1" hangingPunct="1">
              <a:defRPr/>
            </a:pPr>
            <a:endParaRPr lang="en-US" altLang="en-US" dirty="0" smtClean="0">
              <a:solidFill>
                <a:srgbClr val="0033CC"/>
              </a:solidFill>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txBox="1">
            <a:spLocks noGrp="1"/>
          </p:cNvSpPr>
          <p:nvPr>
            <p:ph idx="4294967295"/>
          </p:nvPr>
        </p:nvSpPr>
        <p:spPr>
          <a:xfrm>
            <a:off x="3868016" y="1550554"/>
            <a:ext cx="3958628" cy="1876668"/>
          </a:xfrm>
        </p:spPr>
        <p:txBody>
          <a:bodyPr vert="horz" wrap="square" lIns="68580" tIns="137160" rIns="0" bIns="68580" numCol="1" rtlCol="0" anchor="ctr" anchorCtr="0" compatLnSpc="1">
            <a:prstTxWarp prst="textNoShape">
              <a:avLst/>
            </a:prstTxWarp>
            <a:spAutoFit/>
          </a:bodyPr>
          <a:lstStyle/>
          <a:p>
            <a:pPr lvl="1" algn="ctr">
              <a:spcBef>
                <a:spcPct val="0"/>
              </a:spcBef>
              <a:buNone/>
              <a:defRPr/>
            </a:pPr>
            <a:endParaRPr lang="en-ZA" sz="4050" dirty="0">
              <a:latin typeface="Calibri" pitchFamily="34" charset="0"/>
              <a:cs typeface="Calibri" pitchFamily="34" charset="0"/>
            </a:endParaRPr>
          </a:p>
          <a:p>
            <a:pPr marL="385763" indent="-385763">
              <a:lnSpc>
                <a:spcPct val="150000"/>
              </a:lnSpc>
              <a:spcBef>
                <a:spcPct val="0"/>
              </a:spcBef>
              <a:buFont typeface="Arial" pitchFamily="34" charset="0"/>
              <a:buChar char="•"/>
              <a:defRPr/>
            </a:pPr>
            <a:endParaRPr lang="en-US" sz="1650" dirty="0"/>
          </a:p>
          <a:p>
            <a:pPr>
              <a:buFont typeface="Arial" pitchFamily="34" charset="0"/>
              <a:buChar char="•"/>
              <a:defRPr/>
            </a:pPr>
            <a:endParaRPr lang="en-US" sz="1800" dirty="0">
              <a:solidFill>
                <a:srgbClr val="000099"/>
              </a:solidFill>
              <a:cs typeface="Arial" pitchFamily="34" charset="0"/>
            </a:endParaRPr>
          </a:p>
          <a:p>
            <a:pPr>
              <a:buFont typeface="Arial" pitchFamily="34" charset="0"/>
              <a:buChar char="•"/>
              <a:defRPr/>
            </a:pPr>
            <a:endParaRPr lang="en-US" sz="1800" dirty="0">
              <a:solidFill>
                <a:srgbClr val="000099"/>
              </a:solidFill>
              <a:cs typeface="Arial" pitchFamily="34"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87445" y="920364"/>
            <a:ext cx="2081495" cy="1064044"/>
          </a:xfrm>
          <a:prstGeom prst="rect">
            <a:avLst/>
          </a:prstGeom>
          <a:ln>
            <a:noFill/>
          </a:ln>
          <a:effectLst>
            <a:outerShdw blurRad="292100" dist="139700" dir="2700000" algn="tl" rotWithShape="0">
              <a:srgbClr val="333333">
                <a:alpha val="65000"/>
              </a:srgbClr>
            </a:outerShdw>
          </a:effectLst>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07952" y="2259724"/>
            <a:ext cx="2081495" cy="1272825"/>
          </a:xfrm>
          <a:prstGeom prst="rect">
            <a:avLst/>
          </a:prstGeom>
          <a:ln>
            <a:noFill/>
          </a:ln>
          <a:effectLst>
            <a:outerShdw blurRad="292100" dist="139700" dir="2700000" algn="tl" rotWithShape="0">
              <a:srgbClr val="333333">
                <a:alpha val="65000"/>
              </a:srgbClr>
            </a:outerShdw>
          </a:effectLst>
        </p:spPr>
      </p:pic>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07951" y="3790574"/>
            <a:ext cx="2081495" cy="1303698"/>
          </a:xfrm>
          <a:prstGeom prst="rect">
            <a:avLst/>
          </a:prstGeom>
          <a:ln>
            <a:noFill/>
          </a:ln>
          <a:effectLst>
            <a:outerShdw blurRad="292100" dist="139700" dir="2700000" algn="tl" rotWithShape="0">
              <a:srgbClr val="333333">
                <a:alpha val="65000"/>
              </a:srgbClr>
            </a:outerShdw>
          </a:effectLst>
        </p:spPr>
      </p:pic>
      <p:sp>
        <p:nvSpPr>
          <p:cNvPr id="10" name="Content Placeholder 6"/>
          <p:cNvSpPr txBox="1">
            <a:spLocks/>
          </p:cNvSpPr>
          <p:nvPr/>
        </p:nvSpPr>
        <p:spPr bwMode="auto">
          <a:xfrm>
            <a:off x="3742884" y="3144888"/>
            <a:ext cx="5127172" cy="638636"/>
          </a:xfrm>
          <a:prstGeom prst="rect">
            <a:avLst/>
          </a:prstGeom>
          <a:solidFill>
            <a:schemeClr val="accent2"/>
          </a:solidFill>
          <a:ln w="9525">
            <a:noFill/>
            <a:miter lim="800000"/>
            <a:headEnd/>
            <a:tailEnd/>
          </a:ln>
        </p:spPr>
        <p:txBody>
          <a:bodyPr vert="horz" wrap="square" lIns="68580" tIns="137160" rIns="0" bIns="68580" numCol="1" rtlCol="0" anchor="ctr" anchorCtr="0" compatLnSpc="1">
            <a:prstTxWarp prst="textNoShape">
              <a:avLst/>
            </a:prstTxWarp>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lvl="1" algn="ctr">
              <a:spcBef>
                <a:spcPct val="0"/>
              </a:spcBef>
              <a:buNone/>
              <a:defRPr/>
            </a:pPr>
            <a:r>
              <a:rPr lang="en-ZA" b="1" dirty="0">
                <a:solidFill>
                  <a:srgbClr val="FFFFFF"/>
                </a:solidFill>
                <a:latin typeface="Calibri" panose="020F0502020204030204" pitchFamily="34" charset="0"/>
                <a:ea typeface="+mj-ea"/>
                <a:cs typeface="Arial" panose="020B0604020202020204" pitchFamily="34" charset="0"/>
              </a:rPr>
              <a:t>Thank You</a:t>
            </a:r>
          </a:p>
        </p:txBody>
      </p:sp>
    </p:spTree>
    <p:extLst>
      <p:ext uri="{BB962C8B-B14F-4D97-AF65-F5344CB8AC3E}">
        <p14:creationId xmlns:p14="http://schemas.microsoft.com/office/powerpoint/2010/main" val="524710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Template">
  <a:themeElements>
    <a:clrScheme name="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docProps/app.xml><?xml version="1.0" encoding="utf-8"?>
<Properties xmlns="http://schemas.openxmlformats.org/officeDocument/2006/extended-properties" xmlns:vt="http://schemas.openxmlformats.org/officeDocument/2006/docPropsVTypes">
  <Template/>
  <TotalTime>8810</TotalTime>
  <Words>3702</Words>
  <Application>Microsoft Office PowerPoint</Application>
  <PresentationFormat>On-screen Show (4:3)</PresentationFormat>
  <Paragraphs>651</Paragraphs>
  <Slides>49</Slides>
  <Notes>27</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49</vt:i4>
      </vt:variant>
    </vt:vector>
  </HeadingPairs>
  <TitlesOfParts>
    <vt:vector size="58" baseType="lpstr">
      <vt:lpstr>ＭＳ Ｐゴシック</vt:lpstr>
      <vt:lpstr>Arial</vt:lpstr>
      <vt:lpstr>Calibri</vt:lpstr>
      <vt:lpstr>Tahoma</vt:lpstr>
      <vt:lpstr>Times New Roman</vt:lpstr>
      <vt:lpstr>Trebuchet MS</vt:lpstr>
      <vt:lpstr>Verdana</vt:lpstr>
      <vt:lpstr>Wingdings</vt:lpstr>
      <vt:lpstr>Template</vt:lpstr>
      <vt:lpstr>PowerPoint Presentation</vt:lpstr>
      <vt:lpstr>Introduction</vt:lpstr>
      <vt:lpstr>Introduction (continued)</vt:lpstr>
      <vt:lpstr>Introduction (continued)</vt:lpstr>
      <vt:lpstr>PowerPoint Presentation</vt:lpstr>
      <vt:lpstr>PowerPoint Presentation</vt:lpstr>
      <vt:lpstr>Mandate</vt:lpstr>
      <vt:lpstr>Organizational Structure</vt:lpstr>
      <vt:lpstr>SAWS stakeholders at a glance</vt:lpstr>
      <vt:lpstr>PowerPoint Presentation</vt:lpstr>
      <vt:lpstr>Lightning Detection Network</vt:lpstr>
      <vt:lpstr>RADAR Network</vt:lpstr>
      <vt:lpstr>PowerPoint Presentation</vt:lpstr>
      <vt:lpstr>PowerPoint Presentation</vt:lpstr>
      <vt:lpstr>PowerPoint Presentation</vt:lpstr>
      <vt:lpstr>Forecasting Activities </vt:lpstr>
      <vt:lpstr>PowerPoint Presentation</vt:lpstr>
      <vt:lpstr>Aviation Activities</vt:lpstr>
      <vt:lpstr>PowerPoint Presentation</vt:lpstr>
      <vt:lpstr>PowerPoint Presentation</vt:lpstr>
      <vt:lpstr>PowerPoint Presentation</vt:lpstr>
      <vt:lpstr>PowerPoint Presentation</vt:lpstr>
      <vt:lpstr>Research &amp; Development Activities</vt:lpstr>
      <vt:lpstr>Human resources &amp; Skills development</vt:lpstr>
      <vt:lpstr>South African Air Quality Information System (SAAQIS)</vt:lpstr>
      <vt:lpstr>PowerPoint Presentation</vt:lpstr>
      <vt:lpstr>PowerPoint Presentation</vt:lpstr>
      <vt:lpstr>ICT Activities</vt:lpstr>
      <vt:lpstr>Regional Training Centre (RTC)</vt:lpstr>
      <vt:lpstr>PowerPoint Presentation</vt:lpstr>
      <vt:lpstr>PowerPoint Presentation</vt:lpstr>
      <vt:lpstr>PowerPoint Presentation</vt:lpstr>
      <vt:lpstr>Overview </vt:lpstr>
      <vt:lpstr>Overview continued </vt:lpstr>
      <vt:lpstr>RA 1 WIS Centres connect through Pretoria</vt:lpstr>
      <vt:lpstr>Road map GISC Pretoria Implementation</vt:lpstr>
      <vt:lpstr>Hardware Infrastructure</vt:lpstr>
      <vt:lpstr>Software Installed</vt:lpstr>
      <vt:lpstr>Network Infrastructure</vt:lpstr>
      <vt:lpstr>Current Implementation</vt:lpstr>
      <vt:lpstr>WIS portal functionality</vt:lpstr>
      <vt:lpstr>PowerPoint Presentation</vt:lpstr>
      <vt:lpstr>GISC Pretoria and RTH connectivity</vt:lpstr>
      <vt:lpstr>Pretoria RTH connectivity </vt:lpstr>
      <vt:lpstr>PowerPoint Presentation</vt:lpstr>
      <vt:lpstr>Benefits for the RA 1 WMO community GISC Pretoria</vt:lpstr>
      <vt:lpstr>Benefits for the RA 1 WMO community GISC Pretoria</vt:lpstr>
      <vt:lpstr> Planning</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Arista</dc:creator>
  <cp:lastModifiedBy>Christa Ferreira</cp:lastModifiedBy>
  <cp:revision>1092</cp:revision>
  <cp:lastPrinted>2017-01-23T21:50:18Z</cp:lastPrinted>
  <dcterms:created xsi:type="dcterms:W3CDTF">2012-09-03T09:15:14Z</dcterms:created>
  <dcterms:modified xsi:type="dcterms:W3CDTF">2017-01-24T04:48:50Z</dcterms:modified>
</cp:coreProperties>
</file>