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jpg" ContentType="image/jpe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 bookmarkIdSeed="7">
  <p:sldMasterIdLst>
    <p:sldMasterId id="2147483648" r:id="rId1"/>
    <p:sldMasterId id="2147483734" r:id="rId2"/>
  </p:sldMasterIdLst>
  <p:notesMasterIdLst>
    <p:notesMasterId r:id="rId12"/>
  </p:notesMasterIdLst>
  <p:handoutMasterIdLst>
    <p:handoutMasterId r:id="rId13"/>
  </p:handoutMasterIdLst>
  <p:sldIdLst>
    <p:sldId id="262" r:id="rId3"/>
    <p:sldId id="263" r:id="rId4"/>
    <p:sldId id="258" r:id="rId5"/>
    <p:sldId id="265" r:id="rId6"/>
    <p:sldId id="264" r:id="rId7"/>
    <p:sldId id="266" r:id="rId8"/>
    <p:sldId id="267" r:id="rId9"/>
    <p:sldId id="269" r:id="rId10"/>
    <p:sldId id="270" r:id="rId11"/>
  </p:sldIdLst>
  <p:sldSz cx="9144000" cy="6858000" type="screen4x3"/>
  <p:notesSz cx="6807200" cy="9939338"/>
  <p:defaultTextStyle>
    <a:defPPr>
      <a:defRPr lang="en-AU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MS PGothic" pitchFamily="34" charset="-128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Bryan Hodge" initials="BH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E5F7E"/>
    <a:srgbClr val="666666"/>
    <a:srgbClr val="0E7D60"/>
    <a:srgbClr val="010000"/>
    <a:srgbClr val="0095C1"/>
    <a:srgbClr val="EDED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929F9F4-4A8F-4326-A1B4-22849713DDAB}" styleName="Dark Style 1 - Accent 4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wholeTbl>
    <a:band1H>
      <a:tcStyle>
        <a:tcBdr/>
        <a:fill>
          <a:solidFill>
            <a:schemeClr val="accent4">
              <a:shade val="60000"/>
            </a:schemeClr>
          </a:solidFill>
        </a:fill>
      </a:tcStyle>
    </a:band1H>
    <a:band1V>
      <a:tcStyle>
        <a:tcBdr/>
        <a:fill>
          <a:solidFill>
            <a:schemeClr val="accent4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4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4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4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AF606853-7671-496A-8E4F-DF71F8EC918B}" styleName="Dark Style 1 - Accent 6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wholeTbl>
    <a:band1H>
      <a:tcStyle>
        <a:tcBdr/>
        <a:fill>
          <a:solidFill>
            <a:schemeClr val="accent6">
              <a:shade val="60000"/>
            </a:schemeClr>
          </a:solidFill>
        </a:fill>
      </a:tcStyle>
    </a:band1H>
    <a:band1V>
      <a:tcStyle>
        <a:tcBdr/>
        <a:fill>
          <a:solidFill>
            <a:schemeClr val="accent6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6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6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6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5202B0CA-FC54-4496-8BCA-5EF66A818D29}" styleName="Dark Style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91EBBBCC-DAD2-459C-BE2E-F6DE35CF9A28}" styleName="Dark Style 2 - Accent 3/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F2DE63D5-997A-4646-A377-4702673A728D}" styleName="Light Style 2 - Accent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1" autoAdjust="0"/>
    <p:restoredTop sz="94744" autoAdjust="0"/>
  </p:normalViewPr>
  <p:slideViewPr>
    <p:cSldViewPr snapToGrid="0" snapToObjects="1">
      <p:cViewPr>
        <p:scale>
          <a:sx n="100" d="100"/>
          <a:sy n="100" d="100"/>
        </p:scale>
        <p:origin x="-1888" y="-21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napToObjects="1">
      <p:cViewPr varScale="1">
        <p:scale>
          <a:sx n="54" d="100"/>
          <a:sy n="54" d="100"/>
        </p:scale>
        <p:origin x="-2538" y="-96"/>
      </p:cViewPr>
      <p:guideLst>
        <p:guide orient="horz" pos="3130"/>
        <p:guide pos="214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9.xml"/><Relationship Id="rId12" Type="http://schemas.openxmlformats.org/officeDocument/2006/relationships/notesMaster" Target="notesMasters/notesMaster1.xml"/><Relationship Id="rId13" Type="http://schemas.openxmlformats.org/officeDocument/2006/relationships/handoutMaster" Target="handoutMasters/handoutMaster1.xml"/><Relationship Id="rId14" Type="http://schemas.openxmlformats.org/officeDocument/2006/relationships/printerSettings" Target="printerSettings/printerSettings1.bin"/><Relationship Id="rId15" Type="http://schemas.openxmlformats.org/officeDocument/2006/relationships/commentAuthors" Target="commentAuthors.xml"/><Relationship Id="rId16" Type="http://schemas.openxmlformats.org/officeDocument/2006/relationships/presProps" Target="presProps.xml"/><Relationship Id="rId17" Type="http://schemas.openxmlformats.org/officeDocument/2006/relationships/viewProps" Target="viewProps.xml"/><Relationship Id="rId18" Type="http://schemas.openxmlformats.org/officeDocument/2006/relationships/theme" Target="theme/theme1.xml"/><Relationship Id="rId1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Relationship Id="rId9" Type="http://schemas.openxmlformats.org/officeDocument/2006/relationships/slide" Target="slides/slide7.xml"/><Relationship Id="rId10" Type="http://schemas.openxmlformats.org/officeDocument/2006/relationships/slide" Target="slides/slide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575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6038" y="0"/>
            <a:ext cx="2949575" cy="4968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  <a:ea typeface="ＭＳ Ｐゴシック" charset="-128"/>
              </a:defRPr>
            </a:lvl1pPr>
          </a:lstStyle>
          <a:p>
            <a:pPr>
              <a:defRPr/>
            </a:pPr>
            <a:fld id="{72FE3391-C6BA-4038-A5AF-49654B9A984F}" type="datetime1">
              <a:rPr lang="en-AU" altLang="en-US"/>
              <a:pPr>
                <a:defRPr/>
              </a:pPr>
              <a:t>26/09/16</a:t>
            </a:fld>
            <a:endParaRPr lang="en-AU" alt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40863"/>
            <a:ext cx="2949575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6038" y="9440863"/>
            <a:ext cx="2949575" cy="4968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34" charset="0"/>
                <a:ea typeface="ＭＳ Ｐゴシック" charset="-128"/>
              </a:defRPr>
            </a:lvl1pPr>
          </a:lstStyle>
          <a:p>
            <a:pPr>
              <a:defRPr/>
            </a:pPr>
            <a:fld id="{76B9D049-4A51-43CD-8C1E-8DC8680751ED}" type="slidenum">
              <a:rPr lang="en-AU" altLang="en-US"/>
              <a:pPr>
                <a:defRPr/>
              </a:pPr>
              <a:t>‹#›</a:t>
            </a:fld>
            <a:endParaRPr lang="en-AU" altLang="en-US" dirty="0"/>
          </a:p>
        </p:txBody>
      </p:sp>
    </p:spTree>
    <p:extLst>
      <p:ext uri="{BB962C8B-B14F-4D97-AF65-F5344CB8AC3E}">
        <p14:creationId xmlns:p14="http://schemas.microsoft.com/office/powerpoint/2010/main" val="36823006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9575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n-AU" altLang="en-US" dirty="0"/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6038" y="0"/>
            <a:ext cx="2949575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fld id="{584AD4D4-9DEB-400D-8648-6C91A7C54176}" type="datetime1">
              <a:rPr lang="en-AU" altLang="en-US"/>
              <a:pPr>
                <a:defRPr/>
              </a:pPr>
              <a:t>26/09/16</a:t>
            </a:fld>
            <a:endParaRPr lang="en-AU" altLang="en-US" dirty="0"/>
          </a:p>
        </p:txBody>
      </p:sp>
      <p:sp>
        <p:nvSpPr>
          <p:cNvPr id="122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20750" y="746125"/>
            <a:ext cx="4965700" cy="37258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563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1038" y="4721225"/>
            <a:ext cx="5445125" cy="4471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AU" altLang="en-US" noProof="0" smtClean="0"/>
              <a:t>Click to edit Master text styles</a:t>
            </a:r>
          </a:p>
          <a:p>
            <a:pPr lvl="1"/>
            <a:r>
              <a:rPr lang="en-AU" altLang="en-US" noProof="0" smtClean="0"/>
              <a:t>Second level</a:t>
            </a:r>
          </a:p>
          <a:p>
            <a:pPr lvl="2"/>
            <a:r>
              <a:rPr lang="en-AU" altLang="en-US" noProof="0" smtClean="0"/>
              <a:t>Third level</a:t>
            </a:r>
          </a:p>
          <a:p>
            <a:pPr lvl="3"/>
            <a:r>
              <a:rPr lang="en-AU" altLang="en-US" noProof="0" smtClean="0"/>
              <a:t>Fourth level</a:t>
            </a:r>
          </a:p>
          <a:p>
            <a:pPr lvl="4"/>
            <a:r>
              <a:rPr lang="en-AU" altLang="en-US" noProof="0" smtClean="0"/>
              <a:t>Fifth level</a:t>
            </a:r>
          </a:p>
        </p:txBody>
      </p:sp>
      <p:sp>
        <p:nvSpPr>
          <p:cNvPr id="563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40863"/>
            <a:ext cx="2949575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endParaRPr lang="en-AU" altLang="en-US" dirty="0"/>
          </a:p>
        </p:txBody>
      </p:sp>
      <p:sp>
        <p:nvSpPr>
          <p:cNvPr id="563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6038" y="9440863"/>
            <a:ext cx="2949575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>
                <a:latin typeface="Arial" charset="0"/>
                <a:ea typeface="ＭＳ Ｐゴシック" charset="-128"/>
              </a:defRPr>
            </a:lvl1pPr>
          </a:lstStyle>
          <a:p>
            <a:pPr>
              <a:defRPr/>
            </a:pPr>
            <a:fld id="{8214B418-6BAE-4A09-AB4A-344107D9813D}" type="slidenum">
              <a:rPr lang="en-AU" altLang="en-US"/>
              <a:pPr>
                <a:defRPr/>
              </a:pPr>
              <a:t>‹#›</a:t>
            </a:fld>
            <a:endParaRPr lang="en-AU" altLang="en-US" dirty="0"/>
          </a:p>
        </p:txBody>
      </p:sp>
    </p:spTree>
    <p:extLst>
      <p:ext uri="{BB962C8B-B14F-4D97-AF65-F5344CB8AC3E}">
        <p14:creationId xmlns:p14="http://schemas.microsoft.com/office/powerpoint/2010/main" val="392038517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Relationship Id="rId3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14650"/>
            <a:ext cx="9144000" cy="14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7" descr="logo.eps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439738"/>
            <a:ext cx="1346200" cy="97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4" name="Title Placeholder 1"/>
          <p:cNvSpPr>
            <a:spLocks noGrp="1"/>
          </p:cNvSpPr>
          <p:nvPr>
            <p:ph type="ctrTitle"/>
          </p:nvPr>
        </p:nvSpPr>
        <p:spPr>
          <a:xfrm>
            <a:off x="614363" y="1539875"/>
            <a:ext cx="7916862" cy="719138"/>
          </a:xfrm>
        </p:spPr>
        <p:txBody>
          <a:bodyPr/>
          <a:lstStyle>
            <a:lvl1pPr algn="l">
              <a:defRPr smtClean="0">
                <a:latin typeface="Arial" charset="0"/>
              </a:defRPr>
            </a:lvl1pPr>
          </a:lstStyle>
          <a:p>
            <a:pPr lvl="0"/>
            <a:r>
              <a:rPr lang="en-US" altLang="en-US" noProof="0" smtClean="0"/>
              <a:t>Click to edit Master title style</a:t>
            </a:r>
            <a:endParaRPr lang="en-AU" altLang="en-US" noProof="0" smtClean="0"/>
          </a:p>
        </p:txBody>
      </p:sp>
      <p:sp>
        <p:nvSpPr>
          <p:cNvPr id="18435" name="Text Placeholder 2"/>
          <p:cNvSpPr>
            <a:spLocks noGrp="1"/>
          </p:cNvSpPr>
          <p:nvPr>
            <p:ph type="subTitle" idx="1"/>
          </p:nvPr>
        </p:nvSpPr>
        <p:spPr>
          <a:xfrm>
            <a:off x="614363" y="2312988"/>
            <a:ext cx="7916862" cy="719137"/>
          </a:xfrm>
        </p:spPr>
        <p:txBody>
          <a:bodyPr/>
          <a:lstStyle>
            <a:lvl1pPr marL="0" indent="0">
              <a:buFontTx/>
              <a:buNone/>
              <a:defRPr sz="1800" smtClean="0">
                <a:latin typeface="Arial" charset="0"/>
              </a:defRPr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  <a:endParaRPr lang="en-AU" altLang="en-US" noProof="0" smtClean="0"/>
          </a:p>
        </p:txBody>
      </p:sp>
    </p:spTree>
    <p:extLst>
      <p:ext uri="{BB962C8B-B14F-4D97-AF65-F5344CB8AC3E}">
        <p14:creationId xmlns:p14="http://schemas.microsoft.com/office/powerpoint/2010/main" val="38053096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55910" y="274638"/>
            <a:ext cx="6530890" cy="114300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buFontTx/>
              <a:buNone/>
              <a:defRPr/>
            </a:lvl1pPr>
            <a:lvl2pPr>
              <a:buFont typeface="Arial"/>
              <a:buChar char="•"/>
              <a:defRPr/>
            </a:lvl2pPr>
            <a:lvl3pPr>
              <a:buFont typeface="Lucida Grande"/>
              <a:buChar char="−"/>
              <a:defRPr/>
            </a:lvl3pPr>
            <a:lvl5pPr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34468402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2800" b="1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468529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75668"/>
            <a:ext cx="4038600" cy="4150495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75668"/>
            <a:ext cx="4038600" cy="4150495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38159333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975668"/>
            <a:ext cx="4040188" cy="321439"/>
          </a:xfrm>
        </p:spPr>
        <p:txBody>
          <a:bodyPr anchor="b"/>
          <a:lstStyle>
            <a:lvl1pPr marL="0" indent="0">
              <a:buNone/>
              <a:defRPr sz="2000" b="1">
                <a:solidFill>
                  <a:srgbClr val="0E5F7E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615429"/>
            <a:ext cx="4040188" cy="351073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975668"/>
            <a:ext cx="4041775" cy="321439"/>
          </a:xfrm>
        </p:spPr>
        <p:txBody>
          <a:bodyPr anchor="b"/>
          <a:lstStyle>
            <a:lvl1pPr marL="0" indent="0">
              <a:buNone/>
              <a:defRPr sz="2000" b="1">
                <a:solidFill>
                  <a:srgbClr val="0E5F7E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615429"/>
            <a:ext cx="4041775" cy="351073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2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34145117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1682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21284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896880"/>
            <a:ext cx="5111750" cy="422928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buNone/>
              <a:defRPr sz="1400"/>
            </a:lvl4pPr>
            <a:lvl5pPr>
              <a:defRPr sz="12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896880"/>
            <a:ext cx="3008313" cy="422928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155825" y="274638"/>
            <a:ext cx="6530975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6818935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1967829"/>
            <a:ext cx="5486400" cy="3399509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 smtClean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497709"/>
            <a:ext cx="5486400" cy="804862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155825" y="274638"/>
            <a:ext cx="6530975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6635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31661008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975668"/>
            <a:ext cx="2057400" cy="415049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975668"/>
            <a:ext cx="6019800" cy="4150495"/>
          </a:xfrm>
        </p:spPr>
        <p:txBody>
          <a:bodyPr vert="eaVert"/>
          <a:lstStyle>
            <a:lvl5pPr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21490852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240327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99900359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72942389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4000" y="1600200"/>
            <a:ext cx="4241800" cy="5038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243388" cy="5038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8826528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1970285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99779726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2695915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2169135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AU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5360684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72502596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32588" y="274638"/>
            <a:ext cx="2159000" cy="636428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4000" y="274638"/>
            <a:ext cx="6326188" cy="6364287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600338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png"/><Relationship Id="rId14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2.xml"/><Relationship Id="rId12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7"/>
          <p:cNvPicPr>
            <a:picLocks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00200"/>
            <a:ext cx="9144000" cy="14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1920875" y="274638"/>
            <a:ext cx="699452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  <a:endParaRPr lang="en-AU" altLang="en-US" smtClean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54000" y="1968500"/>
            <a:ext cx="8637588" cy="467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AU" altLang="en-US" smtClean="0"/>
              <a:t>click to edit Master text styles</a:t>
            </a:r>
          </a:p>
          <a:p>
            <a:pPr lvl="1"/>
            <a:r>
              <a:rPr lang="en-AU" altLang="en-US" smtClean="0"/>
              <a:t>second level</a:t>
            </a:r>
          </a:p>
          <a:p>
            <a:pPr lvl="2"/>
            <a:r>
              <a:rPr lang="en-AU" altLang="en-US" smtClean="0"/>
              <a:t>third level</a:t>
            </a:r>
          </a:p>
          <a:p>
            <a:pPr lvl="3"/>
            <a:r>
              <a:rPr lang="en-AU" altLang="en-US" smtClean="0"/>
              <a:t>fourth level</a:t>
            </a:r>
          </a:p>
          <a:p>
            <a:pPr lvl="0"/>
            <a:r>
              <a:rPr lang="en-AU" altLang="en-US" smtClean="0"/>
              <a:t>click to edit Master text styles</a:t>
            </a:r>
          </a:p>
          <a:p>
            <a:pPr lvl="1"/>
            <a:r>
              <a:rPr lang="en-AU" altLang="en-US" smtClean="0"/>
              <a:t>second level</a:t>
            </a:r>
          </a:p>
          <a:p>
            <a:pPr lvl="2"/>
            <a:r>
              <a:rPr lang="en-AU" altLang="en-US" smtClean="0"/>
              <a:t>third level</a:t>
            </a:r>
          </a:p>
          <a:p>
            <a:pPr lvl="3"/>
            <a:r>
              <a:rPr lang="en-AU" altLang="en-US" smtClean="0"/>
              <a:t>fourth level</a:t>
            </a:r>
          </a:p>
        </p:txBody>
      </p:sp>
      <p:pic>
        <p:nvPicPr>
          <p:cNvPr id="1029" name="Picture 7" descr="logo.eps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439738"/>
            <a:ext cx="1346200" cy="97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01" r:id="rId1"/>
    <p:sldLayoutId id="2147483780" r:id="rId2"/>
    <p:sldLayoutId id="2147483781" r:id="rId3"/>
    <p:sldLayoutId id="2147483782" r:id="rId4"/>
    <p:sldLayoutId id="2147483783" r:id="rId5"/>
    <p:sldLayoutId id="2147483784" r:id="rId6"/>
    <p:sldLayoutId id="2147483785" r:id="rId7"/>
    <p:sldLayoutId id="2147483786" r:id="rId8"/>
    <p:sldLayoutId id="2147483787" r:id="rId9"/>
    <p:sldLayoutId id="2147483788" r:id="rId10"/>
    <p:sldLayoutId id="2147483789" r:id="rId11"/>
  </p:sldLayoutIdLst>
  <p:timing>
    <p:tnLst>
      <p:par>
        <p:cTn xmlns:p14="http://schemas.microsoft.com/office/powerpoint/2010/main" id="1" dur="indefinite" restart="never" nodeType="tmRoot"/>
      </p:par>
    </p:tnLst>
  </p:timing>
  <p:txStyles>
    <p:titleStyle>
      <a:lvl1pPr algn="ctr" defTabSz="457200" rtl="0" eaLnBrk="1" fontAlgn="base" hangingPunct="1">
        <a:spcBef>
          <a:spcPct val="0"/>
        </a:spcBef>
        <a:spcAft>
          <a:spcPct val="0"/>
        </a:spcAft>
        <a:defRPr sz="3200" kern="1200">
          <a:solidFill>
            <a:srgbClr val="0E5F7E"/>
          </a:solidFill>
          <a:latin typeface="Arial"/>
          <a:ea typeface="MS PGothic" pitchFamily="34" charset="-128"/>
          <a:cs typeface="Arial"/>
        </a:defRPr>
      </a:lvl1pPr>
      <a:lvl2pPr algn="ctr" defTabSz="457200" rtl="0" eaLnBrk="1" fontAlgn="base" hangingPunct="1">
        <a:spcBef>
          <a:spcPct val="0"/>
        </a:spcBef>
        <a:spcAft>
          <a:spcPct val="0"/>
        </a:spcAft>
        <a:defRPr sz="3200">
          <a:solidFill>
            <a:srgbClr val="0E5F7E"/>
          </a:solidFill>
          <a:latin typeface="Arial" charset="0"/>
          <a:ea typeface="MS PGothic" pitchFamily="34" charset="-128"/>
          <a:cs typeface="Arial" charset="0"/>
        </a:defRPr>
      </a:lvl2pPr>
      <a:lvl3pPr algn="ctr" defTabSz="457200" rtl="0" eaLnBrk="1" fontAlgn="base" hangingPunct="1">
        <a:spcBef>
          <a:spcPct val="0"/>
        </a:spcBef>
        <a:spcAft>
          <a:spcPct val="0"/>
        </a:spcAft>
        <a:defRPr sz="3200">
          <a:solidFill>
            <a:srgbClr val="0E5F7E"/>
          </a:solidFill>
          <a:latin typeface="Arial" charset="0"/>
          <a:ea typeface="MS PGothic" pitchFamily="34" charset="-128"/>
          <a:cs typeface="Arial" charset="0"/>
        </a:defRPr>
      </a:lvl3pPr>
      <a:lvl4pPr algn="ctr" defTabSz="457200" rtl="0" eaLnBrk="1" fontAlgn="base" hangingPunct="1">
        <a:spcBef>
          <a:spcPct val="0"/>
        </a:spcBef>
        <a:spcAft>
          <a:spcPct val="0"/>
        </a:spcAft>
        <a:defRPr sz="3200">
          <a:solidFill>
            <a:srgbClr val="0E5F7E"/>
          </a:solidFill>
          <a:latin typeface="Arial" charset="0"/>
          <a:ea typeface="MS PGothic" pitchFamily="34" charset="-128"/>
          <a:cs typeface="Arial" charset="0"/>
        </a:defRPr>
      </a:lvl4pPr>
      <a:lvl5pPr algn="ctr" defTabSz="457200" rtl="0" eaLnBrk="1" fontAlgn="base" hangingPunct="1">
        <a:spcBef>
          <a:spcPct val="0"/>
        </a:spcBef>
        <a:spcAft>
          <a:spcPct val="0"/>
        </a:spcAft>
        <a:defRPr sz="3200">
          <a:solidFill>
            <a:srgbClr val="0E5F7E"/>
          </a:solidFill>
          <a:latin typeface="Arial" charset="0"/>
          <a:ea typeface="MS PGothic" pitchFamily="34" charset="-128"/>
          <a:cs typeface="Arial" charset="0"/>
        </a:defRPr>
      </a:lvl5pPr>
      <a:lvl6pPr marL="457200" algn="ctr" defTabSz="457200" rtl="0" eaLnBrk="1" fontAlgn="base" hangingPunct="1">
        <a:spcBef>
          <a:spcPct val="0"/>
        </a:spcBef>
        <a:spcAft>
          <a:spcPct val="0"/>
        </a:spcAft>
        <a:defRPr sz="3200">
          <a:solidFill>
            <a:srgbClr val="010000"/>
          </a:solidFill>
          <a:latin typeface="Arial" charset="0"/>
          <a:ea typeface="ＭＳ Ｐゴシック" charset="-128"/>
        </a:defRPr>
      </a:lvl6pPr>
      <a:lvl7pPr marL="914400" algn="ctr" defTabSz="457200" rtl="0" eaLnBrk="1" fontAlgn="base" hangingPunct="1">
        <a:spcBef>
          <a:spcPct val="0"/>
        </a:spcBef>
        <a:spcAft>
          <a:spcPct val="0"/>
        </a:spcAft>
        <a:defRPr sz="3200">
          <a:solidFill>
            <a:srgbClr val="010000"/>
          </a:solidFill>
          <a:latin typeface="Arial" charset="0"/>
          <a:ea typeface="ＭＳ Ｐゴシック" charset="-128"/>
        </a:defRPr>
      </a:lvl7pPr>
      <a:lvl8pPr marL="1371600" algn="ctr" defTabSz="457200" rtl="0" eaLnBrk="1" fontAlgn="base" hangingPunct="1">
        <a:spcBef>
          <a:spcPct val="0"/>
        </a:spcBef>
        <a:spcAft>
          <a:spcPct val="0"/>
        </a:spcAft>
        <a:defRPr sz="3200">
          <a:solidFill>
            <a:srgbClr val="010000"/>
          </a:solidFill>
          <a:latin typeface="Arial" charset="0"/>
          <a:ea typeface="ＭＳ Ｐゴシック" charset="-128"/>
        </a:defRPr>
      </a:lvl8pPr>
      <a:lvl9pPr marL="1828800" algn="ctr" defTabSz="457200" rtl="0" eaLnBrk="1" fontAlgn="base" hangingPunct="1">
        <a:spcBef>
          <a:spcPct val="0"/>
        </a:spcBef>
        <a:spcAft>
          <a:spcPct val="0"/>
        </a:spcAft>
        <a:defRPr sz="3200">
          <a:solidFill>
            <a:srgbClr val="010000"/>
          </a:solidFill>
          <a:latin typeface="Arial" charset="0"/>
          <a:ea typeface="ＭＳ Ｐゴシック" charset="-128"/>
        </a:defRPr>
      </a:lvl9pPr>
    </p:titleStyle>
    <p:bodyStyle>
      <a:lvl1pPr marL="342900" indent="-342900" algn="l" rtl="0" eaLnBrk="1" fontAlgn="t" hangingPunct="1">
        <a:spcBef>
          <a:spcPct val="30000"/>
        </a:spcBef>
        <a:spcAft>
          <a:spcPct val="30000"/>
        </a:spcAft>
        <a:buChar char="•"/>
        <a:defRPr sz="2400" kern="1200">
          <a:solidFill>
            <a:srgbClr val="666666"/>
          </a:solidFill>
          <a:latin typeface="Arial"/>
          <a:ea typeface="MS PGothic" pitchFamily="34" charset="-128"/>
          <a:cs typeface="Arial"/>
        </a:defRPr>
      </a:lvl1pPr>
      <a:lvl2pPr marL="742950" indent="-285750" algn="l" rtl="0" eaLnBrk="1" fontAlgn="t" hangingPunct="1">
        <a:spcBef>
          <a:spcPct val="15000"/>
        </a:spcBef>
        <a:spcAft>
          <a:spcPct val="15000"/>
        </a:spcAft>
        <a:buFont typeface="Arial" pitchFamily="34" charset="0"/>
        <a:buChar char="–"/>
        <a:defRPr sz="2400" kern="1200">
          <a:solidFill>
            <a:srgbClr val="666666"/>
          </a:solidFill>
          <a:latin typeface="Arial"/>
          <a:ea typeface="MS PGothic" pitchFamily="34" charset="-128"/>
          <a:cs typeface="Arial"/>
        </a:defRPr>
      </a:lvl2pPr>
      <a:lvl3pPr marL="1143000" indent="-228600" algn="l" rtl="0" eaLnBrk="1" fontAlgn="t" hangingPunct="1">
        <a:spcBef>
          <a:spcPct val="15000"/>
        </a:spcBef>
        <a:spcAft>
          <a:spcPct val="15000"/>
        </a:spcAft>
        <a:buChar char="•"/>
        <a:defRPr sz="2400" kern="1200">
          <a:solidFill>
            <a:srgbClr val="666666"/>
          </a:solidFill>
          <a:latin typeface="Arial"/>
          <a:ea typeface="MS PGothic" pitchFamily="34" charset="-128"/>
          <a:cs typeface="Arial"/>
        </a:defRPr>
      </a:lvl3pPr>
      <a:lvl4pPr marL="1600200" indent="-228600" algn="l" rtl="0" eaLnBrk="1" fontAlgn="t" hangingPunct="1">
        <a:spcBef>
          <a:spcPct val="15000"/>
        </a:spcBef>
        <a:spcAft>
          <a:spcPct val="15000"/>
        </a:spcAft>
        <a:buChar char="–"/>
        <a:defRPr sz="2400" kern="1200">
          <a:solidFill>
            <a:srgbClr val="666666"/>
          </a:solidFill>
          <a:latin typeface="Arial"/>
          <a:ea typeface="MS PGothic" pitchFamily="34" charset="-128"/>
          <a:cs typeface="Arial"/>
        </a:defRPr>
      </a:lvl4pPr>
      <a:lvl5pPr marL="2057400" indent="-228600" algn="l" defTabSz="457200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Arial"/>
          <a:ea typeface="MS PGothic" pitchFamily="34" charset="-128"/>
          <a:cs typeface="Arial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54000" y="274638"/>
            <a:ext cx="8637588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AU" altLang="en-US" smtClean="0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54000" y="1600200"/>
            <a:ext cx="8637588" cy="5038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AU" altLang="en-US" smtClean="0"/>
              <a:t>Click to edit Master text styles</a:t>
            </a:r>
          </a:p>
          <a:p>
            <a:pPr lvl="1"/>
            <a:r>
              <a:rPr lang="en-AU" altLang="en-US" smtClean="0"/>
              <a:t>Second level</a:t>
            </a:r>
          </a:p>
          <a:p>
            <a:pPr lvl="2"/>
            <a:r>
              <a:rPr lang="en-AU" altLang="en-US" smtClean="0"/>
              <a:t>Third level</a:t>
            </a:r>
          </a:p>
          <a:p>
            <a:pPr lvl="3"/>
            <a:r>
              <a:rPr lang="en-AU" altLang="en-US" smtClean="0"/>
              <a:t>Fourth level</a:t>
            </a:r>
          </a:p>
          <a:p>
            <a:pPr lvl="4"/>
            <a:r>
              <a:rPr lang="en-AU" altLang="en-US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0" r:id="rId1"/>
    <p:sldLayoutId id="2147483791" r:id="rId2"/>
    <p:sldLayoutId id="2147483792" r:id="rId3"/>
    <p:sldLayoutId id="2147483793" r:id="rId4"/>
    <p:sldLayoutId id="2147483794" r:id="rId5"/>
    <p:sldLayoutId id="2147483795" r:id="rId6"/>
    <p:sldLayoutId id="2147483796" r:id="rId7"/>
    <p:sldLayoutId id="2147483797" r:id="rId8"/>
    <p:sldLayoutId id="2147483798" r:id="rId9"/>
    <p:sldLayoutId id="2147483799" r:id="rId10"/>
    <p:sldLayoutId id="2147483800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rgbClr val="0E5F7E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rgbClr val="0E5F7E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rgbClr val="0E5F7E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rgbClr val="0E5F7E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rgbClr val="0E5F7E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rgbClr val="0E5F7E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rgbClr val="0E5F7E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rgbClr val="0E5F7E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rgbClr val="0E5F7E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2400">
          <a:solidFill>
            <a:srgbClr val="666666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Symbol" pitchFamily="18" charset="2"/>
        <a:buChar char="·"/>
        <a:defRPr sz="2400">
          <a:solidFill>
            <a:srgbClr val="666666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400">
          <a:solidFill>
            <a:srgbClr val="666666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400">
          <a:solidFill>
            <a:srgbClr val="666666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400">
          <a:solidFill>
            <a:srgbClr val="666666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400">
          <a:solidFill>
            <a:srgbClr val="666666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400">
          <a:solidFill>
            <a:srgbClr val="666666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400">
          <a:solidFill>
            <a:srgbClr val="666666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400">
          <a:solidFill>
            <a:srgbClr val="666666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7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Placeholder_sk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38475"/>
            <a:ext cx="9142413" cy="3819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8" name="Rectangle 6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en-US" dirty="0" smtClean="0">
                <a:latin typeface="Arial" pitchFamily="34" charset="0"/>
                <a:cs typeface="Arial" pitchFamily="34" charset="0"/>
              </a:rPr>
              <a:t>Remote Data Communication Challenges </a:t>
            </a:r>
            <a:endParaRPr lang="en-US" altLang="en-US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099" name="Rectangle 7"/>
          <p:cNvSpPr>
            <a:spLocks noGrp="1"/>
          </p:cNvSpPr>
          <p:nvPr>
            <p:ph type="subTitle" idx="1"/>
          </p:nvPr>
        </p:nvSpPr>
        <p:spPr>
          <a:xfrm>
            <a:off x="500064" y="5867400"/>
            <a:ext cx="7881936" cy="696495"/>
          </a:xfrm>
        </p:spPr>
        <p:txBody>
          <a:bodyPr>
            <a:normAutofit/>
          </a:bodyPr>
          <a:lstStyle/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n-US" altLang="en-US" dirty="0">
                <a:latin typeface="Arial" pitchFamily="34" charset="0"/>
                <a:cs typeface="Arial" pitchFamily="34" charset="0"/>
              </a:rPr>
              <a:t>Presented </a:t>
            </a:r>
            <a:r>
              <a:rPr lang="en-US" altLang="en-US" dirty="0" smtClean="0">
                <a:latin typeface="Arial" pitchFamily="34" charset="0"/>
                <a:cs typeface="Arial" pitchFamily="34" charset="0"/>
              </a:rPr>
              <a:t>by: Bryan </a:t>
            </a:r>
            <a:r>
              <a:rPr lang="en-US" altLang="en-US" dirty="0" smtClean="0">
                <a:latin typeface="Arial" pitchFamily="34" charset="0"/>
                <a:cs typeface="Arial" pitchFamily="34" charset="0"/>
              </a:rPr>
              <a:t>Hodge,  Assistant Director Observation Infrastructure  </a:t>
            </a:r>
            <a:endParaRPr lang="en-US" altLang="en-US" dirty="0" smtClean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3800" y="1636635"/>
            <a:ext cx="6896100" cy="4878464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 bwMode="auto">
          <a:xfrm>
            <a:off x="2200275" y="538163"/>
            <a:ext cx="6232525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fontAlgn="t" hangingPunct="0">
              <a:spcBef>
                <a:spcPct val="30000"/>
              </a:spcBef>
              <a:spcAft>
                <a:spcPct val="30000"/>
              </a:spcAft>
              <a:buChar char="•"/>
              <a:defRPr sz="2400">
                <a:solidFill>
                  <a:srgbClr val="666666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1pPr>
            <a:lvl2pPr marL="37931725" indent="-37474525" eaLnBrk="0" fontAlgn="t" hangingPunct="0">
              <a:spcBef>
                <a:spcPct val="15000"/>
              </a:spcBef>
              <a:spcAft>
                <a:spcPct val="15000"/>
              </a:spcAft>
              <a:buFont typeface="Arial" pitchFamily="34" charset="0"/>
              <a:buChar char="–"/>
              <a:defRPr sz="2400">
                <a:solidFill>
                  <a:srgbClr val="666666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2pPr>
            <a:lvl3pPr marL="1143000" indent="-228600" eaLnBrk="0" fontAlgn="t" hangingPunct="0">
              <a:spcBef>
                <a:spcPct val="15000"/>
              </a:spcBef>
              <a:spcAft>
                <a:spcPct val="15000"/>
              </a:spcAft>
              <a:buChar char="•"/>
              <a:defRPr sz="2400">
                <a:solidFill>
                  <a:srgbClr val="666666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3pPr>
            <a:lvl4pPr marL="1600200" indent="-228600" eaLnBrk="0" fontAlgn="t" hangingPunct="0">
              <a:spcBef>
                <a:spcPct val="15000"/>
              </a:spcBef>
              <a:spcAft>
                <a:spcPct val="15000"/>
              </a:spcAft>
              <a:buChar char="–"/>
              <a:defRPr sz="2400">
                <a:solidFill>
                  <a:srgbClr val="666666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AU" altLang="en-US" dirty="0" smtClean="0">
                <a:solidFill>
                  <a:srgbClr val="1F5C80"/>
                </a:solidFill>
              </a:rPr>
              <a:t>Radar Network </a:t>
            </a:r>
            <a:r>
              <a:rPr lang="en-AU" altLang="en-US" dirty="0" smtClean="0">
                <a:solidFill>
                  <a:srgbClr val="1F5C80"/>
                </a:solidFill>
              </a:rPr>
              <a:t> </a:t>
            </a:r>
          </a:p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AU" altLang="en-US" dirty="0">
              <a:solidFill>
                <a:srgbClr val="1F5C8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423982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ubtitle 2"/>
          <p:cNvSpPr txBox="1">
            <a:spLocks/>
          </p:cNvSpPr>
          <p:nvPr/>
        </p:nvSpPr>
        <p:spPr bwMode="auto">
          <a:xfrm>
            <a:off x="409575" y="5453063"/>
            <a:ext cx="6400800" cy="75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fontAlgn="t" hangingPunct="0">
              <a:spcBef>
                <a:spcPct val="30000"/>
              </a:spcBef>
              <a:spcAft>
                <a:spcPct val="30000"/>
              </a:spcAft>
              <a:buChar char="•"/>
              <a:defRPr sz="2400">
                <a:solidFill>
                  <a:srgbClr val="666666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1pPr>
            <a:lvl2pPr marL="37931725" indent="-37474525" eaLnBrk="0" fontAlgn="t" hangingPunct="0">
              <a:spcBef>
                <a:spcPct val="15000"/>
              </a:spcBef>
              <a:spcAft>
                <a:spcPct val="15000"/>
              </a:spcAft>
              <a:buFont typeface="Arial" pitchFamily="34" charset="0"/>
              <a:buChar char="–"/>
              <a:defRPr sz="2400">
                <a:solidFill>
                  <a:srgbClr val="666666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2pPr>
            <a:lvl3pPr marL="1143000" indent="-228600" eaLnBrk="0" fontAlgn="t" hangingPunct="0">
              <a:spcBef>
                <a:spcPct val="15000"/>
              </a:spcBef>
              <a:spcAft>
                <a:spcPct val="15000"/>
              </a:spcAft>
              <a:buChar char="•"/>
              <a:defRPr sz="2400">
                <a:solidFill>
                  <a:srgbClr val="666666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3pPr>
            <a:lvl4pPr marL="1600200" indent="-228600" eaLnBrk="0" fontAlgn="t" hangingPunct="0">
              <a:spcBef>
                <a:spcPct val="15000"/>
              </a:spcBef>
              <a:spcAft>
                <a:spcPct val="15000"/>
              </a:spcAft>
              <a:buChar char="–"/>
              <a:defRPr sz="2400">
                <a:solidFill>
                  <a:srgbClr val="666666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AU" altLang="en-US" sz="1400" dirty="0">
              <a:solidFill>
                <a:schemeClr val="tx1"/>
              </a:solidFill>
            </a:endParaRPr>
          </a:p>
        </p:txBody>
      </p:sp>
      <p:sp>
        <p:nvSpPr>
          <p:cNvPr id="11267" name="Title 1"/>
          <p:cNvSpPr txBox="1">
            <a:spLocks/>
          </p:cNvSpPr>
          <p:nvPr/>
        </p:nvSpPr>
        <p:spPr bwMode="auto">
          <a:xfrm>
            <a:off x="2200275" y="538163"/>
            <a:ext cx="6232525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fontAlgn="t" hangingPunct="0">
              <a:spcBef>
                <a:spcPct val="30000"/>
              </a:spcBef>
              <a:spcAft>
                <a:spcPct val="30000"/>
              </a:spcAft>
              <a:buChar char="•"/>
              <a:defRPr sz="2400">
                <a:solidFill>
                  <a:srgbClr val="666666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1pPr>
            <a:lvl2pPr marL="37931725" indent="-37474525" eaLnBrk="0" fontAlgn="t" hangingPunct="0">
              <a:spcBef>
                <a:spcPct val="15000"/>
              </a:spcBef>
              <a:spcAft>
                <a:spcPct val="15000"/>
              </a:spcAft>
              <a:buFont typeface="Arial" pitchFamily="34" charset="0"/>
              <a:buChar char="–"/>
              <a:defRPr sz="2400">
                <a:solidFill>
                  <a:srgbClr val="666666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2pPr>
            <a:lvl3pPr marL="1143000" indent="-228600" eaLnBrk="0" fontAlgn="t" hangingPunct="0">
              <a:spcBef>
                <a:spcPct val="15000"/>
              </a:spcBef>
              <a:spcAft>
                <a:spcPct val="15000"/>
              </a:spcAft>
              <a:buChar char="•"/>
              <a:defRPr sz="2400">
                <a:solidFill>
                  <a:srgbClr val="666666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3pPr>
            <a:lvl4pPr marL="1600200" indent="-228600" eaLnBrk="0" fontAlgn="t" hangingPunct="0">
              <a:spcBef>
                <a:spcPct val="15000"/>
              </a:spcBef>
              <a:spcAft>
                <a:spcPct val="15000"/>
              </a:spcAft>
              <a:buChar char="–"/>
              <a:defRPr sz="2400">
                <a:solidFill>
                  <a:srgbClr val="666666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AU" altLang="en-US" dirty="0" smtClean="0">
                <a:solidFill>
                  <a:srgbClr val="1F5C80"/>
                </a:solidFill>
              </a:rPr>
              <a:t>Rainfall Network </a:t>
            </a:r>
          </a:p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AU" altLang="en-US" dirty="0">
              <a:solidFill>
                <a:srgbClr val="1F5C80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2574" y="1914525"/>
            <a:ext cx="5635625" cy="463935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66700" y="2222500"/>
            <a:ext cx="23495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Approx</a:t>
            </a:r>
            <a:r>
              <a:rPr lang="en-US" dirty="0" smtClean="0"/>
              <a:t> 600 1 min</a:t>
            </a:r>
          </a:p>
          <a:p>
            <a:r>
              <a:rPr lang="en-US" dirty="0" err="1" smtClean="0"/>
              <a:t>Approx</a:t>
            </a:r>
            <a:r>
              <a:rPr lang="en-US" dirty="0" smtClean="0"/>
              <a:t> 5000 manual  </a:t>
            </a:r>
            <a:endParaRPr lang="en-US" dirty="0"/>
          </a:p>
        </p:txBody>
      </p:sp>
    </p:spTree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6900" y="1922354"/>
            <a:ext cx="8089900" cy="4421809"/>
          </a:xfrm>
          <a:prstGeom prst="rect">
            <a:avLst/>
          </a:prstGeom>
        </p:spPr>
      </p:pic>
      <p:sp>
        <p:nvSpPr>
          <p:cNvPr id="4" name="Title 1"/>
          <p:cNvSpPr txBox="1">
            <a:spLocks/>
          </p:cNvSpPr>
          <p:nvPr/>
        </p:nvSpPr>
        <p:spPr bwMode="auto">
          <a:xfrm>
            <a:off x="2200275" y="538163"/>
            <a:ext cx="6232525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fontAlgn="t" hangingPunct="0">
              <a:spcBef>
                <a:spcPct val="30000"/>
              </a:spcBef>
              <a:spcAft>
                <a:spcPct val="30000"/>
              </a:spcAft>
              <a:buChar char="•"/>
              <a:defRPr sz="2400">
                <a:solidFill>
                  <a:srgbClr val="666666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1pPr>
            <a:lvl2pPr marL="37931725" indent="-37474525" eaLnBrk="0" fontAlgn="t" hangingPunct="0">
              <a:spcBef>
                <a:spcPct val="15000"/>
              </a:spcBef>
              <a:spcAft>
                <a:spcPct val="15000"/>
              </a:spcAft>
              <a:buFont typeface="Arial" pitchFamily="34" charset="0"/>
              <a:buChar char="–"/>
              <a:defRPr sz="2400">
                <a:solidFill>
                  <a:srgbClr val="666666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2pPr>
            <a:lvl3pPr marL="1143000" indent="-228600" eaLnBrk="0" fontAlgn="t" hangingPunct="0">
              <a:spcBef>
                <a:spcPct val="15000"/>
              </a:spcBef>
              <a:spcAft>
                <a:spcPct val="15000"/>
              </a:spcAft>
              <a:buChar char="•"/>
              <a:defRPr sz="2400">
                <a:solidFill>
                  <a:srgbClr val="666666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3pPr>
            <a:lvl4pPr marL="1600200" indent="-228600" eaLnBrk="0" fontAlgn="t" hangingPunct="0">
              <a:spcBef>
                <a:spcPct val="15000"/>
              </a:spcBef>
              <a:spcAft>
                <a:spcPct val="15000"/>
              </a:spcAft>
              <a:buChar char="–"/>
              <a:defRPr sz="2400">
                <a:solidFill>
                  <a:srgbClr val="666666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AU" altLang="en-US" dirty="0" smtClean="0">
                <a:solidFill>
                  <a:srgbClr val="1F5C80"/>
                </a:solidFill>
              </a:rPr>
              <a:t>AWS network </a:t>
            </a:r>
            <a:r>
              <a:rPr lang="en-AU" altLang="en-US" dirty="0" smtClean="0">
                <a:solidFill>
                  <a:srgbClr val="1F5C80"/>
                </a:solidFill>
              </a:rPr>
              <a:t> </a:t>
            </a:r>
          </a:p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AU" altLang="en-US" dirty="0">
              <a:solidFill>
                <a:srgbClr val="1F5C8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75661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ubtitle 2"/>
          <p:cNvSpPr txBox="1">
            <a:spLocks/>
          </p:cNvSpPr>
          <p:nvPr/>
        </p:nvSpPr>
        <p:spPr bwMode="auto">
          <a:xfrm>
            <a:off x="409575" y="5453063"/>
            <a:ext cx="6400800" cy="75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fontAlgn="t" hangingPunct="0">
              <a:spcBef>
                <a:spcPct val="30000"/>
              </a:spcBef>
              <a:spcAft>
                <a:spcPct val="30000"/>
              </a:spcAft>
              <a:buChar char="•"/>
              <a:defRPr sz="2400">
                <a:solidFill>
                  <a:srgbClr val="666666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1pPr>
            <a:lvl2pPr marL="37931725" indent="-37474525" eaLnBrk="0" fontAlgn="t" hangingPunct="0">
              <a:spcBef>
                <a:spcPct val="15000"/>
              </a:spcBef>
              <a:spcAft>
                <a:spcPct val="15000"/>
              </a:spcAft>
              <a:buFont typeface="Arial" pitchFamily="34" charset="0"/>
              <a:buChar char="–"/>
              <a:defRPr sz="2400">
                <a:solidFill>
                  <a:srgbClr val="666666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2pPr>
            <a:lvl3pPr marL="1143000" indent="-228600" eaLnBrk="0" fontAlgn="t" hangingPunct="0">
              <a:spcBef>
                <a:spcPct val="15000"/>
              </a:spcBef>
              <a:spcAft>
                <a:spcPct val="15000"/>
              </a:spcAft>
              <a:buChar char="•"/>
              <a:defRPr sz="2400">
                <a:solidFill>
                  <a:srgbClr val="666666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3pPr>
            <a:lvl4pPr marL="1600200" indent="-228600" eaLnBrk="0" fontAlgn="t" hangingPunct="0">
              <a:spcBef>
                <a:spcPct val="15000"/>
              </a:spcBef>
              <a:spcAft>
                <a:spcPct val="15000"/>
              </a:spcAft>
              <a:buChar char="–"/>
              <a:defRPr sz="2400">
                <a:solidFill>
                  <a:srgbClr val="666666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AU" altLang="en-US" sz="1400" dirty="0">
              <a:solidFill>
                <a:schemeClr val="tx1"/>
              </a:solidFill>
            </a:endParaRPr>
          </a:p>
        </p:txBody>
      </p:sp>
      <p:sp>
        <p:nvSpPr>
          <p:cNvPr id="11267" name="Title 1"/>
          <p:cNvSpPr txBox="1">
            <a:spLocks/>
          </p:cNvSpPr>
          <p:nvPr/>
        </p:nvSpPr>
        <p:spPr bwMode="auto">
          <a:xfrm>
            <a:off x="2200275" y="538163"/>
            <a:ext cx="6232525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fontAlgn="t" hangingPunct="0">
              <a:spcBef>
                <a:spcPct val="30000"/>
              </a:spcBef>
              <a:spcAft>
                <a:spcPct val="30000"/>
              </a:spcAft>
              <a:buChar char="•"/>
              <a:defRPr sz="2400">
                <a:solidFill>
                  <a:srgbClr val="666666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1pPr>
            <a:lvl2pPr marL="37931725" indent="-37474525" eaLnBrk="0" fontAlgn="t" hangingPunct="0">
              <a:spcBef>
                <a:spcPct val="15000"/>
              </a:spcBef>
              <a:spcAft>
                <a:spcPct val="15000"/>
              </a:spcAft>
              <a:buFont typeface="Arial" pitchFamily="34" charset="0"/>
              <a:buChar char="–"/>
              <a:defRPr sz="2400">
                <a:solidFill>
                  <a:srgbClr val="666666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2pPr>
            <a:lvl3pPr marL="1143000" indent="-228600" eaLnBrk="0" fontAlgn="t" hangingPunct="0">
              <a:spcBef>
                <a:spcPct val="15000"/>
              </a:spcBef>
              <a:spcAft>
                <a:spcPct val="15000"/>
              </a:spcAft>
              <a:buChar char="•"/>
              <a:defRPr sz="2400">
                <a:solidFill>
                  <a:srgbClr val="666666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3pPr>
            <a:lvl4pPr marL="1600200" indent="-228600" eaLnBrk="0" fontAlgn="t" hangingPunct="0">
              <a:spcBef>
                <a:spcPct val="15000"/>
              </a:spcBef>
              <a:spcAft>
                <a:spcPct val="15000"/>
              </a:spcAft>
              <a:buChar char="–"/>
              <a:defRPr sz="2400">
                <a:solidFill>
                  <a:srgbClr val="666666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AU" altLang="en-US" dirty="0" smtClean="0">
                <a:solidFill>
                  <a:srgbClr val="1F5C80"/>
                </a:solidFill>
              </a:rPr>
              <a:t>Existing Remote Communications Solutions  </a:t>
            </a:r>
            <a:endParaRPr lang="en-AU" altLang="en-US" dirty="0">
              <a:solidFill>
                <a:srgbClr val="1F5C8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09600" y="1841500"/>
            <a:ext cx="8669852" cy="5078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The </a:t>
            </a:r>
            <a:r>
              <a:rPr lang="en-US" dirty="0" err="1" smtClean="0"/>
              <a:t>comms</a:t>
            </a:r>
            <a:r>
              <a:rPr lang="en-US" dirty="0" smtClean="0"/>
              <a:t> solution : 1 minute data  transmission for  AWS and TSUNAMI (Sea Level) Networks and Aviation (wind) , and this defined our data architecture . </a:t>
            </a:r>
          </a:p>
          <a:p>
            <a:r>
              <a:rPr lang="en-US" dirty="0" smtClean="0"/>
              <a:t>This was a challenge given our geographic scope and the requirement at some sites for carrier and band diversity</a:t>
            </a:r>
          </a:p>
          <a:p>
            <a:r>
              <a:rPr lang="en-US" dirty="0" smtClean="0"/>
              <a:t> 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Cellular 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Inmarsat BGAN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Leased and Carrier services 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THISS C band (Pacific only) </a:t>
            </a:r>
          </a:p>
          <a:p>
            <a:pPr marL="285750" indent="-285750">
              <a:buFont typeface="Arial"/>
              <a:buChar char="•"/>
            </a:pPr>
            <a:endParaRPr lang="en-US" dirty="0"/>
          </a:p>
          <a:p>
            <a:r>
              <a:rPr lang="en-US" dirty="0" smtClean="0"/>
              <a:t>For event driven networks in small scale (Some Rain on event, Tsunami Buoys  )</a:t>
            </a:r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Iridium /Iridium SBD </a:t>
            </a:r>
          </a:p>
          <a:p>
            <a:pPr marL="285750" indent="-285750">
              <a:buFont typeface="Arial"/>
              <a:buChar char="•"/>
            </a:pPr>
            <a:endParaRPr lang="en-US" dirty="0"/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I wish Australia had a DCP ……our partners are generous but not that generous !</a:t>
            </a:r>
          </a:p>
          <a:p>
            <a:pPr marL="285750" indent="-285750">
              <a:buFont typeface="Arial"/>
              <a:buChar char="•"/>
            </a:pPr>
            <a:endParaRPr lang="en-US" dirty="0"/>
          </a:p>
          <a:p>
            <a:endParaRPr lang="en-US" dirty="0" smtClean="0"/>
          </a:p>
          <a:p>
            <a:pPr marL="285750" indent="-285750">
              <a:buFont typeface="Arial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3818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ubtitle 2"/>
          <p:cNvSpPr txBox="1">
            <a:spLocks/>
          </p:cNvSpPr>
          <p:nvPr/>
        </p:nvSpPr>
        <p:spPr bwMode="auto">
          <a:xfrm>
            <a:off x="409575" y="5453063"/>
            <a:ext cx="6400800" cy="75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fontAlgn="t" hangingPunct="0">
              <a:spcBef>
                <a:spcPct val="30000"/>
              </a:spcBef>
              <a:spcAft>
                <a:spcPct val="30000"/>
              </a:spcAft>
              <a:buChar char="•"/>
              <a:defRPr sz="2400">
                <a:solidFill>
                  <a:srgbClr val="666666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1pPr>
            <a:lvl2pPr marL="37931725" indent="-37474525" eaLnBrk="0" fontAlgn="t" hangingPunct="0">
              <a:spcBef>
                <a:spcPct val="15000"/>
              </a:spcBef>
              <a:spcAft>
                <a:spcPct val="15000"/>
              </a:spcAft>
              <a:buFont typeface="Arial" pitchFamily="34" charset="0"/>
              <a:buChar char="–"/>
              <a:defRPr sz="2400">
                <a:solidFill>
                  <a:srgbClr val="666666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2pPr>
            <a:lvl3pPr marL="1143000" indent="-228600" eaLnBrk="0" fontAlgn="t" hangingPunct="0">
              <a:spcBef>
                <a:spcPct val="15000"/>
              </a:spcBef>
              <a:spcAft>
                <a:spcPct val="15000"/>
              </a:spcAft>
              <a:buChar char="•"/>
              <a:defRPr sz="2400">
                <a:solidFill>
                  <a:srgbClr val="666666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3pPr>
            <a:lvl4pPr marL="1600200" indent="-228600" eaLnBrk="0" fontAlgn="t" hangingPunct="0">
              <a:spcBef>
                <a:spcPct val="15000"/>
              </a:spcBef>
              <a:spcAft>
                <a:spcPct val="15000"/>
              </a:spcAft>
              <a:buChar char="–"/>
              <a:defRPr sz="2400">
                <a:solidFill>
                  <a:srgbClr val="666666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AU" altLang="en-US" sz="1400" dirty="0">
              <a:solidFill>
                <a:schemeClr val="tx1"/>
              </a:solidFill>
            </a:endParaRPr>
          </a:p>
        </p:txBody>
      </p:sp>
      <p:sp>
        <p:nvSpPr>
          <p:cNvPr id="11267" name="Title 1"/>
          <p:cNvSpPr txBox="1">
            <a:spLocks/>
          </p:cNvSpPr>
          <p:nvPr/>
        </p:nvSpPr>
        <p:spPr bwMode="auto">
          <a:xfrm>
            <a:off x="2200275" y="538163"/>
            <a:ext cx="6232525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fontAlgn="t" hangingPunct="0">
              <a:spcBef>
                <a:spcPct val="30000"/>
              </a:spcBef>
              <a:spcAft>
                <a:spcPct val="30000"/>
              </a:spcAft>
              <a:buChar char="•"/>
              <a:defRPr sz="2400">
                <a:solidFill>
                  <a:srgbClr val="666666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1pPr>
            <a:lvl2pPr marL="37931725" indent="-37474525" eaLnBrk="0" fontAlgn="t" hangingPunct="0">
              <a:spcBef>
                <a:spcPct val="15000"/>
              </a:spcBef>
              <a:spcAft>
                <a:spcPct val="15000"/>
              </a:spcAft>
              <a:buFont typeface="Arial" pitchFamily="34" charset="0"/>
              <a:buChar char="–"/>
              <a:defRPr sz="2400">
                <a:solidFill>
                  <a:srgbClr val="666666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2pPr>
            <a:lvl3pPr marL="1143000" indent="-228600" eaLnBrk="0" fontAlgn="t" hangingPunct="0">
              <a:spcBef>
                <a:spcPct val="15000"/>
              </a:spcBef>
              <a:spcAft>
                <a:spcPct val="15000"/>
              </a:spcAft>
              <a:buChar char="•"/>
              <a:defRPr sz="2400">
                <a:solidFill>
                  <a:srgbClr val="666666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3pPr>
            <a:lvl4pPr marL="1600200" indent="-228600" eaLnBrk="0" fontAlgn="t" hangingPunct="0">
              <a:spcBef>
                <a:spcPct val="15000"/>
              </a:spcBef>
              <a:spcAft>
                <a:spcPct val="15000"/>
              </a:spcAft>
              <a:buChar char="–"/>
              <a:defRPr sz="2400">
                <a:solidFill>
                  <a:srgbClr val="666666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AU" altLang="en-US" dirty="0" smtClean="0">
                <a:solidFill>
                  <a:srgbClr val="1F5C80"/>
                </a:solidFill>
              </a:rPr>
              <a:t>Remote Communications Solutions  </a:t>
            </a:r>
            <a:endParaRPr lang="en-AU" altLang="en-US" dirty="0">
              <a:solidFill>
                <a:srgbClr val="1F5C8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08001" y="2374900"/>
            <a:ext cx="8470900" cy="46166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400" dirty="0" smtClean="0"/>
              <a:t>Upcoming Challenges</a:t>
            </a:r>
          </a:p>
          <a:p>
            <a:pPr marL="742950" lvl="1" indent="-285750">
              <a:buFont typeface="Arial"/>
              <a:buChar char="•"/>
            </a:pPr>
            <a:r>
              <a:rPr lang="en-US" sz="2400" dirty="0" smtClean="0"/>
              <a:t>Rainfall and Co-operative Observer  automation</a:t>
            </a:r>
          </a:p>
          <a:p>
            <a:pPr marL="742950" lvl="1" indent="-285750">
              <a:buFont typeface="Arial"/>
              <a:buChar char="•"/>
            </a:pPr>
            <a:r>
              <a:rPr lang="en-US" sz="2400" dirty="0" smtClean="0"/>
              <a:t>Expand rain gauges under Radars  </a:t>
            </a:r>
          </a:p>
          <a:p>
            <a:pPr marL="742950" lvl="1" indent="-285750">
              <a:buFont typeface="Arial"/>
              <a:buChar char="•"/>
            </a:pPr>
            <a:r>
              <a:rPr lang="en-US" sz="2400" dirty="0" smtClean="0"/>
              <a:t>Small messages on a big scale &gt;10000 nodes</a:t>
            </a:r>
          </a:p>
          <a:p>
            <a:pPr marL="742950" lvl="1" indent="-285750">
              <a:buFont typeface="Arial"/>
              <a:buChar char="•"/>
            </a:pPr>
            <a:r>
              <a:rPr lang="en-US" sz="2400" dirty="0" smtClean="0"/>
              <a:t>Many in locations out of cell coverage </a:t>
            </a:r>
          </a:p>
          <a:p>
            <a:pPr marL="742950" lvl="1" indent="-285750">
              <a:buFont typeface="Arial"/>
              <a:buChar char="•"/>
            </a:pPr>
            <a:r>
              <a:rPr lang="en-US" sz="2400" dirty="0" smtClean="0"/>
              <a:t>Limited options for power systems/low power  (solar)</a:t>
            </a:r>
          </a:p>
          <a:p>
            <a:pPr marL="742950" lvl="1" indent="-285750">
              <a:buFont typeface="Arial"/>
              <a:buChar char="•"/>
            </a:pPr>
            <a:r>
              <a:rPr lang="en-US" sz="2400" dirty="0" smtClean="0"/>
              <a:t>Real time or near real time &lt;15 minutes</a:t>
            </a:r>
          </a:p>
          <a:p>
            <a:pPr marL="742950" lvl="1" indent="-285750">
              <a:buFont typeface="Arial"/>
              <a:buChar char="•"/>
            </a:pPr>
            <a:r>
              <a:rPr lang="en-US" sz="2400" dirty="0" smtClean="0"/>
              <a:t>Installation logistics and timelines may exceed the technological life of solution</a:t>
            </a:r>
          </a:p>
          <a:p>
            <a:pPr lvl="1"/>
            <a:r>
              <a:rPr lang="en-US" sz="2400" dirty="0" smtClean="0"/>
              <a:t>  </a:t>
            </a:r>
          </a:p>
          <a:p>
            <a:pPr lvl="1"/>
            <a:endParaRPr lang="en-US" dirty="0"/>
          </a:p>
          <a:p>
            <a:endParaRPr lang="en-US" dirty="0" smtClean="0"/>
          </a:p>
          <a:p>
            <a:pPr marL="285750" indent="-285750">
              <a:buFont typeface="Arial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987711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ubtitle 2"/>
          <p:cNvSpPr txBox="1">
            <a:spLocks/>
          </p:cNvSpPr>
          <p:nvPr/>
        </p:nvSpPr>
        <p:spPr bwMode="auto">
          <a:xfrm>
            <a:off x="409575" y="5453063"/>
            <a:ext cx="6400800" cy="75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fontAlgn="t" hangingPunct="0">
              <a:spcBef>
                <a:spcPct val="30000"/>
              </a:spcBef>
              <a:spcAft>
                <a:spcPct val="30000"/>
              </a:spcAft>
              <a:buChar char="•"/>
              <a:defRPr sz="2400">
                <a:solidFill>
                  <a:srgbClr val="666666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1pPr>
            <a:lvl2pPr marL="37931725" indent="-37474525" eaLnBrk="0" fontAlgn="t" hangingPunct="0">
              <a:spcBef>
                <a:spcPct val="15000"/>
              </a:spcBef>
              <a:spcAft>
                <a:spcPct val="15000"/>
              </a:spcAft>
              <a:buFont typeface="Arial" pitchFamily="34" charset="0"/>
              <a:buChar char="–"/>
              <a:defRPr sz="2400">
                <a:solidFill>
                  <a:srgbClr val="666666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2pPr>
            <a:lvl3pPr marL="1143000" indent="-228600" eaLnBrk="0" fontAlgn="t" hangingPunct="0">
              <a:spcBef>
                <a:spcPct val="15000"/>
              </a:spcBef>
              <a:spcAft>
                <a:spcPct val="15000"/>
              </a:spcAft>
              <a:buChar char="•"/>
              <a:defRPr sz="2400">
                <a:solidFill>
                  <a:srgbClr val="666666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3pPr>
            <a:lvl4pPr marL="1600200" indent="-228600" eaLnBrk="0" fontAlgn="t" hangingPunct="0">
              <a:spcBef>
                <a:spcPct val="15000"/>
              </a:spcBef>
              <a:spcAft>
                <a:spcPct val="15000"/>
              </a:spcAft>
              <a:buChar char="–"/>
              <a:defRPr sz="2400">
                <a:solidFill>
                  <a:srgbClr val="666666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AU" altLang="en-US" sz="1400" dirty="0">
              <a:solidFill>
                <a:schemeClr val="tx1"/>
              </a:solidFill>
            </a:endParaRPr>
          </a:p>
        </p:txBody>
      </p:sp>
      <p:sp>
        <p:nvSpPr>
          <p:cNvPr id="11267" name="Title 1"/>
          <p:cNvSpPr txBox="1">
            <a:spLocks/>
          </p:cNvSpPr>
          <p:nvPr/>
        </p:nvSpPr>
        <p:spPr bwMode="auto">
          <a:xfrm>
            <a:off x="2200275" y="538163"/>
            <a:ext cx="6232525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fontAlgn="t" hangingPunct="0">
              <a:spcBef>
                <a:spcPct val="30000"/>
              </a:spcBef>
              <a:spcAft>
                <a:spcPct val="30000"/>
              </a:spcAft>
              <a:buChar char="•"/>
              <a:defRPr sz="2400">
                <a:solidFill>
                  <a:srgbClr val="666666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1pPr>
            <a:lvl2pPr marL="37931725" indent="-37474525" eaLnBrk="0" fontAlgn="t" hangingPunct="0">
              <a:spcBef>
                <a:spcPct val="15000"/>
              </a:spcBef>
              <a:spcAft>
                <a:spcPct val="15000"/>
              </a:spcAft>
              <a:buFont typeface="Arial" pitchFamily="34" charset="0"/>
              <a:buChar char="–"/>
              <a:defRPr sz="2400">
                <a:solidFill>
                  <a:srgbClr val="666666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2pPr>
            <a:lvl3pPr marL="1143000" indent="-228600" eaLnBrk="0" fontAlgn="t" hangingPunct="0">
              <a:spcBef>
                <a:spcPct val="15000"/>
              </a:spcBef>
              <a:spcAft>
                <a:spcPct val="15000"/>
              </a:spcAft>
              <a:buChar char="•"/>
              <a:defRPr sz="2400">
                <a:solidFill>
                  <a:srgbClr val="666666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3pPr>
            <a:lvl4pPr marL="1600200" indent="-228600" eaLnBrk="0" fontAlgn="t" hangingPunct="0">
              <a:spcBef>
                <a:spcPct val="15000"/>
              </a:spcBef>
              <a:spcAft>
                <a:spcPct val="15000"/>
              </a:spcAft>
              <a:buChar char="–"/>
              <a:defRPr sz="2400">
                <a:solidFill>
                  <a:srgbClr val="666666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AU" altLang="en-US" dirty="0" smtClean="0">
                <a:solidFill>
                  <a:srgbClr val="1F5C80"/>
                </a:solidFill>
              </a:rPr>
              <a:t>Remote Communications Solutions  </a:t>
            </a:r>
            <a:endParaRPr lang="en-AU" altLang="en-US" dirty="0">
              <a:solidFill>
                <a:srgbClr val="1F5C8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1601" y="1872020"/>
            <a:ext cx="8788400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400" dirty="0" smtClean="0"/>
              <a:t>What we would like</a:t>
            </a:r>
          </a:p>
          <a:p>
            <a:pPr marL="742950" lvl="1" indent="-285750">
              <a:buFont typeface="Arial"/>
              <a:buChar char="•"/>
            </a:pPr>
            <a:r>
              <a:rPr lang="en-US" sz="2400" dirty="0" smtClean="0"/>
              <a:t>Very low power systems so we can reduce our install footprint , time and $$$ . </a:t>
            </a:r>
          </a:p>
          <a:p>
            <a:pPr marL="742950" lvl="1" indent="-285750">
              <a:buFont typeface="Arial"/>
              <a:buChar char="•"/>
            </a:pPr>
            <a:r>
              <a:rPr lang="en-US" sz="2400" dirty="0" smtClean="0"/>
              <a:t>Aggregated plans with no or little monthly subscription</a:t>
            </a:r>
          </a:p>
          <a:p>
            <a:pPr marL="742950" lvl="1" indent="-285750">
              <a:buFont typeface="Arial"/>
              <a:buChar char="•"/>
            </a:pPr>
            <a:r>
              <a:rPr lang="en-US" sz="2400" dirty="0" smtClean="0"/>
              <a:t>10-30 bytes per message with 10 minute capability min</a:t>
            </a:r>
          </a:p>
          <a:p>
            <a:pPr marL="742950" lvl="1" indent="-285750">
              <a:buFont typeface="Arial"/>
              <a:buChar char="•"/>
            </a:pPr>
            <a:r>
              <a:rPr lang="en-US" sz="2400" dirty="0" smtClean="0"/>
              <a:t>Can be low bit rate /or high bitrate small timeslot </a:t>
            </a:r>
          </a:p>
          <a:p>
            <a:pPr marL="742950" lvl="1" indent="-285750">
              <a:buFont typeface="Arial"/>
              <a:buChar char="•"/>
            </a:pPr>
            <a:r>
              <a:rPr lang="en-US" sz="2400" dirty="0" smtClean="0"/>
              <a:t>LEO or low angle capability</a:t>
            </a:r>
          </a:p>
          <a:p>
            <a:pPr marL="742950" lvl="1" indent="-285750">
              <a:buFont typeface="Arial"/>
              <a:buChar char="•"/>
            </a:pPr>
            <a:r>
              <a:rPr lang="en-US" sz="2400" dirty="0" smtClean="0"/>
              <a:t>A robust business model </a:t>
            </a:r>
          </a:p>
          <a:p>
            <a:pPr marL="742950" lvl="1" indent="-285750">
              <a:buFont typeface="Arial"/>
              <a:buChar char="•"/>
            </a:pPr>
            <a:r>
              <a:rPr lang="en-US" sz="2400" dirty="0" smtClean="0"/>
              <a:t>Need to be global and reliable</a:t>
            </a:r>
          </a:p>
          <a:p>
            <a:pPr marL="742950" lvl="1" indent="-285750">
              <a:buFont typeface="Arial"/>
              <a:buChar char="•"/>
            </a:pPr>
            <a:r>
              <a:rPr lang="en-US" sz="2400" dirty="0" smtClean="0"/>
              <a:t>Terminal have basic I/O for TBRG and some scripting </a:t>
            </a:r>
          </a:p>
          <a:p>
            <a:pPr marL="742950" lvl="1" indent="-285750">
              <a:buFont typeface="Arial"/>
              <a:buChar char="•"/>
            </a:pPr>
            <a:endParaRPr lang="en-US" sz="2400" dirty="0" smtClean="0"/>
          </a:p>
          <a:p>
            <a:pPr lvl="1"/>
            <a:endParaRPr lang="en-US" dirty="0"/>
          </a:p>
          <a:p>
            <a:endParaRPr lang="en-US" dirty="0" smtClean="0"/>
          </a:p>
          <a:p>
            <a:pPr marL="285750" indent="-285750">
              <a:buFont typeface="Arial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2768161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ubtitle 2"/>
          <p:cNvSpPr txBox="1">
            <a:spLocks/>
          </p:cNvSpPr>
          <p:nvPr/>
        </p:nvSpPr>
        <p:spPr bwMode="auto">
          <a:xfrm>
            <a:off x="409575" y="5453063"/>
            <a:ext cx="6400800" cy="75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fontAlgn="t" hangingPunct="0">
              <a:spcBef>
                <a:spcPct val="30000"/>
              </a:spcBef>
              <a:spcAft>
                <a:spcPct val="30000"/>
              </a:spcAft>
              <a:buChar char="•"/>
              <a:defRPr sz="2400">
                <a:solidFill>
                  <a:srgbClr val="666666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1pPr>
            <a:lvl2pPr marL="37931725" indent="-37474525" eaLnBrk="0" fontAlgn="t" hangingPunct="0">
              <a:spcBef>
                <a:spcPct val="15000"/>
              </a:spcBef>
              <a:spcAft>
                <a:spcPct val="15000"/>
              </a:spcAft>
              <a:buFont typeface="Arial" pitchFamily="34" charset="0"/>
              <a:buChar char="–"/>
              <a:defRPr sz="2400">
                <a:solidFill>
                  <a:srgbClr val="666666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2pPr>
            <a:lvl3pPr marL="1143000" indent="-228600" eaLnBrk="0" fontAlgn="t" hangingPunct="0">
              <a:spcBef>
                <a:spcPct val="15000"/>
              </a:spcBef>
              <a:spcAft>
                <a:spcPct val="15000"/>
              </a:spcAft>
              <a:buChar char="•"/>
              <a:defRPr sz="2400">
                <a:solidFill>
                  <a:srgbClr val="666666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3pPr>
            <a:lvl4pPr marL="1600200" indent="-228600" eaLnBrk="0" fontAlgn="t" hangingPunct="0">
              <a:spcBef>
                <a:spcPct val="15000"/>
              </a:spcBef>
              <a:spcAft>
                <a:spcPct val="15000"/>
              </a:spcAft>
              <a:buChar char="–"/>
              <a:defRPr sz="2400">
                <a:solidFill>
                  <a:srgbClr val="666666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AU" altLang="en-US" sz="1400" dirty="0">
              <a:solidFill>
                <a:schemeClr val="tx1"/>
              </a:solidFill>
            </a:endParaRPr>
          </a:p>
        </p:txBody>
      </p:sp>
      <p:sp>
        <p:nvSpPr>
          <p:cNvPr id="11267" name="Title 1"/>
          <p:cNvSpPr txBox="1">
            <a:spLocks/>
          </p:cNvSpPr>
          <p:nvPr/>
        </p:nvSpPr>
        <p:spPr bwMode="auto">
          <a:xfrm>
            <a:off x="2200275" y="538163"/>
            <a:ext cx="6232525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fontAlgn="t" hangingPunct="0">
              <a:spcBef>
                <a:spcPct val="30000"/>
              </a:spcBef>
              <a:spcAft>
                <a:spcPct val="30000"/>
              </a:spcAft>
              <a:buChar char="•"/>
              <a:defRPr sz="2400">
                <a:solidFill>
                  <a:srgbClr val="666666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1pPr>
            <a:lvl2pPr marL="37931725" indent="-37474525" eaLnBrk="0" fontAlgn="t" hangingPunct="0">
              <a:spcBef>
                <a:spcPct val="15000"/>
              </a:spcBef>
              <a:spcAft>
                <a:spcPct val="15000"/>
              </a:spcAft>
              <a:buFont typeface="Arial" pitchFamily="34" charset="0"/>
              <a:buChar char="–"/>
              <a:defRPr sz="2400">
                <a:solidFill>
                  <a:srgbClr val="666666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2pPr>
            <a:lvl3pPr marL="1143000" indent="-228600" eaLnBrk="0" fontAlgn="t" hangingPunct="0">
              <a:spcBef>
                <a:spcPct val="15000"/>
              </a:spcBef>
              <a:spcAft>
                <a:spcPct val="15000"/>
              </a:spcAft>
              <a:buChar char="•"/>
              <a:defRPr sz="2400">
                <a:solidFill>
                  <a:srgbClr val="666666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3pPr>
            <a:lvl4pPr marL="1600200" indent="-228600" eaLnBrk="0" fontAlgn="t" hangingPunct="0">
              <a:spcBef>
                <a:spcPct val="15000"/>
              </a:spcBef>
              <a:spcAft>
                <a:spcPct val="15000"/>
              </a:spcAft>
              <a:buChar char="–"/>
              <a:defRPr sz="2400">
                <a:solidFill>
                  <a:srgbClr val="666666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AU" altLang="en-US" dirty="0" smtClean="0">
                <a:solidFill>
                  <a:srgbClr val="1F5C80"/>
                </a:solidFill>
              </a:rPr>
              <a:t>Remote Communications Solutions  </a:t>
            </a:r>
            <a:endParaRPr lang="en-AU" altLang="en-US" dirty="0">
              <a:solidFill>
                <a:srgbClr val="1F5C8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1601" y="1917700"/>
            <a:ext cx="8788400" cy="6463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/>
              <a:buChar char="•"/>
            </a:pPr>
            <a:r>
              <a:rPr lang="en-US" sz="2400" dirty="0" smtClean="0"/>
              <a:t>Doing </a:t>
            </a:r>
            <a:r>
              <a:rPr lang="en-US" sz="2400" smtClean="0"/>
              <a:t>the math  </a:t>
            </a:r>
            <a:endParaRPr lang="en-US" sz="2400" dirty="0" smtClean="0"/>
          </a:p>
          <a:p>
            <a:pPr marL="800100" lvl="1" indent="-342900">
              <a:buFont typeface="Arial"/>
              <a:buChar char="•"/>
            </a:pPr>
            <a:r>
              <a:rPr lang="en-US" sz="2400" dirty="0" smtClean="0"/>
              <a:t>Most services in Australia have a service charge $8-10 per node  @10000  = $100K per month +data </a:t>
            </a:r>
          </a:p>
          <a:p>
            <a:pPr marL="800100" lvl="1" indent="-342900">
              <a:buFont typeface="Arial"/>
              <a:buChar char="•"/>
            </a:pPr>
            <a:r>
              <a:rPr lang="en-US" sz="2400" dirty="0" smtClean="0"/>
              <a:t>Data charges are OK </a:t>
            </a:r>
          </a:p>
          <a:p>
            <a:pPr marL="800100" lvl="1" indent="-342900">
              <a:buFont typeface="Arial"/>
              <a:buChar char="•"/>
            </a:pPr>
            <a:r>
              <a:rPr lang="en-US" sz="2400" dirty="0" smtClean="0"/>
              <a:t>We are 10K nodes working in a 200K node water network …and some nodes may only transmit once  a day in  a month </a:t>
            </a:r>
          </a:p>
          <a:p>
            <a:pPr lvl="1"/>
            <a:endParaRPr lang="en-US" sz="2400" dirty="0"/>
          </a:p>
          <a:p>
            <a:pPr lvl="1"/>
            <a:endParaRPr lang="en-US" sz="2400" dirty="0" smtClean="0"/>
          </a:p>
          <a:p>
            <a:pPr lvl="1"/>
            <a:r>
              <a:rPr lang="en-US" sz="2400" dirty="0" smtClean="0"/>
              <a:t>We would look at a consistent global solution as we then  need to only support one platform (</a:t>
            </a:r>
            <a:r>
              <a:rPr lang="en-US" sz="2400" dirty="0" err="1" smtClean="0"/>
              <a:t>ie</a:t>
            </a:r>
            <a:r>
              <a:rPr lang="en-US" sz="2400" dirty="0" smtClean="0"/>
              <a:t> in preference  to cellular ) </a:t>
            </a:r>
            <a:endParaRPr lang="en-US" sz="2400" dirty="0"/>
          </a:p>
          <a:p>
            <a:pPr lvl="1"/>
            <a:endParaRPr lang="en-US" sz="2400" dirty="0" smtClean="0"/>
          </a:p>
          <a:p>
            <a:pPr marL="742950" lvl="1" indent="-285750">
              <a:buFont typeface="Arial"/>
              <a:buChar char="•"/>
            </a:pPr>
            <a:endParaRPr lang="en-US" sz="2400" dirty="0" smtClean="0"/>
          </a:p>
          <a:p>
            <a:pPr marL="742950" lvl="1" indent="-285750">
              <a:buFont typeface="Arial"/>
              <a:buChar char="•"/>
            </a:pPr>
            <a:endParaRPr lang="en-US" sz="2400" dirty="0" smtClean="0"/>
          </a:p>
          <a:p>
            <a:pPr lvl="1"/>
            <a:endParaRPr lang="en-US" dirty="0"/>
          </a:p>
          <a:p>
            <a:endParaRPr lang="en-US" dirty="0" smtClean="0"/>
          </a:p>
          <a:p>
            <a:pPr marL="285750" indent="-285750">
              <a:buFont typeface="Arial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391866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ubtitle 2"/>
          <p:cNvSpPr txBox="1">
            <a:spLocks/>
          </p:cNvSpPr>
          <p:nvPr/>
        </p:nvSpPr>
        <p:spPr bwMode="auto">
          <a:xfrm>
            <a:off x="409575" y="5453063"/>
            <a:ext cx="6400800" cy="75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fontAlgn="t" hangingPunct="0">
              <a:spcBef>
                <a:spcPct val="30000"/>
              </a:spcBef>
              <a:spcAft>
                <a:spcPct val="30000"/>
              </a:spcAft>
              <a:buChar char="•"/>
              <a:defRPr sz="2400">
                <a:solidFill>
                  <a:srgbClr val="666666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1pPr>
            <a:lvl2pPr marL="37931725" indent="-37474525" eaLnBrk="0" fontAlgn="t" hangingPunct="0">
              <a:spcBef>
                <a:spcPct val="15000"/>
              </a:spcBef>
              <a:spcAft>
                <a:spcPct val="15000"/>
              </a:spcAft>
              <a:buFont typeface="Arial" pitchFamily="34" charset="0"/>
              <a:buChar char="–"/>
              <a:defRPr sz="2400">
                <a:solidFill>
                  <a:srgbClr val="666666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2pPr>
            <a:lvl3pPr marL="1143000" indent="-228600" eaLnBrk="0" fontAlgn="t" hangingPunct="0">
              <a:spcBef>
                <a:spcPct val="15000"/>
              </a:spcBef>
              <a:spcAft>
                <a:spcPct val="15000"/>
              </a:spcAft>
              <a:buChar char="•"/>
              <a:defRPr sz="2400">
                <a:solidFill>
                  <a:srgbClr val="666666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3pPr>
            <a:lvl4pPr marL="1600200" indent="-228600" eaLnBrk="0" fontAlgn="t" hangingPunct="0">
              <a:spcBef>
                <a:spcPct val="15000"/>
              </a:spcBef>
              <a:spcAft>
                <a:spcPct val="15000"/>
              </a:spcAft>
              <a:buChar char="–"/>
              <a:defRPr sz="2400">
                <a:solidFill>
                  <a:srgbClr val="666666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AU" altLang="en-US" sz="1400" dirty="0">
              <a:solidFill>
                <a:schemeClr val="tx1"/>
              </a:solidFill>
            </a:endParaRPr>
          </a:p>
        </p:txBody>
      </p:sp>
      <p:sp>
        <p:nvSpPr>
          <p:cNvPr id="11267" name="Title 1"/>
          <p:cNvSpPr txBox="1">
            <a:spLocks/>
          </p:cNvSpPr>
          <p:nvPr/>
        </p:nvSpPr>
        <p:spPr bwMode="auto">
          <a:xfrm>
            <a:off x="2200275" y="538163"/>
            <a:ext cx="6232525" cy="48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fontAlgn="t" hangingPunct="0">
              <a:spcBef>
                <a:spcPct val="30000"/>
              </a:spcBef>
              <a:spcAft>
                <a:spcPct val="30000"/>
              </a:spcAft>
              <a:buChar char="•"/>
              <a:defRPr sz="2400">
                <a:solidFill>
                  <a:srgbClr val="666666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1pPr>
            <a:lvl2pPr marL="37931725" indent="-37474525" eaLnBrk="0" fontAlgn="t" hangingPunct="0">
              <a:spcBef>
                <a:spcPct val="15000"/>
              </a:spcBef>
              <a:spcAft>
                <a:spcPct val="15000"/>
              </a:spcAft>
              <a:buFont typeface="Arial" pitchFamily="34" charset="0"/>
              <a:buChar char="–"/>
              <a:defRPr sz="2400">
                <a:solidFill>
                  <a:srgbClr val="666666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2pPr>
            <a:lvl3pPr marL="1143000" indent="-228600" eaLnBrk="0" fontAlgn="t" hangingPunct="0">
              <a:spcBef>
                <a:spcPct val="15000"/>
              </a:spcBef>
              <a:spcAft>
                <a:spcPct val="15000"/>
              </a:spcAft>
              <a:buChar char="•"/>
              <a:defRPr sz="2400">
                <a:solidFill>
                  <a:srgbClr val="666666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3pPr>
            <a:lvl4pPr marL="1600200" indent="-228600" eaLnBrk="0" fontAlgn="t" hangingPunct="0">
              <a:spcBef>
                <a:spcPct val="15000"/>
              </a:spcBef>
              <a:spcAft>
                <a:spcPct val="15000"/>
              </a:spcAft>
              <a:buChar char="–"/>
              <a:defRPr sz="2400">
                <a:solidFill>
                  <a:srgbClr val="666666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5pPr>
            <a:lvl6pPr marL="25146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6pPr>
            <a:lvl7pPr marL="29718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7pPr>
            <a:lvl8pPr marL="34290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8pPr>
            <a:lvl9pPr marL="3886200" indent="-228600" defTabSz="4572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AU" altLang="en-US" dirty="0" smtClean="0">
                <a:solidFill>
                  <a:srgbClr val="1F5C80"/>
                </a:solidFill>
              </a:rPr>
              <a:t>Remote Communications Solutions  </a:t>
            </a:r>
            <a:endParaRPr lang="en-AU" altLang="en-US" dirty="0">
              <a:solidFill>
                <a:srgbClr val="1F5C80"/>
              </a:solidFill>
            </a:endParaRPr>
          </a:p>
        </p:txBody>
      </p:sp>
      <p:pic>
        <p:nvPicPr>
          <p:cNvPr id="6" name="Picture 5" descr="2014-08-06-edne-gp-semtech-iot-diagram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2900" y="2476500"/>
            <a:ext cx="5881323" cy="410209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409575" y="1936234"/>
            <a:ext cx="259558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LORA /</a:t>
            </a:r>
            <a:r>
              <a:rPr lang="en-US" dirty="0" err="1" smtClean="0"/>
              <a:t>LowPAN</a:t>
            </a:r>
            <a:r>
              <a:rPr lang="en-US" dirty="0" smtClean="0"/>
              <a:t> </a:t>
            </a:r>
            <a:r>
              <a:rPr lang="en-US" dirty="0" err="1" smtClean="0"/>
              <a:t>ect</a:t>
            </a:r>
            <a:endParaRPr lang="en-US" dirty="0" smtClean="0"/>
          </a:p>
          <a:p>
            <a:pPr marL="285750" indent="-285750">
              <a:buFont typeface="Arial"/>
              <a:buChar char="•"/>
            </a:pPr>
            <a:r>
              <a:rPr lang="en-US" dirty="0" smtClean="0"/>
              <a:t>Gateway </a:t>
            </a:r>
            <a:r>
              <a:rPr lang="en-US" dirty="0" err="1" smtClean="0"/>
              <a:t>Vs</a:t>
            </a:r>
            <a:r>
              <a:rPr lang="en-US" dirty="0" smtClean="0"/>
              <a:t> Satellite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202874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theme1.xml><?xml version="1.0" encoding="utf-8"?>
<a:theme xmlns:a="http://schemas.openxmlformats.org/drawingml/2006/main" name="Asset Program Board - template v1">
  <a:themeElements>
    <a:clrScheme name="Bureau Standard 2">
      <a:dk1>
        <a:srgbClr val="666666"/>
      </a:dk1>
      <a:lt1>
        <a:srgbClr val="FFFFFF"/>
      </a:lt1>
      <a:dk2>
        <a:srgbClr val="34657F"/>
      </a:dk2>
      <a:lt2>
        <a:srgbClr val="EEECE1"/>
      </a:lt2>
      <a:accent1>
        <a:srgbClr val="00AFD7"/>
      </a:accent1>
      <a:accent2>
        <a:srgbClr val="34657F"/>
      </a:accent2>
      <a:accent3>
        <a:srgbClr val="FFFFFF"/>
      </a:accent3>
      <a:accent4>
        <a:srgbClr val="565656"/>
      </a:accent4>
      <a:accent5>
        <a:srgbClr val="AAD4E8"/>
      </a:accent5>
      <a:accent6>
        <a:srgbClr val="2E5B72"/>
      </a:accent6>
      <a:hlink>
        <a:srgbClr val="00AFD7"/>
      </a:hlink>
      <a:folHlink>
        <a:srgbClr val="671E75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>
    <a:extraClrScheme>
      <a:clrScheme name="Bureau Standard 1">
        <a:dk1>
          <a:srgbClr val="666666"/>
        </a:dk1>
        <a:lt1>
          <a:srgbClr val="FFFFFF"/>
        </a:lt1>
        <a:dk2>
          <a:srgbClr val="1F497D"/>
        </a:dk2>
        <a:lt2>
          <a:srgbClr val="EEECE1"/>
        </a:lt2>
        <a:accent1>
          <a:srgbClr val="10ADDA"/>
        </a:accent1>
        <a:accent2>
          <a:srgbClr val="2A597A"/>
        </a:accent2>
        <a:accent3>
          <a:srgbClr val="FFFFFF"/>
        </a:accent3>
        <a:accent4>
          <a:srgbClr val="565656"/>
        </a:accent4>
        <a:accent5>
          <a:srgbClr val="AAD3EA"/>
        </a:accent5>
        <a:accent6>
          <a:srgbClr val="25506E"/>
        </a:accent6>
        <a:hlink>
          <a:srgbClr val="FF0000"/>
        </a:hlink>
        <a:folHlink>
          <a:srgbClr val="FFE1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reau Standard 2">
        <a:dk1>
          <a:srgbClr val="666666"/>
        </a:dk1>
        <a:lt1>
          <a:srgbClr val="FFFFFF"/>
        </a:lt1>
        <a:dk2>
          <a:srgbClr val="34657F"/>
        </a:dk2>
        <a:lt2>
          <a:srgbClr val="EEECE1"/>
        </a:lt2>
        <a:accent1>
          <a:srgbClr val="00AFD7"/>
        </a:accent1>
        <a:accent2>
          <a:srgbClr val="34657F"/>
        </a:accent2>
        <a:accent3>
          <a:srgbClr val="FFFFFF"/>
        </a:accent3>
        <a:accent4>
          <a:srgbClr val="565656"/>
        </a:accent4>
        <a:accent5>
          <a:srgbClr val="AAD4E8"/>
        </a:accent5>
        <a:accent6>
          <a:srgbClr val="2E5B72"/>
        </a:accent6>
        <a:hlink>
          <a:srgbClr val="00AFD7"/>
        </a:hlink>
        <a:folHlink>
          <a:srgbClr val="671E7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Bureau Blank">
  <a:themeElements>
    <a:clrScheme name="Bureau Blank 13">
      <a:dk1>
        <a:srgbClr val="666666"/>
      </a:dk1>
      <a:lt1>
        <a:srgbClr val="FFFFFF"/>
      </a:lt1>
      <a:dk2>
        <a:srgbClr val="34657F"/>
      </a:dk2>
      <a:lt2>
        <a:srgbClr val="EEECE1"/>
      </a:lt2>
      <a:accent1>
        <a:srgbClr val="00AFD7"/>
      </a:accent1>
      <a:accent2>
        <a:srgbClr val="34657F"/>
      </a:accent2>
      <a:accent3>
        <a:srgbClr val="FFFFFF"/>
      </a:accent3>
      <a:accent4>
        <a:srgbClr val="565656"/>
      </a:accent4>
      <a:accent5>
        <a:srgbClr val="AAD4E8"/>
      </a:accent5>
      <a:accent6>
        <a:srgbClr val="2E5B72"/>
      </a:accent6>
      <a:hlink>
        <a:srgbClr val="00AFD7"/>
      </a:hlink>
      <a:folHlink>
        <a:srgbClr val="671E75"/>
      </a:folHlink>
    </a:clrScheme>
    <a:fontScheme name="Bureau Blank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ureau Blank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reau Blank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reau Blank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reau Blank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reau Blank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ureau Blank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reau Blank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reau Blank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reau Blank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reau Blank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reau Blank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reau Blank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ureau Blank 13">
        <a:dk1>
          <a:srgbClr val="666666"/>
        </a:dk1>
        <a:lt1>
          <a:srgbClr val="FFFFFF"/>
        </a:lt1>
        <a:dk2>
          <a:srgbClr val="34657F"/>
        </a:dk2>
        <a:lt2>
          <a:srgbClr val="EEECE1"/>
        </a:lt2>
        <a:accent1>
          <a:srgbClr val="00AFD7"/>
        </a:accent1>
        <a:accent2>
          <a:srgbClr val="34657F"/>
        </a:accent2>
        <a:accent3>
          <a:srgbClr val="FFFFFF"/>
        </a:accent3>
        <a:accent4>
          <a:srgbClr val="565656"/>
        </a:accent4>
        <a:accent5>
          <a:srgbClr val="AAD4E8"/>
        </a:accent5>
        <a:accent6>
          <a:srgbClr val="2E5B72"/>
        </a:accent6>
        <a:hlink>
          <a:srgbClr val="00AFD7"/>
        </a:hlink>
        <a:folHlink>
          <a:srgbClr val="671E75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Asset Program Board - template v1</Template>
  <TotalTime>3613</TotalTime>
  <Words>369</Words>
  <Application>Microsoft Macintosh PowerPoint</Application>
  <PresentationFormat>On-screen Show (4:3)</PresentationFormat>
  <Paragraphs>59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9</vt:i4>
      </vt:variant>
    </vt:vector>
  </HeadingPairs>
  <TitlesOfParts>
    <vt:vector size="11" baseType="lpstr">
      <vt:lpstr>Asset Program Board - template v1</vt:lpstr>
      <vt:lpstr>Bureau Blank</vt:lpstr>
      <vt:lpstr>Remote Data Communication Challenges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Bureau of Meteorology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APB001 Project Name</dc:title>
  <dc:creator>Ree Kent</dc:creator>
  <cp:lastModifiedBy>Bryan Hodge</cp:lastModifiedBy>
  <cp:revision>112</cp:revision>
  <cp:lastPrinted>2015-05-11T01:09:58Z</cp:lastPrinted>
  <dcterms:created xsi:type="dcterms:W3CDTF">2015-07-30T23:40:44Z</dcterms:created>
  <dcterms:modified xsi:type="dcterms:W3CDTF">2016-09-28T05:13:04Z</dcterms:modified>
</cp:coreProperties>
</file>