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60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51FC9-AFCF-49EB-A244-BC807F184F05}" type="datetimeFigureOut">
              <a:rPr lang="en-US" smtClean="0"/>
              <a:t>8/17/2016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321C3-9685-46B5-915C-1C4C4FEE7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39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21255" y="2044702"/>
            <a:ext cx="8229600" cy="1951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Presentation title here</a:t>
            </a:r>
            <a:br>
              <a:rPr lang="en-US" sz="4800" dirty="0">
                <a:solidFill>
                  <a:srgbClr val="000090"/>
                </a:solidFill>
              </a:rPr>
            </a:b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2400" dirty="0" smtClean="0">
                <a:solidFill>
                  <a:srgbClr val="000090"/>
                </a:solidFill>
              </a:rPr>
              <a:t>Submitted </a:t>
            </a:r>
            <a:r>
              <a:rPr lang="en-US" sz="2400" dirty="0">
                <a:solidFill>
                  <a:srgbClr val="000090"/>
                </a:solidFill>
              </a:rPr>
              <a:t>by: xxx </a:t>
            </a:r>
            <a:r>
              <a:rPr lang="en-US" sz="2400" dirty="0" err="1">
                <a:solidFill>
                  <a:srgbClr val="000090"/>
                </a:solidFill>
              </a:rPr>
              <a:t>XXX</a:t>
            </a:r>
            <a:r>
              <a:rPr lang="en-US" sz="2400" dirty="0">
                <a:solidFill>
                  <a:srgbClr val="000090"/>
                </a:solidFill>
              </a:rPr>
              <a:t> (TC)</a:t>
            </a:r>
            <a:br>
              <a:rPr lang="en-US" sz="2400" dirty="0">
                <a:solidFill>
                  <a:srgbClr val="000090"/>
                </a:solidFill>
              </a:rPr>
            </a:br>
            <a:r>
              <a:rPr lang="en-US" sz="2400" dirty="0">
                <a:solidFill>
                  <a:srgbClr val="000090"/>
                </a:solidFill>
              </a:rPr>
              <a:t>(Doc xx)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294375" y="4299231"/>
            <a:ext cx="7921625" cy="1224236"/>
          </a:xfrm>
        </p:spPr>
        <p:txBody>
          <a:bodyPr/>
          <a:lstStyle/>
          <a:p>
            <a:r>
              <a:rPr lang="en-US" sz="2000" b="1" dirty="0"/>
              <a:t>Inter-Commission Task Team on the WMO information system </a:t>
            </a:r>
            <a:endParaRPr lang="en-US" sz="2000" b="1" dirty="0" smtClean="0"/>
          </a:p>
          <a:p>
            <a:r>
              <a:rPr lang="en-US" sz="2000" b="1" dirty="0" smtClean="0"/>
              <a:t>(</a:t>
            </a:r>
            <a:r>
              <a:rPr lang="en-US" sz="2000" b="1" dirty="0"/>
              <a:t>ICTT-WIS)</a:t>
            </a:r>
            <a:br>
              <a:rPr lang="en-US" sz="2000" b="1" dirty="0"/>
            </a:br>
            <a:r>
              <a:rPr lang="en-US" sz="2000" b="1" dirty="0"/>
              <a:t>WMO, Geneva. 12-13 Sept 2016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06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Recommended Text </a:t>
            </a:r>
            <a:r>
              <a:rPr lang="en-US" b="1" dirty="0" smtClean="0"/>
              <a:t>for Report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en-US" dirty="0"/>
              <a:t>Include here suggested text for inclusion in </a:t>
            </a:r>
            <a:r>
              <a:rPr lang="en-US" dirty="0" smtClean="0"/>
              <a:t>Report.]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065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 for your attention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8</TotalTime>
  <Words>36</Words>
  <Application>Microsoft Office PowerPoint</Application>
  <PresentationFormat>On-screen Show (4:3)</PresentationFormat>
  <Paragraphs>10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WMO_WHITE_Powerpoint_en_fr</vt:lpstr>
      <vt:lpstr>PowerPoint Presentation</vt:lpstr>
      <vt:lpstr>PowerPoint Presentation</vt:lpstr>
      <vt:lpstr>Recommended Text for Report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David Thomas</cp:lastModifiedBy>
  <cp:revision>3</cp:revision>
  <dcterms:created xsi:type="dcterms:W3CDTF">2016-08-17T13:13:24Z</dcterms:created>
  <dcterms:modified xsi:type="dcterms:W3CDTF">2016-08-17T13:24:31Z</dcterms:modified>
</cp:coreProperties>
</file>