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62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864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800" dirty="0"/>
              <a:t>Presentation title here</a:t>
            </a:r>
            <a:br>
              <a:rPr lang="en-GB" altLang="en-US" sz="4800" dirty="0"/>
            </a:br>
            <a:r>
              <a:rPr lang="en-GB" altLang="en-US" sz="4800" dirty="0"/>
              <a:t>Submitted by: xxx (Country)</a:t>
            </a:r>
            <a:br>
              <a:rPr lang="en-GB" altLang="en-US" sz="4800" dirty="0"/>
            </a:br>
            <a:r>
              <a:rPr lang="en-GB" altLang="en-US" sz="4800" dirty="0"/>
              <a:t>(Doc xx) 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111250" y="4443259"/>
            <a:ext cx="7921625" cy="1224236"/>
          </a:xfrm>
        </p:spPr>
        <p:txBody>
          <a:bodyPr/>
          <a:lstStyle/>
          <a:p>
            <a:r>
              <a:rPr lang="en-US" altLang="en-US" sz="2000" dirty="0"/>
              <a:t>Steering Group on Radio Frequency Coordination  (SG-RFC)</a:t>
            </a:r>
          </a:p>
          <a:p>
            <a:r>
              <a:rPr lang="en-US" altLang="en-US" sz="2000" dirty="0"/>
              <a:t>WMO, Geneva.</a:t>
            </a:r>
          </a:p>
          <a:p>
            <a:r>
              <a:rPr lang="en-US" altLang="en-US" sz="2000"/>
              <a:t>24-27 January 2017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Draft Text for Report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76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3</TotalTime>
  <Words>26</Words>
  <Application>Microsoft Office PowerPoint</Application>
  <PresentationFormat>On-screen Show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WMO_WHITE_Powerpoint_en_fr</vt:lpstr>
      <vt:lpstr>PowerPoint Presentation</vt:lpstr>
      <vt:lpstr>PowerPoint Presentation</vt:lpstr>
      <vt:lpstr>Draft Text for Report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David Thomas</cp:lastModifiedBy>
  <cp:revision>2</cp:revision>
  <dcterms:created xsi:type="dcterms:W3CDTF">2016-08-30T12:19:07Z</dcterms:created>
  <dcterms:modified xsi:type="dcterms:W3CDTF">2016-09-25T12:59:05Z</dcterms:modified>
</cp:coreProperties>
</file>