
<file path=[Content_Types].xml><?xml version="1.0" encoding="utf-8"?>
<Types xmlns="http://schemas.openxmlformats.org/package/2006/content-types">
  <Override PartName="/ppt/slideLayouts/slideLayout21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.xml" ContentType="application/vnd.openxmlformats-officedocument.presentationml.slideLayout+xml"/>
  <Default Extension="png" ContentType="image/png"/>
  <Default Extension="rels" ContentType="application/vnd.openxmlformats-package.relationships+xml"/>
  <Default Extension="jpeg" ContentType="image/jpeg"/>
  <Default Extension="xml" ContentType="application/xml"/>
  <Override PartName="/ppt/slideLayouts/slideLayout16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8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10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Layouts/slideLayout22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Default Extension="bin" ContentType="application/vnd.openxmlformats-officedocument.presentationml.printerSettings"/>
  <Override PartName="/ppt/slideLayouts/slideLayout17.xml" ContentType="application/vnd.openxmlformats-officedocument.presentationml.slideLayout+xml"/>
  <Override PartName="/ppt/slideLayouts/slideLayout2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15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slideLayouts/slideLayout7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s/slide6.xml" ContentType="application/vnd.openxmlformats-officedocument.presentationml.slide+xml"/>
  <Override PartName="/ppt/theme/theme3.xml" ContentType="application/vnd.openxmlformats-officedocument.theme+xml"/>
  <Override PartName="/ppt/notesMasters/notesMaster1.xml" ContentType="application/vnd.openxmlformats-officedocument.presentationml.notesMaster+xml"/>
  <Override PartName="/ppt/slideMasters/slideMaster2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slideLayouts/slideLayout3.xml" ContentType="application/vnd.openxmlformats-officedocument.presentationml.slideLayout+xml"/>
  <Override PartName="/ppt/slides/slide2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SpecialPlsOnTitleSld="0" strictFirstAndLastChars="0" saveSubsetFonts="1">
  <p:sldMasterIdLst>
    <p:sldMasterId r:id="rId1"/>
    <p:sldMasterId r:id="rId2"/>
  </p:sldMasterIdLst>
  <p:notesMasterIdLst>
    <p:notesMasterId r:id="rId9"/>
  </p:notesMasterIdLst>
  <p:handoutMasterIdLst>
    <p:handoutMasterId r:id="rId10"/>
  </p:handoutMasterIdLst>
  <p:sldIdLst>
    <p:sldId id="263" r:id="rId3"/>
    <p:sldId id="264" r:id="rId4"/>
    <p:sldId id="265" r:id="rId5"/>
    <p:sldId id="266" r:id="rId6"/>
    <p:sldId id="267" r:id="rId7"/>
    <p:sldId id="262" r:id="rId8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lrMru>
    <a:srgbClr val="FF0000"/>
    <a:srgbClr val="FF9900"/>
  </p:clrMru>
  <p:extLst>
    <p:ext uri="{E76CE94A-603C-4142-B9EB-6D1370010A27}">
      <p14:discardImageEditData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0"/>
    </p:ext>
    <p:ext uri="{D31A062A-798A-4329-ABDD-BBA856620510}">
      <p14:defaultImageDpi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 showOutlineIcons="0">
    <p:restoredLeft sz="15620" autoAdjust="0"/>
    <p:restoredTop sz="94617" autoAdjust="0"/>
  </p:normalViewPr>
  <p:slideViewPr>
    <p:cSldViewPr>
      <p:cViewPr varScale="1">
        <p:scale>
          <a:sx n="112" d="100"/>
          <a:sy n="112" d="100"/>
        </p:scale>
        <p:origin x="-78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notesMaster" Target="notesMasters/notesMaster1.xml"/><Relationship Id="rId1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14F6802B-EE29-42EA-BB81-E09576FD909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55460289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52373FAA-1FB3-4805-BB5F-655D3827DBA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57430639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1" descr="wmo_ppt_2012.psd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11188" y="3211513"/>
            <a:ext cx="7921625" cy="1730375"/>
          </a:xfrm>
        </p:spPr>
        <p:txBody>
          <a:bodyPr/>
          <a:lstStyle>
            <a:lvl1pPr algn="ctr">
              <a:defRPr sz="4000"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title style</a:t>
            </a:r>
            <a:endParaRPr lang="en-US" altLang="en-US" noProof="0" dirty="0" smtClean="0"/>
          </a:p>
        </p:txBody>
      </p:sp>
      <p:sp>
        <p:nvSpPr>
          <p:cNvPr id="38917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188" y="5106988"/>
            <a:ext cx="7921625" cy="914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  <a:endParaRPr lang="en-US" altLang="en-US" noProof="0" dirty="0" smtClean="0"/>
          </a:p>
        </p:txBody>
      </p:sp>
      <p:sp>
        <p:nvSpPr>
          <p:cNvPr id="11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12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</p:spTree>
  </p:cSld>
  <p:clrMapOvr>
    <a:masterClrMapping/>
  </p:clrMapOvr>
  <mc:AlternateContent>
    <mc:Choice xmlns:mc="http://schemas.openxmlformats.org/markup-compatibility/2006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Requires="p14">
      <p:transition spd="slow" p14:dur="2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A80673-A73F-4D73-96A3-E05FA08B761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521946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637A8F-0397-4A80-A49F-054A7EA7C0E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954443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B30CBA-7E8D-48CE-BE01-50B65EED8C4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854607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55160" cy="108012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44EF25-8D5B-4DF2-ADCB-9AF1145C136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190265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6B6142-C4AC-42D9-AC05-600A5363049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4163531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44816" cy="1008112"/>
          </a:xfrm>
        </p:spPr>
        <p:txBody>
          <a:bodyPr/>
          <a:lstStyle>
            <a:lvl1pPr algn="l">
              <a:defRPr sz="3000" b="0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12776"/>
            <a:ext cx="5111750" cy="4713387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C4B815-39E9-4BEB-83AB-CFEBF22F3DD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925403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6E75EED-E29D-432D-815F-72AF5F509C7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130349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B80D48-FEEB-4960-BEE3-DBA00DB76C3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608783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F0FFA9-28F8-473F-8A91-979882581D8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862704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 userDrawn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188913"/>
            <a:ext cx="8713788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3125" y="1052513"/>
            <a:ext cx="4281488" cy="4897437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1042988" y="6453188"/>
            <a:ext cx="4465637" cy="312737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5867400" y="6478588"/>
            <a:ext cx="1152525" cy="312737"/>
          </a:xfrm>
        </p:spPr>
        <p:txBody>
          <a:bodyPr/>
          <a:lstStyle>
            <a:lvl1pPr>
              <a:defRPr/>
            </a:lvl1pPr>
          </a:lstStyle>
          <a:p>
            <a:fld id="{530DC6A7-5167-4619-9E2D-9462EBD6BA47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2"/>
          </p:nvPr>
        </p:nvSpPr>
        <p:spPr>
          <a:xfrm>
            <a:off x="260405" y="1054127"/>
            <a:ext cx="4279790" cy="490537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9037901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435597-67A5-4C38-94B3-D8FE525D8A3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8839223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30F560-48CB-4FFF-8A94-C4B0D66B2707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5153100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4D05579-02BA-451C-A53C-A02468D170C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1281495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4B0B9B-9001-43CB-883E-70DF8A72D44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4298992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CB05DD-9F26-406B-A3F2-F441C7F1591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0795437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5FADC7-6554-4E0E-A943-3B2A5EACC44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3564541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38C1E1-D2C8-4C77-A16D-CC51B7D99F7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1808981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A7EBCB-E49B-44E9-A4C0-EA7F9E114DD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2723643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33C1D7-E07A-463F-9941-AF918645DBE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4772994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C06050-4F15-4804-94D4-4BA3CD03716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5897924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34F7D5-7458-48A2-9F4A-0C2C4B93AC5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162169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3" Type="http://schemas.openxmlformats.org/officeDocument/2006/relationships/image" Target="../media/image3.jpeg"/><Relationship Id="rId14" Type="http://schemas.openxmlformats.org/officeDocument/2006/relationships/hyperlink" Target="http://www.wmo.int/" TargetMode="Externa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3" descr="wmo_ppt_2012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188913"/>
            <a:ext cx="8713788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052513"/>
            <a:ext cx="8713788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text styles</a:t>
            </a:r>
          </a:p>
          <a:p>
            <a:pPr lvl="0"/>
            <a:r>
              <a:rPr lang="en-US" altLang="en-US" dirty="0" smtClean="0"/>
              <a:t>First level</a:t>
            </a:r>
          </a:p>
          <a:p>
            <a:pPr lvl="1"/>
            <a:r>
              <a:rPr lang="en-US" altLang="en-US" dirty="0" smtClean="0"/>
              <a:t>Second level</a:t>
            </a:r>
          </a:p>
          <a:p>
            <a:pPr lvl="2"/>
            <a:r>
              <a:rPr lang="en-US" altLang="en-US" dirty="0" smtClean="0"/>
              <a:t>Third level</a:t>
            </a:r>
          </a:p>
          <a:p>
            <a:pPr lvl="3"/>
            <a:r>
              <a:rPr lang="en-US" altLang="en-US" dirty="0" smtClean="0"/>
              <a:t>Fourth level</a:t>
            </a:r>
          </a:p>
          <a:p>
            <a:pPr lvl="4"/>
            <a:r>
              <a:rPr lang="en-US" altLang="en-US" dirty="0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42988" y="6453188"/>
            <a:ext cx="4465637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r>
              <a:rPr lang="en-US" altLang="en-US" smtClean="0"/>
              <a:t>ET-WISC 2016</a:t>
            </a:r>
            <a:endParaRPr lang="en-US" altLang="en-US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478588"/>
            <a:ext cx="11525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3B323A9F-0146-48A1-BCC1-8D40DBDFB715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r:id="rId1"/>
    <p:sldLayoutId r:id="rId2"/>
    <p:sldLayoutId r:id="rId3"/>
    <p:sldLayoutId r:id="rId4"/>
    <p:sldLayoutId r:id="rId5"/>
    <p:sldLayoutId r:id="rId6"/>
    <p:sldLayoutId r:id="rId7"/>
    <p:sldLayoutId r:id="rId8"/>
    <p:sldLayoutId r:id="rId9"/>
    <p:sldLayoutId r:id="rId10"/>
    <p:sldLayoutId r:id="rId11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5334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  <a:ea typeface="+mn-ea"/>
          <a:cs typeface="+mn-cs"/>
        </a:defRPr>
      </a:lvl1pPr>
      <a:lvl2pPr marL="9906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371600" indent="-4572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tx1"/>
          </a:solidFill>
          <a:latin typeface="Arial" charset="0"/>
        </a:defRPr>
      </a:lvl3pPr>
      <a:lvl4pPr marL="1752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4pPr>
      <a:lvl5pPr marL="22098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5pPr>
      <a:lvl6pPr marL="26670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1242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5814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4038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3" descr="wmo_ppt_2012_last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4365625"/>
            <a:ext cx="87852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This space can be used for contact information</a:t>
            </a:r>
          </a:p>
          <a:p>
            <a:pPr lvl="1"/>
            <a:r>
              <a:rPr lang="en-US" altLang="en-US" dirty="0" smtClean="0"/>
              <a:t>Second level</a:t>
            </a:r>
          </a:p>
          <a:p>
            <a:pPr lvl="2"/>
            <a:r>
              <a:rPr lang="en-US" altLang="en-US" dirty="0" smtClean="0"/>
              <a:t>Third level</a:t>
            </a:r>
          </a:p>
          <a:p>
            <a:pPr lvl="3"/>
            <a:r>
              <a:rPr lang="en-US" altLang="en-US" dirty="0" smtClean="0"/>
              <a:t>Fourth level</a:t>
            </a:r>
          </a:p>
          <a:p>
            <a:pPr lvl="4"/>
            <a:r>
              <a:rPr lang="en-US" altLang="en-US" dirty="0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84438" y="6462713"/>
            <a:ext cx="24479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48263" y="6462713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0FE86292-32C4-436D-BD63-EFB4DC4897A9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030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3573463"/>
            <a:ext cx="871378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Thank you for your attention</a:t>
            </a:r>
          </a:p>
        </p:txBody>
      </p:sp>
      <p:sp>
        <p:nvSpPr>
          <p:cNvPr id="6" name="Title 9"/>
          <p:cNvSpPr txBox="1">
            <a:spLocks/>
          </p:cNvSpPr>
          <p:nvPr/>
        </p:nvSpPr>
        <p:spPr>
          <a:xfrm>
            <a:off x="117475" y="6380163"/>
            <a:ext cx="1141413" cy="477837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defTabSz="457200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sz="1200" dirty="0">
                <a:solidFill>
                  <a:srgbClr val="0070C0"/>
                </a:solidFill>
                <a:latin typeface="Arial"/>
                <a:ea typeface="+mj-ea"/>
                <a:cs typeface="Arial"/>
                <a:hlinkClick r:id="rId14"/>
              </a:rPr>
              <a:t>www.wmo.int</a:t>
            </a:r>
            <a:endParaRPr lang="en-US" sz="1200" dirty="0">
              <a:solidFill>
                <a:srgbClr val="0070C0"/>
              </a:solidFill>
              <a:latin typeface="Arial"/>
              <a:ea typeface="+mj-ea"/>
              <a:cs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r:id="rId1"/>
    <p:sldLayoutId r:id="rId2"/>
    <p:sldLayoutId r:id="rId3"/>
    <p:sldLayoutId r:id="rId4"/>
    <p:sldLayoutId r:id="rId5"/>
    <p:sldLayoutId r:id="rId6"/>
    <p:sldLayoutId r:id="rId7"/>
    <p:sldLayoutId r:id="rId8"/>
    <p:sldLayoutId r:id="rId9"/>
    <p:sldLayoutId r:id="rId10"/>
    <p:sldLayoutId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Arial" charset="0"/>
          <a:ea typeface="+mn-ea"/>
          <a:cs typeface="+mn-cs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2pPr>
      <a:lvl3pPr marL="11430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3pPr>
      <a:lvl4pPr marL="16002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en-US" dirty="0" smtClean="0"/>
              <a:t>WG2 Present and Deliver </a:t>
            </a:r>
            <a:r>
              <a:rPr lang="en-GB" altLang="en-US" dirty="0" smtClean="0"/>
              <a:t>Data</a:t>
            </a:r>
            <a:r>
              <a:rPr lang="en-GB" altLang="en-US" dirty="0" smtClean="0"/>
              <a:t/>
            </a:r>
            <a:br>
              <a:rPr lang="en-GB" altLang="en-US" dirty="0" smtClean="0"/>
            </a:br>
            <a:r>
              <a:rPr lang="en-GB" altLang="en-US" sz="2000" dirty="0" smtClean="0"/>
              <a:t>Submitted by:</a:t>
            </a:r>
            <a:r>
              <a:rPr lang="en-GB" altLang="en-US" sz="2000" dirty="0" smtClean="0"/>
              <a:t> WG2  (various)</a:t>
            </a:r>
            <a:r>
              <a:rPr lang="en-GB" altLang="en-US" sz="2000" dirty="0" smtClean="0"/>
              <a:t/>
            </a:r>
            <a:br>
              <a:rPr lang="en-GB" altLang="en-US" sz="2000" dirty="0" smtClean="0"/>
            </a:br>
            <a:r>
              <a:rPr lang="en-GB" altLang="en-US" sz="2000" dirty="0" smtClean="0"/>
              <a:t>(Doc xx)</a:t>
            </a:r>
            <a:endParaRPr lang="en-US" altLang="en-US" sz="2000" dirty="0"/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611188" y="4797152"/>
            <a:ext cx="7921625" cy="1224236"/>
          </a:xfrm>
        </p:spPr>
        <p:txBody>
          <a:bodyPr/>
          <a:lstStyle/>
          <a:p>
            <a:r>
              <a:rPr lang="en-US" altLang="en-US" sz="2000" dirty="0" smtClean="0"/>
              <a:t>Expert team on WIS </a:t>
            </a:r>
            <a:r>
              <a:rPr lang="en-US" altLang="en-US" sz="2000" dirty="0" err="1" smtClean="0"/>
              <a:t>centres</a:t>
            </a:r>
            <a:endParaRPr lang="en-US" altLang="en-US" sz="2000" dirty="0" smtClean="0"/>
          </a:p>
          <a:p>
            <a:r>
              <a:rPr lang="en-US" altLang="en-US" sz="2000" dirty="0" smtClean="0"/>
              <a:t>ET-WISC</a:t>
            </a:r>
            <a:endParaRPr lang="en-US" altLang="en-US" sz="2000" dirty="0"/>
          </a:p>
          <a:p>
            <a:r>
              <a:rPr lang="en-US" altLang="en-US" sz="2000" dirty="0"/>
              <a:t>Melbourne, Australia. 18-22 April 2016</a:t>
            </a:r>
          </a:p>
        </p:txBody>
      </p:sp>
      <p:sp>
        <p:nvSpPr>
          <p:cNvPr id="15" name="Title 9"/>
          <p:cNvSpPr txBox="1">
            <a:spLocks/>
          </p:cNvSpPr>
          <p:nvPr/>
        </p:nvSpPr>
        <p:spPr>
          <a:xfrm>
            <a:off x="117475" y="6453188"/>
            <a:ext cx="2438400" cy="2889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lang="en-US" sz="1200" dirty="0" smtClean="0">
                <a:latin typeface="Arial"/>
                <a:ea typeface="+mj-ea"/>
                <a:cs typeface="Arial"/>
              </a:rPr>
              <a:t>WMO. </a:t>
            </a:r>
            <a:r>
              <a:rPr lang="en-US" altLang="en-US" sz="1200" dirty="0" smtClean="0"/>
              <a:t>ET-WISC </a:t>
            </a:r>
            <a:r>
              <a:rPr lang="en-US" altLang="en-US" sz="1200" dirty="0"/>
              <a:t>2016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WG2: </a:t>
            </a:r>
            <a:r>
              <a:rPr lang="en-GB" altLang="en-US" dirty="0" smtClean="0"/>
              <a:t>Present and Deliver Data</a:t>
            </a:r>
            <a:endParaRPr lang="en-GB" dirty="0"/>
          </a:p>
        </p:txBody>
      </p:sp>
      <p:sp>
        <p:nvSpPr>
          <p:cNvPr id="12" name="Content Placeholder 1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b="1" dirty="0" smtClean="0"/>
              <a:t>Who</a:t>
            </a:r>
            <a:r>
              <a:rPr lang="en-GB" b="1" dirty="0" smtClean="0"/>
              <a:t> are the users WIS?</a:t>
            </a:r>
            <a:r>
              <a:rPr lang="en-GB" dirty="0" smtClean="0"/>
              <a:t> </a:t>
            </a:r>
            <a:r>
              <a:rPr lang="en-GB" dirty="0" smtClean="0"/>
              <a:t>Meteorologist, Students, </a:t>
            </a:r>
            <a:r>
              <a:rPr lang="en-GB" dirty="0" smtClean="0"/>
              <a:t>Researchers and many more. These are not </a:t>
            </a:r>
            <a:r>
              <a:rPr lang="en-GB" dirty="0" smtClean="0"/>
              <a:t>the same </a:t>
            </a:r>
            <a:r>
              <a:rPr lang="en-GB" dirty="0" smtClean="0"/>
              <a:t>as ten years ago and ten years from now we might have different users as today.</a:t>
            </a:r>
          </a:p>
          <a:p>
            <a:pPr lvl="0"/>
            <a:r>
              <a:rPr lang="en-GB" dirty="0" smtClean="0"/>
              <a:t>Much discussion about driving towards something similar </a:t>
            </a:r>
            <a:r>
              <a:rPr lang="en-GB" dirty="0" smtClean="0"/>
              <a:t>to </a:t>
            </a:r>
            <a:r>
              <a:rPr lang="en-GB" dirty="0" smtClean="0"/>
              <a:t>Amazon, especially when it comes to features, user feedback, previews of content, etc. </a:t>
            </a:r>
          </a:p>
          <a:p>
            <a:pPr lvl="0"/>
            <a:r>
              <a:rPr lang="en-GB" dirty="0" smtClean="0"/>
              <a:t>Feedback </a:t>
            </a:r>
            <a:r>
              <a:rPr lang="en-GB" dirty="0" smtClean="0"/>
              <a:t>from our user community to continually improve the interface and the categories that are offered. 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66558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WG2: </a:t>
            </a:r>
            <a:r>
              <a:rPr lang="en-GB" altLang="en-US" dirty="0" smtClean="0"/>
              <a:t>Present and Deliver Data</a:t>
            </a:r>
            <a:endParaRPr lang="en-GB" dirty="0"/>
          </a:p>
        </p:txBody>
      </p:sp>
      <p:sp>
        <p:nvSpPr>
          <p:cNvPr id="12" name="Content Placeholder 1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extension of the code list needs to be richer, covering the data and products and keyword ontology</a:t>
            </a:r>
            <a:r>
              <a:rPr lang="en-GB" dirty="0" smtClean="0"/>
              <a:t>.  The core data is used to drive the user’s search experience.        </a:t>
            </a:r>
          </a:p>
          <a:p>
            <a:pPr lvl="0"/>
            <a:r>
              <a:rPr lang="en-GB" dirty="0" smtClean="0"/>
              <a:t>Less of a focus on propriety meteorology formats (</a:t>
            </a:r>
            <a:r>
              <a:rPr lang="en-GB" dirty="0" err="1" smtClean="0"/>
              <a:t>bufr</a:t>
            </a:r>
            <a:r>
              <a:rPr lang="en-GB" dirty="0" smtClean="0"/>
              <a:t>, </a:t>
            </a:r>
            <a:r>
              <a:rPr lang="en-GB" dirty="0" err="1" smtClean="0"/>
              <a:t>grib</a:t>
            </a:r>
            <a:r>
              <a:rPr lang="en-GB" dirty="0" smtClean="0"/>
              <a:t>).  The use of more general transport protocols XML, </a:t>
            </a:r>
            <a:r>
              <a:rPr lang="en-GB" dirty="0" err="1" smtClean="0"/>
              <a:t>Json</a:t>
            </a:r>
            <a:r>
              <a:rPr lang="en-GB" dirty="0" smtClean="0"/>
              <a:t>, CSV</a:t>
            </a:r>
            <a:r>
              <a:rPr lang="en-GB" dirty="0" smtClean="0"/>
              <a:t>.</a:t>
            </a:r>
          </a:p>
          <a:p>
            <a:pPr lvl="0"/>
            <a:r>
              <a:rPr lang="en-GB" dirty="0" smtClean="0"/>
              <a:t>More national and regional environmental agencies are providing rich Internet based data services. These need to be easily discovered.</a:t>
            </a:r>
          </a:p>
          <a:p>
            <a:pPr>
              <a:buNone/>
            </a:pP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5313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WG2: </a:t>
            </a:r>
            <a:r>
              <a:rPr lang="en-GB" altLang="en-US" dirty="0" smtClean="0"/>
              <a:t>Present and Deliver Data</a:t>
            </a:r>
            <a:endParaRPr lang="en-GB" dirty="0"/>
          </a:p>
        </p:txBody>
      </p:sp>
      <p:sp>
        <p:nvSpPr>
          <p:cNvPr id="12" name="Content Placeholder 1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WIS should provide a catalogue of these services, which can bring bits of data outside of our normal</a:t>
            </a:r>
            <a:r>
              <a:rPr lang="en-GB" dirty="0" smtClean="0"/>
              <a:t> paradigm </a:t>
            </a:r>
            <a:r>
              <a:rPr lang="en-GB" dirty="0" smtClean="0"/>
              <a:t>of products</a:t>
            </a:r>
            <a:r>
              <a:rPr lang="en-GB" dirty="0" smtClean="0"/>
              <a:t>.</a:t>
            </a:r>
          </a:p>
          <a:p>
            <a:pPr lvl="0"/>
            <a:r>
              <a:rPr lang="en-GB" dirty="0" smtClean="0"/>
              <a:t>More transparency for types of users </a:t>
            </a:r>
            <a:r>
              <a:rPr lang="en-GB" dirty="0" smtClean="0"/>
              <a:t>to get data from the system </a:t>
            </a:r>
            <a:r>
              <a:rPr lang="en-GB" dirty="0" smtClean="0"/>
              <a:t>(authentication - </a:t>
            </a:r>
            <a:r>
              <a:rPr lang="en-GB" dirty="0" err="1" smtClean="0"/>
              <a:t>E</a:t>
            </a:r>
            <a:r>
              <a:rPr lang="en-GB" dirty="0" err="1" smtClean="0"/>
              <a:t>duGain</a:t>
            </a:r>
            <a:r>
              <a:rPr lang="en-GB" dirty="0" smtClean="0"/>
              <a:t> </a:t>
            </a:r>
            <a:r>
              <a:rPr lang="en-GB" dirty="0" smtClean="0"/>
              <a:t>example)</a:t>
            </a:r>
            <a:r>
              <a:rPr lang="en-GB" dirty="0" smtClean="0"/>
              <a:t>. Make it easy on the user to access specialised data types</a:t>
            </a:r>
          </a:p>
          <a:p>
            <a:pPr lvl="0"/>
            <a:r>
              <a:rPr lang="en-GB" dirty="0" smtClean="0"/>
              <a:t>Flexibility to allow access to data without registration if local business model allows</a:t>
            </a:r>
          </a:p>
          <a:p>
            <a:pPr>
              <a:buNone/>
            </a:pP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5313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WG2: </a:t>
            </a:r>
            <a:r>
              <a:rPr lang="en-GB" altLang="en-US" dirty="0" smtClean="0"/>
              <a:t>Present and Deliver Data</a:t>
            </a:r>
            <a:endParaRPr lang="en-GB" dirty="0"/>
          </a:p>
        </p:txBody>
      </p:sp>
      <p:sp>
        <p:nvSpPr>
          <p:cNvPr id="12" name="Content Placeholder 1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 smtClean="0"/>
              <a:t>Integration of metadata into existing and future search and discovery engines so that discovery is part of a search for data not related to environment.</a:t>
            </a:r>
          </a:p>
          <a:p>
            <a:pPr>
              <a:buNone/>
            </a:pP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5313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Thank you for your attention</a:t>
            </a:r>
            <a:endParaRPr lang="en-US" altLang="en-US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 smtClean="0"/>
              <a:t>contact information</a:t>
            </a:r>
            <a:endParaRPr lang="en-US" altLang="en-US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30F560-48CB-4FFF-8A94-C4B0D66B2707}" type="slidenum">
              <a:rPr lang="en-US" altLang="en-US" smtClean="0"/>
              <a:pPr/>
              <a:t>6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MO_Powerpoint_template_en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losing slid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WMO_Powerpoint_template_en</Template>
  <TotalTime>1136</TotalTime>
  <Words>349</Words>
  <Application>Microsoft Office PowerPoint</Application>
  <PresentationFormat>On-screen Show (4:3)</PresentationFormat>
  <Paragraphs>31</Paragraphs>
  <Slides>6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8" baseType="lpstr">
      <vt:lpstr>WMO_Powerpoint_template_en</vt:lpstr>
      <vt:lpstr>Closing slide</vt:lpstr>
      <vt:lpstr>WG2 Present and Deliver Data Submitted by: WG2  (various) (Doc xx)</vt:lpstr>
      <vt:lpstr>WG2: Present and Deliver Data</vt:lpstr>
      <vt:lpstr>WG2: Present and Deliver Data</vt:lpstr>
      <vt:lpstr>WG2: Present and Deliver Data</vt:lpstr>
      <vt:lpstr>WG2: Present and Deliver Data</vt:lpstr>
      <vt:lpstr>Thank you for your attention</vt:lpstr>
    </vt:vector>
  </TitlesOfParts>
  <Company>WMO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 here Submitted by: (Doc xx)</dc:title>
  <dc:creator>David Thomas</dc:creator>
  <cp:lastModifiedBy>Mark</cp:lastModifiedBy>
  <cp:revision>16</cp:revision>
  <dcterms:created xsi:type="dcterms:W3CDTF">2016-04-21T05:15:59Z</dcterms:created>
  <dcterms:modified xsi:type="dcterms:W3CDTF">2016-04-21T23:50:54Z</dcterms:modified>
</cp:coreProperties>
</file>