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7"/>
  </p:notesMasterIdLst>
  <p:handoutMasterIdLst>
    <p:handoutMasterId r:id="rId8"/>
  </p:handoutMasterIdLst>
  <p:sldIdLst>
    <p:sldId id="263" r:id="rId3"/>
    <p:sldId id="265" r:id="rId4"/>
    <p:sldId id="264" r:id="rId5"/>
    <p:sldId id="262" r:id="rId6"/>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varScale="1">
        <p:scale>
          <a:sx n="73" d="100"/>
          <a:sy n="73" d="100"/>
        </p:scale>
        <p:origin x="-108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smtClean="0"/>
              <a:t>ET-WISC 2016</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endParaRPr lang="en-US" alt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smtClean="0"/>
              <a:t>ET-WISC 2016</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dirty="0"/>
          </a:p>
        </p:txBody>
      </p:sp>
    </p:spTree>
    <p:extLst>
      <p:ext uri="{BB962C8B-B14F-4D97-AF65-F5344CB8AC3E}">
        <p14:creationId xmlns:p14="http://schemas.microsoft.com/office/powerpoint/2010/main" val="1515310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www.wmo.int/"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0"/>
            <a:r>
              <a:rPr lang="en-US" altLang="en-US" dirty="0" smtClean="0"/>
              <a:t>First level</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ET-WISC 2016</a:t>
            </a:r>
            <a:endParaRPr lang="en-US" altLang="en-US"/>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ET-WISC 2016</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p:txBody>
          <a:bodyPr/>
          <a:lstStyle/>
          <a:p>
            <a:r>
              <a:rPr lang="en-GB" altLang="en-US" dirty="0" smtClean="0"/>
              <a:t>Feed back to HMEI</a:t>
            </a:r>
            <a:br>
              <a:rPr lang="en-GB" altLang="en-US" dirty="0" smtClean="0"/>
            </a:br>
            <a:r>
              <a:rPr lang="en-GB" altLang="en-US" sz="2000" dirty="0" smtClean="0"/>
              <a:t>Submitted by Secretariat)</a:t>
            </a:r>
            <a:br>
              <a:rPr lang="en-GB" altLang="en-US" sz="2000" dirty="0" smtClean="0"/>
            </a:br>
            <a:r>
              <a:rPr lang="en-GB" altLang="en-US" sz="2000" dirty="0" smtClean="0"/>
              <a:t>(</a:t>
            </a:r>
            <a:r>
              <a:rPr lang="en-GB" altLang="en-US" sz="2000" smtClean="0"/>
              <a:t>Doc </a:t>
            </a:r>
            <a:r>
              <a:rPr lang="en-GB" altLang="en-US" sz="2000" smtClean="0"/>
              <a:t>10)</a:t>
            </a:r>
            <a:endParaRPr lang="en-US" altLang="en-US" sz="2000" dirty="0"/>
          </a:p>
        </p:txBody>
      </p:sp>
      <p:sp>
        <p:nvSpPr>
          <p:cNvPr id="6150" name="Rectangle 6"/>
          <p:cNvSpPr>
            <a:spLocks noGrp="1" noChangeArrowheads="1"/>
          </p:cNvSpPr>
          <p:nvPr>
            <p:ph type="subTitle" idx="1"/>
          </p:nvPr>
        </p:nvSpPr>
        <p:spPr>
          <a:xfrm>
            <a:off x="611188" y="4797152"/>
            <a:ext cx="7921625" cy="1224236"/>
          </a:xfrm>
        </p:spPr>
        <p:txBody>
          <a:bodyPr/>
          <a:lstStyle/>
          <a:p>
            <a:r>
              <a:rPr lang="en-US" altLang="en-US" sz="2000" dirty="0" smtClean="0"/>
              <a:t>Expert team on WIS </a:t>
            </a:r>
            <a:r>
              <a:rPr lang="en-US" altLang="en-US" sz="2000" dirty="0" err="1" smtClean="0"/>
              <a:t>centres</a:t>
            </a:r>
            <a:endParaRPr lang="en-US" altLang="en-US" sz="2000" dirty="0" smtClean="0"/>
          </a:p>
          <a:p>
            <a:r>
              <a:rPr lang="en-US" altLang="en-US" sz="2000" dirty="0" smtClean="0"/>
              <a:t>ET-WISC</a:t>
            </a:r>
            <a:endParaRPr lang="en-US" altLang="en-US" sz="2000" dirty="0"/>
          </a:p>
          <a:p>
            <a:r>
              <a:rPr lang="en-US" altLang="en-US" sz="2000" dirty="0"/>
              <a:t>Melbourne, Australia. 18-22 April 2016</a:t>
            </a:r>
          </a:p>
        </p:txBody>
      </p:sp>
      <p:sp>
        <p:nvSpPr>
          <p:cNvPr id="15" name="Title 9"/>
          <p:cNvSpPr txBox="1">
            <a:spLocks/>
          </p:cNvSpPr>
          <p:nvPr/>
        </p:nvSpPr>
        <p:spPr>
          <a:xfrm>
            <a:off x="117475" y="6453188"/>
            <a:ext cx="2438400" cy="288925"/>
          </a:xfrm>
          <a:prstGeom prst="rect">
            <a:avLst/>
          </a:prstGeom>
        </p:spPr>
        <p:txBody>
          <a:bodyPr anchor="ctr">
            <a:normAutofit/>
          </a:bodyPr>
          <a:lstStyle/>
          <a:p>
            <a:r>
              <a:rPr lang="en-US" sz="1200" dirty="0" smtClean="0">
                <a:latin typeface="Arial"/>
                <a:ea typeface="+mj-ea"/>
                <a:cs typeface="Arial"/>
              </a:rPr>
              <a:t>WMO. </a:t>
            </a:r>
            <a:r>
              <a:rPr lang="en-US" altLang="en-US" sz="1200" dirty="0" smtClean="0"/>
              <a:t>ET-WISC </a:t>
            </a:r>
            <a:r>
              <a:rPr lang="en-US" altLang="en-US" sz="1200" dirty="0"/>
              <a:t>2016</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Draft text for report</a:t>
            </a:r>
            <a:endParaRPr lang="en-GB" dirty="0"/>
          </a:p>
        </p:txBody>
      </p:sp>
      <p:sp>
        <p:nvSpPr>
          <p:cNvPr id="12" name="Content Placeholder 11"/>
          <p:cNvSpPr>
            <a:spLocks noGrp="1"/>
          </p:cNvSpPr>
          <p:nvPr>
            <p:ph idx="1"/>
          </p:nvPr>
        </p:nvSpPr>
        <p:spPr>
          <a:xfrm>
            <a:off x="250825" y="1052736"/>
            <a:ext cx="8713788" cy="4897214"/>
          </a:xfrm>
        </p:spPr>
        <p:txBody>
          <a:bodyPr>
            <a:normAutofit fontScale="92500" lnSpcReduction="10000"/>
          </a:bodyPr>
          <a:lstStyle/>
          <a:p>
            <a:r>
              <a:rPr lang="en-GB" dirty="0" smtClean="0"/>
              <a:t>Many members rely on software and solution providers.</a:t>
            </a:r>
          </a:p>
          <a:p>
            <a:r>
              <a:rPr lang="en-GB" dirty="0" smtClean="0"/>
              <a:t>Need to ensure WIS compliance in any delivery or plan.</a:t>
            </a:r>
          </a:p>
          <a:p>
            <a:pPr lvl="1"/>
            <a:r>
              <a:rPr lang="en-GB" dirty="0" smtClean="0"/>
              <a:t>Centres can use GISC (or RTH) web service for metadata creation and management</a:t>
            </a:r>
          </a:p>
          <a:p>
            <a:pPr lvl="1"/>
            <a:r>
              <a:rPr lang="en-GB" dirty="0" smtClean="0"/>
              <a:t>Or can use in own applications</a:t>
            </a:r>
          </a:p>
          <a:p>
            <a:pPr lvl="2"/>
            <a:r>
              <a:rPr lang="en-GB" dirty="0" err="1" smtClean="0"/>
              <a:t>eg</a:t>
            </a:r>
            <a:r>
              <a:rPr lang="en-GB" dirty="0" smtClean="0"/>
              <a:t> HMEI member supplied systems.</a:t>
            </a:r>
          </a:p>
          <a:p>
            <a:pPr lvl="1"/>
            <a:r>
              <a:rPr lang="en-GB" dirty="0" smtClean="0"/>
              <a:t>Example is </a:t>
            </a:r>
            <a:r>
              <a:rPr lang="en-GB" dirty="0" err="1" smtClean="0"/>
              <a:t>Metservices</a:t>
            </a:r>
            <a:r>
              <a:rPr lang="en-GB" dirty="0" smtClean="0"/>
              <a:t> NZ</a:t>
            </a:r>
          </a:p>
          <a:p>
            <a:r>
              <a:rPr lang="en-GB" dirty="0" smtClean="0"/>
              <a:t>Industry is an essential partner for rolling out WIS</a:t>
            </a:r>
          </a:p>
          <a:p>
            <a:r>
              <a:rPr lang="en-GB" dirty="0" smtClean="0"/>
              <a:t>Very appreciative of the work to date but many more to do.</a:t>
            </a:r>
            <a:endParaRPr lang="en-GB"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a:t>
            </a:fld>
            <a:endParaRPr lang="en-US" altLang="en-US"/>
          </a:p>
        </p:txBody>
      </p:sp>
    </p:spTree>
    <p:extLst>
      <p:ext uri="{BB962C8B-B14F-4D97-AF65-F5344CB8AC3E}">
        <p14:creationId xmlns:p14="http://schemas.microsoft.com/office/powerpoint/2010/main" val="531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Notes to HMEI members</a:t>
            </a:r>
            <a:endParaRPr lang="en-GB" dirty="0"/>
          </a:p>
        </p:txBody>
      </p:sp>
      <p:sp>
        <p:nvSpPr>
          <p:cNvPr id="12" name="Content Placeholder 11"/>
          <p:cNvSpPr>
            <a:spLocks noGrp="1"/>
          </p:cNvSpPr>
          <p:nvPr>
            <p:ph idx="1"/>
          </p:nvPr>
        </p:nvSpPr>
        <p:spPr/>
        <p:txBody>
          <a:bodyPr/>
          <a:lstStyle/>
          <a:p>
            <a:r>
              <a:rPr lang="en-GB" dirty="0" smtClean="0"/>
              <a:t>NCs and DCPCs are not entities</a:t>
            </a:r>
          </a:p>
          <a:p>
            <a:pPr lvl="1"/>
            <a:r>
              <a:rPr lang="en-GB" dirty="0" smtClean="0"/>
              <a:t>They have the programme role and name</a:t>
            </a:r>
          </a:p>
          <a:p>
            <a:pPr lvl="1"/>
            <a:r>
              <a:rPr lang="en-GB" dirty="0" err="1" smtClean="0"/>
              <a:t>eg</a:t>
            </a:r>
            <a:r>
              <a:rPr lang="en-GB" dirty="0" smtClean="0"/>
              <a:t> Use RTH city not DCPC city.</a:t>
            </a:r>
          </a:p>
          <a:p>
            <a:pPr lvl="1"/>
            <a:r>
              <a:rPr lang="en-GB" dirty="0" smtClean="0"/>
              <a:t>GISCs are entities solely for WIS </a:t>
            </a:r>
            <a:r>
              <a:rPr lang="en-GB" dirty="0" err="1" smtClean="0"/>
              <a:t>eg</a:t>
            </a:r>
            <a:r>
              <a:rPr lang="en-GB" dirty="0" smtClean="0"/>
              <a:t> GISC city</a:t>
            </a:r>
          </a:p>
          <a:p>
            <a:r>
              <a:rPr lang="en-GB" dirty="0" smtClean="0"/>
              <a:t>PRs chose Principal GISC</a:t>
            </a:r>
          </a:p>
          <a:p>
            <a:r>
              <a:rPr lang="en-GB" dirty="0" smtClean="0"/>
              <a:t>RTHs have to respect that so when an RTH supports an NC or NMHS in uploading metadata, it must therefor publish the metadata to the PRs nominated Principal GISC which may be different to their own.</a:t>
            </a:r>
            <a:endParaRPr lang="en-GB"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a:t>
            </a:fld>
            <a:endParaRPr lang="en-US" altLang="en-US"/>
          </a:p>
        </p:txBody>
      </p:sp>
    </p:spTree>
    <p:extLst>
      <p:ext uri="{BB962C8B-B14F-4D97-AF65-F5344CB8AC3E}">
        <p14:creationId xmlns:p14="http://schemas.microsoft.com/office/powerpoint/2010/main" val="66558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7171" name="Rectangle 3"/>
          <p:cNvSpPr>
            <a:spLocks noGrp="1" noChangeArrowheads="1"/>
          </p:cNvSpPr>
          <p:nvPr>
            <p:ph type="body" idx="1"/>
          </p:nvPr>
        </p:nvSpPr>
        <p:spPr/>
        <p:txBody>
          <a:bodyPr/>
          <a:lstStyle/>
          <a:p>
            <a:r>
              <a:rPr lang="en-GB" altLang="en-US" dirty="0" smtClean="0"/>
              <a:t>WIS-help@wmo.int</a:t>
            </a:r>
            <a:endParaRPr lang="en-US" altLang="en-US" dirty="0" smtClean="0"/>
          </a:p>
        </p:txBody>
      </p:sp>
      <p:sp>
        <p:nvSpPr>
          <p:cNvPr id="2" name="Footer Placeholder 1"/>
          <p:cNvSpPr>
            <a:spLocks noGrp="1"/>
          </p:cNvSpPr>
          <p:nvPr>
            <p:ph type="ftr" sz="quarter" idx="10"/>
          </p:nvPr>
        </p:nvSpPr>
        <p:spPr/>
        <p:txBody>
          <a:bodyPr/>
          <a:lstStyle/>
          <a:p>
            <a:r>
              <a:rPr lang="en-US" altLang="en-US" smtClean="0"/>
              <a:t>ET-WISC 2016</a:t>
            </a:r>
            <a:endParaRPr lang="en-US" altLang="en-US" dirty="0"/>
          </a:p>
        </p:txBody>
      </p:sp>
      <p:sp>
        <p:nvSpPr>
          <p:cNvPr id="3" name="Slide Number Placeholder 2"/>
          <p:cNvSpPr>
            <a:spLocks noGrp="1"/>
          </p:cNvSpPr>
          <p:nvPr>
            <p:ph type="sldNum" sz="quarter" idx="11"/>
          </p:nvPr>
        </p:nvSpPr>
        <p:spPr/>
        <p:txBody>
          <a:bodyPr/>
          <a:lstStyle/>
          <a:p>
            <a:fld id="{6E30F560-48CB-4FFF-8A94-C4B0D66B2707}" type="slidenum">
              <a:rPr lang="en-US" altLang="en-US" smtClean="0"/>
              <a:pPr/>
              <a:t>4</a:t>
            </a:fld>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431</TotalTime>
  <Words>189</Words>
  <Application>Microsoft Office PowerPoint</Application>
  <PresentationFormat>On-screen Show (4:3)</PresentationFormat>
  <Paragraphs>29</Paragraphs>
  <Slides>4</Slides>
  <Notes>0</Notes>
  <HiddenSlides>0</HiddenSlides>
  <MMClips>0</MMClips>
  <ScaleCrop>false</ScaleCrop>
  <HeadingPairs>
    <vt:vector size="4" baseType="variant">
      <vt:variant>
        <vt:lpstr>Theme</vt:lpstr>
      </vt:variant>
      <vt:variant>
        <vt:i4>2</vt:i4>
      </vt:variant>
      <vt:variant>
        <vt:lpstr>Slide Titles</vt:lpstr>
      </vt:variant>
      <vt:variant>
        <vt:i4>4</vt:i4>
      </vt:variant>
    </vt:vector>
  </HeadingPairs>
  <TitlesOfParts>
    <vt:vector size="6" baseType="lpstr">
      <vt:lpstr>WMO_Powerpoint_template_en</vt:lpstr>
      <vt:lpstr>Closing slide</vt:lpstr>
      <vt:lpstr>Feed back to HMEI Submitted by Secretariat) (Doc 10)</vt:lpstr>
      <vt:lpstr>Draft text for report</vt:lpstr>
      <vt:lpstr>Notes to HMEI members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 Submitted by: (Doc xx)</dc:title>
  <dc:creator>David Thomas</dc:creator>
  <cp:lastModifiedBy>WMO</cp:lastModifiedBy>
  <cp:revision>8</cp:revision>
  <dcterms:created xsi:type="dcterms:W3CDTF">2016-01-27T13:03:19Z</dcterms:created>
  <dcterms:modified xsi:type="dcterms:W3CDTF">2016-04-19T20:28:47Z</dcterms:modified>
</cp:coreProperties>
</file>