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7"/>
  </p:notesMasterIdLst>
  <p:handoutMasterIdLst>
    <p:handoutMasterId r:id="rId8"/>
  </p:handoutMasterIdLst>
  <p:sldIdLst>
    <p:sldId id="263" r:id="rId3"/>
    <p:sldId id="264" r:id="rId4"/>
    <p:sldId id="265" r:id="rId5"/>
    <p:sldId id="262" r:id="rId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17" autoAdjust="0"/>
  </p:normalViewPr>
  <p:slideViewPr>
    <p:cSldViewPr>
      <p:cViewPr varScale="1">
        <p:scale>
          <a:sx n="63" d="100"/>
          <a:sy n="63" d="100"/>
        </p:scale>
        <p:origin x="-136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14F6802B-EE29-42EA-BB81-E09576FD90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46028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2373FAA-1FB3-4805-BB5F-655D3827DB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430639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1" descr="wmo_ppt_2012.psd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US" altLang="en-US" noProof="0" dirty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US" altLang="en-US" noProof="0" dirty="0" smtClean="0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12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80673-A73F-4D73-96A3-E05FA08B76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194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637A8F-0397-4A80-A49F-054A7EA7C0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444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B30CBA-7E8D-48CE-BE01-50B65EED8C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46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44EF25-8D5B-4DF2-ADCB-9AF1145C13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026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6B6142-C4AC-42D9-AC05-600A536304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3531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0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C4B815-39E9-4BEB-83AB-CFEBF22F3D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5403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E75EED-E29D-432D-815F-72AF5F509C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0349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B80D48-FEEB-4960-BEE3-DBA00DB76C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878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F0FFA9-28F8-473F-8A91-979882581D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2704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>
            <a:lvl1pPr>
              <a:defRPr/>
            </a:lvl1pPr>
          </a:lstStyle>
          <a:p>
            <a:fld id="{530DC6A7-5167-4619-9E2D-9462EBD6BA4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260405" y="1054127"/>
            <a:ext cx="4279790" cy="490537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790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435597-67A5-4C38-94B3-D8FE525D8A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39223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30F560-48CB-4FFF-8A94-C4B0D66B2707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153100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05579-02BA-451C-A53C-A02468D170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81495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4B0B9B-9001-43CB-883E-70DF8A72D4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9899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CB05DD-9F26-406B-A3F2-F441C7F159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95437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5FADC7-6554-4E0E-A943-3B2A5EACC4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64541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38C1E1-D2C8-4C77-A16D-CC51B7D99F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08981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7EBCB-E49B-44E9-A4C0-EA7F9E114DD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23643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33C1D7-E07A-463F-9941-AF918645DB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72994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C06050-4F15-4804-94D4-4BA3CD0371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9792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34F7D5-7458-48A2-9F4A-0C2C4B93AC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2169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hyperlink" Target="http://www.wmo.int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3" descr="wmo_ppt_2012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0"/>
            <a:r>
              <a:rPr lang="en-US" altLang="en-US" dirty="0" smtClean="0"/>
              <a:t>First level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TT-GISC 2016</a:t>
            </a:r>
            <a:endParaRPr lang="en-US" alt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3B323A9F-0146-48A1-BCC1-8D40DBDFB71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5" r:id="rId2"/>
    <p:sldLayoutId id="2147483684" r:id="rId3"/>
    <p:sldLayoutId id="2147483683" r:id="rId4"/>
    <p:sldLayoutId id="2147483682" r:id="rId5"/>
    <p:sldLayoutId id="2147483681" r:id="rId6"/>
    <p:sldLayoutId id="2147483679" r:id="rId7"/>
    <p:sldLayoutId id="2147483678" r:id="rId8"/>
    <p:sldLayoutId id="2147483677" r:id="rId9"/>
    <p:sldLayoutId id="2147483676" r:id="rId10"/>
    <p:sldLayoutId id="2147483697" r:id="rId11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This space can be used for contact information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FE86292-32C4-436D-BD63-EFB4DC4897A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Thank you for your attention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117475" y="6380163"/>
            <a:ext cx="1141413" cy="4778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solidFill>
                  <a:srgbClr val="0070C0"/>
                </a:solidFill>
                <a:latin typeface="Arial"/>
                <a:ea typeface="+mj-ea"/>
                <a:cs typeface="Arial"/>
                <a:hlinkClick r:id="rId14"/>
              </a:rPr>
              <a:t>www.wmo.int</a:t>
            </a:r>
            <a:endParaRPr lang="en-US" sz="1200" dirty="0">
              <a:solidFill>
                <a:srgbClr val="0070C0"/>
              </a:solidFill>
              <a:latin typeface="Arial"/>
              <a:ea typeface="+mj-ea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4" r:id="rId3"/>
    <p:sldLayoutId id="2147483693" r:id="rId4"/>
    <p:sldLayoutId id="2147483692" r:id="rId5"/>
    <p:sldLayoutId id="2147483691" r:id="rId6"/>
    <p:sldLayoutId id="2147483690" r:id="rId7"/>
    <p:sldLayoutId id="2147483689" r:id="rId8"/>
    <p:sldLayoutId id="2147483688" r:id="rId9"/>
    <p:sldLayoutId id="2147483687" r:id="rId10"/>
    <p:sldLayoutId id="2147483686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GISC </a:t>
            </a:r>
            <a:r>
              <a:rPr lang="en-GB" altLang="en-US" dirty="0" err="1" smtClean="0"/>
              <a:t>xxxx</a:t>
            </a:r>
            <a:r>
              <a:rPr lang="en-GB" altLang="en-US" dirty="0" smtClean="0"/>
              <a:t> Status Report</a:t>
            </a:r>
            <a:r>
              <a:rPr lang="en-GB" altLang="en-US" dirty="0" smtClean="0"/>
              <a:t/>
            </a:r>
            <a:br>
              <a:rPr lang="en-GB" altLang="en-US" dirty="0" smtClean="0"/>
            </a:br>
            <a:r>
              <a:rPr lang="en-GB" altLang="en-US" sz="2000" dirty="0" smtClean="0"/>
              <a:t>Submitted by: xxx </a:t>
            </a:r>
            <a:r>
              <a:rPr lang="en-GB" altLang="en-US" sz="2000" dirty="0" err="1" smtClean="0"/>
              <a:t>XXX</a:t>
            </a:r>
            <a:r>
              <a:rPr lang="en-GB" altLang="en-US" sz="2000" dirty="0" smtClean="0"/>
              <a:t> (Country)</a:t>
            </a:r>
            <a:br>
              <a:rPr lang="en-GB" altLang="en-US" sz="2000" dirty="0" smtClean="0"/>
            </a:br>
            <a:r>
              <a:rPr lang="en-GB" altLang="en-US" sz="2000" dirty="0" smtClean="0"/>
              <a:t>(Doc xx)</a:t>
            </a:r>
            <a:endParaRPr lang="en-US" altLang="en-US" sz="2000" dirty="0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11188" y="4797152"/>
            <a:ext cx="7921625" cy="1224236"/>
          </a:xfrm>
        </p:spPr>
        <p:txBody>
          <a:bodyPr/>
          <a:lstStyle/>
          <a:p>
            <a:r>
              <a:rPr lang="en-US" altLang="en-US" sz="2000" dirty="0"/>
              <a:t>ET-WISC </a:t>
            </a:r>
            <a:r>
              <a:rPr lang="en-US" altLang="en-US" sz="2000" dirty="0" smtClean="0"/>
              <a:t> Task </a:t>
            </a:r>
            <a:r>
              <a:rPr lang="en-US" altLang="en-US" sz="2000" dirty="0"/>
              <a:t>Team on GISCs </a:t>
            </a:r>
            <a:endParaRPr lang="en-US" altLang="en-US" sz="2000" dirty="0" smtClean="0"/>
          </a:p>
          <a:p>
            <a:r>
              <a:rPr lang="en-US" altLang="en-US" sz="2000" dirty="0" smtClean="0"/>
              <a:t>TT-GISC</a:t>
            </a:r>
            <a:endParaRPr lang="en-US" altLang="en-US" sz="2000" dirty="0"/>
          </a:p>
          <a:p>
            <a:r>
              <a:rPr lang="en-US" altLang="en-US" sz="2000" dirty="0"/>
              <a:t>Melbourne, Australia. 18-22 April 2016</a:t>
            </a:r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US" sz="1200" dirty="0" smtClean="0">
                <a:latin typeface="Arial"/>
                <a:ea typeface="+mj-ea"/>
                <a:cs typeface="Arial"/>
              </a:rPr>
              <a:t>WMO. </a:t>
            </a:r>
            <a:r>
              <a:rPr lang="en-US" altLang="en-US" sz="1200" dirty="0" smtClean="0"/>
              <a:t>TT-GISC </a:t>
            </a:r>
            <a:r>
              <a:rPr lang="en-US" altLang="en-US" sz="1200" dirty="0"/>
              <a:t>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250825" y="620689"/>
            <a:ext cx="8713788" cy="5329262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/>
              <a:t>Standard content</a:t>
            </a:r>
          </a:p>
          <a:p>
            <a:pPr lvl="1"/>
            <a:r>
              <a:rPr lang="en-GB" dirty="0" smtClean="0"/>
              <a:t>Area of Responsibility</a:t>
            </a:r>
          </a:p>
          <a:p>
            <a:pPr lvl="2"/>
            <a:r>
              <a:rPr lang="en-GB" dirty="0" smtClean="0"/>
              <a:t>AMDCN connectivity</a:t>
            </a:r>
          </a:p>
          <a:p>
            <a:pPr lvl="1"/>
            <a:r>
              <a:rPr lang="en-GB" dirty="0" smtClean="0"/>
              <a:t>Training – Capacity building activity</a:t>
            </a:r>
          </a:p>
          <a:p>
            <a:pPr lvl="1"/>
            <a:r>
              <a:rPr lang="en-GB" dirty="0" smtClean="0"/>
              <a:t>Operational issues in last period</a:t>
            </a:r>
          </a:p>
          <a:p>
            <a:pPr lvl="1"/>
            <a:r>
              <a:rPr lang="en-GB" dirty="0" smtClean="0"/>
              <a:t>GISC Back up and activities</a:t>
            </a:r>
          </a:p>
          <a:p>
            <a:pPr lvl="1"/>
            <a:r>
              <a:rPr lang="en-GB" dirty="0" smtClean="0"/>
              <a:t>Monitoring Activity &amp; volume</a:t>
            </a:r>
          </a:p>
          <a:p>
            <a:pPr lvl="2"/>
            <a:r>
              <a:rPr lang="en-GB" dirty="0" smtClean="0"/>
              <a:t>Traffic size and volumes, uptime </a:t>
            </a:r>
            <a:r>
              <a:rPr lang="en-GB" dirty="0" err="1" smtClean="0"/>
              <a:t>etc</a:t>
            </a:r>
            <a:r>
              <a:rPr lang="en-GB" dirty="0" smtClean="0"/>
              <a:t>, user registration</a:t>
            </a:r>
          </a:p>
          <a:p>
            <a:pPr lvl="1"/>
            <a:r>
              <a:rPr lang="en-GB" dirty="0" smtClean="0"/>
              <a:t>Changes in GISC, including new features since last meeting</a:t>
            </a:r>
          </a:p>
          <a:p>
            <a:pPr lvl="1"/>
            <a:r>
              <a:rPr lang="en-GB" dirty="0" smtClean="0"/>
              <a:t>Progress on action items</a:t>
            </a:r>
          </a:p>
          <a:p>
            <a:pPr lvl="1"/>
            <a:r>
              <a:rPr lang="en-GB" dirty="0" smtClean="0"/>
              <a:t>Outlook (planned changes/improvements)</a:t>
            </a:r>
          </a:p>
          <a:p>
            <a:pPr lvl="1"/>
            <a:r>
              <a:rPr lang="en-GB" dirty="0" smtClean="0"/>
              <a:t>Any other issues of interest</a:t>
            </a:r>
          </a:p>
          <a:p>
            <a:pPr lvl="1"/>
            <a:r>
              <a:rPr lang="en-GB" dirty="0" smtClean="0"/>
              <a:t>Summary (Text for report)</a:t>
            </a:r>
          </a:p>
          <a:p>
            <a:pPr lvl="1"/>
            <a:endParaRPr lang="en-GB" dirty="0" smtClean="0"/>
          </a:p>
          <a:p>
            <a:pPr lvl="1"/>
            <a:endParaRPr lang="en-GB" dirty="0" smtClean="0"/>
          </a:p>
          <a:p>
            <a:pPr lvl="1"/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6558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Draft text for report</a:t>
            </a:r>
            <a:endParaRPr lang="en-GB" dirty="0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313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  <a:endParaRPr lang="en-US" alt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contact information</a:t>
            </a:r>
            <a:endParaRPr lang="en-US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30F560-48CB-4FFF-8A94-C4B0D66B2707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Powerpoint_template_en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44</TotalTime>
  <Words>107</Words>
  <Application>Microsoft Office PowerPoint</Application>
  <PresentationFormat>On-screen Show (4:3)</PresentationFormat>
  <Paragraphs>28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6" baseType="lpstr">
      <vt:lpstr>WMO_Powerpoint_template_en</vt:lpstr>
      <vt:lpstr>Closing slide</vt:lpstr>
      <vt:lpstr>GISC xxxx Status Report Submitted by: xxx XXX (Country) (Doc xx)</vt:lpstr>
      <vt:lpstr>PowerPoint Presentation</vt:lpstr>
      <vt:lpstr>Draft text for report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 Submitted by: (Doc xx)</dc:title>
  <dc:creator>David Thomas</dc:creator>
  <cp:lastModifiedBy>Weiqing Qu</cp:lastModifiedBy>
  <cp:revision>8</cp:revision>
  <dcterms:created xsi:type="dcterms:W3CDTF">2016-01-27T13:03:19Z</dcterms:created>
  <dcterms:modified xsi:type="dcterms:W3CDTF">2016-04-18T07:23:17Z</dcterms:modified>
</cp:coreProperties>
</file>