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9" d="100"/>
          <a:sy n="89" d="100"/>
        </p:scale>
        <p:origin x="-630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4/17/2016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GISC Tehran Status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Feb, </a:t>
            </a:r>
            <a:r>
              <a:rPr lang="en-US" dirty="0" smtClean="0"/>
              <a:t>2016</a:t>
            </a:r>
          </a:p>
          <a:p>
            <a:r>
              <a:rPr lang="en-US" smtClean="0"/>
              <a:t>TT-GISC 2016-Doc18</a:t>
            </a:r>
            <a:endParaRPr lang="en-US" dirty="0"/>
          </a:p>
        </p:txBody>
      </p:sp>
      <p:pic>
        <p:nvPicPr>
          <p:cNvPr id="1026" name="Picture 2" descr="E:\WIS\training_workshop\IRIMOworkshop2014\arme_havashenasi2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1066800"/>
            <a:ext cx="1426025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985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General info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GISC</a:t>
            </a:r>
            <a:r>
              <a:rPr lang="fa-I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Tehran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based on an indoor solution taking advantage of freely available software and developing needed components for the adjustments.</a:t>
            </a:r>
          </a:p>
          <a:p>
            <a:pPr algn="just"/>
            <a:r>
              <a:rPr lang="en-US" dirty="0" smtClean="0">
                <a:latin typeface="Cambria" panose="02040503050406030204" pitchFamily="18" charset="0"/>
              </a:rPr>
              <a:t>Has synchronization of metadata catalogue with the GISCs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Exeter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Offenbach, Toulouse,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Beijing, Moscow,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Tokyo, Seoul, Melbourne,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Jeddah and Brasilia having about 154000 metadata records.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 hour cache for global exchange has about 120000 messages with the size of 1.2 Gb.</a:t>
            </a: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WIS monitoring project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GISC</a:t>
            </a:r>
            <a:r>
              <a:rPr lang="fa-I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Tehran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has plan to sign a  contract with a private company to implement a monitoring system and the required JSON format files for the monitoring dashboard.</a:t>
            </a:r>
          </a:p>
        </p:txBody>
      </p:sp>
    </p:spTree>
    <p:extLst>
      <p:ext uri="{BB962C8B-B14F-4D97-AF65-F5344CB8AC3E}">
        <p14:creationId xmlns:p14="http://schemas.microsoft.com/office/powerpoint/2010/main" val="12856753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connectivity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fi-FI" dirty="0">
                <a:latin typeface="Times New Roman" panose="02020603050405020304" pitchFamily="18" charset="0"/>
                <a:cs typeface="Times New Roman" panose="02020603050405020304" pitchFamily="18" charset="0"/>
              </a:rPr>
              <a:t>IRIMO as  a Regional Telecommunication Hub (RTH) is responsible for data exchange with specified countries. </a:t>
            </a:r>
          </a:p>
          <a:p>
            <a:pPr algn="just"/>
            <a:endParaRPr lang="fi-FI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fi-FI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 switching system so called AMSS has conncections with different centers like NewDelhi, Jeddah, Karachi, Moscow, Toulouse, Offenbach, Ankara, </a:t>
            </a:r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....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Tehran GISC is not connected to RMDCN yet due to sanctions.</a:t>
            </a:r>
          </a:p>
          <a:p>
            <a:pPr algn="just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DWD is  assisting  IRIMO to overcome this problem </a:t>
            </a:r>
          </a:p>
          <a:p>
            <a:pPr algn="just"/>
            <a:endParaRPr lang="fi-FI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fi-FI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phase IRIMO has established an IPSEC connection with DWD over internet and in the next phase IRIMO will be connected to RMDCN through this </a:t>
            </a:r>
            <a:r>
              <a:rPr lang="fi-FI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link</a:t>
            </a:r>
            <a:r>
              <a:rPr lang="fa-I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Recently IRIMO has started to make a new connection to MF as well  .</a:t>
            </a:r>
            <a:endParaRPr lang="fa-I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fa-IR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771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Trainings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workshop on “Introduction to WIS” in April 2011 by WMO professional officer for WIS  was held in IRIMO  </a:t>
            </a:r>
          </a:p>
          <a:p>
            <a:pPr lv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workshop on “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WMO Information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 (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WIS) and </a:t>
            </a:r>
            <a:r>
              <a:rPr lang="en-GB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GISC Tehran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  was held in August 2014  at Iran Regional training center (RTC) for the area of responsibility and the WIS centers in the region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0106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208</TotalTime>
  <Words>285</Words>
  <Application>Microsoft Office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Adjacency</vt:lpstr>
      <vt:lpstr>GISC Tehran Status</vt:lpstr>
      <vt:lpstr>General info</vt:lpstr>
      <vt:lpstr>connectivity</vt:lpstr>
      <vt:lpstr>Trainings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Zeinab</dc:creator>
  <cp:lastModifiedBy>WMO</cp:lastModifiedBy>
  <cp:revision>20</cp:revision>
  <dcterms:created xsi:type="dcterms:W3CDTF">2006-08-16T00:00:00Z</dcterms:created>
  <dcterms:modified xsi:type="dcterms:W3CDTF">2016-04-17T19:21:08Z</dcterms:modified>
</cp:coreProperties>
</file>