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1" r:id="rId1"/>
    <p:sldMasterId id="2147483650" r:id="rId2"/>
  </p:sldMasterIdLst>
  <p:notesMasterIdLst>
    <p:notesMasterId r:id="rId9"/>
  </p:notesMasterIdLst>
  <p:handoutMasterIdLst>
    <p:handoutMasterId r:id="rId10"/>
  </p:handoutMasterIdLst>
  <p:sldIdLst>
    <p:sldId id="263" r:id="rId3"/>
    <p:sldId id="264" r:id="rId4"/>
    <p:sldId id="265" r:id="rId5"/>
    <p:sldId id="266" r:id="rId6"/>
    <p:sldId id="267" r:id="rId7"/>
    <p:sldId id="262" r:id="rId8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17" autoAdjust="0"/>
  </p:normalViewPr>
  <p:slideViewPr>
    <p:cSldViewPr>
      <p:cViewPr>
        <p:scale>
          <a:sx n="117" d="100"/>
          <a:sy n="117" d="100"/>
        </p:scale>
        <p:origin x="-1470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14F6802B-EE29-42EA-BB81-E09576FD909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5460289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52373FAA-1FB3-4805-BB5F-655D3827DBA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7430639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1" descr="wmo_ppt_2012.psd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11188" y="3211513"/>
            <a:ext cx="7921625" cy="1730375"/>
          </a:xfrm>
        </p:spPr>
        <p:txBody>
          <a:bodyPr/>
          <a:lstStyle>
            <a:lvl1pPr algn="ctr">
              <a:defRPr sz="4000"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title style</a:t>
            </a:r>
            <a:endParaRPr lang="en-US" altLang="en-US" noProof="0" dirty="0" smtClean="0"/>
          </a:p>
        </p:txBody>
      </p:sp>
      <p:sp>
        <p:nvSpPr>
          <p:cNvPr id="3891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188" y="5106988"/>
            <a:ext cx="7921625" cy="914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  <a:endParaRPr lang="en-US" altLang="en-US" noProof="0" dirty="0" smtClean="0"/>
          </a:p>
        </p:txBody>
      </p:sp>
      <p:sp>
        <p:nvSpPr>
          <p:cNvPr id="11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12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A80673-A73F-4D73-96A3-E05FA08B761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21946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637A8F-0397-4A80-A49F-054A7EA7C0E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54443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B30CBA-7E8D-48CE-BE01-50B65EED8C4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54607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55160" cy="108012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44EF25-8D5B-4DF2-ADCB-9AF1145C136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90265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6B6142-C4AC-42D9-AC05-600A5363049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3531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44816" cy="1008112"/>
          </a:xfrm>
        </p:spPr>
        <p:txBody>
          <a:bodyPr/>
          <a:lstStyle>
            <a:lvl1pPr algn="l">
              <a:defRPr sz="3000" b="0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12776"/>
            <a:ext cx="5111750" cy="4713387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C4B815-39E9-4BEB-83AB-CFEBF22F3DD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25403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E75EED-E29D-432D-815F-72AF5F509C7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30349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B80D48-FEEB-4960-BEE3-DBA00DB76C3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08783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F0FFA9-28F8-473F-8A91-979882581D8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62704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188913"/>
            <a:ext cx="8713788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3125" y="1052513"/>
            <a:ext cx="4281488" cy="4897437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1042988" y="6453188"/>
            <a:ext cx="4465637" cy="312737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5867400" y="6478588"/>
            <a:ext cx="1152525" cy="312737"/>
          </a:xfrm>
        </p:spPr>
        <p:txBody>
          <a:bodyPr/>
          <a:lstStyle>
            <a:lvl1pPr>
              <a:defRPr/>
            </a:lvl1pPr>
          </a:lstStyle>
          <a:p>
            <a:fld id="{530DC6A7-5167-4619-9E2D-9462EBD6BA47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2"/>
          </p:nvPr>
        </p:nvSpPr>
        <p:spPr>
          <a:xfrm>
            <a:off x="260405" y="1054127"/>
            <a:ext cx="4279790" cy="490537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37901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435597-67A5-4C38-94B3-D8FE525D8A3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839223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30F560-48CB-4FFF-8A94-C4B0D66B2707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5153100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4D05579-02BA-451C-A53C-A02468D170C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281495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4B0B9B-9001-43CB-883E-70DF8A72D44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298992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CB05DD-9F26-406B-A3F2-F441C7F1591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795437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5FADC7-6554-4E0E-A943-3B2A5EACC44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564541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38C1E1-D2C8-4C77-A16D-CC51B7D99F7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808981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A7EBCB-E49B-44E9-A4C0-EA7F9E114DD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723643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33C1D7-E07A-463F-9941-AF918645DBE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772994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C06050-4F15-4804-94D4-4BA3CD03716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897924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34F7D5-7458-48A2-9F4A-0C2C4B93AC5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62169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hyperlink" Target="http://www.wmo.int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3" descr="wmo_ppt_2012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188913"/>
            <a:ext cx="8713788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052513"/>
            <a:ext cx="8713788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text styles</a:t>
            </a:r>
          </a:p>
          <a:p>
            <a:pPr lvl="0"/>
            <a:r>
              <a:rPr lang="en-US" altLang="en-US" dirty="0" smtClean="0"/>
              <a:t>First level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Third level</a:t>
            </a:r>
          </a:p>
          <a:p>
            <a:pPr lvl="3"/>
            <a:r>
              <a:rPr lang="en-US" altLang="en-US" dirty="0" smtClean="0"/>
              <a:t>Fourth level</a:t>
            </a:r>
          </a:p>
          <a:p>
            <a:pPr lvl="4"/>
            <a:r>
              <a:rPr lang="en-US" altLang="en-US" dirty="0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42988" y="6453188"/>
            <a:ext cx="4465637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r>
              <a:rPr lang="en-US" altLang="en-US" smtClean="0"/>
              <a:t>ET-CTS 2016</a:t>
            </a:r>
            <a:endParaRPr lang="en-US" altLang="en-US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478588"/>
            <a:ext cx="11525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3B323A9F-0146-48A1-BCC1-8D40DBDFB715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85" r:id="rId2"/>
    <p:sldLayoutId id="2147483684" r:id="rId3"/>
    <p:sldLayoutId id="2147483683" r:id="rId4"/>
    <p:sldLayoutId id="2147483682" r:id="rId5"/>
    <p:sldLayoutId id="2147483681" r:id="rId6"/>
    <p:sldLayoutId id="2147483679" r:id="rId7"/>
    <p:sldLayoutId id="2147483678" r:id="rId8"/>
    <p:sldLayoutId id="2147483677" r:id="rId9"/>
    <p:sldLayoutId id="2147483676" r:id="rId10"/>
    <p:sldLayoutId id="2147483697" r:id="rId11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5334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  <a:ea typeface="+mn-ea"/>
          <a:cs typeface="+mn-cs"/>
        </a:defRPr>
      </a:lvl1pPr>
      <a:lvl2pPr marL="9906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371600" indent="-4572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tx1"/>
          </a:solidFill>
          <a:latin typeface="Arial" charset="0"/>
        </a:defRPr>
      </a:lvl3pPr>
      <a:lvl4pPr marL="1752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4pPr>
      <a:lvl5pPr marL="22098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5pPr>
      <a:lvl6pPr marL="26670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1242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5814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4038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3" descr="wmo_ppt_2012_last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4365625"/>
            <a:ext cx="87852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This space can be used for contact information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Third level</a:t>
            </a:r>
          </a:p>
          <a:p>
            <a:pPr lvl="3"/>
            <a:r>
              <a:rPr lang="en-US" altLang="en-US" dirty="0" smtClean="0"/>
              <a:t>Fourth level</a:t>
            </a:r>
          </a:p>
          <a:p>
            <a:pPr lvl="4"/>
            <a:r>
              <a:rPr lang="en-US" altLang="en-US" dirty="0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84438" y="6462713"/>
            <a:ext cx="24479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48263" y="6462713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0FE86292-32C4-436D-BD63-EFB4DC4897A9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030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3573463"/>
            <a:ext cx="871378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Thank you for your attention</a:t>
            </a:r>
          </a:p>
        </p:txBody>
      </p:sp>
      <p:sp>
        <p:nvSpPr>
          <p:cNvPr id="6" name="Title 9"/>
          <p:cNvSpPr txBox="1">
            <a:spLocks/>
          </p:cNvSpPr>
          <p:nvPr/>
        </p:nvSpPr>
        <p:spPr>
          <a:xfrm>
            <a:off x="117475" y="6380163"/>
            <a:ext cx="1141413" cy="477837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defTabSz="457200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sz="1200" dirty="0">
                <a:solidFill>
                  <a:srgbClr val="0070C0"/>
                </a:solidFill>
                <a:latin typeface="Arial"/>
                <a:ea typeface="+mj-ea"/>
                <a:cs typeface="Arial"/>
                <a:hlinkClick r:id="rId14"/>
              </a:rPr>
              <a:t>www.wmo.int</a:t>
            </a:r>
            <a:endParaRPr lang="en-US" sz="1200" dirty="0">
              <a:solidFill>
                <a:srgbClr val="0070C0"/>
              </a:solidFill>
              <a:latin typeface="Arial"/>
              <a:ea typeface="+mj-ea"/>
              <a:cs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5" r:id="rId2"/>
    <p:sldLayoutId id="2147483694" r:id="rId3"/>
    <p:sldLayoutId id="2147483693" r:id="rId4"/>
    <p:sldLayoutId id="2147483692" r:id="rId5"/>
    <p:sldLayoutId id="2147483691" r:id="rId6"/>
    <p:sldLayoutId id="2147483690" r:id="rId7"/>
    <p:sldLayoutId id="2147483689" r:id="rId8"/>
    <p:sldLayoutId id="2147483688" r:id="rId9"/>
    <p:sldLayoutId id="2147483687" r:id="rId10"/>
    <p:sldLayoutId id="2147483686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Arial" charset="0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 dirty="0" smtClean="0"/>
              <a:t>Open Discussion on IPv6</a:t>
            </a:r>
            <a:br>
              <a:rPr lang="en-GB" altLang="en-US" dirty="0" smtClean="0"/>
            </a:br>
            <a:r>
              <a:rPr lang="en-GB" altLang="en-US" sz="2000" dirty="0" smtClean="0"/>
              <a:t>Submitted by: Oliver GORWITS, ECMWF</a:t>
            </a:r>
            <a:br>
              <a:rPr lang="en-GB" altLang="en-US" sz="2000" dirty="0" smtClean="0"/>
            </a:br>
            <a:r>
              <a:rPr lang="en-GB" altLang="en-US" sz="2000" dirty="0" smtClean="0"/>
              <a:t>(Doc </a:t>
            </a:r>
            <a:r>
              <a:rPr lang="en-GB" altLang="en-US" sz="2000" dirty="0" smtClean="0"/>
              <a:t>21) </a:t>
            </a:r>
            <a:br>
              <a:rPr lang="en-GB" altLang="en-US" sz="2000" dirty="0" smtClean="0"/>
            </a:br>
            <a:r>
              <a:rPr lang="en-GB" altLang="en-US" sz="2000" dirty="0" smtClean="0"/>
              <a:t>(Ref Doc06 - </a:t>
            </a:r>
            <a:r>
              <a:rPr lang="en-GB" sz="2000" dirty="0"/>
              <a:t>AI - 3.1.2.1</a:t>
            </a:r>
            <a:r>
              <a:rPr lang="en-GB" altLang="en-US" sz="2000" dirty="0" smtClean="0"/>
              <a:t>)</a:t>
            </a:r>
            <a:endParaRPr lang="en-US" altLang="en-US" sz="2000" dirty="0"/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611188" y="4797152"/>
            <a:ext cx="7921625" cy="1224236"/>
          </a:xfrm>
        </p:spPr>
        <p:txBody>
          <a:bodyPr/>
          <a:lstStyle/>
          <a:p>
            <a:r>
              <a:rPr lang="en-US" altLang="en-US" sz="2000" dirty="0" smtClean="0"/>
              <a:t>ET-CTS 2016</a:t>
            </a:r>
          </a:p>
          <a:p>
            <a:r>
              <a:rPr lang="en-US" altLang="en-US" sz="2000" dirty="0" smtClean="0"/>
              <a:t>ASECNA</a:t>
            </a:r>
            <a:r>
              <a:rPr lang="en-US" altLang="en-US" sz="2000" dirty="0"/>
              <a:t>, Dakar. Senegal</a:t>
            </a:r>
          </a:p>
          <a:p>
            <a:r>
              <a:rPr lang="en-US" altLang="en-US" sz="2000" dirty="0"/>
              <a:t>Date: 05-08 April 2016</a:t>
            </a:r>
          </a:p>
        </p:txBody>
      </p:sp>
      <p:sp>
        <p:nvSpPr>
          <p:cNvPr id="15" name="Title 9"/>
          <p:cNvSpPr txBox="1">
            <a:spLocks/>
          </p:cNvSpPr>
          <p:nvPr/>
        </p:nvSpPr>
        <p:spPr>
          <a:xfrm>
            <a:off x="117475" y="6453188"/>
            <a:ext cx="2438400" cy="2889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lang="en-US" sz="1200" dirty="0" smtClean="0">
                <a:latin typeface="Arial"/>
                <a:ea typeface="+mj-ea"/>
                <a:cs typeface="Arial"/>
              </a:rPr>
              <a:t>WMO. </a:t>
            </a:r>
            <a:r>
              <a:rPr lang="en-US" altLang="en-US" sz="1200" dirty="0" smtClean="0"/>
              <a:t>ET-CTS </a:t>
            </a:r>
            <a:r>
              <a:rPr lang="en-US" altLang="en-US" sz="1200" dirty="0"/>
              <a:t>2016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Global Adoption</a:t>
            </a:r>
            <a:endParaRPr lang="en-GB" dirty="0"/>
          </a:p>
        </p:txBody>
      </p:sp>
      <p:sp>
        <p:nvSpPr>
          <p:cNvPr id="12" name="Content Placeholder 1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As of February 2016 IPv6 adoption globally has crossed 10% threshold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2</a:t>
            </a:fld>
            <a:endParaRPr lang="en-US" alt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5656" y="1988840"/>
            <a:ext cx="6210647" cy="4260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585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Global Coverage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Adoption is not even across all countries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3</a:t>
            </a:fld>
            <a:endParaRPr lang="en-US" alt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9672" y="1509713"/>
            <a:ext cx="6192688" cy="4728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3827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WMO IPv6 Questionnaire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GB" dirty="0" smtClean="0"/>
              <a:t>No significant changes from 2013 to 2015</a:t>
            </a:r>
          </a:p>
          <a:p>
            <a:pPr>
              <a:lnSpc>
                <a:spcPct val="150000"/>
              </a:lnSpc>
            </a:pPr>
            <a:r>
              <a:rPr lang="en-GB" dirty="0" smtClean="0"/>
              <a:t>Budget allocated to IPv6 seems to have gone?</a:t>
            </a:r>
          </a:p>
          <a:p>
            <a:pPr>
              <a:lnSpc>
                <a:spcPct val="150000"/>
              </a:lnSpc>
            </a:pPr>
            <a:r>
              <a:rPr lang="en-GB" dirty="0" smtClean="0"/>
              <a:t>The drive to implement IPv6 seems to have stalled</a:t>
            </a:r>
          </a:p>
          <a:p>
            <a:r>
              <a:rPr lang="en-GB" dirty="0" smtClean="0"/>
              <a:t>WIS members re-stated their requirement for additional information and training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860263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IPv6 Discussion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GB" dirty="0" smtClean="0"/>
              <a:t>Is there still a need to promote IPv6?</a:t>
            </a:r>
          </a:p>
          <a:p>
            <a:r>
              <a:rPr lang="en-GB" dirty="0" smtClean="0"/>
              <a:t>Is the request for “additional information” the same as “we are waiting for guidance/instruction”?</a:t>
            </a:r>
          </a:p>
          <a:p>
            <a:r>
              <a:rPr lang="en-GB" dirty="0" smtClean="0"/>
              <a:t>In 2014 we agreed to produce a “business case for IPv6” but this was not done (sorry </a:t>
            </a:r>
            <a:r>
              <a:rPr lang="en-GB" dirty="0" smtClean="0">
                <a:sym typeface="Wingdings" panose="05000000000000000000" pitchFamily="2" charset="2"/>
              </a:rPr>
              <a:t></a:t>
            </a:r>
            <a:r>
              <a:rPr lang="en-GB" dirty="0" smtClean="0"/>
              <a:t>).</a:t>
            </a:r>
          </a:p>
          <a:p>
            <a:pPr>
              <a:lnSpc>
                <a:spcPct val="150000"/>
              </a:lnSpc>
            </a:pPr>
            <a:r>
              <a:rPr lang="en-GB" dirty="0" smtClean="0"/>
              <a:t>Do we still need the business case to be stated?</a:t>
            </a:r>
          </a:p>
          <a:p>
            <a:pPr>
              <a:lnSpc>
                <a:spcPct val="150000"/>
              </a:lnSpc>
            </a:pPr>
            <a:r>
              <a:rPr lang="en-GB" dirty="0" smtClean="0"/>
              <a:t>What advantages will wider deployment bring?</a:t>
            </a:r>
          </a:p>
          <a:p>
            <a:pPr>
              <a:lnSpc>
                <a:spcPct val="150000"/>
              </a:lnSpc>
            </a:pPr>
            <a:r>
              <a:rPr lang="en-GB" dirty="0" smtClean="0"/>
              <a:t>Is it enough simply to have a statement </a:t>
            </a:r>
            <a:r>
              <a:rPr lang="en-GB" smtClean="0"/>
              <a:t>of intent?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101970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Thank you for your attention</a:t>
            </a:r>
            <a:endParaRPr lang="en-US" altLang="en-US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 smtClean="0"/>
              <a:t>Ilona Glaser</a:t>
            </a:r>
          </a:p>
          <a:p>
            <a:r>
              <a:rPr lang="en-GB" altLang="en-US" dirty="0" smtClean="0"/>
              <a:t>Oliver Gorwits</a:t>
            </a:r>
          </a:p>
          <a:p>
            <a:endParaRPr lang="en-GB" altLang="en-US" dirty="0"/>
          </a:p>
          <a:p>
            <a:r>
              <a:rPr lang="en-GB" altLang="en-US" dirty="0" smtClean="0"/>
              <a:t>Ref: </a:t>
            </a:r>
            <a:r>
              <a:rPr lang="en-GB" altLang="en-US" dirty="0"/>
              <a:t>https://www.google.com/intl/en/ipv6/index.html</a:t>
            </a:r>
            <a:endParaRPr lang="en-US" alt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30F560-48CB-4FFF-8A94-C4B0D66B2707}" type="slidenum">
              <a:rPr lang="en-US" altLang="en-US" smtClean="0"/>
              <a:pPr/>
              <a:t>6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MO_Powerpoint_template_en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losing slid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WMO_Powerpoint_template_en</Template>
  <TotalTime>38</TotalTime>
  <Words>190</Words>
  <Application>Microsoft Office PowerPoint</Application>
  <PresentationFormat>On-screen Show (4:3)</PresentationFormat>
  <Paragraphs>36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8" baseType="lpstr">
      <vt:lpstr>WMO_Powerpoint_template_en</vt:lpstr>
      <vt:lpstr>Closing slide</vt:lpstr>
      <vt:lpstr>Open Discussion on IPv6 Submitted by: Oliver GORWITS, ECMWF (Doc 21)  (Ref Doc06 - AI - 3.1.2.1)</vt:lpstr>
      <vt:lpstr>Global Adoption</vt:lpstr>
      <vt:lpstr>Global Coverage</vt:lpstr>
      <vt:lpstr>WMO IPv6 Questionnaire</vt:lpstr>
      <vt:lpstr>IPv6 Discussion</vt:lpstr>
      <vt:lpstr>Thank you for your attention</vt:lpstr>
    </vt:vector>
  </TitlesOfParts>
  <Company>WMO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 here Submitted by: (Doc xx)</dc:title>
  <dc:creator>David Thomas</dc:creator>
  <cp:lastModifiedBy>David Thomas</cp:lastModifiedBy>
  <cp:revision>9</cp:revision>
  <dcterms:created xsi:type="dcterms:W3CDTF">2016-01-27T13:03:19Z</dcterms:created>
  <dcterms:modified xsi:type="dcterms:W3CDTF">2016-04-02T07:33:50Z</dcterms:modified>
</cp:coreProperties>
</file>