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69" r:id="rId5"/>
    <p:sldId id="268" r:id="rId6"/>
    <p:sldId id="262" r:id="rId7"/>
    <p:sldId id="270" r:id="rId8"/>
    <p:sldId id="263" r:id="rId9"/>
    <p:sldId id="264" r:id="rId10"/>
    <p:sldId id="266" r:id="rId11"/>
    <p:sldId id="267" r:id="rId12"/>
    <p:sldId id="265"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516" y="-4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38070D-B7AB-46C0-A3EB-5A133AA56A46}" type="doc">
      <dgm:prSet loTypeId="urn:microsoft.com/office/officeart/2005/8/layout/cycle5" loCatId="cycle" qsTypeId="urn:microsoft.com/office/officeart/2005/8/quickstyle/simple3" qsCatId="simple" csTypeId="urn:microsoft.com/office/officeart/2005/8/colors/accent1_2" csCatId="accent1" phldr="1"/>
      <dgm:spPr/>
      <dgm:t>
        <a:bodyPr/>
        <a:lstStyle/>
        <a:p>
          <a:endParaRPr lang="en-US"/>
        </a:p>
      </dgm:t>
    </dgm:pt>
    <dgm:pt modelId="{0EBF9A88-026E-49F2-A55C-1F1E72516B16}">
      <dgm:prSet phldrT="[Text]"/>
      <dgm:spPr/>
      <dgm:t>
        <a:bodyPr/>
        <a:lstStyle/>
        <a:p>
          <a:r>
            <a:rPr lang="en-US" dirty="0" smtClean="0"/>
            <a:t>Need</a:t>
          </a:r>
        </a:p>
        <a:p>
          <a:r>
            <a:rPr lang="en-US" dirty="0" smtClean="0"/>
            <a:t>Requirement</a:t>
          </a:r>
        </a:p>
        <a:p>
          <a:r>
            <a:rPr lang="en-US" dirty="0" smtClean="0"/>
            <a:t>Want</a:t>
          </a:r>
          <a:endParaRPr lang="en-US" dirty="0"/>
        </a:p>
      </dgm:t>
    </dgm:pt>
    <dgm:pt modelId="{5BC62DD3-DB88-493D-936D-07A38CA72E48}" type="parTrans" cxnId="{7A067B83-9DD1-47DC-A0E4-5EA82D589CDA}">
      <dgm:prSet/>
      <dgm:spPr/>
      <dgm:t>
        <a:bodyPr/>
        <a:lstStyle/>
        <a:p>
          <a:endParaRPr lang="en-US"/>
        </a:p>
      </dgm:t>
    </dgm:pt>
    <dgm:pt modelId="{7A426BC2-2CFF-411C-885F-21B4B6CDA47C}" type="sibTrans" cxnId="{7A067B83-9DD1-47DC-A0E4-5EA82D589CDA}">
      <dgm:prSet/>
      <dgm:spPr/>
      <dgm:t>
        <a:bodyPr/>
        <a:lstStyle/>
        <a:p>
          <a:endParaRPr lang="en-US"/>
        </a:p>
      </dgm:t>
    </dgm:pt>
    <dgm:pt modelId="{8D7A66A2-54CE-430D-ADEE-E200597819C5}">
      <dgm:prSet phldrT="[Text]"/>
      <dgm:spPr/>
      <dgm:t>
        <a:bodyPr/>
        <a:lstStyle/>
        <a:p>
          <a:r>
            <a:rPr lang="en-US" dirty="0" smtClean="0"/>
            <a:t>Measure</a:t>
          </a:r>
        </a:p>
        <a:p>
          <a:r>
            <a:rPr lang="en-US" dirty="0" smtClean="0"/>
            <a:t>Collect</a:t>
          </a:r>
          <a:endParaRPr lang="en-US" dirty="0"/>
        </a:p>
      </dgm:t>
    </dgm:pt>
    <dgm:pt modelId="{5A473E54-99B4-4657-90B1-610B81D78545}" type="parTrans" cxnId="{79C42E6E-86F5-4574-8166-EC31EEEE9A56}">
      <dgm:prSet/>
      <dgm:spPr/>
      <dgm:t>
        <a:bodyPr/>
        <a:lstStyle/>
        <a:p>
          <a:endParaRPr lang="en-US"/>
        </a:p>
      </dgm:t>
    </dgm:pt>
    <dgm:pt modelId="{4CFC15B1-486A-476A-815C-5FD232023577}" type="sibTrans" cxnId="{79C42E6E-86F5-4574-8166-EC31EEEE9A56}">
      <dgm:prSet/>
      <dgm:spPr/>
      <dgm:t>
        <a:bodyPr/>
        <a:lstStyle/>
        <a:p>
          <a:endParaRPr lang="en-US"/>
        </a:p>
      </dgm:t>
    </dgm:pt>
    <dgm:pt modelId="{C0BE2F20-7C3E-48FC-81D1-889F8F733967}">
      <dgm:prSet phldrT="[Text]"/>
      <dgm:spPr/>
      <dgm:t>
        <a:bodyPr/>
        <a:lstStyle/>
        <a:p>
          <a:r>
            <a:rPr lang="en-US" dirty="0" smtClean="0"/>
            <a:t>Transmit</a:t>
          </a:r>
          <a:endParaRPr lang="en-US" dirty="0"/>
        </a:p>
      </dgm:t>
    </dgm:pt>
    <dgm:pt modelId="{77DE017A-EEAB-4ABC-B4EC-56D7C73B0DAC}" type="parTrans" cxnId="{BF479C5B-156D-48B3-AABE-BE1AE2B2A0B4}">
      <dgm:prSet/>
      <dgm:spPr/>
      <dgm:t>
        <a:bodyPr/>
        <a:lstStyle/>
        <a:p>
          <a:endParaRPr lang="en-US"/>
        </a:p>
      </dgm:t>
    </dgm:pt>
    <dgm:pt modelId="{4BB4C033-12E5-4509-9EF7-3F37F84C883A}" type="sibTrans" cxnId="{BF479C5B-156D-48B3-AABE-BE1AE2B2A0B4}">
      <dgm:prSet/>
      <dgm:spPr/>
      <dgm:t>
        <a:bodyPr/>
        <a:lstStyle/>
        <a:p>
          <a:endParaRPr lang="en-US"/>
        </a:p>
      </dgm:t>
    </dgm:pt>
    <dgm:pt modelId="{5A63D657-2CCE-476E-8829-653C9BEE2E2C}">
      <dgm:prSet phldrT="[Text]"/>
      <dgm:spPr/>
      <dgm:t>
        <a:bodyPr/>
        <a:lstStyle/>
        <a:p>
          <a:r>
            <a:rPr lang="en-US" dirty="0" smtClean="0"/>
            <a:t>Process</a:t>
          </a:r>
        </a:p>
        <a:p>
          <a:r>
            <a:rPr lang="en-US" dirty="0" smtClean="0"/>
            <a:t>store</a:t>
          </a:r>
          <a:endParaRPr lang="en-US" dirty="0"/>
        </a:p>
      </dgm:t>
    </dgm:pt>
    <dgm:pt modelId="{CDF801A0-D2B5-4918-834D-786137857BE0}" type="parTrans" cxnId="{0E1D114C-6AB9-4196-9D10-05B3D0259D20}">
      <dgm:prSet/>
      <dgm:spPr/>
      <dgm:t>
        <a:bodyPr/>
        <a:lstStyle/>
        <a:p>
          <a:endParaRPr lang="en-US"/>
        </a:p>
      </dgm:t>
    </dgm:pt>
    <dgm:pt modelId="{2FE7EBF8-059A-4289-AF6D-91D8ADC46EF4}" type="sibTrans" cxnId="{0E1D114C-6AB9-4196-9D10-05B3D0259D20}">
      <dgm:prSet/>
      <dgm:spPr/>
      <dgm:t>
        <a:bodyPr/>
        <a:lstStyle/>
        <a:p>
          <a:endParaRPr lang="en-US"/>
        </a:p>
      </dgm:t>
    </dgm:pt>
    <dgm:pt modelId="{03B27EE1-D3AD-4E04-92AA-D3292E0D1614}">
      <dgm:prSet phldrT="[Text]"/>
      <dgm:spPr/>
      <dgm:t>
        <a:bodyPr/>
        <a:lstStyle/>
        <a:p>
          <a:r>
            <a:rPr lang="en-US" dirty="0" smtClean="0"/>
            <a:t>Assimilate</a:t>
          </a:r>
        </a:p>
        <a:p>
          <a:r>
            <a:rPr lang="en-US" dirty="0" smtClean="0"/>
            <a:t>Incorporate</a:t>
          </a:r>
        </a:p>
        <a:p>
          <a:r>
            <a:rPr lang="en-US" dirty="0" smtClean="0"/>
            <a:t>Visualize</a:t>
          </a:r>
          <a:endParaRPr lang="en-US" dirty="0"/>
        </a:p>
      </dgm:t>
    </dgm:pt>
    <dgm:pt modelId="{AF29E56E-B130-479C-A6FF-0532FFE99410}" type="parTrans" cxnId="{9F7F8BAF-C749-466B-BDCE-2C822A796456}">
      <dgm:prSet/>
      <dgm:spPr/>
      <dgm:t>
        <a:bodyPr/>
        <a:lstStyle/>
        <a:p>
          <a:endParaRPr lang="en-US"/>
        </a:p>
      </dgm:t>
    </dgm:pt>
    <dgm:pt modelId="{6F3873FE-7EB2-4D3E-97E4-5D6F22EBE4B2}" type="sibTrans" cxnId="{9F7F8BAF-C749-466B-BDCE-2C822A796456}">
      <dgm:prSet/>
      <dgm:spPr/>
      <dgm:t>
        <a:bodyPr/>
        <a:lstStyle/>
        <a:p>
          <a:endParaRPr lang="en-US"/>
        </a:p>
      </dgm:t>
    </dgm:pt>
    <dgm:pt modelId="{9F200875-24AD-43C9-91D6-F2E26029EB8B}">
      <dgm:prSet phldrT="[Text]"/>
      <dgm:spPr/>
      <dgm:t>
        <a:bodyPr/>
        <a:lstStyle/>
        <a:p>
          <a:r>
            <a:rPr lang="en-US" dirty="0" smtClean="0"/>
            <a:t>Apply</a:t>
          </a:r>
        </a:p>
        <a:p>
          <a:r>
            <a:rPr lang="en-US" dirty="0" smtClean="0"/>
            <a:t>Services</a:t>
          </a:r>
        </a:p>
        <a:p>
          <a:r>
            <a:rPr lang="en-US" dirty="0" smtClean="0"/>
            <a:t>Products</a:t>
          </a:r>
          <a:endParaRPr lang="en-US" dirty="0"/>
        </a:p>
      </dgm:t>
    </dgm:pt>
    <dgm:pt modelId="{549AC41E-73B0-4497-A4BE-7C19F63D3269}" type="parTrans" cxnId="{622FCC94-A7B3-402F-9938-4CAC5E1E08D7}">
      <dgm:prSet/>
      <dgm:spPr/>
      <dgm:t>
        <a:bodyPr/>
        <a:lstStyle/>
        <a:p>
          <a:endParaRPr lang="en-US"/>
        </a:p>
      </dgm:t>
    </dgm:pt>
    <dgm:pt modelId="{7A2933EC-514E-486A-A84C-B5C6301D4D2C}" type="sibTrans" cxnId="{622FCC94-A7B3-402F-9938-4CAC5E1E08D7}">
      <dgm:prSet/>
      <dgm:spPr/>
      <dgm:t>
        <a:bodyPr/>
        <a:lstStyle/>
        <a:p>
          <a:endParaRPr lang="en-US"/>
        </a:p>
      </dgm:t>
    </dgm:pt>
    <dgm:pt modelId="{A30B0BFA-B417-4543-B758-4DAC049F50FF}">
      <dgm:prSet phldrT="[Text]"/>
      <dgm:spPr/>
      <dgm:t>
        <a:bodyPr/>
        <a:lstStyle/>
        <a:p>
          <a:r>
            <a:rPr lang="en-US" dirty="0" smtClean="0"/>
            <a:t>Asses</a:t>
          </a:r>
        </a:p>
        <a:p>
          <a:r>
            <a:rPr lang="en-US" dirty="0" smtClean="0"/>
            <a:t>Value</a:t>
          </a:r>
        </a:p>
        <a:p>
          <a:r>
            <a:rPr lang="en-US" dirty="0" smtClean="0"/>
            <a:t>Verify</a:t>
          </a:r>
          <a:endParaRPr lang="en-US" dirty="0"/>
        </a:p>
      </dgm:t>
    </dgm:pt>
    <dgm:pt modelId="{6348BAEF-B73D-4EB1-B008-01161DE2118A}" type="parTrans" cxnId="{FF91D05B-879B-4899-B505-97CEB2FA271C}">
      <dgm:prSet/>
      <dgm:spPr/>
      <dgm:t>
        <a:bodyPr/>
        <a:lstStyle/>
        <a:p>
          <a:endParaRPr lang="en-US"/>
        </a:p>
      </dgm:t>
    </dgm:pt>
    <dgm:pt modelId="{B9F51549-512E-407A-8B2C-5D07000E35B2}" type="sibTrans" cxnId="{FF91D05B-879B-4899-B505-97CEB2FA271C}">
      <dgm:prSet/>
      <dgm:spPr/>
      <dgm:t>
        <a:bodyPr/>
        <a:lstStyle/>
        <a:p>
          <a:endParaRPr lang="en-US"/>
        </a:p>
      </dgm:t>
    </dgm:pt>
    <dgm:pt modelId="{DAF21EE5-ED1E-4D25-AB70-3262CEDFBEF1}" type="pres">
      <dgm:prSet presAssocID="{1138070D-B7AB-46C0-A3EB-5A133AA56A46}" presName="cycle" presStyleCnt="0">
        <dgm:presLayoutVars>
          <dgm:dir/>
          <dgm:resizeHandles val="exact"/>
        </dgm:presLayoutVars>
      </dgm:prSet>
      <dgm:spPr/>
      <dgm:t>
        <a:bodyPr/>
        <a:lstStyle/>
        <a:p>
          <a:endParaRPr lang="en-US"/>
        </a:p>
      </dgm:t>
    </dgm:pt>
    <dgm:pt modelId="{71D341F1-EE80-4A50-98E9-7610CAE7D26A}" type="pres">
      <dgm:prSet presAssocID="{0EBF9A88-026E-49F2-A55C-1F1E72516B16}" presName="node" presStyleLbl="node1" presStyleIdx="0" presStyleCnt="7">
        <dgm:presLayoutVars>
          <dgm:bulletEnabled val="1"/>
        </dgm:presLayoutVars>
      </dgm:prSet>
      <dgm:spPr/>
      <dgm:t>
        <a:bodyPr/>
        <a:lstStyle/>
        <a:p>
          <a:endParaRPr lang="en-US"/>
        </a:p>
      </dgm:t>
    </dgm:pt>
    <dgm:pt modelId="{0E19A39D-E056-45C2-8B92-9C962EC0DD05}" type="pres">
      <dgm:prSet presAssocID="{0EBF9A88-026E-49F2-A55C-1F1E72516B16}" presName="spNode" presStyleCnt="0"/>
      <dgm:spPr/>
    </dgm:pt>
    <dgm:pt modelId="{D3CB159A-F3DA-434A-B3C5-FC4C1CA804AE}" type="pres">
      <dgm:prSet presAssocID="{7A426BC2-2CFF-411C-885F-21B4B6CDA47C}" presName="sibTrans" presStyleLbl="sibTrans1D1" presStyleIdx="0" presStyleCnt="7"/>
      <dgm:spPr/>
      <dgm:t>
        <a:bodyPr/>
        <a:lstStyle/>
        <a:p>
          <a:endParaRPr lang="en-US"/>
        </a:p>
      </dgm:t>
    </dgm:pt>
    <dgm:pt modelId="{B89A6983-012E-41BA-B63D-DE5FBA953624}" type="pres">
      <dgm:prSet presAssocID="{8D7A66A2-54CE-430D-ADEE-E200597819C5}" presName="node" presStyleLbl="node1" presStyleIdx="1" presStyleCnt="7">
        <dgm:presLayoutVars>
          <dgm:bulletEnabled val="1"/>
        </dgm:presLayoutVars>
      </dgm:prSet>
      <dgm:spPr/>
      <dgm:t>
        <a:bodyPr/>
        <a:lstStyle/>
        <a:p>
          <a:endParaRPr lang="en-US"/>
        </a:p>
      </dgm:t>
    </dgm:pt>
    <dgm:pt modelId="{19FC88F0-74EC-43C5-A80A-05DC74570895}" type="pres">
      <dgm:prSet presAssocID="{8D7A66A2-54CE-430D-ADEE-E200597819C5}" presName="spNode" presStyleCnt="0"/>
      <dgm:spPr/>
    </dgm:pt>
    <dgm:pt modelId="{E6D939B7-2171-49FE-895C-FFEF42505681}" type="pres">
      <dgm:prSet presAssocID="{4CFC15B1-486A-476A-815C-5FD232023577}" presName="sibTrans" presStyleLbl="sibTrans1D1" presStyleIdx="1" presStyleCnt="7"/>
      <dgm:spPr/>
      <dgm:t>
        <a:bodyPr/>
        <a:lstStyle/>
        <a:p>
          <a:endParaRPr lang="en-US"/>
        </a:p>
      </dgm:t>
    </dgm:pt>
    <dgm:pt modelId="{F4CECDD7-E6C4-4396-847C-761C3444DA04}" type="pres">
      <dgm:prSet presAssocID="{C0BE2F20-7C3E-48FC-81D1-889F8F733967}" presName="node" presStyleLbl="node1" presStyleIdx="2" presStyleCnt="7">
        <dgm:presLayoutVars>
          <dgm:bulletEnabled val="1"/>
        </dgm:presLayoutVars>
      </dgm:prSet>
      <dgm:spPr/>
      <dgm:t>
        <a:bodyPr/>
        <a:lstStyle/>
        <a:p>
          <a:endParaRPr lang="en-US"/>
        </a:p>
      </dgm:t>
    </dgm:pt>
    <dgm:pt modelId="{6410DA15-6ADF-4E71-9ABC-0013331B0CD9}" type="pres">
      <dgm:prSet presAssocID="{C0BE2F20-7C3E-48FC-81D1-889F8F733967}" presName="spNode" presStyleCnt="0"/>
      <dgm:spPr/>
    </dgm:pt>
    <dgm:pt modelId="{B6B7AA89-8A0B-4261-AA23-E90ADFC6CB80}" type="pres">
      <dgm:prSet presAssocID="{4BB4C033-12E5-4509-9EF7-3F37F84C883A}" presName="sibTrans" presStyleLbl="sibTrans1D1" presStyleIdx="2" presStyleCnt="7"/>
      <dgm:spPr/>
      <dgm:t>
        <a:bodyPr/>
        <a:lstStyle/>
        <a:p>
          <a:endParaRPr lang="en-US"/>
        </a:p>
      </dgm:t>
    </dgm:pt>
    <dgm:pt modelId="{ADDF2527-1F77-43CA-B211-D01363A06227}" type="pres">
      <dgm:prSet presAssocID="{5A63D657-2CCE-476E-8829-653C9BEE2E2C}" presName="node" presStyleLbl="node1" presStyleIdx="3" presStyleCnt="7">
        <dgm:presLayoutVars>
          <dgm:bulletEnabled val="1"/>
        </dgm:presLayoutVars>
      </dgm:prSet>
      <dgm:spPr/>
      <dgm:t>
        <a:bodyPr/>
        <a:lstStyle/>
        <a:p>
          <a:endParaRPr lang="en-US"/>
        </a:p>
      </dgm:t>
    </dgm:pt>
    <dgm:pt modelId="{575BE676-4B07-4948-9667-15A8582D8FEA}" type="pres">
      <dgm:prSet presAssocID="{5A63D657-2CCE-476E-8829-653C9BEE2E2C}" presName="spNode" presStyleCnt="0"/>
      <dgm:spPr/>
    </dgm:pt>
    <dgm:pt modelId="{A19C4D98-9FF0-459F-8F93-73DFCD372E78}" type="pres">
      <dgm:prSet presAssocID="{2FE7EBF8-059A-4289-AF6D-91D8ADC46EF4}" presName="sibTrans" presStyleLbl="sibTrans1D1" presStyleIdx="3" presStyleCnt="7"/>
      <dgm:spPr/>
      <dgm:t>
        <a:bodyPr/>
        <a:lstStyle/>
        <a:p>
          <a:endParaRPr lang="en-US"/>
        </a:p>
      </dgm:t>
    </dgm:pt>
    <dgm:pt modelId="{25EE8F39-9119-43A8-8230-E20905F2A2CD}" type="pres">
      <dgm:prSet presAssocID="{03B27EE1-D3AD-4E04-92AA-D3292E0D1614}" presName="node" presStyleLbl="node1" presStyleIdx="4" presStyleCnt="7">
        <dgm:presLayoutVars>
          <dgm:bulletEnabled val="1"/>
        </dgm:presLayoutVars>
      </dgm:prSet>
      <dgm:spPr/>
      <dgm:t>
        <a:bodyPr/>
        <a:lstStyle/>
        <a:p>
          <a:endParaRPr lang="en-US"/>
        </a:p>
      </dgm:t>
    </dgm:pt>
    <dgm:pt modelId="{AC251BF0-7841-42ED-85FB-6ABDA1894A25}" type="pres">
      <dgm:prSet presAssocID="{03B27EE1-D3AD-4E04-92AA-D3292E0D1614}" presName="spNode" presStyleCnt="0"/>
      <dgm:spPr/>
    </dgm:pt>
    <dgm:pt modelId="{2F4C3B49-9870-422F-A6AB-D63C558F450F}" type="pres">
      <dgm:prSet presAssocID="{6F3873FE-7EB2-4D3E-97E4-5D6F22EBE4B2}" presName="sibTrans" presStyleLbl="sibTrans1D1" presStyleIdx="4" presStyleCnt="7"/>
      <dgm:spPr/>
      <dgm:t>
        <a:bodyPr/>
        <a:lstStyle/>
        <a:p>
          <a:endParaRPr lang="en-US"/>
        </a:p>
      </dgm:t>
    </dgm:pt>
    <dgm:pt modelId="{0A103090-DD85-4306-8198-7D926069D90E}" type="pres">
      <dgm:prSet presAssocID="{9F200875-24AD-43C9-91D6-F2E26029EB8B}" presName="node" presStyleLbl="node1" presStyleIdx="5" presStyleCnt="7">
        <dgm:presLayoutVars>
          <dgm:bulletEnabled val="1"/>
        </dgm:presLayoutVars>
      </dgm:prSet>
      <dgm:spPr/>
      <dgm:t>
        <a:bodyPr/>
        <a:lstStyle/>
        <a:p>
          <a:endParaRPr lang="en-US"/>
        </a:p>
      </dgm:t>
    </dgm:pt>
    <dgm:pt modelId="{C9C0B749-1458-4722-A569-37A90BC560ED}" type="pres">
      <dgm:prSet presAssocID="{9F200875-24AD-43C9-91D6-F2E26029EB8B}" presName="spNode" presStyleCnt="0"/>
      <dgm:spPr/>
    </dgm:pt>
    <dgm:pt modelId="{8E1A1752-D654-4FD3-86E8-C4E62EC210A3}" type="pres">
      <dgm:prSet presAssocID="{7A2933EC-514E-486A-A84C-B5C6301D4D2C}" presName="sibTrans" presStyleLbl="sibTrans1D1" presStyleIdx="5" presStyleCnt="7"/>
      <dgm:spPr/>
      <dgm:t>
        <a:bodyPr/>
        <a:lstStyle/>
        <a:p>
          <a:endParaRPr lang="en-US"/>
        </a:p>
      </dgm:t>
    </dgm:pt>
    <dgm:pt modelId="{9C1E576C-AD0C-4AD3-A3A6-B62BE011DC1F}" type="pres">
      <dgm:prSet presAssocID="{A30B0BFA-B417-4543-B758-4DAC049F50FF}" presName="node" presStyleLbl="node1" presStyleIdx="6" presStyleCnt="7">
        <dgm:presLayoutVars>
          <dgm:bulletEnabled val="1"/>
        </dgm:presLayoutVars>
      </dgm:prSet>
      <dgm:spPr/>
      <dgm:t>
        <a:bodyPr/>
        <a:lstStyle/>
        <a:p>
          <a:endParaRPr lang="en-US"/>
        </a:p>
      </dgm:t>
    </dgm:pt>
    <dgm:pt modelId="{619FC115-E482-4F1F-8F6B-3B59590268D6}" type="pres">
      <dgm:prSet presAssocID="{A30B0BFA-B417-4543-B758-4DAC049F50FF}" presName="spNode" presStyleCnt="0"/>
      <dgm:spPr/>
    </dgm:pt>
    <dgm:pt modelId="{AC0F2F08-AC50-4AFF-A916-457B078112C9}" type="pres">
      <dgm:prSet presAssocID="{B9F51549-512E-407A-8B2C-5D07000E35B2}" presName="sibTrans" presStyleLbl="sibTrans1D1" presStyleIdx="6" presStyleCnt="7"/>
      <dgm:spPr/>
      <dgm:t>
        <a:bodyPr/>
        <a:lstStyle/>
        <a:p>
          <a:endParaRPr lang="en-US"/>
        </a:p>
      </dgm:t>
    </dgm:pt>
  </dgm:ptLst>
  <dgm:cxnLst>
    <dgm:cxn modelId="{7A067B83-9DD1-47DC-A0E4-5EA82D589CDA}" srcId="{1138070D-B7AB-46C0-A3EB-5A133AA56A46}" destId="{0EBF9A88-026E-49F2-A55C-1F1E72516B16}" srcOrd="0" destOrd="0" parTransId="{5BC62DD3-DB88-493D-936D-07A38CA72E48}" sibTransId="{7A426BC2-2CFF-411C-885F-21B4B6CDA47C}"/>
    <dgm:cxn modelId="{0E1D114C-6AB9-4196-9D10-05B3D0259D20}" srcId="{1138070D-B7AB-46C0-A3EB-5A133AA56A46}" destId="{5A63D657-2CCE-476E-8829-653C9BEE2E2C}" srcOrd="3" destOrd="0" parTransId="{CDF801A0-D2B5-4918-834D-786137857BE0}" sibTransId="{2FE7EBF8-059A-4289-AF6D-91D8ADC46EF4}"/>
    <dgm:cxn modelId="{E7CABAB2-0DE0-4C6B-BFC1-3AAB3178A570}" type="presOf" srcId="{9F200875-24AD-43C9-91D6-F2E26029EB8B}" destId="{0A103090-DD85-4306-8198-7D926069D90E}" srcOrd="0" destOrd="0" presId="urn:microsoft.com/office/officeart/2005/8/layout/cycle5"/>
    <dgm:cxn modelId="{99B480E8-8044-4FCB-9082-D3BF08F13DCB}" type="presOf" srcId="{2FE7EBF8-059A-4289-AF6D-91D8ADC46EF4}" destId="{A19C4D98-9FF0-459F-8F93-73DFCD372E78}" srcOrd="0" destOrd="0" presId="urn:microsoft.com/office/officeart/2005/8/layout/cycle5"/>
    <dgm:cxn modelId="{04F7AC41-4271-4376-859D-C51DF179C087}" type="presOf" srcId="{6F3873FE-7EB2-4D3E-97E4-5D6F22EBE4B2}" destId="{2F4C3B49-9870-422F-A6AB-D63C558F450F}" srcOrd="0" destOrd="0" presId="urn:microsoft.com/office/officeart/2005/8/layout/cycle5"/>
    <dgm:cxn modelId="{5C337970-8076-449E-9644-0248EA45CBB5}" type="presOf" srcId="{0EBF9A88-026E-49F2-A55C-1F1E72516B16}" destId="{71D341F1-EE80-4A50-98E9-7610CAE7D26A}" srcOrd="0" destOrd="0" presId="urn:microsoft.com/office/officeart/2005/8/layout/cycle5"/>
    <dgm:cxn modelId="{BF479C5B-156D-48B3-AABE-BE1AE2B2A0B4}" srcId="{1138070D-B7AB-46C0-A3EB-5A133AA56A46}" destId="{C0BE2F20-7C3E-48FC-81D1-889F8F733967}" srcOrd="2" destOrd="0" parTransId="{77DE017A-EEAB-4ABC-B4EC-56D7C73B0DAC}" sibTransId="{4BB4C033-12E5-4509-9EF7-3F37F84C883A}"/>
    <dgm:cxn modelId="{675D3544-AF05-4C61-AA44-F1E661A609BF}" type="presOf" srcId="{C0BE2F20-7C3E-48FC-81D1-889F8F733967}" destId="{F4CECDD7-E6C4-4396-847C-761C3444DA04}" srcOrd="0" destOrd="0" presId="urn:microsoft.com/office/officeart/2005/8/layout/cycle5"/>
    <dgm:cxn modelId="{622FCC94-A7B3-402F-9938-4CAC5E1E08D7}" srcId="{1138070D-B7AB-46C0-A3EB-5A133AA56A46}" destId="{9F200875-24AD-43C9-91D6-F2E26029EB8B}" srcOrd="5" destOrd="0" parTransId="{549AC41E-73B0-4497-A4BE-7C19F63D3269}" sibTransId="{7A2933EC-514E-486A-A84C-B5C6301D4D2C}"/>
    <dgm:cxn modelId="{16F86B18-6609-42E1-9517-73AB5FE271CF}" type="presOf" srcId="{03B27EE1-D3AD-4E04-92AA-D3292E0D1614}" destId="{25EE8F39-9119-43A8-8230-E20905F2A2CD}" srcOrd="0" destOrd="0" presId="urn:microsoft.com/office/officeart/2005/8/layout/cycle5"/>
    <dgm:cxn modelId="{7382F4A9-33D0-4F19-9101-163E486E1AEC}" type="presOf" srcId="{A30B0BFA-B417-4543-B758-4DAC049F50FF}" destId="{9C1E576C-AD0C-4AD3-A3A6-B62BE011DC1F}" srcOrd="0" destOrd="0" presId="urn:microsoft.com/office/officeart/2005/8/layout/cycle5"/>
    <dgm:cxn modelId="{942422F2-86B7-43D8-975B-B1FCA4E06381}" type="presOf" srcId="{4CFC15B1-486A-476A-815C-5FD232023577}" destId="{E6D939B7-2171-49FE-895C-FFEF42505681}" srcOrd="0" destOrd="0" presId="urn:microsoft.com/office/officeart/2005/8/layout/cycle5"/>
    <dgm:cxn modelId="{FF91D05B-879B-4899-B505-97CEB2FA271C}" srcId="{1138070D-B7AB-46C0-A3EB-5A133AA56A46}" destId="{A30B0BFA-B417-4543-B758-4DAC049F50FF}" srcOrd="6" destOrd="0" parTransId="{6348BAEF-B73D-4EB1-B008-01161DE2118A}" sibTransId="{B9F51549-512E-407A-8B2C-5D07000E35B2}"/>
    <dgm:cxn modelId="{31DEF4F9-E789-4DB6-BFD5-FB4A0AEB9D3D}" type="presOf" srcId="{7A426BC2-2CFF-411C-885F-21B4B6CDA47C}" destId="{D3CB159A-F3DA-434A-B3C5-FC4C1CA804AE}" srcOrd="0" destOrd="0" presId="urn:microsoft.com/office/officeart/2005/8/layout/cycle5"/>
    <dgm:cxn modelId="{FCEF34D1-CFF6-417E-A0E0-383499E02C23}" type="presOf" srcId="{8D7A66A2-54CE-430D-ADEE-E200597819C5}" destId="{B89A6983-012E-41BA-B63D-DE5FBA953624}" srcOrd="0" destOrd="0" presId="urn:microsoft.com/office/officeart/2005/8/layout/cycle5"/>
    <dgm:cxn modelId="{79C42E6E-86F5-4574-8166-EC31EEEE9A56}" srcId="{1138070D-B7AB-46C0-A3EB-5A133AA56A46}" destId="{8D7A66A2-54CE-430D-ADEE-E200597819C5}" srcOrd="1" destOrd="0" parTransId="{5A473E54-99B4-4657-90B1-610B81D78545}" sibTransId="{4CFC15B1-486A-476A-815C-5FD232023577}"/>
    <dgm:cxn modelId="{45EF0216-7268-4D9C-A47E-198F87288FCA}" type="presOf" srcId="{1138070D-B7AB-46C0-A3EB-5A133AA56A46}" destId="{DAF21EE5-ED1E-4D25-AB70-3262CEDFBEF1}" srcOrd="0" destOrd="0" presId="urn:microsoft.com/office/officeart/2005/8/layout/cycle5"/>
    <dgm:cxn modelId="{E742ED51-D059-4681-9A23-5CA150E88A51}" type="presOf" srcId="{5A63D657-2CCE-476E-8829-653C9BEE2E2C}" destId="{ADDF2527-1F77-43CA-B211-D01363A06227}" srcOrd="0" destOrd="0" presId="urn:microsoft.com/office/officeart/2005/8/layout/cycle5"/>
    <dgm:cxn modelId="{BB5EDB31-9AB7-479A-AACD-76071C45A4E7}" type="presOf" srcId="{4BB4C033-12E5-4509-9EF7-3F37F84C883A}" destId="{B6B7AA89-8A0B-4261-AA23-E90ADFC6CB80}" srcOrd="0" destOrd="0" presId="urn:microsoft.com/office/officeart/2005/8/layout/cycle5"/>
    <dgm:cxn modelId="{4252E75C-8B2D-4C74-B0B1-E0C863E5EA0D}" type="presOf" srcId="{7A2933EC-514E-486A-A84C-B5C6301D4D2C}" destId="{8E1A1752-D654-4FD3-86E8-C4E62EC210A3}" srcOrd="0" destOrd="0" presId="urn:microsoft.com/office/officeart/2005/8/layout/cycle5"/>
    <dgm:cxn modelId="{B168B430-5D4F-4E5F-8CA6-958857F4707F}" type="presOf" srcId="{B9F51549-512E-407A-8B2C-5D07000E35B2}" destId="{AC0F2F08-AC50-4AFF-A916-457B078112C9}" srcOrd="0" destOrd="0" presId="urn:microsoft.com/office/officeart/2005/8/layout/cycle5"/>
    <dgm:cxn modelId="{9F7F8BAF-C749-466B-BDCE-2C822A796456}" srcId="{1138070D-B7AB-46C0-A3EB-5A133AA56A46}" destId="{03B27EE1-D3AD-4E04-92AA-D3292E0D1614}" srcOrd="4" destOrd="0" parTransId="{AF29E56E-B130-479C-A6FF-0532FFE99410}" sibTransId="{6F3873FE-7EB2-4D3E-97E4-5D6F22EBE4B2}"/>
    <dgm:cxn modelId="{3FC67A44-A310-4F79-AD0B-42CE91ADB583}" type="presParOf" srcId="{DAF21EE5-ED1E-4D25-AB70-3262CEDFBEF1}" destId="{71D341F1-EE80-4A50-98E9-7610CAE7D26A}" srcOrd="0" destOrd="0" presId="urn:microsoft.com/office/officeart/2005/8/layout/cycle5"/>
    <dgm:cxn modelId="{E54FB8A1-2915-41AF-B314-B002AD81ACAF}" type="presParOf" srcId="{DAF21EE5-ED1E-4D25-AB70-3262CEDFBEF1}" destId="{0E19A39D-E056-45C2-8B92-9C962EC0DD05}" srcOrd="1" destOrd="0" presId="urn:microsoft.com/office/officeart/2005/8/layout/cycle5"/>
    <dgm:cxn modelId="{270F1248-6A94-4EFE-89E6-61A329C94AEA}" type="presParOf" srcId="{DAF21EE5-ED1E-4D25-AB70-3262CEDFBEF1}" destId="{D3CB159A-F3DA-434A-B3C5-FC4C1CA804AE}" srcOrd="2" destOrd="0" presId="urn:microsoft.com/office/officeart/2005/8/layout/cycle5"/>
    <dgm:cxn modelId="{6C2667C8-B3BF-437C-9956-67120BD41789}" type="presParOf" srcId="{DAF21EE5-ED1E-4D25-AB70-3262CEDFBEF1}" destId="{B89A6983-012E-41BA-B63D-DE5FBA953624}" srcOrd="3" destOrd="0" presId="urn:microsoft.com/office/officeart/2005/8/layout/cycle5"/>
    <dgm:cxn modelId="{9148736F-5752-4039-81F8-B4A07AC8D0C4}" type="presParOf" srcId="{DAF21EE5-ED1E-4D25-AB70-3262CEDFBEF1}" destId="{19FC88F0-74EC-43C5-A80A-05DC74570895}" srcOrd="4" destOrd="0" presId="urn:microsoft.com/office/officeart/2005/8/layout/cycle5"/>
    <dgm:cxn modelId="{A569AB94-F9C9-43AF-A051-AEC17746E5F1}" type="presParOf" srcId="{DAF21EE5-ED1E-4D25-AB70-3262CEDFBEF1}" destId="{E6D939B7-2171-49FE-895C-FFEF42505681}" srcOrd="5" destOrd="0" presId="urn:microsoft.com/office/officeart/2005/8/layout/cycle5"/>
    <dgm:cxn modelId="{104D5504-79A4-41FE-BF75-DF4AF299FA81}" type="presParOf" srcId="{DAF21EE5-ED1E-4D25-AB70-3262CEDFBEF1}" destId="{F4CECDD7-E6C4-4396-847C-761C3444DA04}" srcOrd="6" destOrd="0" presId="urn:microsoft.com/office/officeart/2005/8/layout/cycle5"/>
    <dgm:cxn modelId="{6A62588D-B7F8-4D78-AD27-F9B9B7BF6462}" type="presParOf" srcId="{DAF21EE5-ED1E-4D25-AB70-3262CEDFBEF1}" destId="{6410DA15-6ADF-4E71-9ABC-0013331B0CD9}" srcOrd="7" destOrd="0" presId="urn:microsoft.com/office/officeart/2005/8/layout/cycle5"/>
    <dgm:cxn modelId="{DB51994D-D1DD-4EDD-8290-7147C808DB22}" type="presParOf" srcId="{DAF21EE5-ED1E-4D25-AB70-3262CEDFBEF1}" destId="{B6B7AA89-8A0B-4261-AA23-E90ADFC6CB80}" srcOrd="8" destOrd="0" presId="urn:microsoft.com/office/officeart/2005/8/layout/cycle5"/>
    <dgm:cxn modelId="{C81BDAEB-9344-4125-AF6A-0F17D814082A}" type="presParOf" srcId="{DAF21EE5-ED1E-4D25-AB70-3262CEDFBEF1}" destId="{ADDF2527-1F77-43CA-B211-D01363A06227}" srcOrd="9" destOrd="0" presId="urn:microsoft.com/office/officeart/2005/8/layout/cycle5"/>
    <dgm:cxn modelId="{6A8C2F8E-67C4-4068-A969-018D00BC6BFF}" type="presParOf" srcId="{DAF21EE5-ED1E-4D25-AB70-3262CEDFBEF1}" destId="{575BE676-4B07-4948-9667-15A8582D8FEA}" srcOrd="10" destOrd="0" presId="urn:microsoft.com/office/officeart/2005/8/layout/cycle5"/>
    <dgm:cxn modelId="{FEAF93A3-33B3-4861-8F4A-930396A5E470}" type="presParOf" srcId="{DAF21EE5-ED1E-4D25-AB70-3262CEDFBEF1}" destId="{A19C4D98-9FF0-459F-8F93-73DFCD372E78}" srcOrd="11" destOrd="0" presId="urn:microsoft.com/office/officeart/2005/8/layout/cycle5"/>
    <dgm:cxn modelId="{67429D5F-5639-42C7-B9E3-5997C6635A76}" type="presParOf" srcId="{DAF21EE5-ED1E-4D25-AB70-3262CEDFBEF1}" destId="{25EE8F39-9119-43A8-8230-E20905F2A2CD}" srcOrd="12" destOrd="0" presId="urn:microsoft.com/office/officeart/2005/8/layout/cycle5"/>
    <dgm:cxn modelId="{DFF461C9-9FDD-44C3-A4ED-622E7E01BACE}" type="presParOf" srcId="{DAF21EE5-ED1E-4D25-AB70-3262CEDFBEF1}" destId="{AC251BF0-7841-42ED-85FB-6ABDA1894A25}" srcOrd="13" destOrd="0" presId="urn:microsoft.com/office/officeart/2005/8/layout/cycle5"/>
    <dgm:cxn modelId="{EAF441CB-F3BA-44C4-9942-B87EDA0B8C84}" type="presParOf" srcId="{DAF21EE5-ED1E-4D25-AB70-3262CEDFBEF1}" destId="{2F4C3B49-9870-422F-A6AB-D63C558F450F}" srcOrd="14" destOrd="0" presId="urn:microsoft.com/office/officeart/2005/8/layout/cycle5"/>
    <dgm:cxn modelId="{E230906A-0036-4D57-B6CF-E03081987433}" type="presParOf" srcId="{DAF21EE5-ED1E-4D25-AB70-3262CEDFBEF1}" destId="{0A103090-DD85-4306-8198-7D926069D90E}" srcOrd="15" destOrd="0" presId="urn:microsoft.com/office/officeart/2005/8/layout/cycle5"/>
    <dgm:cxn modelId="{CEB3FE4A-828F-4A22-8E07-6B6A4062140B}" type="presParOf" srcId="{DAF21EE5-ED1E-4D25-AB70-3262CEDFBEF1}" destId="{C9C0B749-1458-4722-A569-37A90BC560ED}" srcOrd="16" destOrd="0" presId="urn:microsoft.com/office/officeart/2005/8/layout/cycle5"/>
    <dgm:cxn modelId="{8B3A8225-053B-4AD2-8BCE-33CA2B62803A}" type="presParOf" srcId="{DAF21EE5-ED1E-4D25-AB70-3262CEDFBEF1}" destId="{8E1A1752-D654-4FD3-86E8-C4E62EC210A3}" srcOrd="17" destOrd="0" presId="urn:microsoft.com/office/officeart/2005/8/layout/cycle5"/>
    <dgm:cxn modelId="{FF14AF3C-FE32-43D8-832C-98D6B5062CFA}" type="presParOf" srcId="{DAF21EE5-ED1E-4D25-AB70-3262CEDFBEF1}" destId="{9C1E576C-AD0C-4AD3-A3A6-B62BE011DC1F}" srcOrd="18" destOrd="0" presId="urn:microsoft.com/office/officeart/2005/8/layout/cycle5"/>
    <dgm:cxn modelId="{88C0D2D9-8C72-49D4-B9EB-B4A70E4840D5}" type="presParOf" srcId="{DAF21EE5-ED1E-4D25-AB70-3262CEDFBEF1}" destId="{619FC115-E482-4F1F-8F6B-3B59590268D6}" srcOrd="19" destOrd="0" presId="urn:microsoft.com/office/officeart/2005/8/layout/cycle5"/>
    <dgm:cxn modelId="{D2AAD8D9-E2C4-47C0-8A98-58C6EF5EBCF3}" type="presParOf" srcId="{DAF21EE5-ED1E-4D25-AB70-3262CEDFBEF1}" destId="{AC0F2F08-AC50-4AFF-A916-457B078112C9}" srcOrd="20"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38070D-B7AB-46C0-A3EB-5A133AA56A46}" type="doc">
      <dgm:prSet loTypeId="urn:microsoft.com/office/officeart/2005/8/layout/cycle5" loCatId="cycle" qsTypeId="urn:microsoft.com/office/officeart/2005/8/quickstyle/simple3" qsCatId="simple" csTypeId="urn:microsoft.com/office/officeart/2005/8/colors/accent1_2" csCatId="accent1" phldr="1"/>
      <dgm:spPr/>
      <dgm:t>
        <a:bodyPr/>
        <a:lstStyle/>
        <a:p>
          <a:endParaRPr lang="en-US"/>
        </a:p>
      </dgm:t>
    </dgm:pt>
    <dgm:pt modelId="{0EBF9A88-026E-49F2-A55C-1F1E72516B16}">
      <dgm:prSet phldrT="[Text]"/>
      <dgm:spPr/>
      <dgm:t>
        <a:bodyPr/>
        <a:lstStyle/>
        <a:p>
          <a:r>
            <a:rPr lang="en-US" dirty="0" smtClean="0"/>
            <a:t>Need</a:t>
          </a:r>
        </a:p>
        <a:p>
          <a:r>
            <a:rPr lang="en-US" dirty="0" smtClean="0"/>
            <a:t>Requirement</a:t>
          </a:r>
        </a:p>
        <a:p>
          <a:r>
            <a:rPr lang="en-US" dirty="0" smtClean="0"/>
            <a:t>Want</a:t>
          </a:r>
          <a:endParaRPr lang="en-US" dirty="0"/>
        </a:p>
      </dgm:t>
    </dgm:pt>
    <dgm:pt modelId="{5BC62DD3-DB88-493D-936D-07A38CA72E48}" type="parTrans" cxnId="{7A067B83-9DD1-47DC-A0E4-5EA82D589CDA}">
      <dgm:prSet/>
      <dgm:spPr/>
      <dgm:t>
        <a:bodyPr/>
        <a:lstStyle/>
        <a:p>
          <a:endParaRPr lang="en-US"/>
        </a:p>
      </dgm:t>
    </dgm:pt>
    <dgm:pt modelId="{7A426BC2-2CFF-411C-885F-21B4B6CDA47C}" type="sibTrans" cxnId="{7A067B83-9DD1-47DC-A0E4-5EA82D589CDA}">
      <dgm:prSet/>
      <dgm:spPr/>
      <dgm:t>
        <a:bodyPr/>
        <a:lstStyle/>
        <a:p>
          <a:endParaRPr lang="en-US"/>
        </a:p>
      </dgm:t>
    </dgm:pt>
    <dgm:pt modelId="{8D7A66A2-54CE-430D-ADEE-E200597819C5}">
      <dgm:prSet phldrT="[Text]"/>
      <dgm:spPr/>
      <dgm:t>
        <a:bodyPr/>
        <a:lstStyle/>
        <a:p>
          <a:r>
            <a:rPr lang="en-US" dirty="0" smtClean="0"/>
            <a:t>Measure</a:t>
          </a:r>
        </a:p>
        <a:p>
          <a:r>
            <a:rPr lang="en-US" dirty="0" smtClean="0"/>
            <a:t>Collect</a:t>
          </a:r>
          <a:endParaRPr lang="en-US" dirty="0"/>
        </a:p>
      </dgm:t>
    </dgm:pt>
    <dgm:pt modelId="{5A473E54-99B4-4657-90B1-610B81D78545}" type="parTrans" cxnId="{79C42E6E-86F5-4574-8166-EC31EEEE9A56}">
      <dgm:prSet/>
      <dgm:spPr/>
      <dgm:t>
        <a:bodyPr/>
        <a:lstStyle/>
        <a:p>
          <a:endParaRPr lang="en-US"/>
        </a:p>
      </dgm:t>
    </dgm:pt>
    <dgm:pt modelId="{4CFC15B1-486A-476A-815C-5FD232023577}" type="sibTrans" cxnId="{79C42E6E-86F5-4574-8166-EC31EEEE9A56}">
      <dgm:prSet/>
      <dgm:spPr/>
      <dgm:t>
        <a:bodyPr/>
        <a:lstStyle/>
        <a:p>
          <a:endParaRPr lang="en-US"/>
        </a:p>
      </dgm:t>
    </dgm:pt>
    <dgm:pt modelId="{C0BE2F20-7C3E-48FC-81D1-889F8F733967}">
      <dgm:prSet phldrT="[Text]"/>
      <dgm:spPr/>
      <dgm:t>
        <a:bodyPr/>
        <a:lstStyle/>
        <a:p>
          <a:r>
            <a:rPr lang="en-US" dirty="0" smtClean="0"/>
            <a:t>Transmit</a:t>
          </a:r>
          <a:endParaRPr lang="en-US" dirty="0"/>
        </a:p>
      </dgm:t>
    </dgm:pt>
    <dgm:pt modelId="{77DE017A-EEAB-4ABC-B4EC-56D7C73B0DAC}" type="parTrans" cxnId="{BF479C5B-156D-48B3-AABE-BE1AE2B2A0B4}">
      <dgm:prSet/>
      <dgm:spPr/>
      <dgm:t>
        <a:bodyPr/>
        <a:lstStyle/>
        <a:p>
          <a:endParaRPr lang="en-US"/>
        </a:p>
      </dgm:t>
    </dgm:pt>
    <dgm:pt modelId="{4BB4C033-12E5-4509-9EF7-3F37F84C883A}" type="sibTrans" cxnId="{BF479C5B-156D-48B3-AABE-BE1AE2B2A0B4}">
      <dgm:prSet/>
      <dgm:spPr/>
      <dgm:t>
        <a:bodyPr/>
        <a:lstStyle/>
        <a:p>
          <a:endParaRPr lang="en-US"/>
        </a:p>
      </dgm:t>
    </dgm:pt>
    <dgm:pt modelId="{5A63D657-2CCE-476E-8829-653C9BEE2E2C}">
      <dgm:prSet phldrT="[Text]"/>
      <dgm:spPr/>
      <dgm:t>
        <a:bodyPr/>
        <a:lstStyle/>
        <a:p>
          <a:r>
            <a:rPr lang="en-US" dirty="0" smtClean="0"/>
            <a:t>Process</a:t>
          </a:r>
        </a:p>
        <a:p>
          <a:r>
            <a:rPr lang="en-US" dirty="0" smtClean="0"/>
            <a:t>store</a:t>
          </a:r>
          <a:endParaRPr lang="en-US" dirty="0"/>
        </a:p>
      </dgm:t>
    </dgm:pt>
    <dgm:pt modelId="{CDF801A0-D2B5-4918-834D-786137857BE0}" type="parTrans" cxnId="{0E1D114C-6AB9-4196-9D10-05B3D0259D20}">
      <dgm:prSet/>
      <dgm:spPr/>
      <dgm:t>
        <a:bodyPr/>
        <a:lstStyle/>
        <a:p>
          <a:endParaRPr lang="en-US"/>
        </a:p>
      </dgm:t>
    </dgm:pt>
    <dgm:pt modelId="{2FE7EBF8-059A-4289-AF6D-91D8ADC46EF4}" type="sibTrans" cxnId="{0E1D114C-6AB9-4196-9D10-05B3D0259D20}">
      <dgm:prSet/>
      <dgm:spPr/>
      <dgm:t>
        <a:bodyPr/>
        <a:lstStyle/>
        <a:p>
          <a:endParaRPr lang="en-US"/>
        </a:p>
      </dgm:t>
    </dgm:pt>
    <dgm:pt modelId="{03B27EE1-D3AD-4E04-92AA-D3292E0D1614}">
      <dgm:prSet phldrT="[Text]"/>
      <dgm:spPr/>
      <dgm:t>
        <a:bodyPr/>
        <a:lstStyle/>
        <a:p>
          <a:r>
            <a:rPr lang="en-US" dirty="0" smtClean="0"/>
            <a:t>Assimilate</a:t>
          </a:r>
        </a:p>
        <a:p>
          <a:r>
            <a:rPr lang="en-US" dirty="0" smtClean="0"/>
            <a:t>Incorporate</a:t>
          </a:r>
        </a:p>
        <a:p>
          <a:r>
            <a:rPr lang="en-US" dirty="0" smtClean="0"/>
            <a:t>Visualize</a:t>
          </a:r>
          <a:endParaRPr lang="en-US" dirty="0"/>
        </a:p>
      </dgm:t>
    </dgm:pt>
    <dgm:pt modelId="{AF29E56E-B130-479C-A6FF-0532FFE99410}" type="parTrans" cxnId="{9F7F8BAF-C749-466B-BDCE-2C822A796456}">
      <dgm:prSet/>
      <dgm:spPr/>
      <dgm:t>
        <a:bodyPr/>
        <a:lstStyle/>
        <a:p>
          <a:endParaRPr lang="en-US"/>
        </a:p>
      </dgm:t>
    </dgm:pt>
    <dgm:pt modelId="{6F3873FE-7EB2-4D3E-97E4-5D6F22EBE4B2}" type="sibTrans" cxnId="{9F7F8BAF-C749-466B-BDCE-2C822A796456}">
      <dgm:prSet/>
      <dgm:spPr/>
      <dgm:t>
        <a:bodyPr/>
        <a:lstStyle/>
        <a:p>
          <a:endParaRPr lang="en-US"/>
        </a:p>
      </dgm:t>
    </dgm:pt>
    <dgm:pt modelId="{9F200875-24AD-43C9-91D6-F2E26029EB8B}">
      <dgm:prSet phldrT="[Text]"/>
      <dgm:spPr/>
      <dgm:t>
        <a:bodyPr/>
        <a:lstStyle/>
        <a:p>
          <a:r>
            <a:rPr lang="en-US" dirty="0" smtClean="0"/>
            <a:t>Apply</a:t>
          </a:r>
        </a:p>
        <a:p>
          <a:r>
            <a:rPr lang="en-US" dirty="0" smtClean="0"/>
            <a:t>Services</a:t>
          </a:r>
        </a:p>
        <a:p>
          <a:r>
            <a:rPr lang="en-US" dirty="0" smtClean="0"/>
            <a:t>Products</a:t>
          </a:r>
          <a:endParaRPr lang="en-US" dirty="0"/>
        </a:p>
      </dgm:t>
    </dgm:pt>
    <dgm:pt modelId="{549AC41E-73B0-4497-A4BE-7C19F63D3269}" type="parTrans" cxnId="{622FCC94-A7B3-402F-9938-4CAC5E1E08D7}">
      <dgm:prSet/>
      <dgm:spPr/>
      <dgm:t>
        <a:bodyPr/>
        <a:lstStyle/>
        <a:p>
          <a:endParaRPr lang="en-US"/>
        </a:p>
      </dgm:t>
    </dgm:pt>
    <dgm:pt modelId="{7A2933EC-514E-486A-A84C-B5C6301D4D2C}" type="sibTrans" cxnId="{622FCC94-A7B3-402F-9938-4CAC5E1E08D7}">
      <dgm:prSet/>
      <dgm:spPr/>
      <dgm:t>
        <a:bodyPr/>
        <a:lstStyle/>
        <a:p>
          <a:endParaRPr lang="en-US"/>
        </a:p>
      </dgm:t>
    </dgm:pt>
    <dgm:pt modelId="{A30B0BFA-B417-4543-B758-4DAC049F50FF}">
      <dgm:prSet phldrT="[Text]"/>
      <dgm:spPr/>
      <dgm:t>
        <a:bodyPr/>
        <a:lstStyle/>
        <a:p>
          <a:r>
            <a:rPr lang="en-US" dirty="0" smtClean="0"/>
            <a:t>Asses</a:t>
          </a:r>
        </a:p>
        <a:p>
          <a:r>
            <a:rPr lang="en-US" dirty="0" smtClean="0"/>
            <a:t>Value</a:t>
          </a:r>
        </a:p>
        <a:p>
          <a:r>
            <a:rPr lang="en-US" dirty="0" smtClean="0"/>
            <a:t>Verify</a:t>
          </a:r>
          <a:endParaRPr lang="en-US" dirty="0"/>
        </a:p>
      </dgm:t>
    </dgm:pt>
    <dgm:pt modelId="{6348BAEF-B73D-4EB1-B008-01161DE2118A}" type="parTrans" cxnId="{FF91D05B-879B-4899-B505-97CEB2FA271C}">
      <dgm:prSet/>
      <dgm:spPr/>
      <dgm:t>
        <a:bodyPr/>
        <a:lstStyle/>
        <a:p>
          <a:endParaRPr lang="en-US"/>
        </a:p>
      </dgm:t>
    </dgm:pt>
    <dgm:pt modelId="{B9F51549-512E-407A-8B2C-5D07000E35B2}" type="sibTrans" cxnId="{FF91D05B-879B-4899-B505-97CEB2FA271C}">
      <dgm:prSet/>
      <dgm:spPr/>
      <dgm:t>
        <a:bodyPr/>
        <a:lstStyle/>
        <a:p>
          <a:endParaRPr lang="en-US"/>
        </a:p>
      </dgm:t>
    </dgm:pt>
    <dgm:pt modelId="{DAF21EE5-ED1E-4D25-AB70-3262CEDFBEF1}" type="pres">
      <dgm:prSet presAssocID="{1138070D-B7AB-46C0-A3EB-5A133AA56A46}" presName="cycle" presStyleCnt="0">
        <dgm:presLayoutVars>
          <dgm:dir/>
          <dgm:resizeHandles val="exact"/>
        </dgm:presLayoutVars>
      </dgm:prSet>
      <dgm:spPr/>
      <dgm:t>
        <a:bodyPr/>
        <a:lstStyle/>
        <a:p>
          <a:endParaRPr lang="en-US"/>
        </a:p>
      </dgm:t>
    </dgm:pt>
    <dgm:pt modelId="{71D341F1-EE80-4A50-98E9-7610CAE7D26A}" type="pres">
      <dgm:prSet presAssocID="{0EBF9A88-026E-49F2-A55C-1F1E72516B16}" presName="node" presStyleLbl="node1" presStyleIdx="0" presStyleCnt="7">
        <dgm:presLayoutVars>
          <dgm:bulletEnabled val="1"/>
        </dgm:presLayoutVars>
      </dgm:prSet>
      <dgm:spPr/>
      <dgm:t>
        <a:bodyPr/>
        <a:lstStyle/>
        <a:p>
          <a:endParaRPr lang="en-US"/>
        </a:p>
      </dgm:t>
    </dgm:pt>
    <dgm:pt modelId="{0E19A39D-E056-45C2-8B92-9C962EC0DD05}" type="pres">
      <dgm:prSet presAssocID="{0EBF9A88-026E-49F2-A55C-1F1E72516B16}" presName="spNode" presStyleCnt="0"/>
      <dgm:spPr/>
    </dgm:pt>
    <dgm:pt modelId="{D3CB159A-F3DA-434A-B3C5-FC4C1CA804AE}" type="pres">
      <dgm:prSet presAssocID="{7A426BC2-2CFF-411C-885F-21B4B6CDA47C}" presName="sibTrans" presStyleLbl="sibTrans1D1" presStyleIdx="0" presStyleCnt="7"/>
      <dgm:spPr/>
      <dgm:t>
        <a:bodyPr/>
        <a:lstStyle/>
        <a:p>
          <a:endParaRPr lang="en-US"/>
        </a:p>
      </dgm:t>
    </dgm:pt>
    <dgm:pt modelId="{B89A6983-012E-41BA-B63D-DE5FBA953624}" type="pres">
      <dgm:prSet presAssocID="{8D7A66A2-54CE-430D-ADEE-E200597819C5}" presName="node" presStyleLbl="node1" presStyleIdx="1" presStyleCnt="7">
        <dgm:presLayoutVars>
          <dgm:bulletEnabled val="1"/>
        </dgm:presLayoutVars>
      </dgm:prSet>
      <dgm:spPr/>
      <dgm:t>
        <a:bodyPr/>
        <a:lstStyle/>
        <a:p>
          <a:endParaRPr lang="en-US"/>
        </a:p>
      </dgm:t>
    </dgm:pt>
    <dgm:pt modelId="{19FC88F0-74EC-43C5-A80A-05DC74570895}" type="pres">
      <dgm:prSet presAssocID="{8D7A66A2-54CE-430D-ADEE-E200597819C5}" presName="spNode" presStyleCnt="0"/>
      <dgm:spPr/>
    </dgm:pt>
    <dgm:pt modelId="{E6D939B7-2171-49FE-895C-FFEF42505681}" type="pres">
      <dgm:prSet presAssocID="{4CFC15B1-486A-476A-815C-5FD232023577}" presName="sibTrans" presStyleLbl="sibTrans1D1" presStyleIdx="1" presStyleCnt="7"/>
      <dgm:spPr/>
      <dgm:t>
        <a:bodyPr/>
        <a:lstStyle/>
        <a:p>
          <a:endParaRPr lang="en-US"/>
        </a:p>
      </dgm:t>
    </dgm:pt>
    <dgm:pt modelId="{F4CECDD7-E6C4-4396-847C-761C3444DA04}" type="pres">
      <dgm:prSet presAssocID="{C0BE2F20-7C3E-48FC-81D1-889F8F733967}" presName="node" presStyleLbl="node1" presStyleIdx="2" presStyleCnt="7">
        <dgm:presLayoutVars>
          <dgm:bulletEnabled val="1"/>
        </dgm:presLayoutVars>
      </dgm:prSet>
      <dgm:spPr/>
      <dgm:t>
        <a:bodyPr/>
        <a:lstStyle/>
        <a:p>
          <a:endParaRPr lang="en-US"/>
        </a:p>
      </dgm:t>
    </dgm:pt>
    <dgm:pt modelId="{6410DA15-6ADF-4E71-9ABC-0013331B0CD9}" type="pres">
      <dgm:prSet presAssocID="{C0BE2F20-7C3E-48FC-81D1-889F8F733967}" presName="spNode" presStyleCnt="0"/>
      <dgm:spPr/>
    </dgm:pt>
    <dgm:pt modelId="{B6B7AA89-8A0B-4261-AA23-E90ADFC6CB80}" type="pres">
      <dgm:prSet presAssocID="{4BB4C033-12E5-4509-9EF7-3F37F84C883A}" presName="sibTrans" presStyleLbl="sibTrans1D1" presStyleIdx="2" presStyleCnt="7"/>
      <dgm:spPr/>
      <dgm:t>
        <a:bodyPr/>
        <a:lstStyle/>
        <a:p>
          <a:endParaRPr lang="en-US"/>
        </a:p>
      </dgm:t>
    </dgm:pt>
    <dgm:pt modelId="{ADDF2527-1F77-43CA-B211-D01363A06227}" type="pres">
      <dgm:prSet presAssocID="{5A63D657-2CCE-476E-8829-653C9BEE2E2C}" presName="node" presStyleLbl="node1" presStyleIdx="3" presStyleCnt="7">
        <dgm:presLayoutVars>
          <dgm:bulletEnabled val="1"/>
        </dgm:presLayoutVars>
      </dgm:prSet>
      <dgm:spPr/>
      <dgm:t>
        <a:bodyPr/>
        <a:lstStyle/>
        <a:p>
          <a:endParaRPr lang="en-US"/>
        </a:p>
      </dgm:t>
    </dgm:pt>
    <dgm:pt modelId="{575BE676-4B07-4948-9667-15A8582D8FEA}" type="pres">
      <dgm:prSet presAssocID="{5A63D657-2CCE-476E-8829-653C9BEE2E2C}" presName="spNode" presStyleCnt="0"/>
      <dgm:spPr/>
    </dgm:pt>
    <dgm:pt modelId="{A19C4D98-9FF0-459F-8F93-73DFCD372E78}" type="pres">
      <dgm:prSet presAssocID="{2FE7EBF8-059A-4289-AF6D-91D8ADC46EF4}" presName="sibTrans" presStyleLbl="sibTrans1D1" presStyleIdx="3" presStyleCnt="7"/>
      <dgm:spPr/>
      <dgm:t>
        <a:bodyPr/>
        <a:lstStyle/>
        <a:p>
          <a:endParaRPr lang="en-US"/>
        </a:p>
      </dgm:t>
    </dgm:pt>
    <dgm:pt modelId="{25EE8F39-9119-43A8-8230-E20905F2A2CD}" type="pres">
      <dgm:prSet presAssocID="{03B27EE1-D3AD-4E04-92AA-D3292E0D1614}" presName="node" presStyleLbl="node1" presStyleIdx="4" presStyleCnt="7">
        <dgm:presLayoutVars>
          <dgm:bulletEnabled val="1"/>
        </dgm:presLayoutVars>
      </dgm:prSet>
      <dgm:spPr/>
      <dgm:t>
        <a:bodyPr/>
        <a:lstStyle/>
        <a:p>
          <a:endParaRPr lang="en-US"/>
        </a:p>
      </dgm:t>
    </dgm:pt>
    <dgm:pt modelId="{AC251BF0-7841-42ED-85FB-6ABDA1894A25}" type="pres">
      <dgm:prSet presAssocID="{03B27EE1-D3AD-4E04-92AA-D3292E0D1614}" presName="spNode" presStyleCnt="0"/>
      <dgm:spPr/>
    </dgm:pt>
    <dgm:pt modelId="{2F4C3B49-9870-422F-A6AB-D63C558F450F}" type="pres">
      <dgm:prSet presAssocID="{6F3873FE-7EB2-4D3E-97E4-5D6F22EBE4B2}" presName="sibTrans" presStyleLbl="sibTrans1D1" presStyleIdx="4" presStyleCnt="7"/>
      <dgm:spPr/>
      <dgm:t>
        <a:bodyPr/>
        <a:lstStyle/>
        <a:p>
          <a:endParaRPr lang="en-US"/>
        </a:p>
      </dgm:t>
    </dgm:pt>
    <dgm:pt modelId="{0A103090-DD85-4306-8198-7D926069D90E}" type="pres">
      <dgm:prSet presAssocID="{9F200875-24AD-43C9-91D6-F2E26029EB8B}" presName="node" presStyleLbl="node1" presStyleIdx="5" presStyleCnt="7">
        <dgm:presLayoutVars>
          <dgm:bulletEnabled val="1"/>
        </dgm:presLayoutVars>
      </dgm:prSet>
      <dgm:spPr/>
      <dgm:t>
        <a:bodyPr/>
        <a:lstStyle/>
        <a:p>
          <a:endParaRPr lang="en-US"/>
        </a:p>
      </dgm:t>
    </dgm:pt>
    <dgm:pt modelId="{C9C0B749-1458-4722-A569-37A90BC560ED}" type="pres">
      <dgm:prSet presAssocID="{9F200875-24AD-43C9-91D6-F2E26029EB8B}" presName="spNode" presStyleCnt="0"/>
      <dgm:spPr/>
    </dgm:pt>
    <dgm:pt modelId="{8E1A1752-D654-4FD3-86E8-C4E62EC210A3}" type="pres">
      <dgm:prSet presAssocID="{7A2933EC-514E-486A-A84C-B5C6301D4D2C}" presName="sibTrans" presStyleLbl="sibTrans1D1" presStyleIdx="5" presStyleCnt="7"/>
      <dgm:spPr/>
      <dgm:t>
        <a:bodyPr/>
        <a:lstStyle/>
        <a:p>
          <a:endParaRPr lang="en-US"/>
        </a:p>
      </dgm:t>
    </dgm:pt>
    <dgm:pt modelId="{9C1E576C-AD0C-4AD3-A3A6-B62BE011DC1F}" type="pres">
      <dgm:prSet presAssocID="{A30B0BFA-B417-4543-B758-4DAC049F50FF}" presName="node" presStyleLbl="node1" presStyleIdx="6" presStyleCnt="7">
        <dgm:presLayoutVars>
          <dgm:bulletEnabled val="1"/>
        </dgm:presLayoutVars>
      </dgm:prSet>
      <dgm:spPr/>
      <dgm:t>
        <a:bodyPr/>
        <a:lstStyle/>
        <a:p>
          <a:endParaRPr lang="en-US"/>
        </a:p>
      </dgm:t>
    </dgm:pt>
    <dgm:pt modelId="{619FC115-E482-4F1F-8F6B-3B59590268D6}" type="pres">
      <dgm:prSet presAssocID="{A30B0BFA-B417-4543-B758-4DAC049F50FF}" presName="spNode" presStyleCnt="0"/>
      <dgm:spPr/>
    </dgm:pt>
    <dgm:pt modelId="{AC0F2F08-AC50-4AFF-A916-457B078112C9}" type="pres">
      <dgm:prSet presAssocID="{B9F51549-512E-407A-8B2C-5D07000E35B2}" presName="sibTrans" presStyleLbl="sibTrans1D1" presStyleIdx="6" presStyleCnt="7"/>
      <dgm:spPr/>
      <dgm:t>
        <a:bodyPr/>
        <a:lstStyle/>
        <a:p>
          <a:endParaRPr lang="en-US"/>
        </a:p>
      </dgm:t>
    </dgm:pt>
  </dgm:ptLst>
  <dgm:cxnLst>
    <dgm:cxn modelId="{91913077-CC5A-494C-A1BC-4B6BCC9F3170}" type="presOf" srcId="{7A426BC2-2CFF-411C-885F-21B4B6CDA47C}" destId="{D3CB159A-F3DA-434A-B3C5-FC4C1CA804AE}" srcOrd="0" destOrd="0" presId="urn:microsoft.com/office/officeart/2005/8/layout/cycle5"/>
    <dgm:cxn modelId="{0E1D114C-6AB9-4196-9D10-05B3D0259D20}" srcId="{1138070D-B7AB-46C0-A3EB-5A133AA56A46}" destId="{5A63D657-2CCE-476E-8829-653C9BEE2E2C}" srcOrd="3" destOrd="0" parTransId="{CDF801A0-D2B5-4918-834D-786137857BE0}" sibTransId="{2FE7EBF8-059A-4289-AF6D-91D8ADC46EF4}"/>
    <dgm:cxn modelId="{0EFC9155-092C-4B98-B358-9266A33FC5C9}" type="presOf" srcId="{6F3873FE-7EB2-4D3E-97E4-5D6F22EBE4B2}" destId="{2F4C3B49-9870-422F-A6AB-D63C558F450F}" srcOrd="0" destOrd="0" presId="urn:microsoft.com/office/officeart/2005/8/layout/cycle5"/>
    <dgm:cxn modelId="{622FCC94-A7B3-402F-9938-4CAC5E1E08D7}" srcId="{1138070D-B7AB-46C0-A3EB-5A133AA56A46}" destId="{9F200875-24AD-43C9-91D6-F2E26029EB8B}" srcOrd="5" destOrd="0" parTransId="{549AC41E-73B0-4497-A4BE-7C19F63D3269}" sibTransId="{7A2933EC-514E-486A-A84C-B5C6301D4D2C}"/>
    <dgm:cxn modelId="{BD14D915-0945-4A59-AE7E-C60FE593C059}" type="presOf" srcId="{0EBF9A88-026E-49F2-A55C-1F1E72516B16}" destId="{71D341F1-EE80-4A50-98E9-7610CAE7D26A}" srcOrd="0" destOrd="0" presId="urn:microsoft.com/office/officeart/2005/8/layout/cycle5"/>
    <dgm:cxn modelId="{79C42E6E-86F5-4574-8166-EC31EEEE9A56}" srcId="{1138070D-B7AB-46C0-A3EB-5A133AA56A46}" destId="{8D7A66A2-54CE-430D-ADEE-E200597819C5}" srcOrd="1" destOrd="0" parTransId="{5A473E54-99B4-4657-90B1-610B81D78545}" sibTransId="{4CFC15B1-486A-476A-815C-5FD232023577}"/>
    <dgm:cxn modelId="{F8629ABB-0F8A-4072-8D7F-F21054DA1C8A}" type="presOf" srcId="{9F200875-24AD-43C9-91D6-F2E26029EB8B}" destId="{0A103090-DD85-4306-8198-7D926069D90E}" srcOrd="0" destOrd="0" presId="urn:microsoft.com/office/officeart/2005/8/layout/cycle5"/>
    <dgm:cxn modelId="{7A067B83-9DD1-47DC-A0E4-5EA82D589CDA}" srcId="{1138070D-B7AB-46C0-A3EB-5A133AA56A46}" destId="{0EBF9A88-026E-49F2-A55C-1F1E72516B16}" srcOrd="0" destOrd="0" parTransId="{5BC62DD3-DB88-493D-936D-07A38CA72E48}" sibTransId="{7A426BC2-2CFF-411C-885F-21B4B6CDA47C}"/>
    <dgm:cxn modelId="{16D6D795-528F-4849-A601-84DD99D7F3F2}" type="presOf" srcId="{4CFC15B1-486A-476A-815C-5FD232023577}" destId="{E6D939B7-2171-49FE-895C-FFEF42505681}" srcOrd="0" destOrd="0" presId="urn:microsoft.com/office/officeart/2005/8/layout/cycle5"/>
    <dgm:cxn modelId="{C437AB1A-B1BF-4B74-AA71-002985136334}" type="presOf" srcId="{2FE7EBF8-059A-4289-AF6D-91D8ADC46EF4}" destId="{A19C4D98-9FF0-459F-8F93-73DFCD372E78}" srcOrd="0" destOrd="0" presId="urn:microsoft.com/office/officeart/2005/8/layout/cycle5"/>
    <dgm:cxn modelId="{0E77793F-0068-407D-9AA5-D0BBCB4A41E0}" type="presOf" srcId="{4BB4C033-12E5-4509-9EF7-3F37F84C883A}" destId="{B6B7AA89-8A0B-4261-AA23-E90ADFC6CB80}" srcOrd="0" destOrd="0" presId="urn:microsoft.com/office/officeart/2005/8/layout/cycle5"/>
    <dgm:cxn modelId="{CAAFF3D5-6030-43F3-B346-3B199D75947C}" type="presOf" srcId="{A30B0BFA-B417-4543-B758-4DAC049F50FF}" destId="{9C1E576C-AD0C-4AD3-A3A6-B62BE011DC1F}" srcOrd="0" destOrd="0" presId="urn:microsoft.com/office/officeart/2005/8/layout/cycle5"/>
    <dgm:cxn modelId="{FF91D05B-879B-4899-B505-97CEB2FA271C}" srcId="{1138070D-B7AB-46C0-A3EB-5A133AA56A46}" destId="{A30B0BFA-B417-4543-B758-4DAC049F50FF}" srcOrd="6" destOrd="0" parTransId="{6348BAEF-B73D-4EB1-B008-01161DE2118A}" sibTransId="{B9F51549-512E-407A-8B2C-5D07000E35B2}"/>
    <dgm:cxn modelId="{5A1F813A-D29B-40BA-8BCE-C7EDF718D80C}" type="presOf" srcId="{8D7A66A2-54CE-430D-ADEE-E200597819C5}" destId="{B89A6983-012E-41BA-B63D-DE5FBA953624}" srcOrd="0" destOrd="0" presId="urn:microsoft.com/office/officeart/2005/8/layout/cycle5"/>
    <dgm:cxn modelId="{ECDA4030-5C08-49C1-AD39-7A71B0DD0889}" type="presOf" srcId="{5A63D657-2CCE-476E-8829-653C9BEE2E2C}" destId="{ADDF2527-1F77-43CA-B211-D01363A06227}" srcOrd="0" destOrd="0" presId="urn:microsoft.com/office/officeart/2005/8/layout/cycle5"/>
    <dgm:cxn modelId="{BB04EC29-8A1C-4C70-AE52-B8A1E810169D}" type="presOf" srcId="{7A2933EC-514E-486A-A84C-B5C6301D4D2C}" destId="{8E1A1752-D654-4FD3-86E8-C4E62EC210A3}" srcOrd="0" destOrd="0" presId="urn:microsoft.com/office/officeart/2005/8/layout/cycle5"/>
    <dgm:cxn modelId="{289C04A3-0DA7-4C5E-AB50-3DE7D2A176D1}" type="presOf" srcId="{C0BE2F20-7C3E-48FC-81D1-889F8F733967}" destId="{F4CECDD7-E6C4-4396-847C-761C3444DA04}" srcOrd="0" destOrd="0" presId="urn:microsoft.com/office/officeart/2005/8/layout/cycle5"/>
    <dgm:cxn modelId="{9ECF2110-7836-4316-A117-2C3BC845A42B}" type="presOf" srcId="{1138070D-B7AB-46C0-A3EB-5A133AA56A46}" destId="{DAF21EE5-ED1E-4D25-AB70-3262CEDFBEF1}" srcOrd="0" destOrd="0" presId="urn:microsoft.com/office/officeart/2005/8/layout/cycle5"/>
    <dgm:cxn modelId="{691FA282-8DC2-47BA-BF0C-DF2F3916181D}" type="presOf" srcId="{03B27EE1-D3AD-4E04-92AA-D3292E0D1614}" destId="{25EE8F39-9119-43A8-8230-E20905F2A2CD}" srcOrd="0" destOrd="0" presId="urn:microsoft.com/office/officeart/2005/8/layout/cycle5"/>
    <dgm:cxn modelId="{9F7F8BAF-C749-466B-BDCE-2C822A796456}" srcId="{1138070D-B7AB-46C0-A3EB-5A133AA56A46}" destId="{03B27EE1-D3AD-4E04-92AA-D3292E0D1614}" srcOrd="4" destOrd="0" parTransId="{AF29E56E-B130-479C-A6FF-0532FFE99410}" sibTransId="{6F3873FE-7EB2-4D3E-97E4-5D6F22EBE4B2}"/>
    <dgm:cxn modelId="{E0DCB9C9-EAED-41D0-AE61-1838DB1EF3D3}" type="presOf" srcId="{B9F51549-512E-407A-8B2C-5D07000E35B2}" destId="{AC0F2F08-AC50-4AFF-A916-457B078112C9}" srcOrd="0" destOrd="0" presId="urn:microsoft.com/office/officeart/2005/8/layout/cycle5"/>
    <dgm:cxn modelId="{BF479C5B-156D-48B3-AABE-BE1AE2B2A0B4}" srcId="{1138070D-B7AB-46C0-A3EB-5A133AA56A46}" destId="{C0BE2F20-7C3E-48FC-81D1-889F8F733967}" srcOrd="2" destOrd="0" parTransId="{77DE017A-EEAB-4ABC-B4EC-56D7C73B0DAC}" sibTransId="{4BB4C033-12E5-4509-9EF7-3F37F84C883A}"/>
    <dgm:cxn modelId="{7821A702-4261-488E-808C-F689802C191D}" type="presParOf" srcId="{DAF21EE5-ED1E-4D25-AB70-3262CEDFBEF1}" destId="{71D341F1-EE80-4A50-98E9-7610CAE7D26A}" srcOrd="0" destOrd="0" presId="urn:microsoft.com/office/officeart/2005/8/layout/cycle5"/>
    <dgm:cxn modelId="{D1A638F4-DA66-4092-A879-2A616B738A91}" type="presParOf" srcId="{DAF21EE5-ED1E-4D25-AB70-3262CEDFBEF1}" destId="{0E19A39D-E056-45C2-8B92-9C962EC0DD05}" srcOrd="1" destOrd="0" presId="urn:microsoft.com/office/officeart/2005/8/layout/cycle5"/>
    <dgm:cxn modelId="{448944C1-E687-446D-94F6-684AFB4FD56E}" type="presParOf" srcId="{DAF21EE5-ED1E-4D25-AB70-3262CEDFBEF1}" destId="{D3CB159A-F3DA-434A-B3C5-FC4C1CA804AE}" srcOrd="2" destOrd="0" presId="urn:microsoft.com/office/officeart/2005/8/layout/cycle5"/>
    <dgm:cxn modelId="{31C48518-A4DE-4657-A413-58176FA390F8}" type="presParOf" srcId="{DAF21EE5-ED1E-4D25-AB70-3262CEDFBEF1}" destId="{B89A6983-012E-41BA-B63D-DE5FBA953624}" srcOrd="3" destOrd="0" presId="urn:microsoft.com/office/officeart/2005/8/layout/cycle5"/>
    <dgm:cxn modelId="{8C132D24-3744-4066-BCEB-FF6161782DD2}" type="presParOf" srcId="{DAF21EE5-ED1E-4D25-AB70-3262CEDFBEF1}" destId="{19FC88F0-74EC-43C5-A80A-05DC74570895}" srcOrd="4" destOrd="0" presId="urn:microsoft.com/office/officeart/2005/8/layout/cycle5"/>
    <dgm:cxn modelId="{3CB350F1-3478-4E03-B833-7BEDA50D17D9}" type="presParOf" srcId="{DAF21EE5-ED1E-4D25-AB70-3262CEDFBEF1}" destId="{E6D939B7-2171-49FE-895C-FFEF42505681}" srcOrd="5" destOrd="0" presId="urn:microsoft.com/office/officeart/2005/8/layout/cycle5"/>
    <dgm:cxn modelId="{48C666BA-5CFB-4F8F-B1A3-7F940E95FB5C}" type="presParOf" srcId="{DAF21EE5-ED1E-4D25-AB70-3262CEDFBEF1}" destId="{F4CECDD7-E6C4-4396-847C-761C3444DA04}" srcOrd="6" destOrd="0" presId="urn:microsoft.com/office/officeart/2005/8/layout/cycle5"/>
    <dgm:cxn modelId="{BAB85A91-E409-4B3B-B02A-1B108E87820E}" type="presParOf" srcId="{DAF21EE5-ED1E-4D25-AB70-3262CEDFBEF1}" destId="{6410DA15-6ADF-4E71-9ABC-0013331B0CD9}" srcOrd="7" destOrd="0" presId="urn:microsoft.com/office/officeart/2005/8/layout/cycle5"/>
    <dgm:cxn modelId="{7F3BACDB-9236-4971-8FEA-7B2E4A4862B6}" type="presParOf" srcId="{DAF21EE5-ED1E-4D25-AB70-3262CEDFBEF1}" destId="{B6B7AA89-8A0B-4261-AA23-E90ADFC6CB80}" srcOrd="8" destOrd="0" presId="urn:microsoft.com/office/officeart/2005/8/layout/cycle5"/>
    <dgm:cxn modelId="{0F6F570D-6A51-4E75-9CEA-AC11B4C02D85}" type="presParOf" srcId="{DAF21EE5-ED1E-4D25-AB70-3262CEDFBEF1}" destId="{ADDF2527-1F77-43CA-B211-D01363A06227}" srcOrd="9" destOrd="0" presId="urn:microsoft.com/office/officeart/2005/8/layout/cycle5"/>
    <dgm:cxn modelId="{BBCACB07-1755-4A8E-83DA-BF8A8D770F7B}" type="presParOf" srcId="{DAF21EE5-ED1E-4D25-AB70-3262CEDFBEF1}" destId="{575BE676-4B07-4948-9667-15A8582D8FEA}" srcOrd="10" destOrd="0" presId="urn:microsoft.com/office/officeart/2005/8/layout/cycle5"/>
    <dgm:cxn modelId="{CB56C38A-76E8-4B44-A84F-144D43199D0E}" type="presParOf" srcId="{DAF21EE5-ED1E-4D25-AB70-3262CEDFBEF1}" destId="{A19C4D98-9FF0-459F-8F93-73DFCD372E78}" srcOrd="11" destOrd="0" presId="urn:microsoft.com/office/officeart/2005/8/layout/cycle5"/>
    <dgm:cxn modelId="{AE151056-F4D4-4AFD-9E0C-1E4625938E10}" type="presParOf" srcId="{DAF21EE5-ED1E-4D25-AB70-3262CEDFBEF1}" destId="{25EE8F39-9119-43A8-8230-E20905F2A2CD}" srcOrd="12" destOrd="0" presId="urn:microsoft.com/office/officeart/2005/8/layout/cycle5"/>
    <dgm:cxn modelId="{B18CBA7D-26B3-4366-90B4-D32B7FCF31B1}" type="presParOf" srcId="{DAF21EE5-ED1E-4D25-AB70-3262CEDFBEF1}" destId="{AC251BF0-7841-42ED-85FB-6ABDA1894A25}" srcOrd="13" destOrd="0" presId="urn:microsoft.com/office/officeart/2005/8/layout/cycle5"/>
    <dgm:cxn modelId="{FC50BD1A-2DDC-4B1C-8064-4010B5D0A736}" type="presParOf" srcId="{DAF21EE5-ED1E-4D25-AB70-3262CEDFBEF1}" destId="{2F4C3B49-9870-422F-A6AB-D63C558F450F}" srcOrd="14" destOrd="0" presId="urn:microsoft.com/office/officeart/2005/8/layout/cycle5"/>
    <dgm:cxn modelId="{220FDA62-DA8A-496C-BF31-21EEB6EF6287}" type="presParOf" srcId="{DAF21EE5-ED1E-4D25-AB70-3262CEDFBEF1}" destId="{0A103090-DD85-4306-8198-7D926069D90E}" srcOrd="15" destOrd="0" presId="urn:microsoft.com/office/officeart/2005/8/layout/cycle5"/>
    <dgm:cxn modelId="{A2099350-E6B5-44C4-9F67-A27A810DA99B}" type="presParOf" srcId="{DAF21EE5-ED1E-4D25-AB70-3262CEDFBEF1}" destId="{C9C0B749-1458-4722-A569-37A90BC560ED}" srcOrd="16" destOrd="0" presId="urn:microsoft.com/office/officeart/2005/8/layout/cycle5"/>
    <dgm:cxn modelId="{03BF40CD-0445-4E2D-A19C-325BF590A8D8}" type="presParOf" srcId="{DAF21EE5-ED1E-4D25-AB70-3262CEDFBEF1}" destId="{8E1A1752-D654-4FD3-86E8-C4E62EC210A3}" srcOrd="17" destOrd="0" presId="urn:microsoft.com/office/officeart/2005/8/layout/cycle5"/>
    <dgm:cxn modelId="{99131FD3-7780-4839-9018-40890A23E3B9}" type="presParOf" srcId="{DAF21EE5-ED1E-4D25-AB70-3262CEDFBEF1}" destId="{9C1E576C-AD0C-4AD3-A3A6-B62BE011DC1F}" srcOrd="18" destOrd="0" presId="urn:microsoft.com/office/officeart/2005/8/layout/cycle5"/>
    <dgm:cxn modelId="{44CE239B-775F-4EC8-B6F4-AC903BB8E3B2}" type="presParOf" srcId="{DAF21EE5-ED1E-4D25-AB70-3262CEDFBEF1}" destId="{619FC115-E482-4F1F-8F6B-3B59590268D6}" srcOrd="19" destOrd="0" presId="urn:microsoft.com/office/officeart/2005/8/layout/cycle5"/>
    <dgm:cxn modelId="{45B5EA84-031D-4571-A24A-E9B500051982}" type="presParOf" srcId="{DAF21EE5-ED1E-4D25-AB70-3262CEDFBEF1}" destId="{AC0F2F08-AC50-4AFF-A916-457B078112C9}" srcOrd="20"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138070D-B7AB-46C0-A3EB-5A133AA56A46}" type="doc">
      <dgm:prSet loTypeId="urn:microsoft.com/office/officeart/2005/8/layout/cycle5" loCatId="cycle" qsTypeId="urn:microsoft.com/office/officeart/2005/8/quickstyle/simple3" qsCatId="simple" csTypeId="urn:microsoft.com/office/officeart/2005/8/colors/accent1_2" csCatId="accent1" phldr="1"/>
      <dgm:spPr/>
      <dgm:t>
        <a:bodyPr/>
        <a:lstStyle/>
        <a:p>
          <a:endParaRPr lang="en-US"/>
        </a:p>
      </dgm:t>
    </dgm:pt>
    <dgm:pt modelId="{0EBF9A88-026E-49F2-A55C-1F1E72516B16}">
      <dgm:prSet phldrT="[Text]"/>
      <dgm:spPr/>
      <dgm:t>
        <a:bodyPr/>
        <a:lstStyle/>
        <a:p>
          <a:r>
            <a:rPr lang="en-US" dirty="0" smtClean="0"/>
            <a:t>Need</a:t>
          </a:r>
        </a:p>
        <a:p>
          <a:r>
            <a:rPr lang="en-US" dirty="0" smtClean="0"/>
            <a:t>Requirement</a:t>
          </a:r>
        </a:p>
        <a:p>
          <a:r>
            <a:rPr lang="en-US" dirty="0" smtClean="0"/>
            <a:t>Want</a:t>
          </a:r>
          <a:endParaRPr lang="en-US" dirty="0"/>
        </a:p>
      </dgm:t>
    </dgm:pt>
    <dgm:pt modelId="{5BC62DD3-DB88-493D-936D-07A38CA72E48}" type="parTrans" cxnId="{7A067B83-9DD1-47DC-A0E4-5EA82D589CDA}">
      <dgm:prSet/>
      <dgm:spPr/>
      <dgm:t>
        <a:bodyPr/>
        <a:lstStyle/>
        <a:p>
          <a:endParaRPr lang="en-US"/>
        </a:p>
      </dgm:t>
    </dgm:pt>
    <dgm:pt modelId="{7A426BC2-2CFF-411C-885F-21B4B6CDA47C}" type="sibTrans" cxnId="{7A067B83-9DD1-47DC-A0E4-5EA82D589CDA}">
      <dgm:prSet/>
      <dgm:spPr/>
      <dgm:t>
        <a:bodyPr/>
        <a:lstStyle/>
        <a:p>
          <a:endParaRPr lang="en-US"/>
        </a:p>
      </dgm:t>
    </dgm:pt>
    <dgm:pt modelId="{8D7A66A2-54CE-430D-ADEE-E200597819C5}">
      <dgm:prSet phldrT="[Text]"/>
      <dgm:spPr/>
      <dgm:t>
        <a:bodyPr/>
        <a:lstStyle/>
        <a:p>
          <a:r>
            <a:rPr lang="en-US" dirty="0" smtClean="0"/>
            <a:t>Measure</a:t>
          </a:r>
        </a:p>
        <a:p>
          <a:r>
            <a:rPr lang="en-US" dirty="0" smtClean="0"/>
            <a:t>Collect</a:t>
          </a:r>
          <a:endParaRPr lang="en-US" dirty="0"/>
        </a:p>
      </dgm:t>
    </dgm:pt>
    <dgm:pt modelId="{5A473E54-99B4-4657-90B1-610B81D78545}" type="parTrans" cxnId="{79C42E6E-86F5-4574-8166-EC31EEEE9A56}">
      <dgm:prSet/>
      <dgm:spPr/>
      <dgm:t>
        <a:bodyPr/>
        <a:lstStyle/>
        <a:p>
          <a:endParaRPr lang="en-US"/>
        </a:p>
      </dgm:t>
    </dgm:pt>
    <dgm:pt modelId="{4CFC15B1-486A-476A-815C-5FD232023577}" type="sibTrans" cxnId="{79C42E6E-86F5-4574-8166-EC31EEEE9A56}">
      <dgm:prSet/>
      <dgm:spPr/>
      <dgm:t>
        <a:bodyPr/>
        <a:lstStyle/>
        <a:p>
          <a:endParaRPr lang="en-US"/>
        </a:p>
      </dgm:t>
    </dgm:pt>
    <dgm:pt modelId="{C0BE2F20-7C3E-48FC-81D1-889F8F733967}">
      <dgm:prSet phldrT="[Text]"/>
      <dgm:spPr/>
      <dgm:t>
        <a:bodyPr/>
        <a:lstStyle/>
        <a:p>
          <a:r>
            <a:rPr lang="en-US" dirty="0" smtClean="0"/>
            <a:t>Transmit</a:t>
          </a:r>
          <a:endParaRPr lang="en-US" dirty="0"/>
        </a:p>
      </dgm:t>
    </dgm:pt>
    <dgm:pt modelId="{77DE017A-EEAB-4ABC-B4EC-56D7C73B0DAC}" type="parTrans" cxnId="{BF479C5B-156D-48B3-AABE-BE1AE2B2A0B4}">
      <dgm:prSet/>
      <dgm:spPr/>
      <dgm:t>
        <a:bodyPr/>
        <a:lstStyle/>
        <a:p>
          <a:endParaRPr lang="en-US"/>
        </a:p>
      </dgm:t>
    </dgm:pt>
    <dgm:pt modelId="{4BB4C033-12E5-4509-9EF7-3F37F84C883A}" type="sibTrans" cxnId="{BF479C5B-156D-48B3-AABE-BE1AE2B2A0B4}">
      <dgm:prSet/>
      <dgm:spPr/>
      <dgm:t>
        <a:bodyPr/>
        <a:lstStyle/>
        <a:p>
          <a:endParaRPr lang="en-US"/>
        </a:p>
      </dgm:t>
    </dgm:pt>
    <dgm:pt modelId="{5A63D657-2CCE-476E-8829-653C9BEE2E2C}">
      <dgm:prSet phldrT="[Text]"/>
      <dgm:spPr/>
      <dgm:t>
        <a:bodyPr/>
        <a:lstStyle/>
        <a:p>
          <a:r>
            <a:rPr lang="en-US" dirty="0" smtClean="0"/>
            <a:t>Process</a:t>
          </a:r>
        </a:p>
        <a:p>
          <a:r>
            <a:rPr lang="en-US" dirty="0" smtClean="0"/>
            <a:t>store</a:t>
          </a:r>
          <a:endParaRPr lang="en-US" dirty="0"/>
        </a:p>
      </dgm:t>
    </dgm:pt>
    <dgm:pt modelId="{CDF801A0-D2B5-4918-834D-786137857BE0}" type="parTrans" cxnId="{0E1D114C-6AB9-4196-9D10-05B3D0259D20}">
      <dgm:prSet/>
      <dgm:spPr/>
      <dgm:t>
        <a:bodyPr/>
        <a:lstStyle/>
        <a:p>
          <a:endParaRPr lang="en-US"/>
        </a:p>
      </dgm:t>
    </dgm:pt>
    <dgm:pt modelId="{2FE7EBF8-059A-4289-AF6D-91D8ADC46EF4}" type="sibTrans" cxnId="{0E1D114C-6AB9-4196-9D10-05B3D0259D20}">
      <dgm:prSet/>
      <dgm:spPr/>
      <dgm:t>
        <a:bodyPr/>
        <a:lstStyle/>
        <a:p>
          <a:endParaRPr lang="en-US"/>
        </a:p>
      </dgm:t>
    </dgm:pt>
    <dgm:pt modelId="{03B27EE1-D3AD-4E04-92AA-D3292E0D1614}">
      <dgm:prSet phldrT="[Text]"/>
      <dgm:spPr/>
      <dgm:t>
        <a:bodyPr/>
        <a:lstStyle/>
        <a:p>
          <a:r>
            <a:rPr lang="en-US" dirty="0" smtClean="0"/>
            <a:t>Assimilate</a:t>
          </a:r>
        </a:p>
        <a:p>
          <a:r>
            <a:rPr lang="en-US" dirty="0" smtClean="0"/>
            <a:t>Incorporate</a:t>
          </a:r>
        </a:p>
        <a:p>
          <a:r>
            <a:rPr lang="en-US" dirty="0" smtClean="0"/>
            <a:t>Visualize</a:t>
          </a:r>
          <a:endParaRPr lang="en-US" dirty="0"/>
        </a:p>
      </dgm:t>
    </dgm:pt>
    <dgm:pt modelId="{AF29E56E-B130-479C-A6FF-0532FFE99410}" type="parTrans" cxnId="{9F7F8BAF-C749-466B-BDCE-2C822A796456}">
      <dgm:prSet/>
      <dgm:spPr/>
      <dgm:t>
        <a:bodyPr/>
        <a:lstStyle/>
        <a:p>
          <a:endParaRPr lang="en-US"/>
        </a:p>
      </dgm:t>
    </dgm:pt>
    <dgm:pt modelId="{6F3873FE-7EB2-4D3E-97E4-5D6F22EBE4B2}" type="sibTrans" cxnId="{9F7F8BAF-C749-466B-BDCE-2C822A796456}">
      <dgm:prSet/>
      <dgm:spPr/>
      <dgm:t>
        <a:bodyPr/>
        <a:lstStyle/>
        <a:p>
          <a:endParaRPr lang="en-US"/>
        </a:p>
      </dgm:t>
    </dgm:pt>
    <dgm:pt modelId="{9F200875-24AD-43C9-91D6-F2E26029EB8B}">
      <dgm:prSet phldrT="[Text]"/>
      <dgm:spPr/>
      <dgm:t>
        <a:bodyPr/>
        <a:lstStyle/>
        <a:p>
          <a:r>
            <a:rPr lang="en-US" dirty="0" smtClean="0"/>
            <a:t>Apply</a:t>
          </a:r>
        </a:p>
        <a:p>
          <a:r>
            <a:rPr lang="en-US" dirty="0" smtClean="0"/>
            <a:t>Services</a:t>
          </a:r>
        </a:p>
        <a:p>
          <a:r>
            <a:rPr lang="en-US" dirty="0" smtClean="0"/>
            <a:t>Products</a:t>
          </a:r>
          <a:endParaRPr lang="en-US" dirty="0"/>
        </a:p>
      </dgm:t>
    </dgm:pt>
    <dgm:pt modelId="{549AC41E-73B0-4497-A4BE-7C19F63D3269}" type="parTrans" cxnId="{622FCC94-A7B3-402F-9938-4CAC5E1E08D7}">
      <dgm:prSet/>
      <dgm:spPr/>
      <dgm:t>
        <a:bodyPr/>
        <a:lstStyle/>
        <a:p>
          <a:endParaRPr lang="en-US"/>
        </a:p>
      </dgm:t>
    </dgm:pt>
    <dgm:pt modelId="{7A2933EC-514E-486A-A84C-B5C6301D4D2C}" type="sibTrans" cxnId="{622FCC94-A7B3-402F-9938-4CAC5E1E08D7}">
      <dgm:prSet/>
      <dgm:spPr/>
      <dgm:t>
        <a:bodyPr/>
        <a:lstStyle/>
        <a:p>
          <a:endParaRPr lang="en-US"/>
        </a:p>
      </dgm:t>
    </dgm:pt>
    <dgm:pt modelId="{A30B0BFA-B417-4543-B758-4DAC049F50FF}">
      <dgm:prSet phldrT="[Text]"/>
      <dgm:spPr/>
      <dgm:t>
        <a:bodyPr/>
        <a:lstStyle/>
        <a:p>
          <a:r>
            <a:rPr lang="en-US" dirty="0" smtClean="0"/>
            <a:t>Asses</a:t>
          </a:r>
        </a:p>
        <a:p>
          <a:r>
            <a:rPr lang="en-US" dirty="0" smtClean="0"/>
            <a:t>Value</a:t>
          </a:r>
        </a:p>
        <a:p>
          <a:r>
            <a:rPr lang="en-US" dirty="0" smtClean="0"/>
            <a:t>Verify</a:t>
          </a:r>
          <a:endParaRPr lang="en-US" dirty="0"/>
        </a:p>
      </dgm:t>
    </dgm:pt>
    <dgm:pt modelId="{6348BAEF-B73D-4EB1-B008-01161DE2118A}" type="parTrans" cxnId="{FF91D05B-879B-4899-B505-97CEB2FA271C}">
      <dgm:prSet/>
      <dgm:spPr/>
      <dgm:t>
        <a:bodyPr/>
        <a:lstStyle/>
        <a:p>
          <a:endParaRPr lang="en-US"/>
        </a:p>
      </dgm:t>
    </dgm:pt>
    <dgm:pt modelId="{B9F51549-512E-407A-8B2C-5D07000E35B2}" type="sibTrans" cxnId="{FF91D05B-879B-4899-B505-97CEB2FA271C}">
      <dgm:prSet/>
      <dgm:spPr/>
      <dgm:t>
        <a:bodyPr/>
        <a:lstStyle/>
        <a:p>
          <a:endParaRPr lang="en-US"/>
        </a:p>
      </dgm:t>
    </dgm:pt>
    <dgm:pt modelId="{DAF21EE5-ED1E-4D25-AB70-3262CEDFBEF1}" type="pres">
      <dgm:prSet presAssocID="{1138070D-B7AB-46C0-A3EB-5A133AA56A46}" presName="cycle" presStyleCnt="0">
        <dgm:presLayoutVars>
          <dgm:dir/>
          <dgm:resizeHandles val="exact"/>
        </dgm:presLayoutVars>
      </dgm:prSet>
      <dgm:spPr/>
      <dgm:t>
        <a:bodyPr/>
        <a:lstStyle/>
        <a:p>
          <a:endParaRPr lang="en-US"/>
        </a:p>
      </dgm:t>
    </dgm:pt>
    <dgm:pt modelId="{71D341F1-EE80-4A50-98E9-7610CAE7D26A}" type="pres">
      <dgm:prSet presAssocID="{0EBF9A88-026E-49F2-A55C-1F1E72516B16}" presName="node" presStyleLbl="node1" presStyleIdx="0" presStyleCnt="7">
        <dgm:presLayoutVars>
          <dgm:bulletEnabled val="1"/>
        </dgm:presLayoutVars>
      </dgm:prSet>
      <dgm:spPr/>
      <dgm:t>
        <a:bodyPr/>
        <a:lstStyle/>
        <a:p>
          <a:endParaRPr lang="en-US"/>
        </a:p>
      </dgm:t>
    </dgm:pt>
    <dgm:pt modelId="{0E19A39D-E056-45C2-8B92-9C962EC0DD05}" type="pres">
      <dgm:prSet presAssocID="{0EBF9A88-026E-49F2-A55C-1F1E72516B16}" presName="spNode" presStyleCnt="0"/>
      <dgm:spPr/>
    </dgm:pt>
    <dgm:pt modelId="{D3CB159A-F3DA-434A-B3C5-FC4C1CA804AE}" type="pres">
      <dgm:prSet presAssocID="{7A426BC2-2CFF-411C-885F-21B4B6CDA47C}" presName="sibTrans" presStyleLbl="sibTrans1D1" presStyleIdx="0" presStyleCnt="7"/>
      <dgm:spPr/>
      <dgm:t>
        <a:bodyPr/>
        <a:lstStyle/>
        <a:p>
          <a:endParaRPr lang="en-US"/>
        </a:p>
      </dgm:t>
    </dgm:pt>
    <dgm:pt modelId="{B89A6983-012E-41BA-B63D-DE5FBA953624}" type="pres">
      <dgm:prSet presAssocID="{8D7A66A2-54CE-430D-ADEE-E200597819C5}" presName="node" presStyleLbl="node1" presStyleIdx="1" presStyleCnt="7">
        <dgm:presLayoutVars>
          <dgm:bulletEnabled val="1"/>
        </dgm:presLayoutVars>
      </dgm:prSet>
      <dgm:spPr/>
      <dgm:t>
        <a:bodyPr/>
        <a:lstStyle/>
        <a:p>
          <a:endParaRPr lang="en-US"/>
        </a:p>
      </dgm:t>
    </dgm:pt>
    <dgm:pt modelId="{19FC88F0-74EC-43C5-A80A-05DC74570895}" type="pres">
      <dgm:prSet presAssocID="{8D7A66A2-54CE-430D-ADEE-E200597819C5}" presName="spNode" presStyleCnt="0"/>
      <dgm:spPr/>
    </dgm:pt>
    <dgm:pt modelId="{E6D939B7-2171-49FE-895C-FFEF42505681}" type="pres">
      <dgm:prSet presAssocID="{4CFC15B1-486A-476A-815C-5FD232023577}" presName="sibTrans" presStyleLbl="sibTrans1D1" presStyleIdx="1" presStyleCnt="7"/>
      <dgm:spPr/>
      <dgm:t>
        <a:bodyPr/>
        <a:lstStyle/>
        <a:p>
          <a:endParaRPr lang="en-US"/>
        </a:p>
      </dgm:t>
    </dgm:pt>
    <dgm:pt modelId="{F4CECDD7-E6C4-4396-847C-761C3444DA04}" type="pres">
      <dgm:prSet presAssocID="{C0BE2F20-7C3E-48FC-81D1-889F8F733967}" presName="node" presStyleLbl="node1" presStyleIdx="2" presStyleCnt="7">
        <dgm:presLayoutVars>
          <dgm:bulletEnabled val="1"/>
        </dgm:presLayoutVars>
      </dgm:prSet>
      <dgm:spPr/>
      <dgm:t>
        <a:bodyPr/>
        <a:lstStyle/>
        <a:p>
          <a:endParaRPr lang="en-US"/>
        </a:p>
      </dgm:t>
    </dgm:pt>
    <dgm:pt modelId="{6410DA15-6ADF-4E71-9ABC-0013331B0CD9}" type="pres">
      <dgm:prSet presAssocID="{C0BE2F20-7C3E-48FC-81D1-889F8F733967}" presName="spNode" presStyleCnt="0"/>
      <dgm:spPr/>
    </dgm:pt>
    <dgm:pt modelId="{B6B7AA89-8A0B-4261-AA23-E90ADFC6CB80}" type="pres">
      <dgm:prSet presAssocID="{4BB4C033-12E5-4509-9EF7-3F37F84C883A}" presName="sibTrans" presStyleLbl="sibTrans1D1" presStyleIdx="2" presStyleCnt="7"/>
      <dgm:spPr/>
      <dgm:t>
        <a:bodyPr/>
        <a:lstStyle/>
        <a:p>
          <a:endParaRPr lang="en-US"/>
        </a:p>
      </dgm:t>
    </dgm:pt>
    <dgm:pt modelId="{ADDF2527-1F77-43CA-B211-D01363A06227}" type="pres">
      <dgm:prSet presAssocID="{5A63D657-2CCE-476E-8829-653C9BEE2E2C}" presName="node" presStyleLbl="node1" presStyleIdx="3" presStyleCnt="7">
        <dgm:presLayoutVars>
          <dgm:bulletEnabled val="1"/>
        </dgm:presLayoutVars>
      </dgm:prSet>
      <dgm:spPr/>
      <dgm:t>
        <a:bodyPr/>
        <a:lstStyle/>
        <a:p>
          <a:endParaRPr lang="en-US"/>
        </a:p>
      </dgm:t>
    </dgm:pt>
    <dgm:pt modelId="{575BE676-4B07-4948-9667-15A8582D8FEA}" type="pres">
      <dgm:prSet presAssocID="{5A63D657-2CCE-476E-8829-653C9BEE2E2C}" presName="spNode" presStyleCnt="0"/>
      <dgm:spPr/>
    </dgm:pt>
    <dgm:pt modelId="{A19C4D98-9FF0-459F-8F93-73DFCD372E78}" type="pres">
      <dgm:prSet presAssocID="{2FE7EBF8-059A-4289-AF6D-91D8ADC46EF4}" presName="sibTrans" presStyleLbl="sibTrans1D1" presStyleIdx="3" presStyleCnt="7"/>
      <dgm:spPr/>
      <dgm:t>
        <a:bodyPr/>
        <a:lstStyle/>
        <a:p>
          <a:endParaRPr lang="en-US"/>
        </a:p>
      </dgm:t>
    </dgm:pt>
    <dgm:pt modelId="{25EE8F39-9119-43A8-8230-E20905F2A2CD}" type="pres">
      <dgm:prSet presAssocID="{03B27EE1-D3AD-4E04-92AA-D3292E0D1614}" presName="node" presStyleLbl="node1" presStyleIdx="4" presStyleCnt="7">
        <dgm:presLayoutVars>
          <dgm:bulletEnabled val="1"/>
        </dgm:presLayoutVars>
      </dgm:prSet>
      <dgm:spPr/>
      <dgm:t>
        <a:bodyPr/>
        <a:lstStyle/>
        <a:p>
          <a:endParaRPr lang="en-US"/>
        </a:p>
      </dgm:t>
    </dgm:pt>
    <dgm:pt modelId="{AC251BF0-7841-42ED-85FB-6ABDA1894A25}" type="pres">
      <dgm:prSet presAssocID="{03B27EE1-D3AD-4E04-92AA-D3292E0D1614}" presName="spNode" presStyleCnt="0"/>
      <dgm:spPr/>
    </dgm:pt>
    <dgm:pt modelId="{2F4C3B49-9870-422F-A6AB-D63C558F450F}" type="pres">
      <dgm:prSet presAssocID="{6F3873FE-7EB2-4D3E-97E4-5D6F22EBE4B2}" presName="sibTrans" presStyleLbl="sibTrans1D1" presStyleIdx="4" presStyleCnt="7"/>
      <dgm:spPr/>
      <dgm:t>
        <a:bodyPr/>
        <a:lstStyle/>
        <a:p>
          <a:endParaRPr lang="en-US"/>
        </a:p>
      </dgm:t>
    </dgm:pt>
    <dgm:pt modelId="{0A103090-DD85-4306-8198-7D926069D90E}" type="pres">
      <dgm:prSet presAssocID="{9F200875-24AD-43C9-91D6-F2E26029EB8B}" presName="node" presStyleLbl="node1" presStyleIdx="5" presStyleCnt="7">
        <dgm:presLayoutVars>
          <dgm:bulletEnabled val="1"/>
        </dgm:presLayoutVars>
      </dgm:prSet>
      <dgm:spPr/>
      <dgm:t>
        <a:bodyPr/>
        <a:lstStyle/>
        <a:p>
          <a:endParaRPr lang="en-US"/>
        </a:p>
      </dgm:t>
    </dgm:pt>
    <dgm:pt modelId="{C9C0B749-1458-4722-A569-37A90BC560ED}" type="pres">
      <dgm:prSet presAssocID="{9F200875-24AD-43C9-91D6-F2E26029EB8B}" presName="spNode" presStyleCnt="0"/>
      <dgm:spPr/>
    </dgm:pt>
    <dgm:pt modelId="{8E1A1752-D654-4FD3-86E8-C4E62EC210A3}" type="pres">
      <dgm:prSet presAssocID="{7A2933EC-514E-486A-A84C-B5C6301D4D2C}" presName="sibTrans" presStyleLbl="sibTrans1D1" presStyleIdx="5" presStyleCnt="7"/>
      <dgm:spPr/>
      <dgm:t>
        <a:bodyPr/>
        <a:lstStyle/>
        <a:p>
          <a:endParaRPr lang="en-US"/>
        </a:p>
      </dgm:t>
    </dgm:pt>
    <dgm:pt modelId="{9C1E576C-AD0C-4AD3-A3A6-B62BE011DC1F}" type="pres">
      <dgm:prSet presAssocID="{A30B0BFA-B417-4543-B758-4DAC049F50FF}" presName="node" presStyleLbl="node1" presStyleIdx="6" presStyleCnt="7">
        <dgm:presLayoutVars>
          <dgm:bulletEnabled val="1"/>
        </dgm:presLayoutVars>
      </dgm:prSet>
      <dgm:spPr/>
      <dgm:t>
        <a:bodyPr/>
        <a:lstStyle/>
        <a:p>
          <a:endParaRPr lang="en-US"/>
        </a:p>
      </dgm:t>
    </dgm:pt>
    <dgm:pt modelId="{619FC115-E482-4F1F-8F6B-3B59590268D6}" type="pres">
      <dgm:prSet presAssocID="{A30B0BFA-B417-4543-B758-4DAC049F50FF}" presName="spNode" presStyleCnt="0"/>
      <dgm:spPr/>
    </dgm:pt>
    <dgm:pt modelId="{AC0F2F08-AC50-4AFF-A916-457B078112C9}" type="pres">
      <dgm:prSet presAssocID="{B9F51549-512E-407A-8B2C-5D07000E35B2}" presName="sibTrans" presStyleLbl="sibTrans1D1" presStyleIdx="6" presStyleCnt="7"/>
      <dgm:spPr/>
      <dgm:t>
        <a:bodyPr/>
        <a:lstStyle/>
        <a:p>
          <a:endParaRPr lang="en-US"/>
        </a:p>
      </dgm:t>
    </dgm:pt>
  </dgm:ptLst>
  <dgm:cxnLst>
    <dgm:cxn modelId="{0E1D114C-6AB9-4196-9D10-05B3D0259D20}" srcId="{1138070D-B7AB-46C0-A3EB-5A133AA56A46}" destId="{5A63D657-2CCE-476E-8829-653C9BEE2E2C}" srcOrd="3" destOrd="0" parTransId="{CDF801A0-D2B5-4918-834D-786137857BE0}" sibTransId="{2FE7EBF8-059A-4289-AF6D-91D8ADC46EF4}"/>
    <dgm:cxn modelId="{AD1B4960-3E2F-4B29-8AE1-9E0A86D66A25}" type="presOf" srcId="{5A63D657-2CCE-476E-8829-653C9BEE2E2C}" destId="{ADDF2527-1F77-43CA-B211-D01363A06227}" srcOrd="0" destOrd="0" presId="urn:microsoft.com/office/officeart/2005/8/layout/cycle5"/>
    <dgm:cxn modelId="{7A067B83-9DD1-47DC-A0E4-5EA82D589CDA}" srcId="{1138070D-B7AB-46C0-A3EB-5A133AA56A46}" destId="{0EBF9A88-026E-49F2-A55C-1F1E72516B16}" srcOrd="0" destOrd="0" parTransId="{5BC62DD3-DB88-493D-936D-07A38CA72E48}" sibTransId="{7A426BC2-2CFF-411C-885F-21B4B6CDA47C}"/>
    <dgm:cxn modelId="{0B777184-B666-4DED-BEF9-47A9C6D91148}" type="presOf" srcId="{6F3873FE-7EB2-4D3E-97E4-5D6F22EBE4B2}" destId="{2F4C3B49-9870-422F-A6AB-D63C558F450F}" srcOrd="0" destOrd="0" presId="urn:microsoft.com/office/officeart/2005/8/layout/cycle5"/>
    <dgm:cxn modelId="{99A56FE1-A521-40A0-9F97-2B67223AC576}" type="presOf" srcId="{7A426BC2-2CFF-411C-885F-21B4B6CDA47C}" destId="{D3CB159A-F3DA-434A-B3C5-FC4C1CA804AE}" srcOrd="0" destOrd="0" presId="urn:microsoft.com/office/officeart/2005/8/layout/cycle5"/>
    <dgm:cxn modelId="{8B12424E-6AD2-494A-8D13-1BEB062B0CDE}" type="presOf" srcId="{C0BE2F20-7C3E-48FC-81D1-889F8F733967}" destId="{F4CECDD7-E6C4-4396-847C-761C3444DA04}" srcOrd="0" destOrd="0" presId="urn:microsoft.com/office/officeart/2005/8/layout/cycle5"/>
    <dgm:cxn modelId="{EF040B19-318E-460E-AA54-777B1A1285EB}" type="presOf" srcId="{4BB4C033-12E5-4509-9EF7-3F37F84C883A}" destId="{B6B7AA89-8A0B-4261-AA23-E90ADFC6CB80}" srcOrd="0" destOrd="0" presId="urn:microsoft.com/office/officeart/2005/8/layout/cycle5"/>
    <dgm:cxn modelId="{322003AD-D584-4AEC-82E1-AD659B2FFAC2}" type="presOf" srcId="{0EBF9A88-026E-49F2-A55C-1F1E72516B16}" destId="{71D341F1-EE80-4A50-98E9-7610CAE7D26A}" srcOrd="0" destOrd="0" presId="urn:microsoft.com/office/officeart/2005/8/layout/cycle5"/>
    <dgm:cxn modelId="{8AAAA911-9709-43C6-92DD-E1D5F034546B}" type="presOf" srcId="{B9F51549-512E-407A-8B2C-5D07000E35B2}" destId="{AC0F2F08-AC50-4AFF-A916-457B078112C9}" srcOrd="0" destOrd="0" presId="urn:microsoft.com/office/officeart/2005/8/layout/cycle5"/>
    <dgm:cxn modelId="{DAD1F8F1-0C9C-435B-866D-E2F9A29301D2}" type="presOf" srcId="{A30B0BFA-B417-4543-B758-4DAC049F50FF}" destId="{9C1E576C-AD0C-4AD3-A3A6-B62BE011DC1F}" srcOrd="0" destOrd="0" presId="urn:microsoft.com/office/officeart/2005/8/layout/cycle5"/>
    <dgm:cxn modelId="{79C42E6E-86F5-4574-8166-EC31EEEE9A56}" srcId="{1138070D-B7AB-46C0-A3EB-5A133AA56A46}" destId="{8D7A66A2-54CE-430D-ADEE-E200597819C5}" srcOrd="1" destOrd="0" parTransId="{5A473E54-99B4-4657-90B1-610B81D78545}" sibTransId="{4CFC15B1-486A-476A-815C-5FD232023577}"/>
    <dgm:cxn modelId="{83118B30-725E-41FA-98D6-D773A04CD5E2}" type="presOf" srcId="{4CFC15B1-486A-476A-815C-5FD232023577}" destId="{E6D939B7-2171-49FE-895C-FFEF42505681}" srcOrd="0" destOrd="0" presId="urn:microsoft.com/office/officeart/2005/8/layout/cycle5"/>
    <dgm:cxn modelId="{37DD086A-C2CF-485A-A4E7-FEA17A393ED8}" type="presOf" srcId="{9F200875-24AD-43C9-91D6-F2E26029EB8B}" destId="{0A103090-DD85-4306-8198-7D926069D90E}" srcOrd="0" destOrd="0" presId="urn:microsoft.com/office/officeart/2005/8/layout/cycle5"/>
    <dgm:cxn modelId="{8BA27754-C5EB-47C0-BB23-509FA66D6E3C}" type="presOf" srcId="{03B27EE1-D3AD-4E04-92AA-D3292E0D1614}" destId="{25EE8F39-9119-43A8-8230-E20905F2A2CD}" srcOrd="0" destOrd="0" presId="urn:microsoft.com/office/officeart/2005/8/layout/cycle5"/>
    <dgm:cxn modelId="{622FCC94-A7B3-402F-9938-4CAC5E1E08D7}" srcId="{1138070D-B7AB-46C0-A3EB-5A133AA56A46}" destId="{9F200875-24AD-43C9-91D6-F2E26029EB8B}" srcOrd="5" destOrd="0" parTransId="{549AC41E-73B0-4497-A4BE-7C19F63D3269}" sibTransId="{7A2933EC-514E-486A-A84C-B5C6301D4D2C}"/>
    <dgm:cxn modelId="{FF91D05B-879B-4899-B505-97CEB2FA271C}" srcId="{1138070D-B7AB-46C0-A3EB-5A133AA56A46}" destId="{A30B0BFA-B417-4543-B758-4DAC049F50FF}" srcOrd="6" destOrd="0" parTransId="{6348BAEF-B73D-4EB1-B008-01161DE2118A}" sibTransId="{B9F51549-512E-407A-8B2C-5D07000E35B2}"/>
    <dgm:cxn modelId="{BED20264-1FFF-48C9-AF24-302D232D6C21}" type="presOf" srcId="{8D7A66A2-54CE-430D-ADEE-E200597819C5}" destId="{B89A6983-012E-41BA-B63D-DE5FBA953624}" srcOrd="0" destOrd="0" presId="urn:microsoft.com/office/officeart/2005/8/layout/cycle5"/>
    <dgm:cxn modelId="{57788F02-02C0-4136-A785-EE1D3947C624}" type="presOf" srcId="{1138070D-B7AB-46C0-A3EB-5A133AA56A46}" destId="{DAF21EE5-ED1E-4D25-AB70-3262CEDFBEF1}" srcOrd="0" destOrd="0" presId="urn:microsoft.com/office/officeart/2005/8/layout/cycle5"/>
    <dgm:cxn modelId="{BF479C5B-156D-48B3-AABE-BE1AE2B2A0B4}" srcId="{1138070D-B7AB-46C0-A3EB-5A133AA56A46}" destId="{C0BE2F20-7C3E-48FC-81D1-889F8F733967}" srcOrd="2" destOrd="0" parTransId="{77DE017A-EEAB-4ABC-B4EC-56D7C73B0DAC}" sibTransId="{4BB4C033-12E5-4509-9EF7-3F37F84C883A}"/>
    <dgm:cxn modelId="{B66CB164-B284-4F62-BBCB-3D726DB8E242}" type="presOf" srcId="{7A2933EC-514E-486A-A84C-B5C6301D4D2C}" destId="{8E1A1752-D654-4FD3-86E8-C4E62EC210A3}" srcOrd="0" destOrd="0" presId="urn:microsoft.com/office/officeart/2005/8/layout/cycle5"/>
    <dgm:cxn modelId="{7222E68E-2994-46E4-B246-A12416C3CB3A}" type="presOf" srcId="{2FE7EBF8-059A-4289-AF6D-91D8ADC46EF4}" destId="{A19C4D98-9FF0-459F-8F93-73DFCD372E78}" srcOrd="0" destOrd="0" presId="urn:microsoft.com/office/officeart/2005/8/layout/cycle5"/>
    <dgm:cxn modelId="{9F7F8BAF-C749-466B-BDCE-2C822A796456}" srcId="{1138070D-B7AB-46C0-A3EB-5A133AA56A46}" destId="{03B27EE1-D3AD-4E04-92AA-D3292E0D1614}" srcOrd="4" destOrd="0" parTransId="{AF29E56E-B130-479C-A6FF-0532FFE99410}" sibTransId="{6F3873FE-7EB2-4D3E-97E4-5D6F22EBE4B2}"/>
    <dgm:cxn modelId="{9EB0E40C-95B1-4D7E-874B-FF19B36F0C21}" type="presParOf" srcId="{DAF21EE5-ED1E-4D25-AB70-3262CEDFBEF1}" destId="{71D341F1-EE80-4A50-98E9-7610CAE7D26A}" srcOrd="0" destOrd="0" presId="urn:microsoft.com/office/officeart/2005/8/layout/cycle5"/>
    <dgm:cxn modelId="{27255A5E-02A1-4BDF-B038-D156AC45A02E}" type="presParOf" srcId="{DAF21EE5-ED1E-4D25-AB70-3262CEDFBEF1}" destId="{0E19A39D-E056-45C2-8B92-9C962EC0DD05}" srcOrd="1" destOrd="0" presId="urn:microsoft.com/office/officeart/2005/8/layout/cycle5"/>
    <dgm:cxn modelId="{1AA6F069-C0CE-43EF-94B3-5399D203CD3A}" type="presParOf" srcId="{DAF21EE5-ED1E-4D25-AB70-3262CEDFBEF1}" destId="{D3CB159A-F3DA-434A-B3C5-FC4C1CA804AE}" srcOrd="2" destOrd="0" presId="urn:microsoft.com/office/officeart/2005/8/layout/cycle5"/>
    <dgm:cxn modelId="{E6F7F1A9-465B-4AFE-BE72-F3E3798DB594}" type="presParOf" srcId="{DAF21EE5-ED1E-4D25-AB70-3262CEDFBEF1}" destId="{B89A6983-012E-41BA-B63D-DE5FBA953624}" srcOrd="3" destOrd="0" presId="urn:microsoft.com/office/officeart/2005/8/layout/cycle5"/>
    <dgm:cxn modelId="{61EA89DD-6E87-47F9-A200-718BA9768590}" type="presParOf" srcId="{DAF21EE5-ED1E-4D25-AB70-3262CEDFBEF1}" destId="{19FC88F0-74EC-43C5-A80A-05DC74570895}" srcOrd="4" destOrd="0" presId="urn:microsoft.com/office/officeart/2005/8/layout/cycle5"/>
    <dgm:cxn modelId="{9CF05149-3986-475C-9DB5-D7CAE0FF88B9}" type="presParOf" srcId="{DAF21EE5-ED1E-4D25-AB70-3262CEDFBEF1}" destId="{E6D939B7-2171-49FE-895C-FFEF42505681}" srcOrd="5" destOrd="0" presId="urn:microsoft.com/office/officeart/2005/8/layout/cycle5"/>
    <dgm:cxn modelId="{31734DF8-F453-4DB0-9496-86E1209F7E5C}" type="presParOf" srcId="{DAF21EE5-ED1E-4D25-AB70-3262CEDFBEF1}" destId="{F4CECDD7-E6C4-4396-847C-761C3444DA04}" srcOrd="6" destOrd="0" presId="urn:microsoft.com/office/officeart/2005/8/layout/cycle5"/>
    <dgm:cxn modelId="{8411F91A-986C-4B1E-A524-DE1B27C250D6}" type="presParOf" srcId="{DAF21EE5-ED1E-4D25-AB70-3262CEDFBEF1}" destId="{6410DA15-6ADF-4E71-9ABC-0013331B0CD9}" srcOrd="7" destOrd="0" presId="urn:microsoft.com/office/officeart/2005/8/layout/cycle5"/>
    <dgm:cxn modelId="{332BF927-F252-4672-8141-31346106C801}" type="presParOf" srcId="{DAF21EE5-ED1E-4D25-AB70-3262CEDFBEF1}" destId="{B6B7AA89-8A0B-4261-AA23-E90ADFC6CB80}" srcOrd="8" destOrd="0" presId="urn:microsoft.com/office/officeart/2005/8/layout/cycle5"/>
    <dgm:cxn modelId="{CBA88692-7946-4901-89E5-33E4612D139A}" type="presParOf" srcId="{DAF21EE5-ED1E-4D25-AB70-3262CEDFBEF1}" destId="{ADDF2527-1F77-43CA-B211-D01363A06227}" srcOrd="9" destOrd="0" presId="urn:microsoft.com/office/officeart/2005/8/layout/cycle5"/>
    <dgm:cxn modelId="{DD962507-CF25-4824-9843-57B334D0A422}" type="presParOf" srcId="{DAF21EE5-ED1E-4D25-AB70-3262CEDFBEF1}" destId="{575BE676-4B07-4948-9667-15A8582D8FEA}" srcOrd="10" destOrd="0" presId="urn:microsoft.com/office/officeart/2005/8/layout/cycle5"/>
    <dgm:cxn modelId="{DD8D3183-EE5C-48FD-AA12-B456195ECDCA}" type="presParOf" srcId="{DAF21EE5-ED1E-4D25-AB70-3262CEDFBEF1}" destId="{A19C4D98-9FF0-459F-8F93-73DFCD372E78}" srcOrd="11" destOrd="0" presId="urn:microsoft.com/office/officeart/2005/8/layout/cycle5"/>
    <dgm:cxn modelId="{5EAB4061-254A-4C4E-8779-C58117500AE8}" type="presParOf" srcId="{DAF21EE5-ED1E-4D25-AB70-3262CEDFBEF1}" destId="{25EE8F39-9119-43A8-8230-E20905F2A2CD}" srcOrd="12" destOrd="0" presId="urn:microsoft.com/office/officeart/2005/8/layout/cycle5"/>
    <dgm:cxn modelId="{E9B31ECD-CD8F-4906-BB5D-A6D1EA3E4AFD}" type="presParOf" srcId="{DAF21EE5-ED1E-4D25-AB70-3262CEDFBEF1}" destId="{AC251BF0-7841-42ED-85FB-6ABDA1894A25}" srcOrd="13" destOrd="0" presId="urn:microsoft.com/office/officeart/2005/8/layout/cycle5"/>
    <dgm:cxn modelId="{7FEA7BE7-E229-43EC-82F3-93A8B252907D}" type="presParOf" srcId="{DAF21EE5-ED1E-4D25-AB70-3262CEDFBEF1}" destId="{2F4C3B49-9870-422F-A6AB-D63C558F450F}" srcOrd="14" destOrd="0" presId="urn:microsoft.com/office/officeart/2005/8/layout/cycle5"/>
    <dgm:cxn modelId="{795DF084-90D2-4C16-81CE-725D5A740798}" type="presParOf" srcId="{DAF21EE5-ED1E-4D25-AB70-3262CEDFBEF1}" destId="{0A103090-DD85-4306-8198-7D926069D90E}" srcOrd="15" destOrd="0" presId="urn:microsoft.com/office/officeart/2005/8/layout/cycle5"/>
    <dgm:cxn modelId="{B194B132-2F19-446A-94A0-69041D0DCDA8}" type="presParOf" srcId="{DAF21EE5-ED1E-4D25-AB70-3262CEDFBEF1}" destId="{C9C0B749-1458-4722-A569-37A90BC560ED}" srcOrd="16" destOrd="0" presId="urn:microsoft.com/office/officeart/2005/8/layout/cycle5"/>
    <dgm:cxn modelId="{C8E4D53C-2214-42CF-990E-4AC3901502B6}" type="presParOf" srcId="{DAF21EE5-ED1E-4D25-AB70-3262CEDFBEF1}" destId="{8E1A1752-D654-4FD3-86E8-C4E62EC210A3}" srcOrd="17" destOrd="0" presId="urn:microsoft.com/office/officeart/2005/8/layout/cycle5"/>
    <dgm:cxn modelId="{B97023ED-F779-42D8-B47C-4477ABC47DAC}" type="presParOf" srcId="{DAF21EE5-ED1E-4D25-AB70-3262CEDFBEF1}" destId="{9C1E576C-AD0C-4AD3-A3A6-B62BE011DC1F}" srcOrd="18" destOrd="0" presId="urn:microsoft.com/office/officeart/2005/8/layout/cycle5"/>
    <dgm:cxn modelId="{F78E734D-7F3B-44BB-AEA1-34B5D6F12F5B}" type="presParOf" srcId="{DAF21EE5-ED1E-4D25-AB70-3262CEDFBEF1}" destId="{619FC115-E482-4F1F-8F6B-3B59590268D6}" srcOrd="19" destOrd="0" presId="urn:microsoft.com/office/officeart/2005/8/layout/cycle5"/>
    <dgm:cxn modelId="{76FCAFE2-36F9-41D9-A774-A2397B8D5928}" type="presParOf" srcId="{DAF21EE5-ED1E-4D25-AB70-3262CEDFBEF1}" destId="{AC0F2F08-AC50-4AFF-A916-457B078112C9}" srcOrd="20"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38070D-B7AB-46C0-A3EB-5A133AA56A46}" type="doc">
      <dgm:prSet loTypeId="urn:microsoft.com/office/officeart/2005/8/layout/cycle5" loCatId="cycle" qsTypeId="urn:microsoft.com/office/officeart/2005/8/quickstyle/simple3" qsCatId="simple" csTypeId="urn:microsoft.com/office/officeart/2005/8/colors/accent1_2" csCatId="accent1" phldr="1"/>
      <dgm:spPr/>
      <dgm:t>
        <a:bodyPr/>
        <a:lstStyle/>
        <a:p>
          <a:endParaRPr lang="en-US"/>
        </a:p>
      </dgm:t>
    </dgm:pt>
    <dgm:pt modelId="{0EBF9A88-026E-49F2-A55C-1F1E72516B16}">
      <dgm:prSet phldrT="[Text]"/>
      <dgm:spPr/>
      <dgm:t>
        <a:bodyPr/>
        <a:lstStyle/>
        <a:p>
          <a:r>
            <a:rPr lang="en-US" dirty="0" smtClean="0"/>
            <a:t>Need</a:t>
          </a:r>
        </a:p>
        <a:p>
          <a:r>
            <a:rPr lang="en-US" dirty="0" smtClean="0"/>
            <a:t>Requirement</a:t>
          </a:r>
        </a:p>
        <a:p>
          <a:r>
            <a:rPr lang="en-US" dirty="0" smtClean="0"/>
            <a:t>Want</a:t>
          </a:r>
          <a:endParaRPr lang="en-US" dirty="0"/>
        </a:p>
      </dgm:t>
    </dgm:pt>
    <dgm:pt modelId="{5BC62DD3-DB88-493D-936D-07A38CA72E48}" type="parTrans" cxnId="{7A067B83-9DD1-47DC-A0E4-5EA82D589CDA}">
      <dgm:prSet/>
      <dgm:spPr/>
      <dgm:t>
        <a:bodyPr/>
        <a:lstStyle/>
        <a:p>
          <a:endParaRPr lang="en-US"/>
        </a:p>
      </dgm:t>
    </dgm:pt>
    <dgm:pt modelId="{7A426BC2-2CFF-411C-885F-21B4B6CDA47C}" type="sibTrans" cxnId="{7A067B83-9DD1-47DC-A0E4-5EA82D589CDA}">
      <dgm:prSet/>
      <dgm:spPr/>
      <dgm:t>
        <a:bodyPr/>
        <a:lstStyle/>
        <a:p>
          <a:endParaRPr lang="en-US"/>
        </a:p>
      </dgm:t>
    </dgm:pt>
    <dgm:pt modelId="{8D7A66A2-54CE-430D-ADEE-E200597819C5}">
      <dgm:prSet phldrT="[Text]"/>
      <dgm:spPr/>
      <dgm:t>
        <a:bodyPr/>
        <a:lstStyle/>
        <a:p>
          <a:r>
            <a:rPr lang="en-US" dirty="0" smtClean="0"/>
            <a:t>Measure</a:t>
          </a:r>
        </a:p>
        <a:p>
          <a:r>
            <a:rPr lang="en-US" dirty="0" smtClean="0"/>
            <a:t>Collect</a:t>
          </a:r>
          <a:endParaRPr lang="en-US" dirty="0"/>
        </a:p>
      </dgm:t>
    </dgm:pt>
    <dgm:pt modelId="{5A473E54-99B4-4657-90B1-610B81D78545}" type="parTrans" cxnId="{79C42E6E-86F5-4574-8166-EC31EEEE9A56}">
      <dgm:prSet/>
      <dgm:spPr/>
      <dgm:t>
        <a:bodyPr/>
        <a:lstStyle/>
        <a:p>
          <a:endParaRPr lang="en-US"/>
        </a:p>
      </dgm:t>
    </dgm:pt>
    <dgm:pt modelId="{4CFC15B1-486A-476A-815C-5FD232023577}" type="sibTrans" cxnId="{79C42E6E-86F5-4574-8166-EC31EEEE9A56}">
      <dgm:prSet/>
      <dgm:spPr/>
      <dgm:t>
        <a:bodyPr/>
        <a:lstStyle/>
        <a:p>
          <a:endParaRPr lang="en-US"/>
        </a:p>
      </dgm:t>
    </dgm:pt>
    <dgm:pt modelId="{C0BE2F20-7C3E-48FC-81D1-889F8F733967}">
      <dgm:prSet phldrT="[Text]"/>
      <dgm:spPr/>
      <dgm:t>
        <a:bodyPr/>
        <a:lstStyle/>
        <a:p>
          <a:r>
            <a:rPr lang="en-US" dirty="0" smtClean="0"/>
            <a:t>Transmit</a:t>
          </a:r>
          <a:endParaRPr lang="en-US" dirty="0"/>
        </a:p>
      </dgm:t>
    </dgm:pt>
    <dgm:pt modelId="{77DE017A-EEAB-4ABC-B4EC-56D7C73B0DAC}" type="parTrans" cxnId="{BF479C5B-156D-48B3-AABE-BE1AE2B2A0B4}">
      <dgm:prSet/>
      <dgm:spPr/>
      <dgm:t>
        <a:bodyPr/>
        <a:lstStyle/>
        <a:p>
          <a:endParaRPr lang="en-US"/>
        </a:p>
      </dgm:t>
    </dgm:pt>
    <dgm:pt modelId="{4BB4C033-12E5-4509-9EF7-3F37F84C883A}" type="sibTrans" cxnId="{BF479C5B-156D-48B3-AABE-BE1AE2B2A0B4}">
      <dgm:prSet/>
      <dgm:spPr/>
      <dgm:t>
        <a:bodyPr/>
        <a:lstStyle/>
        <a:p>
          <a:endParaRPr lang="en-US"/>
        </a:p>
      </dgm:t>
    </dgm:pt>
    <dgm:pt modelId="{5A63D657-2CCE-476E-8829-653C9BEE2E2C}">
      <dgm:prSet phldrT="[Text]"/>
      <dgm:spPr/>
      <dgm:t>
        <a:bodyPr/>
        <a:lstStyle/>
        <a:p>
          <a:r>
            <a:rPr lang="en-US" dirty="0" smtClean="0"/>
            <a:t>Process</a:t>
          </a:r>
        </a:p>
        <a:p>
          <a:r>
            <a:rPr lang="en-US" dirty="0" smtClean="0"/>
            <a:t>store</a:t>
          </a:r>
          <a:endParaRPr lang="en-US" dirty="0"/>
        </a:p>
      </dgm:t>
    </dgm:pt>
    <dgm:pt modelId="{CDF801A0-D2B5-4918-834D-786137857BE0}" type="parTrans" cxnId="{0E1D114C-6AB9-4196-9D10-05B3D0259D20}">
      <dgm:prSet/>
      <dgm:spPr/>
      <dgm:t>
        <a:bodyPr/>
        <a:lstStyle/>
        <a:p>
          <a:endParaRPr lang="en-US"/>
        </a:p>
      </dgm:t>
    </dgm:pt>
    <dgm:pt modelId="{2FE7EBF8-059A-4289-AF6D-91D8ADC46EF4}" type="sibTrans" cxnId="{0E1D114C-6AB9-4196-9D10-05B3D0259D20}">
      <dgm:prSet/>
      <dgm:spPr/>
      <dgm:t>
        <a:bodyPr/>
        <a:lstStyle/>
        <a:p>
          <a:endParaRPr lang="en-US"/>
        </a:p>
      </dgm:t>
    </dgm:pt>
    <dgm:pt modelId="{03B27EE1-D3AD-4E04-92AA-D3292E0D1614}">
      <dgm:prSet phldrT="[Text]"/>
      <dgm:spPr/>
      <dgm:t>
        <a:bodyPr/>
        <a:lstStyle/>
        <a:p>
          <a:r>
            <a:rPr lang="en-US" dirty="0" smtClean="0"/>
            <a:t>Assimilate</a:t>
          </a:r>
        </a:p>
        <a:p>
          <a:r>
            <a:rPr lang="en-US" dirty="0" smtClean="0"/>
            <a:t>Incorporate</a:t>
          </a:r>
        </a:p>
        <a:p>
          <a:r>
            <a:rPr lang="en-US" dirty="0" smtClean="0"/>
            <a:t>Visualize</a:t>
          </a:r>
          <a:endParaRPr lang="en-US" dirty="0"/>
        </a:p>
      </dgm:t>
    </dgm:pt>
    <dgm:pt modelId="{AF29E56E-B130-479C-A6FF-0532FFE99410}" type="parTrans" cxnId="{9F7F8BAF-C749-466B-BDCE-2C822A796456}">
      <dgm:prSet/>
      <dgm:spPr/>
      <dgm:t>
        <a:bodyPr/>
        <a:lstStyle/>
        <a:p>
          <a:endParaRPr lang="en-US"/>
        </a:p>
      </dgm:t>
    </dgm:pt>
    <dgm:pt modelId="{6F3873FE-7EB2-4D3E-97E4-5D6F22EBE4B2}" type="sibTrans" cxnId="{9F7F8BAF-C749-466B-BDCE-2C822A796456}">
      <dgm:prSet/>
      <dgm:spPr/>
      <dgm:t>
        <a:bodyPr/>
        <a:lstStyle/>
        <a:p>
          <a:endParaRPr lang="en-US"/>
        </a:p>
      </dgm:t>
    </dgm:pt>
    <dgm:pt modelId="{9F200875-24AD-43C9-91D6-F2E26029EB8B}">
      <dgm:prSet phldrT="[Text]"/>
      <dgm:spPr/>
      <dgm:t>
        <a:bodyPr/>
        <a:lstStyle/>
        <a:p>
          <a:r>
            <a:rPr lang="en-US" dirty="0" smtClean="0"/>
            <a:t>Apply</a:t>
          </a:r>
        </a:p>
        <a:p>
          <a:r>
            <a:rPr lang="en-US" dirty="0" smtClean="0"/>
            <a:t>Services</a:t>
          </a:r>
        </a:p>
        <a:p>
          <a:r>
            <a:rPr lang="en-US" dirty="0" smtClean="0"/>
            <a:t>Products</a:t>
          </a:r>
          <a:endParaRPr lang="en-US" dirty="0"/>
        </a:p>
      </dgm:t>
    </dgm:pt>
    <dgm:pt modelId="{549AC41E-73B0-4497-A4BE-7C19F63D3269}" type="parTrans" cxnId="{622FCC94-A7B3-402F-9938-4CAC5E1E08D7}">
      <dgm:prSet/>
      <dgm:spPr/>
      <dgm:t>
        <a:bodyPr/>
        <a:lstStyle/>
        <a:p>
          <a:endParaRPr lang="en-US"/>
        </a:p>
      </dgm:t>
    </dgm:pt>
    <dgm:pt modelId="{7A2933EC-514E-486A-A84C-B5C6301D4D2C}" type="sibTrans" cxnId="{622FCC94-A7B3-402F-9938-4CAC5E1E08D7}">
      <dgm:prSet/>
      <dgm:spPr/>
      <dgm:t>
        <a:bodyPr/>
        <a:lstStyle/>
        <a:p>
          <a:endParaRPr lang="en-US"/>
        </a:p>
      </dgm:t>
    </dgm:pt>
    <dgm:pt modelId="{A30B0BFA-B417-4543-B758-4DAC049F50FF}">
      <dgm:prSet phldrT="[Text]"/>
      <dgm:spPr/>
      <dgm:t>
        <a:bodyPr/>
        <a:lstStyle/>
        <a:p>
          <a:r>
            <a:rPr lang="en-US" dirty="0" smtClean="0"/>
            <a:t>Asses</a:t>
          </a:r>
        </a:p>
        <a:p>
          <a:r>
            <a:rPr lang="en-US" dirty="0" smtClean="0"/>
            <a:t>Value</a:t>
          </a:r>
        </a:p>
        <a:p>
          <a:r>
            <a:rPr lang="en-US" dirty="0" smtClean="0"/>
            <a:t>Verify</a:t>
          </a:r>
          <a:endParaRPr lang="en-US" dirty="0"/>
        </a:p>
      </dgm:t>
    </dgm:pt>
    <dgm:pt modelId="{6348BAEF-B73D-4EB1-B008-01161DE2118A}" type="parTrans" cxnId="{FF91D05B-879B-4899-B505-97CEB2FA271C}">
      <dgm:prSet/>
      <dgm:spPr/>
      <dgm:t>
        <a:bodyPr/>
        <a:lstStyle/>
        <a:p>
          <a:endParaRPr lang="en-US"/>
        </a:p>
      </dgm:t>
    </dgm:pt>
    <dgm:pt modelId="{B9F51549-512E-407A-8B2C-5D07000E35B2}" type="sibTrans" cxnId="{FF91D05B-879B-4899-B505-97CEB2FA271C}">
      <dgm:prSet/>
      <dgm:spPr/>
      <dgm:t>
        <a:bodyPr/>
        <a:lstStyle/>
        <a:p>
          <a:endParaRPr lang="en-US"/>
        </a:p>
      </dgm:t>
    </dgm:pt>
    <dgm:pt modelId="{DAF21EE5-ED1E-4D25-AB70-3262CEDFBEF1}" type="pres">
      <dgm:prSet presAssocID="{1138070D-B7AB-46C0-A3EB-5A133AA56A46}" presName="cycle" presStyleCnt="0">
        <dgm:presLayoutVars>
          <dgm:dir/>
          <dgm:resizeHandles val="exact"/>
        </dgm:presLayoutVars>
      </dgm:prSet>
      <dgm:spPr/>
      <dgm:t>
        <a:bodyPr/>
        <a:lstStyle/>
        <a:p>
          <a:endParaRPr lang="en-US"/>
        </a:p>
      </dgm:t>
    </dgm:pt>
    <dgm:pt modelId="{71D341F1-EE80-4A50-98E9-7610CAE7D26A}" type="pres">
      <dgm:prSet presAssocID="{0EBF9A88-026E-49F2-A55C-1F1E72516B16}" presName="node" presStyleLbl="node1" presStyleIdx="0" presStyleCnt="7">
        <dgm:presLayoutVars>
          <dgm:bulletEnabled val="1"/>
        </dgm:presLayoutVars>
      </dgm:prSet>
      <dgm:spPr/>
      <dgm:t>
        <a:bodyPr/>
        <a:lstStyle/>
        <a:p>
          <a:endParaRPr lang="en-US"/>
        </a:p>
      </dgm:t>
    </dgm:pt>
    <dgm:pt modelId="{0E19A39D-E056-45C2-8B92-9C962EC0DD05}" type="pres">
      <dgm:prSet presAssocID="{0EBF9A88-026E-49F2-A55C-1F1E72516B16}" presName="spNode" presStyleCnt="0"/>
      <dgm:spPr/>
    </dgm:pt>
    <dgm:pt modelId="{D3CB159A-F3DA-434A-B3C5-FC4C1CA804AE}" type="pres">
      <dgm:prSet presAssocID="{7A426BC2-2CFF-411C-885F-21B4B6CDA47C}" presName="sibTrans" presStyleLbl="sibTrans1D1" presStyleIdx="0" presStyleCnt="7"/>
      <dgm:spPr/>
      <dgm:t>
        <a:bodyPr/>
        <a:lstStyle/>
        <a:p>
          <a:endParaRPr lang="en-US"/>
        </a:p>
      </dgm:t>
    </dgm:pt>
    <dgm:pt modelId="{B89A6983-012E-41BA-B63D-DE5FBA953624}" type="pres">
      <dgm:prSet presAssocID="{8D7A66A2-54CE-430D-ADEE-E200597819C5}" presName="node" presStyleLbl="node1" presStyleIdx="1" presStyleCnt="7">
        <dgm:presLayoutVars>
          <dgm:bulletEnabled val="1"/>
        </dgm:presLayoutVars>
      </dgm:prSet>
      <dgm:spPr/>
      <dgm:t>
        <a:bodyPr/>
        <a:lstStyle/>
        <a:p>
          <a:endParaRPr lang="en-US"/>
        </a:p>
      </dgm:t>
    </dgm:pt>
    <dgm:pt modelId="{19FC88F0-74EC-43C5-A80A-05DC74570895}" type="pres">
      <dgm:prSet presAssocID="{8D7A66A2-54CE-430D-ADEE-E200597819C5}" presName="spNode" presStyleCnt="0"/>
      <dgm:spPr/>
    </dgm:pt>
    <dgm:pt modelId="{E6D939B7-2171-49FE-895C-FFEF42505681}" type="pres">
      <dgm:prSet presAssocID="{4CFC15B1-486A-476A-815C-5FD232023577}" presName="sibTrans" presStyleLbl="sibTrans1D1" presStyleIdx="1" presStyleCnt="7"/>
      <dgm:spPr/>
      <dgm:t>
        <a:bodyPr/>
        <a:lstStyle/>
        <a:p>
          <a:endParaRPr lang="en-US"/>
        </a:p>
      </dgm:t>
    </dgm:pt>
    <dgm:pt modelId="{F4CECDD7-E6C4-4396-847C-761C3444DA04}" type="pres">
      <dgm:prSet presAssocID="{C0BE2F20-7C3E-48FC-81D1-889F8F733967}" presName="node" presStyleLbl="node1" presStyleIdx="2" presStyleCnt="7">
        <dgm:presLayoutVars>
          <dgm:bulletEnabled val="1"/>
        </dgm:presLayoutVars>
      </dgm:prSet>
      <dgm:spPr/>
      <dgm:t>
        <a:bodyPr/>
        <a:lstStyle/>
        <a:p>
          <a:endParaRPr lang="en-US"/>
        </a:p>
      </dgm:t>
    </dgm:pt>
    <dgm:pt modelId="{6410DA15-6ADF-4E71-9ABC-0013331B0CD9}" type="pres">
      <dgm:prSet presAssocID="{C0BE2F20-7C3E-48FC-81D1-889F8F733967}" presName="spNode" presStyleCnt="0"/>
      <dgm:spPr/>
    </dgm:pt>
    <dgm:pt modelId="{B6B7AA89-8A0B-4261-AA23-E90ADFC6CB80}" type="pres">
      <dgm:prSet presAssocID="{4BB4C033-12E5-4509-9EF7-3F37F84C883A}" presName="sibTrans" presStyleLbl="sibTrans1D1" presStyleIdx="2" presStyleCnt="7"/>
      <dgm:spPr/>
      <dgm:t>
        <a:bodyPr/>
        <a:lstStyle/>
        <a:p>
          <a:endParaRPr lang="en-US"/>
        </a:p>
      </dgm:t>
    </dgm:pt>
    <dgm:pt modelId="{ADDF2527-1F77-43CA-B211-D01363A06227}" type="pres">
      <dgm:prSet presAssocID="{5A63D657-2CCE-476E-8829-653C9BEE2E2C}" presName="node" presStyleLbl="node1" presStyleIdx="3" presStyleCnt="7">
        <dgm:presLayoutVars>
          <dgm:bulletEnabled val="1"/>
        </dgm:presLayoutVars>
      </dgm:prSet>
      <dgm:spPr/>
      <dgm:t>
        <a:bodyPr/>
        <a:lstStyle/>
        <a:p>
          <a:endParaRPr lang="en-US"/>
        </a:p>
      </dgm:t>
    </dgm:pt>
    <dgm:pt modelId="{575BE676-4B07-4948-9667-15A8582D8FEA}" type="pres">
      <dgm:prSet presAssocID="{5A63D657-2CCE-476E-8829-653C9BEE2E2C}" presName="spNode" presStyleCnt="0"/>
      <dgm:spPr/>
    </dgm:pt>
    <dgm:pt modelId="{A19C4D98-9FF0-459F-8F93-73DFCD372E78}" type="pres">
      <dgm:prSet presAssocID="{2FE7EBF8-059A-4289-AF6D-91D8ADC46EF4}" presName="sibTrans" presStyleLbl="sibTrans1D1" presStyleIdx="3" presStyleCnt="7"/>
      <dgm:spPr/>
      <dgm:t>
        <a:bodyPr/>
        <a:lstStyle/>
        <a:p>
          <a:endParaRPr lang="en-US"/>
        </a:p>
      </dgm:t>
    </dgm:pt>
    <dgm:pt modelId="{25EE8F39-9119-43A8-8230-E20905F2A2CD}" type="pres">
      <dgm:prSet presAssocID="{03B27EE1-D3AD-4E04-92AA-D3292E0D1614}" presName="node" presStyleLbl="node1" presStyleIdx="4" presStyleCnt="7">
        <dgm:presLayoutVars>
          <dgm:bulletEnabled val="1"/>
        </dgm:presLayoutVars>
      </dgm:prSet>
      <dgm:spPr/>
      <dgm:t>
        <a:bodyPr/>
        <a:lstStyle/>
        <a:p>
          <a:endParaRPr lang="en-US"/>
        </a:p>
      </dgm:t>
    </dgm:pt>
    <dgm:pt modelId="{AC251BF0-7841-42ED-85FB-6ABDA1894A25}" type="pres">
      <dgm:prSet presAssocID="{03B27EE1-D3AD-4E04-92AA-D3292E0D1614}" presName="spNode" presStyleCnt="0"/>
      <dgm:spPr/>
    </dgm:pt>
    <dgm:pt modelId="{2F4C3B49-9870-422F-A6AB-D63C558F450F}" type="pres">
      <dgm:prSet presAssocID="{6F3873FE-7EB2-4D3E-97E4-5D6F22EBE4B2}" presName="sibTrans" presStyleLbl="sibTrans1D1" presStyleIdx="4" presStyleCnt="7"/>
      <dgm:spPr/>
      <dgm:t>
        <a:bodyPr/>
        <a:lstStyle/>
        <a:p>
          <a:endParaRPr lang="en-US"/>
        </a:p>
      </dgm:t>
    </dgm:pt>
    <dgm:pt modelId="{0A103090-DD85-4306-8198-7D926069D90E}" type="pres">
      <dgm:prSet presAssocID="{9F200875-24AD-43C9-91D6-F2E26029EB8B}" presName="node" presStyleLbl="node1" presStyleIdx="5" presStyleCnt="7">
        <dgm:presLayoutVars>
          <dgm:bulletEnabled val="1"/>
        </dgm:presLayoutVars>
      </dgm:prSet>
      <dgm:spPr/>
      <dgm:t>
        <a:bodyPr/>
        <a:lstStyle/>
        <a:p>
          <a:endParaRPr lang="en-US"/>
        </a:p>
      </dgm:t>
    </dgm:pt>
    <dgm:pt modelId="{C9C0B749-1458-4722-A569-37A90BC560ED}" type="pres">
      <dgm:prSet presAssocID="{9F200875-24AD-43C9-91D6-F2E26029EB8B}" presName="spNode" presStyleCnt="0"/>
      <dgm:spPr/>
    </dgm:pt>
    <dgm:pt modelId="{8E1A1752-D654-4FD3-86E8-C4E62EC210A3}" type="pres">
      <dgm:prSet presAssocID="{7A2933EC-514E-486A-A84C-B5C6301D4D2C}" presName="sibTrans" presStyleLbl="sibTrans1D1" presStyleIdx="5" presStyleCnt="7"/>
      <dgm:spPr/>
      <dgm:t>
        <a:bodyPr/>
        <a:lstStyle/>
        <a:p>
          <a:endParaRPr lang="en-US"/>
        </a:p>
      </dgm:t>
    </dgm:pt>
    <dgm:pt modelId="{9C1E576C-AD0C-4AD3-A3A6-B62BE011DC1F}" type="pres">
      <dgm:prSet presAssocID="{A30B0BFA-B417-4543-B758-4DAC049F50FF}" presName="node" presStyleLbl="node1" presStyleIdx="6" presStyleCnt="7">
        <dgm:presLayoutVars>
          <dgm:bulletEnabled val="1"/>
        </dgm:presLayoutVars>
      </dgm:prSet>
      <dgm:spPr/>
      <dgm:t>
        <a:bodyPr/>
        <a:lstStyle/>
        <a:p>
          <a:endParaRPr lang="en-US"/>
        </a:p>
      </dgm:t>
    </dgm:pt>
    <dgm:pt modelId="{619FC115-E482-4F1F-8F6B-3B59590268D6}" type="pres">
      <dgm:prSet presAssocID="{A30B0BFA-B417-4543-B758-4DAC049F50FF}" presName="spNode" presStyleCnt="0"/>
      <dgm:spPr/>
    </dgm:pt>
    <dgm:pt modelId="{AC0F2F08-AC50-4AFF-A916-457B078112C9}" type="pres">
      <dgm:prSet presAssocID="{B9F51549-512E-407A-8B2C-5D07000E35B2}" presName="sibTrans" presStyleLbl="sibTrans1D1" presStyleIdx="6" presStyleCnt="7"/>
      <dgm:spPr/>
      <dgm:t>
        <a:bodyPr/>
        <a:lstStyle/>
        <a:p>
          <a:endParaRPr lang="en-US"/>
        </a:p>
      </dgm:t>
    </dgm:pt>
  </dgm:ptLst>
  <dgm:cxnLst>
    <dgm:cxn modelId="{26E62A9C-637A-4E7A-8EA7-E50749EA494E}" type="presOf" srcId="{2FE7EBF8-059A-4289-AF6D-91D8ADC46EF4}" destId="{A19C4D98-9FF0-459F-8F93-73DFCD372E78}" srcOrd="0" destOrd="0" presId="urn:microsoft.com/office/officeart/2005/8/layout/cycle5"/>
    <dgm:cxn modelId="{CCE5B0FD-A63C-475E-BBC2-9706834360A0}" type="presOf" srcId="{0EBF9A88-026E-49F2-A55C-1F1E72516B16}" destId="{71D341F1-EE80-4A50-98E9-7610CAE7D26A}" srcOrd="0" destOrd="0" presId="urn:microsoft.com/office/officeart/2005/8/layout/cycle5"/>
    <dgm:cxn modelId="{0E1D114C-6AB9-4196-9D10-05B3D0259D20}" srcId="{1138070D-B7AB-46C0-A3EB-5A133AA56A46}" destId="{5A63D657-2CCE-476E-8829-653C9BEE2E2C}" srcOrd="3" destOrd="0" parTransId="{CDF801A0-D2B5-4918-834D-786137857BE0}" sibTransId="{2FE7EBF8-059A-4289-AF6D-91D8ADC46EF4}"/>
    <dgm:cxn modelId="{622FCC94-A7B3-402F-9938-4CAC5E1E08D7}" srcId="{1138070D-B7AB-46C0-A3EB-5A133AA56A46}" destId="{9F200875-24AD-43C9-91D6-F2E26029EB8B}" srcOrd="5" destOrd="0" parTransId="{549AC41E-73B0-4497-A4BE-7C19F63D3269}" sibTransId="{7A2933EC-514E-486A-A84C-B5C6301D4D2C}"/>
    <dgm:cxn modelId="{50CD101C-EFA8-4A21-A8EA-795CF0069B86}" type="presOf" srcId="{4BB4C033-12E5-4509-9EF7-3F37F84C883A}" destId="{B6B7AA89-8A0B-4261-AA23-E90ADFC6CB80}" srcOrd="0" destOrd="0" presId="urn:microsoft.com/office/officeart/2005/8/layout/cycle5"/>
    <dgm:cxn modelId="{79C42E6E-86F5-4574-8166-EC31EEEE9A56}" srcId="{1138070D-B7AB-46C0-A3EB-5A133AA56A46}" destId="{8D7A66A2-54CE-430D-ADEE-E200597819C5}" srcOrd="1" destOrd="0" parTransId="{5A473E54-99B4-4657-90B1-610B81D78545}" sibTransId="{4CFC15B1-486A-476A-815C-5FD232023577}"/>
    <dgm:cxn modelId="{7A067B83-9DD1-47DC-A0E4-5EA82D589CDA}" srcId="{1138070D-B7AB-46C0-A3EB-5A133AA56A46}" destId="{0EBF9A88-026E-49F2-A55C-1F1E72516B16}" srcOrd="0" destOrd="0" parTransId="{5BC62DD3-DB88-493D-936D-07A38CA72E48}" sibTransId="{7A426BC2-2CFF-411C-885F-21B4B6CDA47C}"/>
    <dgm:cxn modelId="{8D35D568-07EB-4C41-9071-BBAC89B07336}" type="presOf" srcId="{6F3873FE-7EB2-4D3E-97E4-5D6F22EBE4B2}" destId="{2F4C3B49-9870-422F-A6AB-D63C558F450F}" srcOrd="0" destOrd="0" presId="urn:microsoft.com/office/officeart/2005/8/layout/cycle5"/>
    <dgm:cxn modelId="{F24C56B4-405A-4350-9BF6-1AE79F73FF95}" type="presOf" srcId="{A30B0BFA-B417-4543-B758-4DAC049F50FF}" destId="{9C1E576C-AD0C-4AD3-A3A6-B62BE011DC1F}" srcOrd="0" destOrd="0" presId="urn:microsoft.com/office/officeart/2005/8/layout/cycle5"/>
    <dgm:cxn modelId="{0FCFE7C7-6B5A-4D42-A50B-E3824A1BFC46}" type="presOf" srcId="{5A63D657-2CCE-476E-8829-653C9BEE2E2C}" destId="{ADDF2527-1F77-43CA-B211-D01363A06227}" srcOrd="0" destOrd="0" presId="urn:microsoft.com/office/officeart/2005/8/layout/cycle5"/>
    <dgm:cxn modelId="{6D7C86E6-8DD3-4A64-AD14-025CC45AB911}" type="presOf" srcId="{8D7A66A2-54CE-430D-ADEE-E200597819C5}" destId="{B89A6983-012E-41BA-B63D-DE5FBA953624}" srcOrd="0" destOrd="0" presId="urn:microsoft.com/office/officeart/2005/8/layout/cycle5"/>
    <dgm:cxn modelId="{AB5B862A-A28B-40AE-953C-58C36DA1DE3E}" type="presOf" srcId="{4CFC15B1-486A-476A-815C-5FD232023577}" destId="{E6D939B7-2171-49FE-895C-FFEF42505681}" srcOrd="0" destOrd="0" presId="urn:microsoft.com/office/officeart/2005/8/layout/cycle5"/>
    <dgm:cxn modelId="{E716A480-03EA-4C65-851C-E2B1752D4C55}" type="presOf" srcId="{03B27EE1-D3AD-4E04-92AA-D3292E0D1614}" destId="{25EE8F39-9119-43A8-8230-E20905F2A2CD}" srcOrd="0" destOrd="0" presId="urn:microsoft.com/office/officeart/2005/8/layout/cycle5"/>
    <dgm:cxn modelId="{FF91D05B-879B-4899-B505-97CEB2FA271C}" srcId="{1138070D-B7AB-46C0-A3EB-5A133AA56A46}" destId="{A30B0BFA-B417-4543-B758-4DAC049F50FF}" srcOrd="6" destOrd="0" parTransId="{6348BAEF-B73D-4EB1-B008-01161DE2118A}" sibTransId="{B9F51549-512E-407A-8B2C-5D07000E35B2}"/>
    <dgm:cxn modelId="{9AC1494A-93DE-41E3-8EE4-4B21D63CD3A5}" type="presOf" srcId="{7A426BC2-2CFF-411C-885F-21B4B6CDA47C}" destId="{D3CB159A-F3DA-434A-B3C5-FC4C1CA804AE}" srcOrd="0" destOrd="0" presId="urn:microsoft.com/office/officeart/2005/8/layout/cycle5"/>
    <dgm:cxn modelId="{1D68C7A2-DB58-4F90-A077-A689B05256A3}" type="presOf" srcId="{9F200875-24AD-43C9-91D6-F2E26029EB8B}" destId="{0A103090-DD85-4306-8198-7D926069D90E}" srcOrd="0" destOrd="0" presId="urn:microsoft.com/office/officeart/2005/8/layout/cycle5"/>
    <dgm:cxn modelId="{BEF3B0A1-E890-4204-A584-05F22FDCD27E}" type="presOf" srcId="{C0BE2F20-7C3E-48FC-81D1-889F8F733967}" destId="{F4CECDD7-E6C4-4396-847C-761C3444DA04}" srcOrd="0" destOrd="0" presId="urn:microsoft.com/office/officeart/2005/8/layout/cycle5"/>
    <dgm:cxn modelId="{9F7F8BAF-C749-466B-BDCE-2C822A796456}" srcId="{1138070D-B7AB-46C0-A3EB-5A133AA56A46}" destId="{03B27EE1-D3AD-4E04-92AA-D3292E0D1614}" srcOrd="4" destOrd="0" parTransId="{AF29E56E-B130-479C-A6FF-0532FFE99410}" sibTransId="{6F3873FE-7EB2-4D3E-97E4-5D6F22EBE4B2}"/>
    <dgm:cxn modelId="{5296CA42-FA58-47A6-8E49-6F88E5D90149}" type="presOf" srcId="{B9F51549-512E-407A-8B2C-5D07000E35B2}" destId="{AC0F2F08-AC50-4AFF-A916-457B078112C9}" srcOrd="0" destOrd="0" presId="urn:microsoft.com/office/officeart/2005/8/layout/cycle5"/>
    <dgm:cxn modelId="{E6D8FE66-4889-4F55-8AD4-0E578A4BA72B}" type="presOf" srcId="{7A2933EC-514E-486A-A84C-B5C6301D4D2C}" destId="{8E1A1752-D654-4FD3-86E8-C4E62EC210A3}" srcOrd="0" destOrd="0" presId="urn:microsoft.com/office/officeart/2005/8/layout/cycle5"/>
    <dgm:cxn modelId="{BF479C5B-156D-48B3-AABE-BE1AE2B2A0B4}" srcId="{1138070D-B7AB-46C0-A3EB-5A133AA56A46}" destId="{C0BE2F20-7C3E-48FC-81D1-889F8F733967}" srcOrd="2" destOrd="0" parTransId="{77DE017A-EEAB-4ABC-B4EC-56D7C73B0DAC}" sibTransId="{4BB4C033-12E5-4509-9EF7-3F37F84C883A}"/>
    <dgm:cxn modelId="{8D195A58-FEB6-4DB5-8981-C0D35721F1F1}" type="presOf" srcId="{1138070D-B7AB-46C0-A3EB-5A133AA56A46}" destId="{DAF21EE5-ED1E-4D25-AB70-3262CEDFBEF1}" srcOrd="0" destOrd="0" presId="urn:microsoft.com/office/officeart/2005/8/layout/cycle5"/>
    <dgm:cxn modelId="{BAD80F0F-22E5-455F-BBFC-B5C1644F178A}" type="presParOf" srcId="{DAF21EE5-ED1E-4D25-AB70-3262CEDFBEF1}" destId="{71D341F1-EE80-4A50-98E9-7610CAE7D26A}" srcOrd="0" destOrd="0" presId="urn:microsoft.com/office/officeart/2005/8/layout/cycle5"/>
    <dgm:cxn modelId="{D47322A5-0CD7-4A9E-AFA5-8CC85C53CCE0}" type="presParOf" srcId="{DAF21EE5-ED1E-4D25-AB70-3262CEDFBEF1}" destId="{0E19A39D-E056-45C2-8B92-9C962EC0DD05}" srcOrd="1" destOrd="0" presId="urn:microsoft.com/office/officeart/2005/8/layout/cycle5"/>
    <dgm:cxn modelId="{DF863654-FBED-426D-B244-56F8F8C202D6}" type="presParOf" srcId="{DAF21EE5-ED1E-4D25-AB70-3262CEDFBEF1}" destId="{D3CB159A-F3DA-434A-B3C5-FC4C1CA804AE}" srcOrd="2" destOrd="0" presId="urn:microsoft.com/office/officeart/2005/8/layout/cycle5"/>
    <dgm:cxn modelId="{B4D15E2F-9EA0-415F-8A17-3BB4294D2C0E}" type="presParOf" srcId="{DAF21EE5-ED1E-4D25-AB70-3262CEDFBEF1}" destId="{B89A6983-012E-41BA-B63D-DE5FBA953624}" srcOrd="3" destOrd="0" presId="urn:microsoft.com/office/officeart/2005/8/layout/cycle5"/>
    <dgm:cxn modelId="{585A30F5-06DD-4224-BD79-29168E2296B8}" type="presParOf" srcId="{DAF21EE5-ED1E-4D25-AB70-3262CEDFBEF1}" destId="{19FC88F0-74EC-43C5-A80A-05DC74570895}" srcOrd="4" destOrd="0" presId="urn:microsoft.com/office/officeart/2005/8/layout/cycle5"/>
    <dgm:cxn modelId="{4C730BC3-78C3-41EF-9E03-897500701A37}" type="presParOf" srcId="{DAF21EE5-ED1E-4D25-AB70-3262CEDFBEF1}" destId="{E6D939B7-2171-49FE-895C-FFEF42505681}" srcOrd="5" destOrd="0" presId="urn:microsoft.com/office/officeart/2005/8/layout/cycle5"/>
    <dgm:cxn modelId="{BABB6626-D255-4515-8C13-B9947BF952AB}" type="presParOf" srcId="{DAF21EE5-ED1E-4D25-AB70-3262CEDFBEF1}" destId="{F4CECDD7-E6C4-4396-847C-761C3444DA04}" srcOrd="6" destOrd="0" presId="urn:microsoft.com/office/officeart/2005/8/layout/cycle5"/>
    <dgm:cxn modelId="{4A30974E-4C2A-4460-85B0-38A57431E099}" type="presParOf" srcId="{DAF21EE5-ED1E-4D25-AB70-3262CEDFBEF1}" destId="{6410DA15-6ADF-4E71-9ABC-0013331B0CD9}" srcOrd="7" destOrd="0" presId="urn:microsoft.com/office/officeart/2005/8/layout/cycle5"/>
    <dgm:cxn modelId="{535B119A-FE76-43A4-A45D-E339765E5CF8}" type="presParOf" srcId="{DAF21EE5-ED1E-4D25-AB70-3262CEDFBEF1}" destId="{B6B7AA89-8A0B-4261-AA23-E90ADFC6CB80}" srcOrd="8" destOrd="0" presId="urn:microsoft.com/office/officeart/2005/8/layout/cycle5"/>
    <dgm:cxn modelId="{40CF7F64-E75D-4AA4-8C1F-C9B997165395}" type="presParOf" srcId="{DAF21EE5-ED1E-4D25-AB70-3262CEDFBEF1}" destId="{ADDF2527-1F77-43CA-B211-D01363A06227}" srcOrd="9" destOrd="0" presId="urn:microsoft.com/office/officeart/2005/8/layout/cycle5"/>
    <dgm:cxn modelId="{6C206F02-F473-47A7-97AB-030FE7A17E0B}" type="presParOf" srcId="{DAF21EE5-ED1E-4D25-AB70-3262CEDFBEF1}" destId="{575BE676-4B07-4948-9667-15A8582D8FEA}" srcOrd="10" destOrd="0" presId="urn:microsoft.com/office/officeart/2005/8/layout/cycle5"/>
    <dgm:cxn modelId="{3851C4CA-B0D9-487C-B441-65FE8617976A}" type="presParOf" srcId="{DAF21EE5-ED1E-4D25-AB70-3262CEDFBEF1}" destId="{A19C4D98-9FF0-459F-8F93-73DFCD372E78}" srcOrd="11" destOrd="0" presId="urn:microsoft.com/office/officeart/2005/8/layout/cycle5"/>
    <dgm:cxn modelId="{57B1DC96-1A18-4C27-815D-6E8E3F1F8CD7}" type="presParOf" srcId="{DAF21EE5-ED1E-4D25-AB70-3262CEDFBEF1}" destId="{25EE8F39-9119-43A8-8230-E20905F2A2CD}" srcOrd="12" destOrd="0" presId="urn:microsoft.com/office/officeart/2005/8/layout/cycle5"/>
    <dgm:cxn modelId="{6534E3E3-8537-40E3-A2EB-4873EE4F8FBD}" type="presParOf" srcId="{DAF21EE5-ED1E-4D25-AB70-3262CEDFBEF1}" destId="{AC251BF0-7841-42ED-85FB-6ABDA1894A25}" srcOrd="13" destOrd="0" presId="urn:microsoft.com/office/officeart/2005/8/layout/cycle5"/>
    <dgm:cxn modelId="{30625ADB-9787-436D-887D-AD37EEF7B028}" type="presParOf" srcId="{DAF21EE5-ED1E-4D25-AB70-3262CEDFBEF1}" destId="{2F4C3B49-9870-422F-A6AB-D63C558F450F}" srcOrd="14" destOrd="0" presId="urn:microsoft.com/office/officeart/2005/8/layout/cycle5"/>
    <dgm:cxn modelId="{43630D11-7F07-4B52-9720-BA5A91694674}" type="presParOf" srcId="{DAF21EE5-ED1E-4D25-AB70-3262CEDFBEF1}" destId="{0A103090-DD85-4306-8198-7D926069D90E}" srcOrd="15" destOrd="0" presId="urn:microsoft.com/office/officeart/2005/8/layout/cycle5"/>
    <dgm:cxn modelId="{46E65BE9-D81E-4C5E-B633-72D39180F2F5}" type="presParOf" srcId="{DAF21EE5-ED1E-4D25-AB70-3262CEDFBEF1}" destId="{C9C0B749-1458-4722-A569-37A90BC560ED}" srcOrd="16" destOrd="0" presId="urn:microsoft.com/office/officeart/2005/8/layout/cycle5"/>
    <dgm:cxn modelId="{D57E4D6C-26A6-4E01-94B3-3CA8B9A0C709}" type="presParOf" srcId="{DAF21EE5-ED1E-4D25-AB70-3262CEDFBEF1}" destId="{8E1A1752-D654-4FD3-86E8-C4E62EC210A3}" srcOrd="17" destOrd="0" presId="urn:microsoft.com/office/officeart/2005/8/layout/cycle5"/>
    <dgm:cxn modelId="{DD966A3D-F896-43DE-89CB-0B33DE3AB891}" type="presParOf" srcId="{DAF21EE5-ED1E-4D25-AB70-3262CEDFBEF1}" destId="{9C1E576C-AD0C-4AD3-A3A6-B62BE011DC1F}" srcOrd="18" destOrd="0" presId="urn:microsoft.com/office/officeart/2005/8/layout/cycle5"/>
    <dgm:cxn modelId="{40F57FBA-6C7A-4733-B512-A9623718B05C}" type="presParOf" srcId="{DAF21EE5-ED1E-4D25-AB70-3262CEDFBEF1}" destId="{619FC115-E482-4F1F-8F6B-3B59590268D6}" srcOrd="19" destOrd="0" presId="urn:microsoft.com/office/officeart/2005/8/layout/cycle5"/>
    <dgm:cxn modelId="{58FFBAD5-F55B-4177-A0E5-5AD9A5FD12D1}" type="presParOf" srcId="{DAF21EE5-ED1E-4D25-AB70-3262CEDFBEF1}" destId="{AC0F2F08-AC50-4AFF-A916-457B078112C9}" srcOrd="20"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138070D-B7AB-46C0-A3EB-5A133AA56A46}" type="doc">
      <dgm:prSet loTypeId="urn:microsoft.com/office/officeart/2005/8/layout/cycle5" loCatId="cycle" qsTypeId="urn:microsoft.com/office/officeart/2005/8/quickstyle/simple3" qsCatId="simple" csTypeId="urn:microsoft.com/office/officeart/2005/8/colors/accent1_2" csCatId="accent1" phldr="1"/>
      <dgm:spPr/>
      <dgm:t>
        <a:bodyPr/>
        <a:lstStyle/>
        <a:p>
          <a:endParaRPr lang="en-US"/>
        </a:p>
      </dgm:t>
    </dgm:pt>
    <dgm:pt modelId="{0EBF9A88-026E-49F2-A55C-1F1E72516B16}">
      <dgm:prSet phldrT="[Text]"/>
      <dgm:spPr/>
      <dgm:t>
        <a:bodyPr/>
        <a:lstStyle/>
        <a:p>
          <a:r>
            <a:rPr lang="en-US" dirty="0" smtClean="0"/>
            <a:t>Need</a:t>
          </a:r>
        </a:p>
        <a:p>
          <a:r>
            <a:rPr lang="en-US" dirty="0" smtClean="0"/>
            <a:t>Requirement</a:t>
          </a:r>
        </a:p>
        <a:p>
          <a:r>
            <a:rPr lang="en-US" dirty="0" smtClean="0"/>
            <a:t>Want</a:t>
          </a:r>
          <a:endParaRPr lang="en-US" dirty="0"/>
        </a:p>
      </dgm:t>
    </dgm:pt>
    <dgm:pt modelId="{5BC62DD3-DB88-493D-936D-07A38CA72E48}" type="parTrans" cxnId="{7A067B83-9DD1-47DC-A0E4-5EA82D589CDA}">
      <dgm:prSet/>
      <dgm:spPr/>
      <dgm:t>
        <a:bodyPr/>
        <a:lstStyle/>
        <a:p>
          <a:endParaRPr lang="en-US"/>
        </a:p>
      </dgm:t>
    </dgm:pt>
    <dgm:pt modelId="{7A426BC2-2CFF-411C-885F-21B4B6CDA47C}" type="sibTrans" cxnId="{7A067B83-9DD1-47DC-A0E4-5EA82D589CDA}">
      <dgm:prSet/>
      <dgm:spPr/>
      <dgm:t>
        <a:bodyPr/>
        <a:lstStyle/>
        <a:p>
          <a:endParaRPr lang="en-US"/>
        </a:p>
      </dgm:t>
    </dgm:pt>
    <dgm:pt modelId="{8D7A66A2-54CE-430D-ADEE-E200597819C5}">
      <dgm:prSet phldrT="[Text]"/>
      <dgm:spPr/>
      <dgm:t>
        <a:bodyPr/>
        <a:lstStyle/>
        <a:p>
          <a:r>
            <a:rPr lang="en-US" dirty="0" smtClean="0"/>
            <a:t>Measure</a:t>
          </a:r>
        </a:p>
        <a:p>
          <a:r>
            <a:rPr lang="en-US" dirty="0" smtClean="0"/>
            <a:t>Collect</a:t>
          </a:r>
          <a:endParaRPr lang="en-US" dirty="0"/>
        </a:p>
      </dgm:t>
    </dgm:pt>
    <dgm:pt modelId="{5A473E54-99B4-4657-90B1-610B81D78545}" type="parTrans" cxnId="{79C42E6E-86F5-4574-8166-EC31EEEE9A56}">
      <dgm:prSet/>
      <dgm:spPr/>
      <dgm:t>
        <a:bodyPr/>
        <a:lstStyle/>
        <a:p>
          <a:endParaRPr lang="en-US"/>
        </a:p>
      </dgm:t>
    </dgm:pt>
    <dgm:pt modelId="{4CFC15B1-486A-476A-815C-5FD232023577}" type="sibTrans" cxnId="{79C42E6E-86F5-4574-8166-EC31EEEE9A56}">
      <dgm:prSet/>
      <dgm:spPr/>
      <dgm:t>
        <a:bodyPr/>
        <a:lstStyle/>
        <a:p>
          <a:endParaRPr lang="en-US"/>
        </a:p>
      </dgm:t>
    </dgm:pt>
    <dgm:pt modelId="{C0BE2F20-7C3E-48FC-81D1-889F8F733967}">
      <dgm:prSet phldrT="[Text]"/>
      <dgm:spPr/>
      <dgm:t>
        <a:bodyPr/>
        <a:lstStyle/>
        <a:p>
          <a:r>
            <a:rPr lang="en-US" dirty="0" smtClean="0"/>
            <a:t>Transmit</a:t>
          </a:r>
          <a:endParaRPr lang="en-US" dirty="0"/>
        </a:p>
      </dgm:t>
    </dgm:pt>
    <dgm:pt modelId="{77DE017A-EEAB-4ABC-B4EC-56D7C73B0DAC}" type="parTrans" cxnId="{BF479C5B-156D-48B3-AABE-BE1AE2B2A0B4}">
      <dgm:prSet/>
      <dgm:spPr/>
      <dgm:t>
        <a:bodyPr/>
        <a:lstStyle/>
        <a:p>
          <a:endParaRPr lang="en-US"/>
        </a:p>
      </dgm:t>
    </dgm:pt>
    <dgm:pt modelId="{4BB4C033-12E5-4509-9EF7-3F37F84C883A}" type="sibTrans" cxnId="{BF479C5B-156D-48B3-AABE-BE1AE2B2A0B4}">
      <dgm:prSet/>
      <dgm:spPr/>
      <dgm:t>
        <a:bodyPr/>
        <a:lstStyle/>
        <a:p>
          <a:endParaRPr lang="en-US"/>
        </a:p>
      </dgm:t>
    </dgm:pt>
    <dgm:pt modelId="{5A63D657-2CCE-476E-8829-653C9BEE2E2C}">
      <dgm:prSet phldrT="[Text]"/>
      <dgm:spPr/>
      <dgm:t>
        <a:bodyPr/>
        <a:lstStyle/>
        <a:p>
          <a:r>
            <a:rPr lang="en-US" dirty="0" smtClean="0"/>
            <a:t>Process</a:t>
          </a:r>
        </a:p>
        <a:p>
          <a:r>
            <a:rPr lang="en-US" dirty="0" smtClean="0"/>
            <a:t>store</a:t>
          </a:r>
          <a:endParaRPr lang="en-US" dirty="0"/>
        </a:p>
      </dgm:t>
    </dgm:pt>
    <dgm:pt modelId="{CDF801A0-D2B5-4918-834D-786137857BE0}" type="parTrans" cxnId="{0E1D114C-6AB9-4196-9D10-05B3D0259D20}">
      <dgm:prSet/>
      <dgm:spPr/>
      <dgm:t>
        <a:bodyPr/>
        <a:lstStyle/>
        <a:p>
          <a:endParaRPr lang="en-US"/>
        </a:p>
      </dgm:t>
    </dgm:pt>
    <dgm:pt modelId="{2FE7EBF8-059A-4289-AF6D-91D8ADC46EF4}" type="sibTrans" cxnId="{0E1D114C-6AB9-4196-9D10-05B3D0259D20}">
      <dgm:prSet/>
      <dgm:spPr/>
      <dgm:t>
        <a:bodyPr/>
        <a:lstStyle/>
        <a:p>
          <a:endParaRPr lang="en-US"/>
        </a:p>
      </dgm:t>
    </dgm:pt>
    <dgm:pt modelId="{03B27EE1-D3AD-4E04-92AA-D3292E0D1614}">
      <dgm:prSet phldrT="[Text]"/>
      <dgm:spPr/>
      <dgm:t>
        <a:bodyPr/>
        <a:lstStyle/>
        <a:p>
          <a:r>
            <a:rPr lang="en-US" dirty="0" smtClean="0"/>
            <a:t>Assimilate</a:t>
          </a:r>
        </a:p>
        <a:p>
          <a:r>
            <a:rPr lang="en-US" dirty="0" smtClean="0"/>
            <a:t>Incorporate</a:t>
          </a:r>
        </a:p>
        <a:p>
          <a:r>
            <a:rPr lang="en-US" dirty="0" smtClean="0"/>
            <a:t>Visualize</a:t>
          </a:r>
          <a:endParaRPr lang="en-US" dirty="0"/>
        </a:p>
      </dgm:t>
    </dgm:pt>
    <dgm:pt modelId="{AF29E56E-B130-479C-A6FF-0532FFE99410}" type="parTrans" cxnId="{9F7F8BAF-C749-466B-BDCE-2C822A796456}">
      <dgm:prSet/>
      <dgm:spPr/>
      <dgm:t>
        <a:bodyPr/>
        <a:lstStyle/>
        <a:p>
          <a:endParaRPr lang="en-US"/>
        </a:p>
      </dgm:t>
    </dgm:pt>
    <dgm:pt modelId="{6F3873FE-7EB2-4D3E-97E4-5D6F22EBE4B2}" type="sibTrans" cxnId="{9F7F8BAF-C749-466B-BDCE-2C822A796456}">
      <dgm:prSet/>
      <dgm:spPr/>
      <dgm:t>
        <a:bodyPr/>
        <a:lstStyle/>
        <a:p>
          <a:endParaRPr lang="en-US"/>
        </a:p>
      </dgm:t>
    </dgm:pt>
    <dgm:pt modelId="{9F200875-24AD-43C9-91D6-F2E26029EB8B}">
      <dgm:prSet phldrT="[Text]"/>
      <dgm:spPr/>
      <dgm:t>
        <a:bodyPr/>
        <a:lstStyle/>
        <a:p>
          <a:r>
            <a:rPr lang="en-US" dirty="0" smtClean="0"/>
            <a:t>Apply</a:t>
          </a:r>
        </a:p>
        <a:p>
          <a:r>
            <a:rPr lang="en-US" dirty="0" smtClean="0"/>
            <a:t>Services</a:t>
          </a:r>
        </a:p>
        <a:p>
          <a:r>
            <a:rPr lang="en-US" dirty="0" smtClean="0"/>
            <a:t>Products</a:t>
          </a:r>
          <a:endParaRPr lang="en-US" dirty="0"/>
        </a:p>
      </dgm:t>
    </dgm:pt>
    <dgm:pt modelId="{549AC41E-73B0-4497-A4BE-7C19F63D3269}" type="parTrans" cxnId="{622FCC94-A7B3-402F-9938-4CAC5E1E08D7}">
      <dgm:prSet/>
      <dgm:spPr/>
      <dgm:t>
        <a:bodyPr/>
        <a:lstStyle/>
        <a:p>
          <a:endParaRPr lang="en-US"/>
        </a:p>
      </dgm:t>
    </dgm:pt>
    <dgm:pt modelId="{7A2933EC-514E-486A-A84C-B5C6301D4D2C}" type="sibTrans" cxnId="{622FCC94-A7B3-402F-9938-4CAC5E1E08D7}">
      <dgm:prSet/>
      <dgm:spPr/>
      <dgm:t>
        <a:bodyPr/>
        <a:lstStyle/>
        <a:p>
          <a:endParaRPr lang="en-US"/>
        </a:p>
      </dgm:t>
    </dgm:pt>
    <dgm:pt modelId="{A30B0BFA-B417-4543-B758-4DAC049F50FF}">
      <dgm:prSet phldrT="[Text]"/>
      <dgm:spPr/>
      <dgm:t>
        <a:bodyPr/>
        <a:lstStyle/>
        <a:p>
          <a:r>
            <a:rPr lang="en-US" dirty="0" smtClean="0"/>
            <a:t>Asses</a:t>
          </a:r>
        </a:p>
        <a:p>
          <a:r>
            <a:rPr lang="en-US" dirty="0" smtClean="0"/>
            <a:t>Value</a:t>
          </a:r>
        </a:p>
        <a:p>
          <a:r>
            <a:rPr lang="en-US" dirty="0" smtClean="0"/>
            <a:t>Verify</a:t>
          </a:r>
          <a:endParaRPr lang="en-US" dirty="0"/>
        </a:p>
      </dgm:t>
    </dgm:pt>
    <dgm:pt modelId="{6348BAEF-B73D-4EB1-B008-01161DE2118A}" type="parTrans" cxnId="{FF91D05B-879B-4899-B505-97CEB2FA271C}">
      <dgm:prSet/>
      <dgm:spPr/>
      <dgm:t>
        <a:bodyPr/>
        <a:lstStyle/>
        <a:p>
          <a:endParaRPr lang="en-US"/>
        </a:p>
      </dgm:t>
    </dgm:pt>
    <dgm:pt modelId="{B9F51549-512E-407A-8B2C-5D07000E35B2}" type="sibTrans" cxnId="{FF91D05B-879B-4899-B505-97CEB2FA271C}">
      <dgm:prSet/>
      <dgm:spPr/>
      <dgm:t>
        <a:bodyPr/>
        <a:lstStyle/>
        <a:p>
          <a:endParaRPr lang="en-US"/>
        </a:p>
      </dgm:t>
    </dgm:pt>
    <dgm:pt modelId="{DAF21EE5-ED1E-4D25-AB70-3262CEDFBEF1}" type="pres">
      <dgm:prSet presAssocID="{1138070D-B7AB-46C0-A3EB-5A133AA56A46}" presName="cycle" presStyleCnt="0">
        <dgm:presLayoutVars>
          <dgm:dir/>
          <dgm:resizeHandles val="exact"/>
        </dgm:presLayoutVars>
      </dgm:prSet>
      <dgm:spPr/>
      <dgm:t>
        <a:bodyPr/>
        <a:lstStyle/>
        <a:p>
          <a:endParaRPr lang="en-US"/>
        </a:p>
      </dgm:t>
    </dgm:pt>
    <dgm:pt modelId="{71D341F1-EE80-4A50-98E9-7610CAE7D26A}" type="pres">
      <dgm:prSet presAssocID="{0EBF9A88-026E-49F2-A55C-1F1E72516B16}" presName="node" presStyleLbl="node1" presStyleIdx="0" presStyleCnt="7">
        <dgm:presLayoutVars>
          <dgm:bulletEnabled val="1"/>
        </dgm:presLayoutVars>
      </dgm:prSet>
      <dgm:spPr/>
      <dgm:t>
        <a:bodyPr/>
        <a:lstStyle/>
        <a:p>
          <a:endParaRPr lang="en-US"/>
        </a:p>
      </dgm:t>
    </dgm:pt>
    <dgm:pt modelId="{0E19A39D-E056-45C2-8B92-9C962EC0DD05}" type="pres">
      <dgm:prSet presAssocID="{0EBF9A88-026E-49F2-A55C-1F1E72516B16}" presName="spNode" presStyleCnt="0"/>
      <dgm:spPr/>
    </dgm:pt>
    <dgm:pt modelId="{D3CB159A-F3DA-434A-B3C5-FC4C1CA804AE}" type="pres">
      <dgm:prSet presAssocID="{7A426BC2-2CFF-411C-885F-21B4B6CDA47C}" presName="sibTrans" presStyleLbl="sibTrans1D1" presStyleIdx="0" presStyleCnt="7"/>
      <dgm:spPr/>
      <dgm:t>
        <a:bodyPr/>
        <a:lstStyle/>
        <a:p>
          <a:endParaRPr lang="en-US"/>
        </a:p>
      </dgm:t>
    </dgm:pt>
    <dgm:pt modelId="{B89A6983-012E-41BA-B63D-DE5FBA953624}" type="pres">
      <dgm:prSet presAssocID="{8D7A66A2-54CE-430D-ADEE-E200597819C5}" presName="node" presStyleLbl="node1" presStyleIdx="1" presStyleCnt="7">
        <dgm:presLayoutVars>
          <dgm:bulletEnabled val="1"/>
        </dgm:presLayoutVars>
      </dgm:prSet>
      <dgm:spPr/>
      <dgm:t>
        <a:bodyPr/>
        <a:lstStyle/>
        <a:p>
          <a:endParaRPr lang="en-US"/>
        </a:p>
      </dgm:t>
    </dgm:pt>
    <dgm:pt modelId="{19FC88F0-74EC-43C5-A80A-05DC74570895}" type="pres">
      <dgm:prSet presAssocID="{8D7A66A2-54CE-430D-ADEE-E200597819C5}" presName="spNode" presStyleCnt="0"/>
      <dgm:spPr/>
    </dgm:pt>
    <dgm:pt modelId="{E6D939B7-2171-49FE-895C-FFEF42505681}" type="pres">
      <dgm:prSet presAssocID="{4CFC15B1-486A-476A-815C-5FD232023577}" presName="sibTrans" presStyleLbl="sibTrans1D1" presStyleIdx="1" presStyleCnt="7"/>
      <dgm:spPr/>
      <dgm:t>
        <a:bodyPr/>
        <a:lstStyle/>
        <a:p>
          <a:endParaRPr lang="en-US"/>
        </a:p>
      </dgm:t>
    </dgm:pt>
    <dgm:pt modelId="{F4CECDD7-E6C4-4396-847C-761C3444DA04}" type="pres">
      <dgm:prSet presAssocID="{C0BE2F20-7C3E-48FC-81D1-889F8F733967}" presName="node" presStyleLbl="node1" presStyleIdx="2" presStyleCnt="7">
        <dgm:presLayoutVars>
          <dgm:bulletEnabled val="1"/>
        </dgm:presLayoutVars>
      </dgm:prSet>
      <dgm:spPr/>
      <dgm:t>
        <a:bodyPr/>
        <a:lstStyle/>
        <a:p>
          <a:endParaRPr lang="en-US"/>
        </a:p>
      </dgm:t>
    </dgm:pt>
    <dgm:pt modelId="{6410DA15-6ADF-4E71-9ABC-0013331B0CD9}" type="pres">
      <dgm:prSet presAssocID="{C0BE2F20-7C3E-48FC-81D1-889F8F733967}" presName="spNode" presStyleCnt="0"/>
      <dgm:spPr/>
    </dgm:pt>
    <dgm:pt modelId="{B6B7AA89-8A0B-4261-AA23-E90ADFC6CB80}" type="pres">
      <dgm:prSet presAssocID="{4BB4C033-12E5-4509-9EF7-3F37F84C883A}" presName="sibTrans" presStyleLbl="sibTrans1D1" presStyleIdx="2" presStyleCnt="7"/>
      <dgm:spPr/>
      <dgm:t>
        <a:bodyPr/>
        <a:lstStyle/>
        <a:p>
          <a:endParaRPr lang="en-US"/>
        </a:p>
      </dgm:t>
    </dgm:pt>
    <dgm:pt modelId="{ADDF2527-1F77-43CA-B211-D01363A06227}" type="pres">
      <dgm:prSet presAssocID="{5A63D657-2CCE-476E-8829-653C9BEE2E2C}" presName="node" presStyleLbl="node1" presStyleIdx="3" presStyleCnt="7">
        <dgm:presLayoutVars>
          <dgm:bulletEnabled val="1"/>
        </dgm:presLayoutVars>
      </dgm:prSet>
      <dgm:spPr/>
      <dgm:t>
        <a:bodyPr/>
        <a:lstStyle/>
        <a:p>
          <a:endParaRPr lang="en-US"/>
        </a:p>
      </dgm:t>
    </dgm:pt>
    <dgm:pt modelId="{575BE676-4B07-4948-9667-15A8582D8FEA}" type="pres">
      <dgm:prSet presAssocID="{5A63D657-2CCE-476E-8829-653C9BEE2E2C}" presName="spNode" presStyleCnt="0"/>
      <dgm:spPr/>
    </dgm:pt>
    <dgm:pt modelId="{A19C4D98-9FF0-459F-8F93-73DFCD372E78}" type="pres">
      <dgm:prSet presAssocID="{2FE7EBF8-059A-4289-AF6D-91D8ADC46EF4}" presName="sibTrans" presStyleLbl="sibTrans1D1" presStyleIdx="3" presStyleCnt="7"/>
      <dgm:spPr/>
      <dgm:t>
        <a:bodyPr/>
        <a:lstStyle/>
        <a:p>
          <a:endParaRPr lang="en-US"/>
        </a:p>
      </dgm:t>
    </dgm:pt>
    <dgm:pt modelId="{25EE8F39-9119-43A8-8230-E20905F2A2CD}" type="pres">
      <dgm:prSet presAssocID="{03B27EE1-D3AD-4E04-92AA-D3292E0D1614}" presName="node" presStyleLbl="node1" presStyleIdx="4" presStyleCnt="7">
        <dgm:presLayoutVars>
          <dgm:bulletEnabled val="1"/>
        </dgm:presLayoutVars>
      </dgm:prSet>
      <dgm:spPr/>
      <dgm:t>
        <a:bodyPr/>
        <a:lstStyle/>
        <a:p>
          <a:endParaRPr lang="en-US"/>
        </a:p>
      </dgm:t>
    </dgm:pt>
    <dgm:pt modelId="{AC251BF0-7841-42ED-85FB-6ABDA1894A25}" type="pres">
      <dgm:prSet presAssocID="{03B27EE1-D3AD-4E04-92AA-D3292E0D1614}" presName="spNode" presStyleCnt="0"/>
      <dgm:spPr/>
    </dgm:pt>
    <dgm:pt modelId="{2F4C3B49-9870-422F-A6AB-D63C558F450F}" type="pres">
      <dgm:prSet presAssocID="{6F3873FE-7EB2-4D3E-97E4-5D6F22EBE4B2}" presName="sibTrans" presStyleLbl="sibTrans1D1" presStyleIdx="4" presStyleCnt="7"/>
      <dgm:spPr/>
      <dgm:t>
        <a:bodyPr/>
        <a:lstStyle/>
        <a:p>
          <a:endParaRPr lang="en-US"/>
        </a:p>
      </dgm:t>
    </dgm:pt>
    <dgm:pt modelId="{0A103090-DD85-4306-8198-7D926069D90E}" type="pres">
      <dgm:prSet presAssocID="{9F200875-24AD-43C9-91D6-F2E26029EB8B}" presName="node" presStyleLbl="node1" presStyleIdx="5" presStyleCnt="7">
        <dgm:presLayoutVars>
          <dgm:bulletEnabled val="1"/>
        </dgm:presLayoutVars>
      </dgm:prSet>
      <dgm:spPr/>
      <dgm:t>
        <a:bodyPr/>
        <a:lstStyle/>
        <a:p>
          <a:endParaRPr lang="en-US"/>
        </a:p>
      </dgm:t>
    </dgm:pt>
    <dgm:pt modelId="{C9C0B749-1458-4722-A569-37A90BC560ED}" type="pres">
      <dgm:prSet presAssocID="{9F200875-24AD-43C9-91D6-F2E26029EB8B}" presName="spNode" presStyleCnt="0"/>
      <dgm:spPr/>
    </dgm:pt>
    <dgm:pt modelId="{8E1A1752-D654-4FD3-86E8-C4E62EC210A3}" type="pres">
      <dgm:prSet presAssocID="{7A2933EC-514E-486A-A84C-B5C6301D4D2C}" presName="sibTrans" presStyleLbl="sibTrans1D1" presStyleIdx="5" presStyleCnt="7"/>
      <dgm:spPr/>
      <dgm:t>
        <a:bodyPr/>
        <a:lstStyle/>
        <a:p>
          <a:endParaRPr lang="en-US"/>
        </a:p>
      </dgm:t>
    </dgm:pt>
    <dgm:pt modelId="{9C1E576C-AD0C-4AD3-A3A6-B62BE011DC1F}" type="pres">
      <dgm:prSet presAssocID="{A30B0BFA-B417-4543-B758-4DAC049F50FF}" presName="node" presStyleLbl="node1" presStyleIdx="6" presStyleCnt="7">
        <dgm:presLayoutVars>
          <dgm:bulletEnabled val="1"/>
        </dgm:presLayoutVars>
      </dgm:prSet>
      <dgm:spPr/>
      <dgm:t>
        <a:bodyPr/>
        <a:lstStyle/>
        <a:p>
          <a:endParaRPr lang="en-US"/>
        </a:p>
      </dgm:t>
    </dgm:pt>
    <dgm:pt modelId="{619FC115-E482-4F1F-8F6B-3B59590268D6}" type="pres">
      <dgm:prSet presAssocID="{A30B0BFA-B417-4543-B758-4DAC049F50FF}" presName="spNode" presStyleCnt="0"/>
      <dgm:spPr/>
    </dgm:pt>
    <dgm:pt modelId="{AC0F2F08-AC50-4AFF-A916-457B078112C9}" type="pres">
      <dgm:prSet presAssocID="{B9F51549-512E-407A-8B2C-5D07000E35B2}" presName="sibTrans" presStyleLbl="sibTrans1D1" presStyleIdx="6" presStyleCnt="7"/>
      <dgm:spPr/>
      <dgm:t>
        <a:bodyPr/>
        <a:lstStyle/>
        <a:p>
          <a:endParaRPr lang="en-US"/>
        </a:p>
      </dgm:t>
    </dgm:pt>
  </dgm:ptLst>
  <dgm:cxnLst>
    <dgm:cxn modelId="{C2C4DE08-5E60-43FF-B6F9-342F0E925CC7}" type="presOf" srcId="{03B27EE1-D3AD-4E04-92AA-D3292E0D1614}" destId="{25EE8F39-9119-43A8-8230-E20905F2A2CD}" srcOrd="0" destOrd="0" presId="urn:microsoft.com/office/officeart/2005/8/layout/cycle5"/>
    <dgm:cxn modelId="{0E1D114C-6AB9-4196-9D10-05B3D0259D20}" srcId="{1138070D-B7AB-46C0-A3EB-5A133AA56A46}" destId="{5A63D657-2CCE-476E-8829-653C9BEE2E2C}" srcOrd="3" destOrd="0" parTransId="{CDF801A0-D2B5-4918-834D-786137857BE0}" sibTransId="{2FE7EBF8-059A-4289-AF6D-91D8ADC46EF4}"/>
    <dgm:cxn modelId="{622FCC94-A7B3-402F-9938-4CAC5E1E08D7}" srcId="{1138070D-B7AB-46C0-A3EB-5A133AA56A46}" destId="{9F200875-24AD-43C9-91D6-F2E26029EB8B}" srcOrd="5" destOrd="0" parTransId="{549AC41E-73B0-4497-A4BE-7C19F63D3269}" sibTransId="{7A2933EC-514E-486A-A84C-B5C6301D4D2C}"/>
    <dgm:cxn modelId="{79C42E6E-86F5-4574-8166-EC31EEEE9A56}" srcId="{1138070D-B7AB-46C0-A3EB-5A133AA56A46}" destId="{8D7A66A2-54CE-430D-ADEE-E200597819C5}" srcOrd="1" destOrd="0" parTransId="{5A473E54-99B4-4657-90B1-610B81D78545}" sibTransId="{4CFC15B1-486A-476A-815C-5FD232023577}"/>
    <dgm:cxn modelId="{5C119647-4CDF-41A3-B2AB-315499D3D34F}" type="presOf" srcId="{C0BE2F20-7C3E-48FC-81D1-889F8F733967}" destId="{F4CECDD7-E6C4-4396-847C-761C3444DA04}" srcOrd="0" destOrd="0" presId="urn:microsoft.com/office/officeart/2005/8/layout/cycle5"/>
    <dgm:cxn modelId="{7A067B83-9DD1-47DC-A0E4-5EA82D589CDA}" srcId="{1138070D-B7AB-46C0-A3EB-5A133AA56A46}" destId="{0EBF9A88-026E-49F2-A55C-1F1E72516B16}" srcOrd="0" destOrd="0" parTransId="{5BC62DD3-DB88-493D-936D-07A38CA72E48}" sibTransId="{7A426BC2-2CFF-411C-885F-21B4B6CDA47C}"/>
    <dgm:cxn modelId="{74EBC7E2-3B33-4F13-AC31-52C8859A424F}" type="presOf" srcId="{6F3873FE-7EB2-4D3E-97E4-5D6F22EBE4B2}" destId="{2F4C3B49-9870-422F-A6AB-D63C558F450F}" srcOrd="0" destOrd="0" presId="urn:microsoft.com/office/officeart/2005/8/layout/cycle5"/>
    <dgm:cxn modelId="{6FAB3AF8-2B25-4FD8-91A9-1BBD8FD82D0B}" type="presOf" srcId="{0EBF9A88-026E-49F2-A55C-1F1E72516B16}" destId="{71D341F1-EE80-4A50-98E9-7610CAE7D26A}" srcOrd="0" destOrd="0" presId="urn:microsoft.com/office/officeart/2005/8/layout/cycle5"/>
    <dgm:cxn modelId="{91F06E5E-51D1-4DED-B45E-883441097AD7}" type="presOf" srcId="{5A63D657-2CCE-476E-8829-653C9BEE2E2C}" destId="{ADDF2527-1F77-43CA-B211-D01363A06227}" srcOrd="0" destOrd="0" presId="urn:microsoft.com/office/officeart/2005/8/layout/cycle5"/>
    <dgm:cxn modelId="{D502A33E-0691-4311-98F0-03252AADB142}" type="presOf" srcId="{A30B0BFA-B417-4543-B758-4DAC049F50FF}" destId="{9C1E576C-AD0C-4AD3-A3A6-B62BE011DC1F}" srcOrd="0" destOrd="0" presId="urn:microsoft.com/office/officeart/2005/8/layout/cycle5"/>
    <dgm:cxn modelId="{FF91D05B-879B-4899-B505-97CEB2FA271C}" srcId="{1138070D-B7AB-46C0-A3EB-5A133AA56A46}" destId="{A30B0BFA-B417-4543-B758-4DAC049F50FF}" srcOrd="6" destOrd="0" parTransId="{6348BAEF-B73D-4EB1-B008-01161DE2118A}" sibTransId="{B9F51549-512E-407A-8B2C-5D07000E35B2}"/>
    <dgm:cxn modelId="{838FD91D-8700-4311-924F-202C2BA4958B}" type="presOf" srcId="{8D7A66A2-54CE-430D-ADEE-E200597819C5}" destId="{B89A6983-012E-41BA-B63D-DE5FBA953624}" srcOrd="0" destOrd="0" presId="urn:microsoft.com/office/officeart/2005/8/layout/cycle5"/>
    <dgm:cxn modelId="{5C0B5BD1-7015-4314-8B5C-750FFFF4D6DF}" type="presOf" srcId="{2FE7EBF8-059A-4289-AF6D-91D8ADC46EF4}" destId="{A19C4D98-9FF0-459F-8F93-73DFCD372E78}" srcOrd="0" destOrd="0" presId="urn:microsoft.com/office/officeart/2005/8/layout/cycle5"/>
    <dgm:cxn modelId="{4BFDB339-8C24-4716-97B9-D3F5B0CC60C4}" type="presOf" srcId="{7A426BC2-2CFF-411C-885F-21B4B6CDA47C}" destId="{D3CB159A-F3DA-434A-B3C5-FC4C1CA804AE}" srcOrd="0" destOrd="0" presId="urn:microsoft.com/office/officeart/2005/8/layout/cycle5"/>
    <dgm:cxn modelId="{E05864A2-040B-4807-AA6E-5C833F98837E}" type="presOf" srcId="{1138070D-B7AB-46C0-A3EB-5A133AA56A46}" destId="{DAF21EE5-ED1E-4D25-AB70-3262CEDFBEF1}" srcOrd="0" destOrd="0" presId="urn:microsoft.com/office/officeart/2005/8/layout/cycle5"/>
    <dgm:cxn modelId="{FA3E683B-5C6A-4B4D-95FA-26EA073310DE}" type="presOf" srcId="{9F200875-24AD-43C9-91D6-F2E26029EB8B}" destId="{0A103090-DD85-4306-8198-7D926069D90E}" srcOrd="0" destOrd="0" presId="urn:microsoft.com/office/officeart/2005/8/layout/cycle5"/>
    <dgm:cxn modelId="{9F7F8BAF-C749-466B-BDCE-2C822A796456}" srcId="{1138070D-B7AB-46C0-A3EB-5A133AA56A46}" destId="{03B27EE1-D3AD-4E04-92AA-D3292E0D1614}" srcOrd="4" destOrd="0" parTransId="{AF29E56E-B130-479C-A6FF-0532FFE99410}" sibTransId="{6F3873FE-7EB2-4D3E-97E4-5D6F22EBE4B2}"/>
    <dgm:cxn modelId="{051F9070-D73F-45A7-B68D-89FAC901C18D}" type="presOf" srcId="{B9F51549-512E-407A-8B2C-5D07000E35B2}" destId="{AC0F2F08-AC50-4AFF-A916-457B078112C9}" srcOrd="0" destOrd="0" presId="urn:microsoft.com/office/officeart/2005/8/layout/cycle5"/>
    <dgm:cxn modelId="{6E9DF586-1F7C-4C7B-8AF1-A71892231F23}" type="presOf" srcId="{4BB4C033-12E5-4509-9EF7-3F37F84C883A}" destId="{B6B7AA89-8A0B-4261-AA23-E90ADFC6CB80}" srcOrd="0" destOrd="0" presId="urn:microsoft.com/office/officeart/2005/8/layout/cycle5"/>
    <dgm:cxn modelId="{FB7C5B62-B152-49C5-8A4A-B86699EC43E9}" type="presOf" srcId="{4CFC15B1-486A-476A-815C-5FD232023577}" destId="{E6D939B7-2171-49FE-895C-FFEF42505681}" srcOrd="0" destOrd="0" presId="urn:microsoft.com/office/officeart/2005/8/layout/cycle5"/>
    <dgm:cxn modelId="{BF479C5B-156D-48B3-AABE-BE1AE2B2A0B4}" srcId="{1138070D-B7AB-46C0-A3EB-5A133AA56A46}" destId="{C0BE2F20-7C3E-48FC-81D1-889F8F733967}" srcOrd="2" destOrd="0" parTransId="{77DE017A-EEAB-4ABC-B4EC-56D7C73B0DAC}" sibTransId="{4BB4C033-12E5-4509-9EF7-3F37F84C883A}"/>
    <dgm:cxn modelId="{7F2981CC-39C7-4C2A-8DC8-B29D5DC5FAAE}" type="presOf" srcId="{7A2933EC-514E-486A-A84C-B5C6301D4D2C}" destId="{8E1A1752-D654-4FD3-86E8-C4E62EC210A3}" srcOrd="0" destOrd="0" presId="urn:microsoft.com/office/officeart/2005/8/layout/cycle5"/>
    <dgm:cxn modelId="{E4A094CE-B8E4-4E2E-BB63-4389706D97C5}" type="presParOf" srcId="{DAF21EE5-ED1E-4D25-AB70-3262CEDFBEF1}" destId="{71D341F1-EE80-4A50-98E9-7610CAE7D26A}" srcOrd="0" destOrd="0" presId="urn:microsoft.com/office/officeart/2005/8/layout/cycle5"/>
    <dgm:cxn modelId="{E5BDBAB1-C7FE-4A2D-AD1A-2D1871CA18A1}" type="presParOf" srcId="{DAF21EE5-ED1E-4D25-AB70-3262CEDFBEF1}" destId="{0E19A39D-E056-45C2-8B92-9C962EC0DD05}" srcOrd="1" destOrd="0" presId="urn:microsoft.com/office/officeart/2005/8/layout/cycle5"/>
    <dgm:cxn modelId="{69ADCCC1-BEF2-48F5-BC1E-5BC693E980A5}" type="presParOf" srcId="{DAF21EE5-ED1E-4D25-AB70-3262CEDFBEF1}" destId="{D3CB159A-F3DA-434A-B3C5-FC4C1CA804AE}" srcOrd="2" destOrd="0" presId="urn:microsoft.com/office/officeart/2005/8/layout/cycle5"/>
    <dgm:cxn modelId="{DB3F6E35-FA4C-437B-A96C-68744309BDE3}" type="presParOf" srcId="{DAF21EE5-ED1E-4D25-AB70-3262CEDFBEF1}" destId="{B89A6983-012E-41BA-B63D-DE5FBA953624}" srcOrd="3" destOrd="0" presId="urn:microsoft.com/office/officeart/2005/8/layout/cycle5"/>
    <dgm:cxn modelId="{970772F1-A99C-4019-8CAD-D44213750638}" type="presParOf" srcId="{DAF21EE5-ED1E-4D25-AB70-3262CEDFBEF1}" destId="{19FC88F0-74EC-43C5-A80A-05DC74570895}" srcOrd="4" destOrd="0" presId="urn:microsoft.com/office/officeart/2005/8/layout/cycle5"/>
    <dgm:cxn modelId="{73770A49-442C-43C1-8A69-A390A83F98F1}" type="presParOf" srcId="{DAF21EE5-ED1E-4D25-AB70-3262CEDFBEF1}" destId="{E6D939B7-2171-49FE-895C-FFEF42505681}" srcOrd="5" destOrd="0" presId="urn:microsoft.com/office/officeart/2005/8/layout/cycle5"/>
    <dgm:cxn modelId="{6315AF49-A177-42F0-8EE8-9EFC865ED203}" type="presParOf" srcId="{DAF21EE5-ED1E-4D25-AB70-3262CEDFBEF1}" destId="{F4CECDD7-E6C4-4396-847C-761C3444DA04}" srcOrd="6" destOrd="0" presId="urn:microsoft.com/office/officeart/2005/8/layout/cycle5"/>
    <dgm:cxn modelId="{C9D7B479-ACC5-4DA4-87C9-0ED900F49F7A}" type="presParOf" srcId="{DAF21EE5-ED1E-4D25-AB70-3262CEDFBEF1}" destId="{6410DA15-6ADF-4E71-9ABC-0013331B0CD9}" srcOrd="7" destOrd="0" presId="urn:microsoft.com/office/officeart/2005/8/layout/cycle5"/>
    <dgm:cxn modelId="{652F35EA-7E58-49DB-AA9C-2840CCFD7212}" type="presParOf" srcId="{DAF21EE5-ED1E-4D25-AB70-3262CEDFBEF1}" destId="{B6B7AA89-8A0B-4261-AA23-E90ADFC6CB80}" srcOrd="8" destOrd="0" presId="urn:microsoft.com/office/officeart/2005/8/layout/cycle5"/>
    <dgm:cxn modelId="{0DAD04E5-8DBE-4D98-A4DD-EACEDE9DA68E}" type="presParOf" srcId="{DAF21EE5-ED1E-4D25-AB70-3262CEDFBEF1}" destId="{ADDF2527-1F77-43CA-B211-D01363A06227}" srcOrd="9" destOrd="0" presId="urn:microsoft.com/office/officeart/2005/8/layout/cycle5"/>
    <dgm:cxn modelId="{86A0F5E1-49B3-4986-A9D9-C333D9948C66}" type="presParOf" srcId="{DAF21EE5-ED1E-4D25-AB70-3262CEDFBEF1}" destId="{575BE676-4B07-4948-9667-15A8582D8FEA}" srcOrd="10" destOrd="0" presId="urn:microsoft.com/office/officeart/2005/8/layout/cycle5"/>
    <dgm:cxn modelId="{B150895D-C53B-4CBC-90A2-A43C954E79FC}" type="presParOf" srcId="{DAF21EE5-ED1E-4D25-AB70-3262CEDFBEF1}" destId="{A19C4D98-9FF0-459F-8F93-73DFCD372E78}" srcOrd="11" destOrd="0" presId="urn:microsoft.com/office/officeart/2005/8/layout/cycle5"/>
    <dgm:cxn modelId="{068DD85A-E67F-4841-B40F-E23FA086EF39}" type="presParOf" srcId="{DAF21EE5-ED1E-4D25-AB70-3262CEDFBEF1}" destId="{25EE8F39-9119-43A8-8230-E20905F2A2CD}" srcOrd="12" destOrd="0" presId="urn:microsoft.com/office/officeart/2005/8/layout/cycle5"/>
    <dgm:cxn modelId="{4D2D946A-7621-4975-8922-8875BF4998DB}" type="presParOf" srcId="{DAF21EE5-ED1E-4D25-AB70-3262CEDFBEF1}" destId="{AC251BF0-7841-42ED-85FB-6ABDA1894A25}" srcOrd="13" destOrd="0" presId="urn:microsoft.com/office/officeart/2005/8/layout/cycle5"/>
    <dgm:cxn modelId="{4C4456D0-0949-4898-BEEC-3C495300F8F2}" type="presParOf" srcId="{DAF21EE5-ED1E-4D25-AB70-3262CEDFBEF1}" destId="{2F4C3B49-9870-422F-A6AB-D63C558F450F}" srcOrd="14" destOrd="0" presId="urn:microsoft.com/office/officeart/2005/8/layout/cycle5"/>
    <dgm:cxn modelId="{E62084D4-B8C7-477A-9C2A-ADA9D7213A0A}" type="presParOf" srcId="{DAF21EE5-ED1E-4D25-AB70-3262CEDFBEF1}" destId="{0A103090-DD85-4306-8198-7D926069D90E}" srcOrd="15" destOrd="0" presId="urn:microsoft.com/office/officeart/2005/8/layout/cycle5"/>
    <dgm:cxn modelId="{AEB7A5B9-B7D5-4468-BEC5-2DEAF2EC8220}" type="presParOf" srcId="{DAF21EE5-ED1E-4D25-AB70-3262CEDFBEF1}" destId="{C9C0B749-1458-4722-A569-37A90BC560ED}" srcOrd="16" destOrd="0" presId="urn:microsoft.com/office/officeart/2005/8/layout/cycle5"/>
    <dgm:cxn modelId="{4CBC7370-E3DF-47FF-86D2-0F79CEBD582E}" type="presParOf" srcId="{DAF21EE5-ED1E-4D25-AB70-3262CEDFBEF1}" destId="{8E1A1752-D654-4FD3-86E8-C4E62EC210A3}" srcOrd="17" destOrd="0" presId="urn:microsoft.com/office/officeart/2005/8/layout/cycle5"/>
    <dgm:cxn modelId="{B8FD7F2E-6B79-4B54-BC8C-A9A3033089B1}" type="presParOf" srcId="{DAF21EE5-ED1E-4D25-AB70-3262CEDFBEF1}" destId="{9C1E576C-AD0C-4AD3-A3A6-B62BE011DC1F}" srcOrd="18" destOrd="0" presId="urn:microsoft.com/office/officeart/2005/8/layout/cycle5"/>
    <dgm:cxn modelId="{8E6D8279-2F7F-44EC-9D95-E2E0B4C132EE}" type="presParOf" srcId="{DAF21EE5-ED1E-4D25-AB70-3262CEDFBEF1}" destId="{619FC115-E482-4F1F-8F6B-3B59590268D6}" srcOrd="19" destOrd="0" presId="urn:microsoft.com/office/officeart/2005/8/layout/cycle5"/>
    <dgm:cxn modelId="{E5EAC963-09DD-4005-862D-981BD305E95E}" type="presParOf" srcId="{DAF21EE5-ED1E-4D25-AB70-3262CEDFBEF1}" destId="{AC0F2F08-AC50-4AFF-A916-457B078112C9}" srcOrd="20"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38070D-B7AB-46C0-A3EB-5A133AA56A46}" type="doc">
      <dgm:prSet loTypeId="urn:microsoft.com/office/officeart/2005/8/layout/cycle5" loCatId="cycle" qsTypeId="urn:microsoft.com/office/officeart/2005/8/quickstyle/simple3" qsCatId="simple" csTypeId="urn:microsoft.com/office/officeart/2005/8/colors/accent1_2" csCatId="accent1" phldr="1"/>
      <dgm:spPr/>
      <dgm:t>
        <a:bodyPr/>
        <a:lstStyle/>
        <a:p>
          <a:endParaRPr lang="en-US"/>
        </a:p>
      </dgm:t>
    </dgm:pt>
    <dgm:pt modelId="{0EBF9A88-026E-49F2-A55C-1F1E72516B16}">
      <dgm:prSet phldrT="[Text]"/>
      <dgm:spPr/>
      <dgm:t>
        <a:bodyPr/>
        <a:lstStyle/>
        <a:p>
          <a:r>
            <a:rPr lang="en-US" dirty="0" smtClean="0"/>
            <a:t>Need</a:t>
          </a:r>
        </a:p>
        <a:p>
          <a:r>
            <a:rPr lang="en-US" dirty="0" smtClean="0"/>
            <a:t>Requirement</a:t>
          </a:r>
        </a:p>
        <a:p>
          <a:r>
            <a:rPr lang="en-US" dirty="0" smtClean="0"/>
            <a:t>Want</a:t>
          </a:r>
          <a:endParaRPr lang="en-US" dirty="0"/>
        </a:p>
      </dgm:t>
    </dgm:pt>
    <dgm:pt modelId="{5BC62DD3-DB88-493D-936D-07A38CA72E48}" type="parTrans" cxnId="{7A067B83-9DD1-47DC-A0E4-5EA82D589CDA}">
      <dgm:prSet/>
      <dgm:spPr/>
      <dgm:t>
        <a:bodyPr/>
        <a:lstStyle/>
        <a:p>
          <a:endParaRPr lang="en-US"/>
        </a:p>
      </dgm:t>
    </dgm:pt>
    <dgm:pt modelId="{7A426BC2-2CFF-411C-885F-21B4B6CDA47C}" type="sibTrans" cxnId="{7A067B83-9DD1-47DC-A0E4-5EA82D589CDA}">
      <dgm:prSet/>
      <dgm:spPr/>
      <dgm:t>
        <a:bodyPr/>
        <a:lstStyle/>
        <a:p>
          <a:endParaRPr lang="en-US"/>
        </a:p>
      </dgm:t>
    </dgm:pt>
    <dgm:pt modelId="{8D7A66A2-54CE-430D-ADEE-E200597819C5}">
      <dgm:prSet phldrT="[Text]"/>
      <dgm:spPr/>
      <dgm:t>
        <a:bodyPr/>
        <a:lstStyle/>
        <a:p>
          <a:r>
            <a:rPr lang="en-US" dirty="0" smtClean="0"/>
            <a:t>Measure</a:t>
          </a:r>
        </a:p>
        <a:p>
          <a:r>
            <a:rPr lang="en-US" dirty="0" smtClean="0"/>
            <a:t>Collect</a:t>
          </a:r>
          <a:endParaRPr lang="en-US" dirty="0"/>
        </a:p>
      </dgm:t>
    </dgm:pt>
    <dgm:pt modelId="{5A473E54-99B4-4657-90B1-610B81D78545}" type="parTrans" cxnId="{79C42E6E-86F5-4574-8166-EC31EEEE9A56}">
      <dgm:prSet/>
      <dgm:spPr/>
      <dgm:t>
        <a:bodyPr/>
        <a:lstStyle/>
        <a:p>
          <a:endParaRPr lang="en-US"/>
        </a:p>
      </dgm:t>
    </dgm:pt>
    <dgm:pt modelId="{4CFC15B1-486A-476A-815C-5FD232023577}" type="sibTrans" cxnId="{79C42E6E-86F5-4574-8166-EC31EEEE9A56}">
      <dgm:prSet/>
      <dgm:spPr/>
      <dgm:t>
        <a:bodyPr/>
        <a:lstStyle/>
        <a:p>
          <a:endParaRPr lang="en-US"/>
        </a:p>
      </dgm:t>
    </dgm:pt>
    <dgm:pt modelId="{C0BE2F20-7C3E-48FC-81D1-889F8F733967}">
      <dgm:prSet phldrT="[Text]"/>
      <dgm:spPr/>
      <dgm:t>
        <a:bodyPr/>
        <a:lstStyle/>
        <a:p>
          <a:r>
            <a:rPr lang="en-US" dirty="0" smtClean="0"/>
            <a:t>Transmit</a:t>
          </a:r>
          <a:endParaRPr lang="en-US" dirty="0"/>
        </a:p>
      </dgm:t>
    </dgm:pt>
    <dgm:pt modelId="{77DE017A-EEAB-4ABC-B4EC-56D7C73B0DAC}" type="parTrans" cxnId="{BF479C5B-156D-48B3-AABE-BE1AE2B2A0B4}">
      <dgm:prSet/>
      <dgm:spPr/>
      <dgm:t>
        <a:bodyPr/>
        <a:lstStyle/>
        <a:p>
          <a:endParaRPr lang="en-US"/>
        </a:p>
      </dgm:t>
    </dgm:pt>
    <dgm:pt modelId="{4BB4C033-12E5-4509-9EF7-3F37F84C883A}" type="sibTrans" cxnId="{BF479C5B-156D-48B3-AABE-BE1AE2B2A0B4}">
      <dgm:prSet/>
      <dgm:spPr/>
      <dgm:t>
        <a:bodyPr/>
        <a:lstStyle/>
        <a:p>
          <a:endParaRPr lang="en-US"/>
        </a:p>
      </dgm:t>
    </dgm:pt>
    <dgm:pt modelId="{5A63D657-2CCE-476E-8829-653C9BEE2E2C}">
      <dgm:prSet phldrT="[Text]"/>
      <dgm:spPr/>
      <dgm:t>
        <a:bodyPr/>
        <a:lstStyle/>
        <a:p>
          <a:r>
            <a:rPr lang="en-US" dirty="0" smtClean="0"/>
            <a:t>Process</a:t>
          </a:r>
        </a:p>
        <a:p>
          <a:r>
            <a:rPr lang="en-US" dirty="0" smtClean="0"/>
            <a:t>store</a:t>
          </a:r>
          <a:endParaRPr lang="en-US" dirty="0"/>
        </a:p>
      </dgm:t>
    </dgm:pt>
    <dgm:pt modelId="{CDF801A0-D2B5-4918-834D-786137857BE0}" type="parTrans" cxnId="{0E1D114C-6AB9-4196-9D10-05B3D0259D20}">
      <dgm:prSet/>
      <dgm:spPr/>
      <dgm:t>
        <a:bodyPr/>
        <a:lstStyle/>
        <a:p>
          <a:endParaRPr lang="en-US"/>
        </a:p>
      </dgm:t>
    </dgm:pt>
    <dgm:pt modelId="{2FE7EBF8-059A-4289-AF6D-91D8ADC46EF4}" type="sibTrans" cxnId="{0E1D114C-6AB9-4196-9D10-05B3D0259D20}">
      <dgm:prSet/>
      <dgm:spPr/>
      <dgm:t>
        <a:bodyPr/>
        <a:lstStyle/>
        <a:p>
          <a:endParaRPr lang="en-US"/>
        </a:p>
      </dgm:t>
    </dgm:pt>
    <dgm:pt modelId="{03B27EE1-D3AD-4E04-92AA-D3292E0D1614}">
      <dgm:prSet phldrT="[Text]"/>
      <dgm:spPr/>
      <dgm:t>
        <a:bodyPr/>
        <a:lstStyle/>
        <a:p>
          <a:r>
            <a:rPr lang="en-US" dirty="0" smtClean="0"/>
            <a:t>Assimilate</a:t>
          </a:r>
        </a:p>
        <a:p>
          <a:r>
            <a:rPr lang="en-US" dirty="0" smtClean="0"/>
            <a:t>Incorporate</a:t>
          </a:r>
        </a:p>
        <a:p>
          <a:r>
            <a:rPr lang="en-US" dirty="0" smtClean="0"/>
            <a:t>Visualize</a:t>
          </a:r>
          <a:endParaRPr lang="en-US" dirty="0"/>
        </a:p>
      </dgm:t>
    </dgm:pt>
    <dgm:pt modelId="{AF29E56E-B130-479C-A6FF-0532FFE99410}" type="parTrans" cxnId="{9F7F8BAF-C749-466B-BDCE-2C822A796456}">
      <dgm:prSet/>
      <dgm:spPr/>
      <dgm:t>
        <a:bodyPr/>
        <a:lstStyle/>
        <a:p>
          <a:endParaRPr lang="en-US"/>
        </a:p>
      </dgm:t>
    </dgm:pt>
    <dgm:pt modelId="{6F3873FE-7EB2-4D3E-97E4-5D6F22EBE4B2}" type="sibTrans" cxnId="{9F7F8BAF-C749-466B-BDCE-2C822A796456}">
      <dgm:prSet/>
      <dgm:spPr/>
      <dgm:t>
        <a:bodyPr/>
        <a:lstStyle/>
        <a:p>
          <a:endParaRPr lang="en-US"/>
        </a:p>
      </dgm:t>
    </dgm:pt>
    <dgm:pt modelId="{9F200875-24AD-43C9-91D6-F2E26029EB8B}">
      <dgm:prSet phldrT="[Text]"/>
      <dgm:spPr/>
      <dgm:t>
        <a:bodyPr/>
        <a:lstStyle/>
        <a:p>
          <a:r>
            <a:rPr lang="en-US" dirty="0" smtClean="0"/>
            <a:t>Apply</a:t>
          </a:r>
        </a:p>
        <a:p>
          <a:r>
            <a:rPr lang="en-US" dirty="0" smtClean="0"/>
            <a:t>Services</a:t>
          </a:r>
        </a:p>
        <a:p>
          <a:r>
            <a:rPr lang="en-US" dirty="0" smtClean="0"/>
            <a:t>Products</a:t>
          </a:r>
          <a:endParaRPr lang="en-US" dirty="0"/>
        </a:p>
      </dgm:t>
    </dgm:pt>
    <dgm:pt modelId="{549AC41E-73B0-4497-A4BE-7C19F63D3269}" type="parTrans" cxnId="{622FCC94-A7B3-402F-9938-4CAC5E1E08D7}">
      <dgm:prSet/>
      <dgm:spPr/>
      <dgm:t>
        <a:bodyPr/>
        <a:lstStyle/>
        <a:p>
          <a:endParaRPr lang="en-US"/>
        </a:p>
      </dgm:t>
    </dgm:pt>
    <dgm:pt modelId="{7A2933EC-514E-486A-A84C-B5C6301D4D2C}" type="sibTrans" cxnId="{622FCC94-A7B3-402F-9938-4CAC5E1E08D7}">
      <dgm:prSet/>
      <dgm:spPr/>
      <dgm:t>
        <a:bodyPr/>
        <a:lstStyle/>
        <a:p>
          <a:endParaRPr lang="en-US"/>
        </a:p>
      </dgm:t>
    </dgm:pt>
    <dgm:pt modelId="{A30B0BFA-B417-4543-B758-4DAC049F50FF}">
      <dgm:prSet phldrT="[Text]"/>
      <dgm:spPr/>
      <dgm:t>
        <a:bodyPr/>
        <a:lstStyle/>
        <a:p>
          <a:r>
            <a:rPr lang="en-US" dirty="0" smtClean="0"/>
            <a:t>Asses</a:t>
          </a:r>
        </a:p>
        <a:p>
          <a:r>
            <a:rPr lang="en-US" dirty="0" smtClean="0"/>
            <a:t>Value</a:t>
          </a:r>
        </a:p>
        <a:p>
          <a:r>
            <a:rPr lang="en-US" dirty="0" smtClean="0"/>
            <a:t>Verify</a:t>
          </a:r>
          <a:endParaRPr lang="en-US" dirty="0"/>
        </a:p>
      </dgm:t>
    </dgm:pt>
    <dgm:pt modelId="{6348BAEF-B73D-4EB1-B008-01161DE2118A}" type="parTrans" cxnId="{FF91D05B-879B-4899-B505-97CEB2FA271C}">
      <dgm:prSet/>
      <dgm:spPr/>
      <dgm:t>
        <a:bodyPr/>
        <a:lstStyle/>
        <a:p>
          <a:endParaRPr lang="en-US"/>
        </a:p>
      </dgm:t>
    </dgm:pt>
    <dgm:pt modelId="{B9F51549-512E-407A-8B2C-5D07000E35B2}" type="sibTrans" cxnId="{FF91D05B-879B-4899-B505-97CEB2FA271C}">
      <dgm:prSet/>
      <dgm:spPr/>
      <dgm:t>
        <a:bodyPr/>
        <a:lstStyle/>
        <a:p>
          <a:endParaRPr lang="en-US"/>
        </a:p>
      </dgm:t>
    </dgm:pt>
    <dgm:pt modelId="{DAF21EE5-ED1E-4D25-AB70-3262CEDFBEF1}" type="pres">
      <dgm:prSet presAssocID="{1138070D-B7AB-46C0-A3EB-5A133AA56A46}" presName="cycle" presStyleCnt="0">
        <dgm:presLayoutVars>
          <dgm:dir/>
          <dgm:resizeHandles val="exact"/>
        </dgm:presLayoutVars>
      </dgm:prSet>
      <dgm:spPr/>
      <dgm:t>
        <a:bodyPr/>
        <a:lstStyle/>
        <a:p>
          <a:endParaRPr lang="en-US"/>
        </a:p>
      </dgm:t>
    </dgm:pt>
    <dgm:pt modelId="{71D341F1-EE80-4A50-98E9-7610CAE7D26A}" type="pres">
      <dgm:prSet presAssocID="{0EBF9A88-026E-49F2-A55C-1F1E72516B16}" presName="node" presStyleLbl="node1" presStyleIdx="0" presStyleCnt="7">
        <dgm:presLayoutVars>
          <dgm:bulletEnabled val="1"/>
        </dgm:presLayoutVars>
      </dgm:prSet>
      <dgm:spPr/>
      <dgm:t>
        <a:bodyPr/>
        <a:lstStyle/>
        <a:p>
          <a:endParaRPr lang="en-US"/>
        </a:p>
      </dgm:t>
    </dgm:pt>
    <dgm:pt modelId="{0E19A39D-E056-45C2-8B92-9C962EC0DD05}" type="pres">
      <dgm:prSet presAssocID="{0EBF9A88-026E-49F2-A55C-1F1E72516B16}" presName="spNode" presStyleCnt="0"/>
      <dgm:spPr/>
    </dgm:pt>
    <dgm:pt modelId="{D3CB159A-F3DA-434A-B3C5-FC4C1CA804AE}" type="pres">
      <dgm:prSet presAssocID="{7A426BC2-2CFF-411C-885F-21B4B6CDA47C}" presName="sibTrans" presStyleLbl="sibTrans1D1" presStyleIdx="0" presStyleCnt="7"/>
      <dgm:spPr/>
      <dgm:t>
        <a:bodyPr/>
        <a:lstStyle/>
        <a:p>
          <a:endParaRPr lang="en-US"/>
        </a:p>
      </dgm:t>
    </dgm:pt>
    <dgm:pt modelId="{B89A6983-012E-41BA-B63D-DE5FBA953624}" type="pres">
      <dgm:prSet presAssocID="{8D7A66A2-54CE-430D-ADEE-E200597819C5}" presName="node" presStyleLbl="node1" presStyleIdx="1" presStyleCnt="7">
        <dgm:presLayoutVars>
          <dgm:bulletEnabled val="1"/>
        </dgm:presLayoutVars>
      </dgm:prSet>
      <dgm:spPr/>
      <dgm:t>
        <a:bodyPr/>
        <a:lstStyle/>
        <a:p>
          <a:endParaRPr lang="en-US"/>
        </a:p>
      </dgm:t>
    </dgm:pt>
    <dgm:pt modelId="{19FC88F0-74EC-43C5-A80A-05DC74570895}" type="pres">
      <dgm:prSet presAssocID="{8D7A66A2-54CE-430D-ADEE-E200597819C5}" presName="spNode" presStyleCnt="0"/>
      <dgm:spPr/>
    </dgm:pt>
    <dgm:pt modelId="{E6D939B7-2171-49FE-895C-FFEF42505681}" type="pres">
      <dgm:prSet presAssocID="{4CFC15B1-486A-476A-815C-5FD232023577}" presName="sibTrans" presStyleLbl="sibTrans1D1" presStyleIdx="1" presStyleCnt="7"/>
      <dgm:spPr/>
      <dgm:t>
        <a:bodyPr/>
        <a:lstStyle/>
        <a:p>
          <a:endParaRPr lang="en-US"/>
        </a:p>
      </dgm:t>
    </dgm:pt>
    <dgm:pt modelId="{F4CECDD7-E6C4-4396-847C-761C3444DA04}" type="pres">
      <dgm:prSet presAssocID="{C0BE2F20-7C3E-48FC-81D1-889F8F733967}" presName="node" presStyleLbl="node1" presStyleIdx="2" presStyleCnt="7">
        <dgm:presLayoutVars>
          <dgm:bulletEnabled val="1"/>
        </dgm:presLayoutVars>
      </dgm:prSet>
      <dgm:spPr/>
      <dgm:t>
        <a:bodyPr/>
        <a:lstStyle/>
        <a:p>
          <a:endParaRPr lang="en-US"/>
        </a:p>
      </dgm:t>
    </dgm:pt>
    <dgm:pt modelId="{6410DA15-6ADF-4E71-9ABC-0013331B0CD9}" type="pres">
      <dgm:prSet presAssocID="{C0BE2F20-7C3E-48FC-81D1-889F8F733967}" presName="spNode" presStyleCnt="0"/>
      <dgm:spPr/>
    </dgm:pt>
    <dgm:pt modelId="{B6B7AA89-8A0B-4261-AA23-E90ADFC6CB80}" type="pres">
      <dgm:prSet presAssocID="{4BB4C033-12E5-4509-9EF7-3F37F84C883A}" presName="sibTrans" presStyleLbl="sibTrans1D1" presStyleIdx="2" presStyleCnt="7"/>
      <dgm:spPr/>
      <dgm:t>
        <a:bodyPr/>
        <a:lstStyle/>
        <a:p>
          <a:endParaRPr lang="en-US"/>
        </a:p>
      </dgm:t>
    </dgm:pt>
    <dgm:pt modelId="{ADDF2527-1F77-43CA-B211-D01363A06227}" type="pres">
      <dgm:prSet presAssocID="{5A63D657-2CCE-476E-8829-653C9BEE2E2C}" presName="node" presStyleLbl="node1" presStyleIdx="3" presStyleCnt="7">
        <dgm:presLayoutVars>
          <dgm:bulletEnabled val="1"/>
        </dgm:presLayoutVars>
      </dgm:prSet>
      <dgm:spPr/>
      <dgm:t>
        <a:bodyPr/>
        <a:lstStyle/>
        <a:p>
          <a:endParaRPr lang="en-US"/>
        </a:p>
      </dgm:t>
    </dgm:pt>
    <dgm:pt modelId="{575BE676-4B07-4948-9667-15A8582D8FEA}" type="pres">
      <dgm:prSet presAssocID="{5A63D657-2CCE-476E-8829-653C9BEE2E2C}" presName="spNode" presStyleCnt="0"/>
      <dgm:spPr/>
    </dgm:pt>
    <dgm:pt modelId="{A19C4D98-9FF0-459F-8F93-73DFCD372E78}" type="pres">
      <dgm:prSet presAssocID="{2FE7EBF8-059A-4289-AF6D-91D8ADC46EF4}" presName="sibTrans" presStyleLbl="sibTrans1D1" presStyleIdx="3" presStyleCnt="7"/>
      <dgm:spPr/>
      <dgm:t>
        <a:bodyPr/>
        <a:lstStyle/>
        <a:p>
          <a:endParaRPr lang="en-US"/>
        </a:p>
      </dgm:t>
    </dgm:pt>
    <dgm:pt modelId="{25EE8F39-9119-43A8-8230-E20905F2A2CD}" type="pres">
      <dgm:prSet presAssocID="{03B27EE1-D3AD-4E04-92AA-D3292E0D1614}" presName="node" presStyleLbl="node1" presStyleIdx="4" presStyleCnt="7">
        <dgm:presLayoutVars>
          <dgm:bulletEnabled val="1"/>
        </dgm:presLayoutVars>
      </dgm:prSet>
      <dgm:spPr/>
      <dgm:t>
        <a:bodyPr/>
        <a:lstStyle/>
        <a:p>
          <a:endParaRPr lang="en-US"/>
        </a:p>
      </dgm:t>
    </dgm:pt>
    <dgm:pt modelId="{AC251BF0-7841-42ED-85FB-6ABDA1894A25}" type="pres">
      <dgm:prSet presAssocID="{03B27EE1-D3AD-4E04-92AA-D3292E0D1614}" presName="spNode" presStyleCnt="0"/>
      <dgm:spPr/>
    </dgm:pt>
    <dgm:pt modelId="{2F4C3B49-9870-422F-A6AB-D63C558F450F}" type="pres">
      <dgm:prSet presAssocID="{6F3873FE-7EB2-4D3E-97E4-5D6F22EBE4B2}" presName="sibTrans" presStyleLbl="sibTrans1D1" presStyleIdx="4" presStyleCnt="7"/>
      <dgm:spPr/>
      <dgm:t>
        <a:bodyPr/>
        <a:lstStyle/>
        <a:p>
          <a:endParaRPr lang="en-US"/>
        </a:p>
      </dgm:t>
    </dgm:pt>
    <dgm:pt modelId="{0A103090-DD85-4306-8198-7D926069D90E}" type="pres">
      <dgm:prSet presAssocID="{9F200875-24AD-43C9-91D6-F2E26029EB8B}" presName="node" presStyleLbl="node1" presStyleIdx="5" presStyleCnt="7">
        <dgm:presLayoutVars>
          <dgm:bulletEnabled val="1"/>
        </dgm:presLayoutVars>
      </dgm:prSet>
      <dgm:spPr/>
      <dgm:t>
        <a:bodyPr/>
        <a:lstStyle/>
        <a:p>
          <a:endParaRPr lang="en-US"/>
        </a:p>
      </dgm:t>
    </dgm:pt>
    <dgm:pt modelId="{C9C0B749-1458-4722-A569-37A90BC560ED}" type="pres">
      <dgm:prSet presAssocID="{9F200875-24AD-43C9-91D6-F2E26029EB8B}" presName="spNode" presStyleCnt="0"/>
      <dgm:spPr/>
    </dgm:pt>
    <dgm:pt modelId="{8E1A1752-D654-4FD3-86E8-C4E62EC210A3}" type="pres">
      <dgm:prSet presAssocID="{7A2933EC-514E-486A-A84C-B5C6301D4D2C}" presName="sibTrans" presStyleLbl="sibTrans1D1" presStyleIdx="5" presStyleCnt="7"/>
      <dgm:spPr/>
      <dgm:t>
        <a:bodyPr/>
        <a:lstStyle/>
        <a:p>
          <a:endParaRPr lang="en-US"/>
        </a:p>
      </dgm:t>
    </dgm:pt>
    <dgm:pt modelId="{9C1E576C-AD0C-4AD3-A3A6-B62BE011DC1F}" type="pres">
      <dgm:prSet presAssocID="{A30B0BFA-B417-4543-B758-4DAC049F50FF}" presName="node" presStyleLbl="node1" presStyleIdx="6" presStyleCnt="7">
        <dgm:presLayoutVars>
          <dgm:bulletEnabled val="1"/>
        </dgm:presLayoutVars>
      </dgm:prSet>
      <dgm:spPr/>
      <dgm:t>
        <a:bodyPr/>
        <a:lstStyle/>
        <a:p>
          <a:endParaRPr lang="en-US"/>
        </a:p>
      </dgm:t>
    </dgm:pt>
    <dgm:pt modelId="{619FC115-E482-4F1F-8F6B-3B59590268D6}" type="pres">
      <dgm:prSet presAssocID="{A30B0BFA-B417-4543-B758-4DAC049F50FF}" presName="spNode" presStyleCnt="0"/>
      <dgm:spPr/>
    </dgm:pt>
    <dgm:pt modelId="{AC0F2F08-AC50-4AFF-A916-457B078112C9}" type="pres">
      <dgm:prSet presAssocID="{B9F51549-512E-407A-8B2C-5D07000E35B2}" presName="sibTrans" presStyleLbl="sibTrans1D1" presStyleIdx="6" presStyleCnt="7"/>
      <dgm:spPr/>
      <dgm:t>
        <a:bodyPr/>
        <a:lstStyle/>
        <a:p>
          <a:endParaRPr lang="en-US"/>
        </a:p>
      </dgm:t>
    </dgm:pt>
  </dgm:ptLst>
  <dgm:cxnLst>
    <dgm:cxn modelId="{C81BC055-A46E-4053-83BB-084D3C3BC45A}" type="presOf" srcId="{A30B0BFA-B417-4543-B758-4DAC049F50FF}" destId="{9C1E576C-AD0C-4AD3-A3A6-B62BE011DC1F}" srcOrd="0" destOrd="0" presId="urn:microsoft.com/office/officeart/2005/8/layout/cycle5"/>
    <dgm:cxn modelId="{107594EE-78A0-4F9B-A74A-0AADCC9F16C0}" type="presOf" srcId="{B9F51549-512E-407A-8B2C-5D07000E35B2}" destId="{AC0F2F08-AC50-4AFF-A916-457B078112C9}" srcOrd="0" destOrd="0" presId="urn:microsoft.com/office/officeart/2005/8/layout/cycle5"/>
    <dgm:cxn modelId="{4DD564FC-B04C-4A7A-AC46-B461ACBE89D8}" type="presOf" srcId="{C0BE2F20-7C3E-48FC-81D1-889F8F733967}" destId="{F4CECDD7-E6C4-4396-847C-761C3444DA04}" srcOrd="0" destOrd="0" presId="urn:microsoft.com/office/officeart/2005/8/layout/cycle5"/>
    <dgm:cxn modelId="{F53E6594-82C6-4F72-8DCA-4BED7AC44EA6}" type="presOf" srcId="{0EBF9A88-026E-49F2-A55C-1F1E72516B16}" destId="{71D341F1-EE80-4A50-98E9-7610CAE7D26A}" srcOrd="0" destOrd="0" presId="urn:microsoft.com/office/officeart/2005/8/layout/cycle5"/>
    <dgm:cxn modelId="{0E1D114C-6AB9-4196-9D10-05B3D0259D20}" srcId="{1138070D-B7AB-46C0-A3EB-5A133AA56A46}" destId="{5A63D657-2CCE-476E-8829-653C9BEE2E2C}" srcOrd="3" destOrd="0" parTransId="{CDF801A0-D2B5-4918-834D-786137857BE0}" sibTransId="{2FE7EBF8-059A-4289-AF6D-91D8ADC46EF4}"/>
    <dgm:cxn modelId="{4228561B-A456-4160-959F-0A1964C09071}" type="presOf" srcId="{7A2933EC-514E-486A-A84C-B5C6301D4D2C}" destId="{8E1A1752-D654-4FD3-86E8-C4E62EC210A3}" srcOrd="0" destOrd="0" presId="urn:microsoft.com/office/officeart/2005/8/layout/cycle5"/>
    <dgm:cxn modelId="{9D25D4CC-D4BE-4E43-B9F2-73E1E5CC4E4F}" type="presOf" srcId="{03B27EE1-D3AD-4E04-92AA-D3292E0D1614}" destId="{25EE8F39-9119-43A8-8230-E20905F2A2CD}" srcOrd="0" destOrd="0" presId="urn:microsoft.com/office/officeart/2005/8/layout/cycle5"/>
    <dgm:cxn modelId="{5C4C796B-2CC1-4AE2-87C4-9B11F5A5F6A9}" type="presOf" srcId="{9F200875-24AD-43C9-91D6-F2E26029EB8B}" destId="{0A103090-DD85-4306-8198-7D926069D90E}" srcOrd="0" destOrd="0" presId="urn:microsoft.com/office/officeart/2005/8/layout/cycle5"/>
    <dgm:cxn modelId="{810822CA-7670-4696-AA93-A7E2FE90D742}" type="presOf" srcId="{6F3873FE-7EB2-4D3E-97E4-5D6F22EBE4B2}" destId="{2F4C3B49-9870-422F-A6AB-D63C558F450F}" srcOrd="0" destOrd="0" presId="urn:microsoft.com/office/officeart/2005/8/layout/cycle5"/>
    <dgm:cxn modelId="{BAA77F13-8B0F-4BAC-80E2-2F0EC164A56A}" type="presOf" srcId="{8D7A66A2-54CE-430D-ADEE-E200597819C5}" destId="{B89A6983-012E-41BA-B63D-DE5FBA953624}" srcOrd="0" destOrd="0" presId="urn:microsoft.com/office/officeart/2005/8/layout/cycle5"/>
    <dgm:cxn modelId="{7A067B83-9DD1-47DC-A0E4-5EA82D589CDA}" srcId="{1138070D-B7AB-46C0-A3EB-5A133AA56A46}" destId="{0EBF9A88-026E-49F2-A55C-1F1E72516B16}" srcOrd="0" destOrd="0" parTransId="{5BC62DD3-DB88-493D-936D-07A38CA72E48}" sibTransId="{7A426BC2-2CFF-411C-885F-21B4B6CDA47C}"/>
    <dgm:cxn modelId="{D95EB51E-6D9C-4B7B-A107-5D25EC8D7075}" type="presOf" srcId="{7A426BC2-2CFF-411C-885F-21B4B6CDA47C}" destId="{D3CB159A-F3DA-434A-B3C5-FC4C1CA804AE}" srcOrd="0" destOrd="0" presId="urn:microsoft.com/office/officeart/2005/8/layout/cycle5"/>
    <dgm:cxn modelId="{EB88E58C-3EC4-43E3-8FC2-96A069BFC255}" type="presOf" srcId="{4BB4C033-12E5-4509-9EF7-3F37F84C883A}" destId="{B6B7AA89-8A0B-4261-AA23-E90ADFC6CB80}" srcOrd="0" destOrd="0" presId="urn:microsoft.com/office/officeart/2005/8/layout/cycle5"/>
    <dgm:cxn modelId="{AB986E32-306A-4A50-BDE2-8461AE9F254B}" type="presOf" srcId="{2FE7EBF8-059A-4289-AF6D-91D8ADC46EF4}" destId="{A19C4D98-9FF0-459F-8F93-73DFCD372E78}" srcOrd="0" destOrd="0" presId="urn:microsoft.com/office/officeart/2005/8/layout/cycle5"/>
    <dgm:cxn modelId="{79C42E6E-86F5-4574-8166-EC31EEEE9A56}" srcId="{1138070D-B7AB-46C0-A3EB-5A133AA56A46}" destId="{8D7A66A2-54CE-430D-ADEE-E200597819C5}" srcOrd="1" destOrd="0" parTransId="{5A473E54-99B4-4657-90B1-610B81D78545}" sibTransId="{4CFC15B1-486A-476A-815C-5FD232023577}"/>
    <dgm:cxn modelId="{89284744-464C-403A-9429-F2DC36DB0F2C}" type="presOf" srcId="{5A63D657-2CCE-476E-8829-653C9BEE2E2C}" destId="{ADDF2527-1F77-43CA-B211-D01363A06227}" srcOrd="0" destOrd="0" presId="urn:microsoft.com/office/officeart/2005/8/layout/cycle5"/>
    <dgm:cxn modelId="{622FCC94-A7B3-402F-9938-4CAC5E1E08D7}" srcId="{1138070D-B7AB-46C0-A3EB-5A133AA56A46}" destId="{9F200875-24AD-43C9-91D6-F2E26029EB8B}" srcOrd="5" destOrd="0" parTransId="{549AC41E-73B0-4497-A4BE-7C19F63D3269}" sibTransId="{7A2933EC-514E-486A-A84C-B5C6301D4D2C}"/>
    <dgm:cxn modelId="{FF91D05B-879B-4899-B505-97CEB2FA271C}" srcId="{1138070D-B7AB-46C0-A3EB-5A133AA56A46}" destId="{A30B0BFA-B417-4543-B758-4DAC049F50FF}" srcOrd="6" destOrd="0" parTransId="{6348BAEF-B73D-4EB1-B008-01161DE2118A}" sibTransId="{B9F51549-512E-407A-8B2C-5D07000E35B2}"/>
    <dgm:cxn modelId="{18C92AE0-7473-43CF-8908-D646E796F5F8}" type="presOf" srcId="{4CFC15B1-486A-476A-815C-5FD232023577}" destId="{E6D939B7-2171-49FE-895C-FFEF42505681}" srcOrd="0" destOrd="0" presId="urn:microsoft.com/office/officeart/2005/8/layout/cycle5"/>
    <dgm:cxn modelId="{BF479C5B-156D-48B3-AABE-BE1AE2B2A0B4}" srcId="{1138070D-B7AB-46C0-A3EB-5A133AA56A46}" destId="{C0BE2F20-7C3E-48FC-81D1-889F8F733967}" srcOrd="2" destOrd="0" parTransId="{77DE017A-EEAB-4ABC-B4EC-56D7C73B0DAC}" sibTransId="{4BB4C033-12E5-4509-9EF7-3F37F84C883A}"/>
    <dgm:cxn modelId="{9F7F8BAF-C749-466B-BDCE-2C822A796456}" srcId="{1138070D-B7AB-46C0-A3EB-5A133AA56A46}" destId="{03B27EE1-D3AD-4E04-92AA-D3292E0D1614}" srcOrd="4" destOrd="0" parTransId="{AF29E56E-B130-479C-A6FF-0532FFE99410}" sibTransId="{6F3873FE-7EB2-4D3E-97E4-5D6F22EBE4B2}"/>
    <dgm:cxn modelId="{4D96142B-ED73-4D79-A44E-A90BFEAF6CEF}" type="presOf" srcId="{1138070D-B7AB-46C0-A3EB-5A133AA56A46}" destId="{DAF21EE5-ED1E-4D25-AB70-3262CEDFBEF1}" srcOrd="0" destOrd="0" presId="urn:microsoft.com/office/officeart/2005/8/layout/cycle5"/>
    <dgm:cxn modelId="{B443526B-20FD-4C21-80B7-D6AC63FD1AAD}" type="presParOf" srcId="{DAF21EE5-ED1E-4D25-AB70-3262CEDFBEF1}" destId="{71D341F1-EE80-4A50-98E9-7610CAE7D26A}" srcOrd="0" destOrd="0" presId="urn:microsoft.com/office/officeart/2005/8/layout/cycle5"/>
    <dgm:cxn modelId="{583EB1AA-C808-42F3-AF04-0235CBA08C72}" type="presParOf" srcId="{DAF21EE5-ED1E-4D25-AB70-3262CEDFBEF1}" destId="{0E19A39D-E056-45C2-8B92-9C962EC0DD05}" srcOrd="1" destOrd="0" presId="urn:microsoft.com/office/officeart/2005/8/layout/cycle5"/>
    <dgm:cxn modelId="{79291D06-3F94-48C4-B0F6-096EB5D43490}" type="presParOf" srcId="{DAF21EE5-ED1E-4D25-AB70-3262CEDFBEF1}" destId="{D3CB159A-F3DA-434A-B3C5-FC4C1CA804AE}" srcOrd="2" destOrd="0" presId="urn:microsoft.com/office/officeart/2005/8/layout/cycle5"/>
    <dgm:cxn modelId="{34E9BD6E-61E8-4040-B475-E7C696923322}" type="presParOf" srcId="{DAF21EE5-ED1E-4D25-AB70-3262CEDFBEF1}" destId="{B89A6983-012E-41BA-B63D-DE5FBA953624}" srcOrd="3" destOrd="0" presId="urn:microsoft.com/office/officeart/2005/8/layout/cycle5"/>
    <dgm:cxn modelId="{EAB5014C-05DF-4A21-AE55-05D949DB3851}" type="presParOf" srcId="{DAF21EE5-ED1E-4D25-AB70-3262CEDFBEF1}" destId="{19FC88F0-74EC-43C5-A80A-05DC74570895}" srcOrd="4" destOrd="0" presId="urn:microsoft.com/office/officeart/2005/8/layout/cycle5"/>
    <dgm:cxn modelId="{718391E6-AC92-47B4-B121-D37721E3B3AC}" type="presParOf" srcId="{DAF21EE5-ED1E-4D25-AB70-3262CEDFBEF1}" destId="{E6D939B7-2171-49FE-895C-FFEF42505681}" srcOrd="5" destOrd="0" presId="urn:microsoft.com/office/officeart/2005/8/layout/cycle5"/>
    <dgm:cxn modelId="{260E0C0B-7CA6-408C-8087-641305BD172E}" type="presParOf" srcId="{DAF21EE5-ED1E-4D25-AB70-3262CEDFBEF1}" destId="{F4CECDD7-E6C4-4396-847C-761C3444DA04}" srcOrd="6" destOrd="0" presId="urn:microsoft.com/office/officeart/2005/8/layout/cycle5"/>
    <dgm:cxn modelId="{AE3EADA4-2A07-4CF6-AE6D-566289B7F06F}" type="presParOf" srcId="{DAF21EE5-ED1E-4D25-AB70-3262CEDFBEF1}" destId="{6410DA15-6ADF-4E71-9ABC-0013331B0CD9}" srcOrd="7" destOrd="0" presId="urn:microsoft.com/office/officeart/2005/8/layout/cycle5"/>
    <dgm:cxn modelId="{F361C43A-B0D6-4C45-8B53-1EB62E85FF1A}" type="presParOf" srcId="{DAF21EE5-ED1E-4D25-AB70-3262CEDFBEF1}" destId="{B6B7AA89-8A0B-4261-AA23-E90ADFC6CB80}" srcOrd="8" destOrd="0" presId="urn:microsoft.com/office/officeart/2005/8/layout/cycle5"/>
    <dgm:cxn modelId="{FA3CA7FD-2E5B-428E-8583-635608F7490A}" type="presParOf" srcId="{DAF21EE5-ED1E-4D25-AB70-3262CEDFBEF1}" destId="{ADDF2527-1F77-43CA-B211-D01363A06227}" srcOrd="9" destOrd="0" presId="urn:microsoft.com/office/officeart/2005/8/layout/cycle5"/>
    <dgm:cxn modelId="{0600CE3D-1C30-4F14-9F28-69C86BC15DD3}" type="presParOf" srcId="{DAF21EE5-ED1E-4D25-AB70-3262CEDFBEF1}" destId="{575BE676-4B07-4948-9667-15A8582D8FEA}" srcOrd="10" destOrd="0" presId="urn:microsoft.com/office/officeart/2005/8/layout/cycle5"/>
    <dgm:cxn modelId="{A7E9AA9A-5E6E-427F-AAF5-D1ED60F64A62}" type="presParOf" srcId="{DAF21EE5-ED1E-4D25-AB70-3262CEDFBEF1}" destId="{A19C4D98-9FF0-459F-8F93-73DFCD372E78}" srcOrd="11" destOrd="0" presId="urn:microsoft.com/office/officeart/2005/8/layout/cycle5"/>
    <dgm:cxn modelId="{59B83D65-EDD7-4DAF-9530-A7EFE193DFF9}" type="presParOf" srcId="{DAF21EE5-ED1E-4D25-AB70-3262CEDFBEF1}" destId="{25EE8F39-9119-43A8-8230-E20905F2A2CD}" srcOrd="12" destOrd="0" presId="urn:microsoft.com/office/officeart/2005/8/layout/cycle5"/>
    <dgm:cxn modelId="{7E87B8A9-F1B6-4834-87BB-EE989D96D304}" type="presParOf" srcId="{DAF21EE5-ED1E-4D25-AB70-3262CEDFBEF1}" destId="{AC251BF0-7841-42ED-85FB-6ABDA1894A25}" srcOrd="13" destOrd="0" presId="urn:microsoft.com/office/officeart/2005/8/layout/cycle5"/>
    <dgm:cxn modelId="{3F84F676-6623-4CE0-B48D-4F0EE355E706}" type="presParOf" srcId="{DAF21EE5-ED1E-4D25-AB70-3262CEDFBEF1}" destId="{2F4C3B49-9870-422F-A6AB-D63C558F450F}" srcOrd="14" destOrd="0" presId="urn:microsoft.com/office/officeart/2005/8/layout/cycle5"/>
    <dgm:cxn modelId="{C4DD664E-B4E1-41F9-B881-243865D73B08}" type="presParOf" srcId="{DAF21EE5-ED1E-4D25-AB70-3262CEDFBEF1}" destId="{0A103090-DD85-4306-8198-7D926069D90E}" srcOrd="15" destOrd="0" presId="urn:microsoft.com/office/officeart/2005/8/layout/cycle5"/>
    <dgm:cxn modelId="{9F931E9C-DC1B-4FBB-AE39-AC1E31DB0828}" type="presParOf" srcId="{DAF21EE5-ED1E-4D25-AB70-3262CEDFBEF1}" destId="{C9C0B749-1458-4722-A569-37A90BC560ED}" srcOrd="16" destOrd="0" presId="urn:microsoft.com/office/officeart/2005/8/layout/cycle5"/>
    <dgm:cxn modelId="{CBE1A95F-98DF-4EB9-9983-7C45B45628E0}" type="presParOf" srcId="{DAF21EE5-ED1E-4D25-AB70-3262CEDFBEF1}" destId="{8E1A1752-D654-4FD3-86E8-C4E62EC210A3}" srcOrd="17" destOrd="0" presId="urn:microsoft.com/office/officeart/2005/8/layout/cycle5"/>
    <dgm:cxn modelId="{6E712103-B578-4F26-A49F-E0B9424BC1C8}" type="presParOf" srcId="{DAF21EE5-ED1E-4D25-AB70-3262CEDFBEF1}" destId="{9C1E576C-AD0C-4AD3-A3A6-B62BE011DC1F}" srcOrd="18" destOrd="0" presId="urn:microsoft.com/office/officeart/2005/8/layout/cycle5"/>
    <dgm:cxn modelId="{0F8453FE-294F-4A65-AAED-5C907AE74B75}" type="presParOf" srcId="{DAF21EE5-ED1E-4D25-AB70-3262CEDFBEF1}" destId="{619FC115-E482-4F1F-8F6B-3B59590268D6}" srcOrd="19" destOrd="0" presId="urn:microsoft.com/office/officeart/2005/8/layout/cycle5"/>
    <dgm:cxn modelId="{C6595F6B-7058-4BA0-AAC0-08FAAE4E7698}" type="presParOf" srcId="{DAF21EE5-ED1E-4D25-AB70-3262CEDFBEF1}" destId="{AC0F2F08-AC50-4AFF-A916-457B078112C9}" srcOrd="20"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341F1-EE80-4A50-98E9-7610CAE7D26A}">
      <dsp:nvSpPr>
        <dsp:cNvPr id="0" name=""/>
        <dsp:cNvSpPr/>
      </dsp:nvSpPr>
      <dsp:spPr>
        <a:xfrm>
          <a:off x="3573326" y="3395"/>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Need</a:t>
          </a:r>
        </a:p>
        <a:p>
          <a:pPr lvl="0" algn="ctr" defTabSz="444500">
            <a:lnSpc>
              <a:spcPct val="90000"/>
            </a:lnSpc>
            <a:spcBef>
              <a:spcPct val="0"/>
            </a:spcBef>
            <a:spcAft>
              <a:spcPct val="35000"/>
            </a:spcAft>
          </a:pPr>
          <a:r>
            <a:rPr lang="en-US" sz="1000" kern="1200" dirty="0" smtClean="0"/>
            <a:t>Requirement</a:t>
          </a:r>
        </a:p>
        <a:p>
          <a:pPr lvl="0" algn="ctr" defTabSz="444500">
            <a:lnSpc>
              <a:spcPct val="90000"/>
            </a:lnSpc>
            <a:spcBef>
              <a:spcPct val="0"/>
            </a:spcBef>
            <a:spcAft>
              <a:spcPct val="35000"/>
            </a:spcAft>
          </a:pPr>
          <a:r>
            <a:rPr lang="en-US" sz="1000" kern="1200" dirty="0" smtClean="0"/>
            <a:t>Want</a:t>
          </a:r>
          <a:endParaRPr lang="en-US" sz="1000" kern="1200" dirty="0"/>
        </a:p>
      </dsp:txBody>
      <dsp:txXfrm>
        <a:off x="3607688" y="37757"/>
        <a:ext cx="1014223" cy="635192"/>
      </dsp:txXfrm>
    </dsp:sp>
    <dsp:sp modelId="{D3CB159A-F3DA-434A-B3C5-FC4C1CA804AE}">
      <dsp:nvSpPr>
        <dsp:cNvPr id="0" name=""/>
        <dsp:cNvSpPr/>
      </dsp:nvSpPr>
      <dsp:spPr>
        <a:xfrm>
          <a:off x="2107793" y="355353"/>
          <a:ext cx="4014012" cy="4014012"/>
        </a:xfrm>
        <a:custGeom>
          <a:avLst/>
          <a:gdLst/>
          <a:ahLst/>
          <a:cxnLst/>
          <a:rect l="0" t="0" r="0" b="0"/>
          <a:pathLst>
            <a:path>
              <a:moveTo>
                <a:pt x="2689911" y="119755"/>
              </a:moveTo>
              <a:arcTo wR="2007006" hR="2007006" stAng="17393565"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89A6983-012E-41BA-B63D-DE5FBA953624}">
      <dsp:nvSpPr>
        <dsp:cNvPr id="0" name=""/>
        <dsp:cNvSpPr/>
      </dsp:nvSpPr>
      <dsp:spPr>
        <a:xfrm>
          <a:off x="5142466"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Measure</a:t>
          </a:r>
        </a:p>
        <a:p>
          <a:pPr lvl="0" algn="ctr" defTabSz="444500">
            <a:lnSpc>
              <a:spcPct val="90000"/>
            </a:lnSpc>
            <a:spcBef>
              <a:spcPct val="0"/>
            </a:spcBef>
            <a:spcAft>
              <a:spcPct val="35000"/>
            </a:spcAft>
          </a:pPr>
          <a:r>
            <a:rPr lang="en-US" sz="1000" kern="1200" dirty="0" smtClean="0"/>
            <a:t>Collect</a:t>
          </a:r>
          <a:endParaRPr lang="en-US" sz="1000" kern="1200" dirty="0"/>
        </a:p>
      </dsp:txBody>
      <dsp:txXfrm>
        <a:off x="5176828" y="793415"/>
        <a:ext cx="1014223" cy="635192"/>
      </dsp:txXfrm>
    </dsp:sp>
    <dsp:sp modelId="{E6D939B7-2171-49FE-895C-FFEF42505681}">
      <dsp:nvSpPr>
        <dsp:cNvPr id="0" name=""/>
        <dsp:cNvSpPr/>
      </dsp:nvSpPr>
      <dsp:spPr>
        <a:xfrm>
          <a:off x="2107793" y="355353"/>
          <a:ext cx="4014012" cy="4014012"/>
        </a:xfrm>
        <a:custGeom>
          <a:avLst/>
          <a:gdLst/>
          <a:ahLst/>
          <a:cxnLst/>
          <a:rect l="0" t="0" r="0" b="0"/>
          <a:pathLst>
            <a:path>
              <a:moveTo>
                <a:pt x="3882933" y="1293583"/>
              </a:moveTo>
              <a:arcTo wR="2007006" hR="2007006" stAng="20350680"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F4CECDD7-E6C4-4396-847C-761C3444DA04}">
      <dsp:nvSpPr>
        <dsp:cNvPr id="0" name=""/>
        <dsp:cNvSpPr/>
      </dsp:nvSpPr>
      <dsp:spPr>
        <a:xfrm>
          <a:off x="5530012"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Transmit</a:t>
          </a:r>
          <a:endParaRPr lang="en-US" sz="1000" kern="1200" dirty="0"/>
        </a:p>
      </dsp:txBody>
      <dsp:txXfrm>
        <a:off x="5564374" y="2491364"/>
        <a:ext cx="1014223" cy="635192"/>
      </dsp:txXfrm>
    </dsp:sp>
    <dsp:sp modelId="{B6B7AA89-8A0B-4261-AA23-E90ADFC6CB80}">
      <dsp:nvSpPr>
        <dsp:cNvPr id="0" name=""/>
        <dsp:cNvSpPr/>
      </dsp:nvSpPr>
      <dsp:spPr>
        <a:xfrm>
          <a:off x="2107793" y="355353"/>
          <a:ext cx="4014012" cy="4014012"/>
        </a:xfrm>
        <a:custGeom>
          <a:avLst/>
          <a:gdLst/>
          <a:ahLst/>
          <a:cxnLst/>
          <a:rect l="0" t="0" r="0" b="0"/>
          <a:pathLst>
            <a:path>
              <a:moveTo>
                <a:pt x="3778600" y="2950152"/>
              </a:moveTo>
              <a:arcTo wR="2007006" hR="2007006" stAng="1681774"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DF2527-1F77-43CA-B211-D01363A06227}">
      <dsp:nvSpPr>
        <dsp:cNvPr id="0" name=""/>
        <dsp:cNvSpPr/>
      </dsp:nvSpPr>
      <dsp:spPr>
        <a:xfrm>
          <a:off x="4444133"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Process</a:t>
          </a:r>
        </a:p>
        <a:p>
          <a:pPr lvl="0" algn="ctr" defTabSz="444500">
            <a:lnSpc>
              <a:spcPct val="90000"/>
            </a:lnSpc>
            <a:spcBef>
              <a:spcPct val="0"/>
            </a:spcBef>
            <a:spcAft>
              <a:spcPct val="35000"/>
            </a:spcAft>
          </a:pPr>
          <a:r>
            <a:rPr lang="en-US" sz="1000" kern="1200" dirty="0" smtClean="0"/>
            <a:t>store</a:t>
          </a:r>
          <a:endParaRPr lang="en-US" sz="1000" kern="1200" dirty="0"/>
        </a:p>
      </dsp:txBody>
      <dsp:txXfrm>
        <a:off x="4478495" y="3853013"/>
        <a:ext cx="1014223" cy="635192"/>
      </dsp:txXfrm>
    </dsp:sp>
    <dsp:sp modelId="{A19C4D98-9FF0-459F-8F93-73DFCD372E78}">
      <dsp:nvSpPr>
        <dsp:cNvPr id="0" name=""/>
        <dsp:cNvSpPr/>
      </dsp:nvSpPr>
      <dsp:spPr>
        <a:xfrm>
          <a:off x="2107793" y="355353"/>
          <a:ext cx="4014012" cy="4014012"/>
        </a:xfrm>
        <a:custGeom>
          <a:avLst/>
          <a:gdLst/>
          <a:ahLst/>
          <a:cxnLst/>
          <a:rect l="0" t="0" r="0" b="0"/>
          <a:pathLst>
            <a:path>
              <a:moveTo>
                <a:pt x="2205775" y="4004145"/>
              </a:moveTo>
              <a:arcTo wR="2007006" hR="2007006" stAng="5058974" swAng="682053"/>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5EE8F39-9119-43A8-8230-E20905F2A2CD}">
      <dsp:nvSpPr>
        <dsp:cNvPr id="0" name=""/>
        <dsp:cNvSpPr/>
      </dsp:nvSpPr>
      <dsp:spPr>
        <a:xfrm>
          <a:off x="2702518"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Assimilate</a:t>
          </a:r>
        </a:p>
        <a:p>
          <a:pPr lvl="0" algn="ctr" defTabSz="444500">
            <a:lnSpc>
              <a:spcPct val="90000"/>
            </a:lnSpc>
            <a:spcBef>
              <a:spcPct val="0"/>
            </a:spcBef>
            <a:spcAft>
              <a:spcPct val="35000"/>
            </a:spcAft>
          </a:pPr>
          <a:r>
            <a:rPr lang="en-US" sz="1000" kern="1200" dirty="0" smtClean="0"/>
            <a:t>Incorporate</a:t>
          </a:r>
        </a:p>
        <a:p>
          <a:pPr lvl="0" algn="ctr" defTabSz="444500">
            <a:lnSpc>
              <a:spcPct val="90000"/>
            </a:lnSpc>
            <a:spcBef>
              <a:spcPct val="0"/>
            </a:spcBef>
            <a:spcAft>
              <a:spcPct val="35000"/>
            </a:spcAft>
          </a:pPr>
          <a:r>
            <a:rPr lang="en-US" sz="1000" kern="1200" dirty="0" smtClean="0"/>
            <a:t>Visualize</a:t>
          </a:r>
          <a:endParaRPr lang="en-US" sz="1000" kern="1200" dirty="0"/>
        </a:p>
      </dsp:txBody>
      <dsp:txXfrm>
        <a:off x="2736880" y="3853013"/>
        <a:ext cx="1014223" cy="635192"/>
      </dsp:txXfrm>
    </dsp:sp>
    <dsp:sp modelId="{2F4C3B49-9870-422F-A6AB-D63C558F450F}">
      <dsp:nvSpPr>
        <dsp:cNvPr id="0" name=""/>
        <dsp:cNvSpPr/>
      </dsp:nvSpPr>
      <dsp:spPr>
        <a:xfrm>
          <a:off x="2107793" y="355353"/>
          <a:ext cx="4014012" cy="4014012"/>
        </a:xfrm>
        <a:custGeom>
          <a:avLst/>
          <a:gdLst/>
          <a:ahLst/>
          <a:cxnLst/>
          <a:rect l="0" t="0" r="0" b="0"/>
          <a:pathLst>
            <a:path>
              <a:moveTo>
                <a:pt x="514002" y="3348278"/>
              </a:moveTo>
              <a:arcTo wR="2007006" hR="2007006" stAng="8283862"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A103090-DD85-4306-8198-7D926069D90E}">
      <dsp:nvSpPr>
        <dsp:cNvPr id="0" name=""/>
        <dsp:cNvSpPr/>
      </dsp:nvSpPr>
      <dsp:spPr>
        <a:xfrm>
          <a:off x="1616639"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Apply</a:t>
          </a:r>
        </a:p>
        <a:p>
          <a:pPr lvl="0" algn="ctr" defTabSz="444500">
            <a:lnSpc>
              <a:spcPct val="90000"/>
            </a:lnSpc>
            <a:spcBef>
              <a:spcPct val="0"/>
            </a:spcBef>
            <a:spcAft>
              <a:spcPct val="35000"/>
            </a:spcAft>
          </a:pPr>
          <a:r>
            <a:rPr lang="en-US" sz="1000" kern="1200" dirty="0" smtClean="0"/>
            <a:t>Services</a:t>
          </a:r>
        </a:p>
        <a:p>
          <a:pPr lvl="0" algn="ctr" defTabSz="444500">
            <a:lnSpc>
              <a:spcPct val="90000"/>
            </a:lnSpc>
            <a:spcBef>
              <a:spcPct val="0"/>
            </a:spcBef>
            <a:spcAft>
              <a:spcPct val="35000"/>
            </a:spcAft>
          </a:pPr>
          <a:r>
            <a:rPr lang="en-US" sz="1000" kern="1200" dirty="0" smtClean="0"/>
            <a:t>Products</a:t>
          </a:r>
          <a:endParaRPr lang="en-US" sz="1000" kern="1200" dirty="0"/>
        </a:p>
      </dsp:txBody>
      <dsp:txXfrm>
        <a:off x="1651001" y="2491364"/>
        <a:ext cx="1014223" cy="635192"/>
      </dsp:txXfrm>
    </dsp:sp>
    <dsp:sp modelId="{8E1A1752-D654-4FD3-86E8-C4E62EC210A3}">
      <dsp:nvSpPr>
        <dsp:cNvPr id="0" name=""/>
        <dsp:cNvSpPr/>
      </dsp:nvSpPr>
      <dsp:spPr>
        <a:xfrm>
          <a:off x="2107793" y="355353"/>
          <a:ext cx="4014012" cy="4014012"/>
        </a:xfrm>
        <a:custGeom>
          <a:avLst/>
          <a:gdLst/>
          <a:ahLst/>
          <a:cxnLst/>
          <a:rect l="0" t="0" r="0" b="0"/>
          <a:pathLst>
            <a:path>
              <a:moveTo>
                <a:pt x="2934" y="1898518"/>
              </a:moveTo>
              <a:arcTo wR="2007006" hR="2007006" stAng="10985916"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C1E576C-AD0C-4AD3-A3A6-B62BE011DC1F}">
      <dsp:nvSpPr>
        <dsp:cNvPr id="0" name=""/>
        <dsp:cNvSpPr/>
      </dsp:nvSpPr>
      <dsp:spPr>
        <a:xfrm>
          <a:off x="2004185"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Asses</a:t>
          </a:r>
        </a:p>
        <a:p>
          <a:pPr lvl="0" algn="ctr" defTabSz="444500">
            <a:lnSpc>
              <a:spcPct val="90000"/>
            </a:lnSpc>
            <a:spcBef>
              <a:spcPct val="0"/>
            </a:spcBef>
            <a:spcAft>
              <a:spcPct val="35000"/>
            </a:spcAft>
          </a:pPr>
          <a:r>
            <a:rPr lang="en-US" sz="1000" kern="1200" dirty="0" smtClean="0"/>
            <a:t>Value</a:t>
          </a:r>
        </a:p>
        <a:p>
          <a:pPr lvl="0" algn="ctr" defTabSz="444500">
            <a:lnSpc>
              <a:spcPct val="90000"/>
            </a:lnSpc>
            <a:spcBef>
              <a:spcPct val="0"/>
            </a:spcBef>
            <a:spcAft>
              <a:spcPct val="35000"/>
            </a:spcAft>
          </a:pPr>
          <a:r>
            <a:rPr lang="en-US" sz="1000" kern="1200" dirty="0" smtClean="0"/>
            <a:t>Verify</a:t>
          </a:r>
          <a:endParaRPr lang="en-US" sz="1000" kern="1200" dirty="0"/>
        </a:p>
      </dsp:txBody>
      <dsp:txXfrm>
        <a:off x="2038547" y="793415"/>
        <a:ext cx="1014223" cy="635192"/>
      </dsp:txXfrm>
    </dsp:sp>
    <dsp:sp modelId="{AC0F2F08-AC50-4AFF-A916-457B078112C9}">
      <dsp:nvSpPr>
        <dsp:cNvPr id="0" name=""/>
        <dsp:cNvSpPr/>
      </dsp:nvSpPr>
      <dsp:spPr>
        <a:xfrm>
          <a:off x="2107793" y="355353"/>
          <a:ext cx="4014012" cy="4014012"/>
        </a:xfrm>
        <a:custGeom>
          <a:avLst/>
          <a:gdLst/>
          <a:ahLst/>
          <a:cxnLst/>
          <a:rect l="0" t="0" r="0" b="0"/>
          <a:pathLst>
            <a:path>
              <a:moveTo>
                <a:pt x="921612" y="318813"/>
              </a:moveTo>
              <a:arcTo wR="2007006" hR="2007006" stAng="14235704"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341F1-EE80-4A50-98E9-7610CAE7D26A}">
      <dsp:nvSpPr>
        <dsp:cNvPr id="0" name=""/>
        <dsp:cNvSpPr/>
      </dsp:nvSpPr>
      <dsp:spPr>
        <a:xfrm>
          <a:off x="3573326" y="3395"/>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Need</a:t>
          </a:r>
        </a:p>
        <a:p>
          <a:pPr lvl="0" algn="ctr" defTabSz="444500">
            <a:lnSpc>
              <a:spcPct val="90000"/>
            </a:lnSpc>
            <a:spcBef>
              <a:spcPct val="0"/>
            </a:spcBef>
            <a:spcAft>
              <a:spcPct val="35000"/>
            </a:spcAft>
          </a:pPr>
          <a:r>
            <a:rPr lang="en-US" sz="1000" kern="1200" dirty="0" smtClean="0"/>
            <a:t>Requirement</a:t>
          </a:r>
        </a:p>
        <a:p>
          <a:pPr lvl="0" algn="ctr" defTabSz="444500">
            <a:lnSpc>
              <a:spcPct val="90000"/>
            </a:lnSpc>
            <a:spcBef>
              <a:spcPct val="0"/>
            </a:spcBef>
            <a:spcAft>
              <a:spcPct val="35000"/>
            </a:spcAft>
          </a:pPr>
          <a:r>
            <a:rPr lang="en-US" sz="1000" kern="1200" dirty="0" smtClean="0"/>
            <a:t>Want</a:t>
          </a:r>
          <a:endParaRPr lang="en-US" sz="1000" kern="1200" dirty="0"/>
        </a:p>
      </dsp:txBody>
      <dsp:txXfrm>
        <a:off x="3607688" y="37757"/>
        <a:ext cx="1014223" cy="635192"/>
      </dsp:txXfrm>
    </dsp:sp>
    <dsp:sp modelId="{D3CB159A-F3DA-434A-B3C5-FC4C1CA804AE}">
      <dsp:nvSpPr>
        <dsp:cNvPr id="0" name=""/>
        <dsp:cNvSpPr/>
      </dsp:nvSpPr>
      <dsp:spPr>
        <a:xfrm>
          <a:off x="2107793" y="355353"/>
          <a:ext cx="4014012" cy="4014012"/>
        </a:xfrm>
        <a:custGeom>
          <a:avLst/>
          <a:gdLst/>
          <a:ahLst/>
          <a:cxnLst/>
          <a:rect l="0" t="0" r="0" b="0"/>
          <a:pathLst>
            <a:path>
              <a:moveTo>
                <a:pt x="2689911" y="119755"/>
              </a:moveTo>
              <a:arcTo wR="2007006" hR="2007006" stAng="17393565"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89A6983-012E-41BA-B63D-DE5FBA953624}">
      <dsp:nvSpPr>
        <dsp:cNvPr id="0" name=""/>
        <dsp:cNvSpPr/>
      </dsp:nvSpPr>
      <dsp:spPr>
        <a:xfrm>
          <a:off x="5142466"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Measure</a:t>
          </a:r>
        </a:p>
        <a:p>
          <a:pPr lvl="0" algn="ctr" defTabSz="444500">
            <a:lnSpc>
              <a:spcPct val="90000"/>
            </a:lnSpc>
            <a:spcBef>
              <a:spcPct val="0"/>
            </a:spcBef>
            <a:spcAft>
              <a:spcPct val="35000"/>
            </a:spcAft>
          </a:pPr>
          <a:r>
            <a:rPr lang="en-US" sz="1000" kern="1200" dirty="0" smtClean="0"/>
            <a:t>Collect</a:t>
          </a:r>
          <a:endParaRPr lang="en-US" sz="1000" kern="1200" dirty="0"/>
        </a:p>
      </dsp:txBody>
      <dsp:txXfrm>
        <a:off x="5176828" y="793415"/>
        <a:ext cx="1014223" cy="635192"/>
      </dsp:txXfrm>
    </dsp:sp>
    <dsp:sp modelId="{E6D939B7-2171-49FE-895C-FFEF42505681}">
      <dsp:nvSpPr>
        <dsp:cNvPr id="0" name=""/>
        <dsp:cNvSpPr/>
      </dsp:nvSpPr>
      <dsp:spPr>
        <a:xfrm>
          <a:off x="2107793" y="355353"/>
          <a:ext cx="4014012" cy="4014012"/>
        </a:xfrm>
        <a:custGeom>
          <a:avLst/>
          <a:gdLst/>
          <a:ahLst/>
          <a:cxnLst/>
          <a:rect l="0" t="0" r="0" b="0"/>
          <a:pathLst>
            <a:path>
              <a:moveTo>
                <a:pt x="3882933" y="1293583"/>
              </a:moveTo>
              <a:arcTo wR="2007006" hR="2007006" stAng="20350680"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F4CECDD7-E6C4-4396-847C-761C3444DA04}">
      <dsp:nvSpPr>
        <dsp:cNvPr id="0" name=""/>
        <dsp:cNvSpPr/>
      </dsp:nvSpPr>
      <dsp:spPr>
        <a:xfrm>
          <a:off x="5530012"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Transmit</a:t>
          </a:r>
          <a:endParaRPr lang="en-US" sz="1000" kern="1200" dirty="0"/>
        </a:p>
      </dsp:txBody>
      <dsp:txXfrm>
        <a:off x="5564374" y="2491364"/>
        <a:ext cx="1014223" cy="635192"/>
      </dsp:txXfrm>
    </dsp:sp>
    <dsp:sp modelId="{B6B7AA89-8A0B-4261-AA23-E90ADFC6CB80}">
      <dsp:nvSpPr>
        <dsp:cNvPr id="0" name=""/>
        <dsp:cNvSpPr/>
      </dsp:nvSpPr>
      <dsp:spPr>
        <a:xfrm>
          <a:off x="2107793" y="355353"/>
          <a:ext cx="4014012" cy="4014012"/>
        </a:xfrm>
        <a:custGeom>
          <a:avLst/>
          <a:gdLst/>
          <a:ahLst/>
          <a:cxnLst/>
          <a:rect l="0" t="0" r="0" b="0"/>
          <a:pathLst>
            <a:path>
              <a:moveTo>
                <a:pt x="3778600" y="2950152"/>
              </a:moveTo>
              <a:arcTo wR="2007006" hR="2007006" stAng="1681774"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DF2527-1F77-43CA-B211-D01363A06227}">
      <dsp:nvSpPr>
        <dsp:cNvPr id="0" name=""/>
        <dsp:cNvSpPr/>
      </dsp:nvSpPr>
      <dsp:spPr>
        <a:xfrm>
          <a:off x="4444133"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Process</a:t>
          </a:r>
        </a:p>
        <a:p>
          <a:pPr lvl="0" algn="ctr" defTabSz="444500">
            <a:lnSpc>
              <a:spcPct val="90000"/>
            </a:lnSpc>
            <a:spcBef>
              <a:spcPct val="0"/>
            </a:spcBef>
            <a:spcAft>
              <a:spcPct val="35000"/>
            </a:spcAft>
          </a:pPr>
          <a:r>
            <a:rPr lang="en-US" sz="1000" kern="1200" dirty="0" smtClean="0"/>
            <a:t>store</a:t>
          </a:r>
          <a:endParaRPr lang="en-US" sz="1000" kern="1200" dirty="0"/>
        </a:p>
      </dsp:txBody>
      <dsp:txXfrm>
        <a:off x="4478495" y="3853013"/>
        <a:ext cx="1014223" cy="635192"/>
      </dsp:txXfrm>
    </dsp:sp>
    <dsp:sp modelId="{A19C4D98-9FF0-459F-8F93-73DFCD372E78}">
      <dsp:nvSpPr>
        <dsp:cNvPr id="0" name=""/>
        <dsp:cNvSpPr/>
      </dsp:nvSpPr>
      <dsp:spPr>
        <a:xfrm>
          <a:off x="2107793" y="355353"/>
          <a:ext cx="4014012" cy="4014012"/>
        </a:xfrm>
        <a:custGeom>
          <a:avLst/>
          <a:gdLst/>
          <a:ahLst/>
          <a:cxnLst/>
          <a:rect l="0" t="0" r="0" b="0"/>
          <a:pathLst>
            <a:path>
              <a:moveTo>
                <a:pt x="2205775" y="4004145"/>
              </a:moveTo>
              <a:arcTo wR="2007006" hR="2007006" stAng="5058974" swAng="682053"/>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5EE8F39-9119-43A8-8230-E20905F2A2CD}">
      <dsp:nvSpPr>
        <dsp:cNvPr id="0" name=""/>
        <dsp:cNvSpPr/>
      </dsp:nvSpPr>
      <dsp:spPr>
        <a:xfrm>
          <a:off x="2702518"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Assimilate</a:t>
          </a:r>
        </a:p>
        <a:p>
          <a:pPr lvl="0" algn="ctr" defTabSz="444500">
            <a:lnSpc>
              <a:spcPct val="90000"/>
            </a:lnSpc>
            <a:spcBef>
              <a:spcPct val="0"/>
            </a:spcBef>
            <a:spcAft>
              <a:spcPct val="35000"/>
            </a:spcAft>
          </a:pPr>
          <a:r>
            <a:rPr lang="en-US" sz="1000" kern="1200" dirty="0" smtClean="0"/>
            <a:t>Incorporate</a:t>
          </a:r>
        </a:p>
        <a:p>
          <a:pPr lvl="0" algn="ctr" defTabSz="444500">
            <a:lnSpc>
              <a:spcPct val="90000"/>
            </a:lnSpc>
            <a:spcBef>
              <a:spcPct val="0"/>
            </a:spcBef>
            <a:spcAft>
              <a:spcPct val="35000"/>
            </a:spcAft>
          </a:pPr>
          <a:r>
            <a:rPr lang="en-US" sz="1000" kern="1200" dirty="0" smtClean="0"/>
            <a:t>Visualize</a:t>
          </a:r>
          <a:endParaRPr lang="en-US" sz="1000" kern="1200" dirty="0"/>
        </a:p>
      </dsp:txBody>
      <dsp:txXfrm>
        <a:off x="2736880" y="3853013"/>
        <a:ext cx="1014223" cy="635192"/>
      </dsp:txXfrm>
    </dsp:sp>
    <dsp:sp modelId="{2F4C3B49-9870-422F-A6AB-D63C558F450F}">
      <dsp:nvSpPr>
        <dsp:cNvPr id="0" name=""/>
        <dsp:cNvSpPr/>
      </dsp:nvSpPr>
      <dsp:spPr>
        <a:xfrm>
          <a:off x="2107793" y="355353"/>
          <a:ext cx="4014012" cy="4014012"/>
        </a:xfrm>
        <a:custGeom>
          <a:avLst/>
          <a:gdLst/>
          <a:ahLst/>
          <a:cxnLst/>
          <a:rect l="0" t="0" r="0" b="0"/>
          <a:pathLst>
            <a:path>
              <a:moveTo>
                <a:pt x="514002" y="3348278"/>
              </a:moveTo>
              <a:arcTo wR="2007006" hR="2007006" stAng="8283862"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A103090-DD85-4306-8198-7D926069D90E}">
      <dsp:nvSpPr>
        <dsp:cNvPr id="0" name=""/>
        <dsp:cNvSpPr/>
      </dsp:nvSpPr>
      <dsp:spPr>
        <a:xfrm>
          <a:off x="1616639"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Apply</a:t>
          </a:r>
        </a:p>
        <a:p>
          <a:pPr lvl="0" algn="ctr" defTabSz="444500">
            <a:lnSpc>
              <a:spcPct val="90000"/>
            </a:lnSpc>
            <a:spcBef>
              <a:spcPct val="0"/>
            </a:spcBef>
            <a:spcAft>
              <a:spcPct val="35000"/>
            </a:spcAft>
          </a:pPr>
          <a:r>
            <a:rPr lang="en-US" sz="1000" kern="1200" dirty="0" smtClean="0"/>
            <a:t>Services</a:t>
          </a:r>
        </a:p>
        <a:p>
          <a:pPr lvl="0" algn="ctr" defTabSz="444500">
            <a:lnSpc>
              <a:spcPct val="90000"/>
            </a:lnSpc>
            <a:spcBef>
              <a:spcPct val="0"/>
            </a:spcBef>
            <a:spcAft>
              <a:spcPct val="35000"/>
            </a:spcAft>
          </a:pPr>
          <a:r>
            <a:rPr lang="en-US" sz="1000" kern="1200" dirty="0" smtClean="0"/>
            <a:t>Products</a:t>
          </a:r>
          <a:endParaRPr lang="en-US" sz="1000" kern="1200" dirty="0"/>
        </a:p>
      </dsp:txBody>
      <dsp:txXfrm>
        <a:off x="1651001" y="2491364"/>
        <a:ext cx="1014223" cy="635192"/>
      </dsp:txXfrm>
    </dsp:sp>
    <dsp:sp modelId="{8E1A1752-D654-4FD3-86E8-C4E62EC210A3}">
      <dsp:nvSpPr>
        <dsp:cNvPr id="0" name=""/>
        <dsp:cNvSpPr/>
      </dsp:nvSpPr>
      <dsp:spPr>
        <a:xfrm>
          <a:off x="2107793" y="355353"/>
          <a:ext cx="4014012" cy="4014012"/>
        </a:xfrm>
        <a:custGeom>
          <a:avLst/>
          <a:gdLst/>
          <a:ahLst/>
          <a:cxnLst/>
          <a:rect l="0" t="0" r="0" b="0"/>
          <a:pathLst>
            <a:path>
              <a:moveTo>
                <a:pt x="2934" y="1898518"/>
              </a:moveTo>
              <a:arcTo wR="2007006" hR="2007006" stAng="10985916"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C1E576C-AD0C-4AD3-A3A6-B62BE011DC1F}">
      <dsp:nvSpPr>
        <dsp:cNvPr id="0" name=""/>
        <dsp:cNvSpPr/>
      </dsp:nvSpPr>
      <dsp:spPr>
        <a:xfrm>
          <a:off x="2004185"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Asses</a:t>
          </a:r>
        </a:p>
        <a:p>
          <a:pPr lvl="0" algn="ctr" defTabSz="444500">
            <a:lnSpc>
              <a:spcPct val="90000"/>
            </a:lnSpc>
            <a:spcBef>
              <a:spcPct val="0"/>
            </a:spcBef>
            <a:spcAft>
              <a:spcPct val="35000"/>
            </a:spcAft>
          </a:pPr>
          <a:r>
            <a:rPr lang="en-US" sz="1000" kern="1200" dirty="0" smtClean="0"/>
            <a:t>Value</a:t>
          </a:r>
        </a:p>
        <a:p>
          <a:pPr lvl="0" algn="ctr" defTabSz="444500">
            <a:lnSpc>
              <a:spcPct val="90000"/>
            </a:lnSpc>
            <a:spcBef>
              <a:spcPct val="0"/>
            </a:spcBef>
            <a:spcAft>
              <a:spcPct val="35000"/>
            </a:spcAft>
          </a:pPr>
          <a:r>
            <a:rPr lang="en-US" sz="1000" kern="1200" dirty="0" smtClean="0"/>
            <a:t>Verify</a:t>
          </a:r>
          <a:endParaRPr lang="en-US" sz="1000" kern="1200" dirty="0"/>
        </a:p>
      </dsp:txBody>
      <dsp:txXfrm>
        <a:off x="2038547" y="793415"/>
        <a:ext cx="1014223" cy="635192"/>
      </dsp:txXfrm>
    </dsp:sp>
    <dsp:sp modelId="{AC0F2F08-AC50-4AFF-A916-457B078112C9}">
      <dsp:nvSpPr>
        <dsp:cNvPr id="0" name=""/>
        <dsp:cNvSpPr/>
      </dsp:nvSpPr>
      <dsp:spPr>
        <a:xfrm>
          <a:off x="2107793" y="355353"/>
          <a:ext cx="4014012" cy="4014012"/>
        </a:xfrm>
        <a:custGeom>
          <a:avLst/>
          <a:gdLst/>
          <a:ahLst/>
          <a:cxnLst/>
          <a:rect l="0" t="0" r="0" b="0"/>
          <a:pathLst>
            <a:path>
              <a:moveTo>
                <a:pt x="921612" y="318813"/>
              </a:moveTo>
              <a:arcTo wR="2007006" hR="2007006" stAng="14235704"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341F1-EE80-4A50-98E9-7610CAE7D26A}">
      <dsp:nvSpPr>
        <dsp:cNvPr id="0" name=""/>
        <dsp:cNvSpPr/>
      </dsp:nvSpPr>
      <dsp:spPr>
        <a:xfrm>
          <a:off x="3573326" y="3395"/>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Need</a:t>
          </a:r>
        </a:p>
        <a:p>
          <a:pPr lvl="0" algn="ctr" defTabSz="444500">
            <a:lnSpc>
              <a:spcPct val="90000"/>
            </a:lnSpc>
            <a:spcBef>
              <a:spcPct val="0"/>
            </a:spcBef>
            <a:spcAft>
              <a:spcPct val="35000"/>
            </a:spcAft>
          </a:pPr>
          <a:r>
            <a:rPr lang="en-US" sz="1000" kern="1200" dirty="0" smtClean="0"/>
            <a:t>Requirement</a:t>
          </a:r>
        </a:p>
        <a:p>
          <a:pPr lvl="0" algn="ctr" defTabSz="444500">
            <a:lnSpc>
              <a:spcPct val="90000"/>
            </a:lnSpc>
            <a:spcBef>
              <a:spcPct val="0"/>
            </a:spcBef>
            <a:spcAft>
              <a:spcPct val="35000"/>
            </a:spcAft>
          </a:pPr>
          <a:r>
            <a:rPr lang="en-US" sz="1000" kern="1200" dirty="0" smtClean="0"/>
            <a:t>Want</a:t>
          </a:r>
          <a:endParaRPr lang="en-US" sz="1000" kern="1200" dirty="0"/>
        </a:p>
      </dsp:txBody>
      <dsp:txXfrm>
        <a:off x="3607688" y="37757"/>
        <a:ext cx="1014223" cy="635192"/>
      </dsp:txXfrm>
    </dsp:sp>
    <dsp:sp modelId="{D3CB159A-F3DA-434A-B3C5-FC4C1CA804AE}">
      <dsp:nvSpPr>
        <dsp:cNvPr id="0" name=""/>
        <dsp:cNvSpPr/>
      </dsp:nvSpPr>
      <dsp:spPr>
        <a:xfrm>
          <a:off x="2107793" y="355353"/>
          <a:ext cx="4014012" cy="4014012"/>
        </a:xfrm>
        <a:custGeom>
          <a:avLst/>
          <a:gdLst/>
          <a:ahLst/>
          <a:cxnLst/>
          <a:rect l="0" t="0" r="0" b="0"/>
          <a:pathLst>
            <a:path>
              <a:moveTo>
                <a:pt x="2689911" y="119755"/>
              </a:moveTo>
              <a:arcTo wR="2007006" hR="2007006" stAng="17393565"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89A6983-012E-41BA-B63D-DE5FBA953624}">
      <dsp:nvSpPr>
        <dsp:cNvPr id="0" name=""/>
        <dsp:cNvSpPr/>
      </dsp:nvSpPr>
      <dsp:spPr>
        <a:xfrm>
          <a:off x="5142466"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Measure</a:t>
          </a:r>
        </a:p>
        <a:p>
          <a:pPr lvl="0" algn="ctr" defTabSz="444500">
            <a:lnSpc>
              <a:spcPct val="90000"/>
            </a:lnSpc>
            <a:spcBef>
              <a:spcPct val="0"/>
            </a:spcBef>
            <a:spcAft>
              <a:spcPct val="35000"/>
            </a:spcAft>
          </a:pPr>
          <a:r>
            <a:rPr lang="en-US" sz="1000" kern="1200" dirty="0" smtClean="0"/>
            <a:t>Collect</a:t>
          </a:r>
          <a:endParaRPr lang="en-US" sz="1000" kern="1200" dirty="0"/>
        </a:p>
      </dsp:txBody>
      <dsp:txXfrm>
        <a:off x="5176828" y="793415"/>
        <a:ext cx="1014223" cy="635192"/>
      </dsp:txXfrm>
    </dsp:sp>
    <dsp:sp modelId="{E6D939B7-2171-49FE-895C-FFEF42505681}">
      <dsp:nvSpPr>
        <dsp:cNvPr id="0" name=""/>
        <dsp:cNvSpPr/>
      </dsp:nvSpPr>
      <dsp:spPr>
        <a:xfrm>
          <a:off x="2107793" y="355353"/>
          <a:ext cx="4014012" cy="4014012"/>
        </a:xfrm>
        <a:custGeom>
          <a:avLst/>
          <a:gdLst/>
          <a:ahLst/>
          <a:cxnLst/>
          <a:rect l="0" t="0" r="0" b="0"/>
          <a:pathLst>
            <a:path>
              <a:moveTo>
                <a:pt x="3882933" y="1293583"/>
              </a:moveTo>
              <a:arcTo wR="2007006" hR="2007006" stAng="20350680"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F4CECDD7-E6C4-4396-847C-761C3444DA04}">
      <dsp:nvSpPr>
        <dsp:cNvPr id="0" name=""/>
        <dsp:cNvSpPr/>
      </dsp:nvSpPr>
      <dsp:spPr>
        <a:xfrm>
          <a:off x="5530012"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Transmit</a:t>
          </a:r>
          <a:endParaRPr lang="en-US" sz="1000" kern="1200" dirty="0"/>
        </a:p>
      </dsp:txBody>
      <dsp:txXfrm>
        <a:off x="5564374" y="2491364"/>
        <a:ext cx="1014223" cy="635192"/>
      </dsp:txXfrm>
    </dsp:sp>
    <dsp:sp modelId="{B6B7AA89-8A0B-4261-AA23-E90ADFC6CB80}">
      <dsp:nvSpPr>
        <dsp:cNvPr id="0" name=""/>
        <dsp:cNvSpPr/>
      </dsp:nvSpPr>
      <dsp:spPr>
        <a:xfrm>
          <a:off x="2107793" y="355353"/>
          <a:ext cx="4014012" cy="4014012"/>
        </a:xfrm>
        <a:custGeom>
          <a:avLst/>
          <a:gdLst/>
          <a:ahLst/>
          <a:cxnLst/>
          <a:rect l="0" t="0" r="0" b="0"/>
          <a:pathLst>
            <a:path>
              <a:moveTo>
                <a:pt x="3778600" y="2950152"/>
              </a:moveTo>
              <a:arcTo wR="2007006" hR="2007006" stAng="1681774"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DF2527-1F77-43CA-B211-D01363A06227}">
      <dsp:nvSpPr>
        <dsp:cNvPr id="0" name=""/>
        <dsp:cNvSpPr/>
      </dsp:nvSpPr>
      <dsp:spPr>
        <a:xfrm>
          <a:off x="4444133"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Process</a:t>
          </a:r>
        </a:p>
        <a:p>
          <a:pPr lvl="0" algn="ctr" defTabSz="444500">
            <a:lnSpc>
              <a:spcPct val="90000"/>
            </a:lnSpc>
            <a:spcBef>
              <a:spcPct val="0"/>
            </a:spcBef>
            <a:spcAft>
              <a:spcPct val="35000"/>
            </a:spcAft>
          </a:pPr>
          <a:r>
            <a:rPr lang="en-US" sz="1000" kern="1200" dirty="0" smtClean="0"/>
            <a:t>store</a:t>
          </a:r>
          <a:endParaRPr lang="en-US" sz="1000" kern="1200" dirty="0"/>
        </a:p>
      </dsp:txBody>
      <dsp:txXfrm>
        <a:off x="4478495" y="3853013"/>
        <a:ext cx="1014223" cy="635192"/>
      </dsp:txXfrm>
    </dsp:sp>
    <dsp:sp modelId="{A19C4D98-9FF0-459F-8F93-73DFCD372E78}">
      <dsp:nvSpPr>
        <dsp:cNvPr id="0" name=""/>
        <dsp:cNvSpPr/>
      </dsp:nvSpPr>
      <dsp:spPr>
        <a:xfrm>
          <a:off x="2107793" y="355353"/>
          <a:ext cx="4014012" cy="4014012"/>
        </a:xfrm>
        <a:custGeom>
          <a:avLst/>
          <a:gdLst/>
          <a:ahLst/>
          <a:cxnLst/>
          <a:rect l="0" t="0" r="0" b="0"/>
          <a:pathLst>
            <a:path>
              <a:moveTo>
                <a:pt x="2205775" y="4004145"/>
              </a:moveTo>
              <a:arcTo wR="2007006" hR="2007006" stAng="5058974" swAng="682053"/>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5EE8F39-9119-43A8-8230-E20905F2A2CD}">
      <dsp:nvSpPr>
        <dsp:cNvPr id="0" name=""/>
        <dsp:cNvSpPr/>
      </dsp:nvSpPr>
      <dsp:spPr>
        <a:xfrm>
          <a:off x="2702518"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Assimilate</a:t>
          </a:r>
        </a:p>
        <a:p>
          <a:pPr lvl="0" algn="ctr" defTabSz="444500">
            <a:lnSpc>
              <a:spcPct val="90000"/>
            </a:lnSpc>
            <a:spcBef>
              <a:spcPct val="0"/>
            </a:spcBef>
            <a:spcAft>
              <a:spcPct val="35000"/>
            </a:spcAft>
          </a:pPr>
          <a:r>
            <a:rPr lang="en-US" sz="1000" kern="1200" dirty="0" smtClean="0"/>
            <a:t>Incorporate</a:t>
          </a:r>
        </a:p>
        <a:p>
          <a:pPr lvl="0" algn="ctr" defTabSz="444500">
            <a:lnSpc>
              <a:spcPct val="90000"/>
            </a:lnSpc>
            <a:spcBef>
              <a:spcPct val="0"/>
            </a:spcBef>
            <a:spcAft>
              <a:spcPct val="35000"/>
            </a:spcAft>
          </a:pPr>
          <a:r>
            <a:rPr lang="en-US" sz="1000" kern="1200" dirty="0" smtClean="0"/>
            <a:t>Visualize</a:t>
          </a:r>
          <a:endParaRPr lang="en-US" sz="1000" kern="1200" dirty="0"/>
        </a:p>
      </dsp:txBody>
      <dsp:txXfrm>
        <a:off x="2736880" y="3853013"/>
        <a:ext cx="1014223" cy="635192"/>
      </dsp:txXfrm>
    </dsp:sp>
    <dsp:sp modelId="{2F4C3B49-9870-422F-A6AB-D63C558F450F}">
      <dsp:nvSpPr>
        <dsp:cNvPr id="0" name=""/>
        <dsp:cNvSpPr/>
      </dsp:nvSpPr>
      <dsp:spPr>
        <a:xfrm>
          <a:off x="2107793" y="355353"/>
          <a:ext cx="4014012" cy="4014012"/>
        </a:xfrm>
        <a:custGeom>
          <a:avLst/>
          <a:gdLst/>
          <a:ahLst/>
          <a:cxnLst/>
          <a:rect l="0" t="0" r="0" b="0"/>
          <a:pathLst>
            <a:path>
              <a:moveTo>
                <a:pt x="514002" y="3348278"/>
              </a:moveTo>
              <a:arcTo wR="2007006" hR="2007006" stAng="8283862"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A103090-DD85-4306-8198-7D926069D90E}">
      <dsp:nvSpPr>
        <dsp:cNvPr id="0" name=""/>
        <dsp:cNvSpPr/>
      </dsp:nvSpPr>
      <dsp:spPr>
        <a:xfrm>
          <a:off x="1616639"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Apply</a:t>
          </a:r>
        </a:p>
        <a:p>
          <a:pPr lvl="0" algn="ctr" defTabSz="444500">
            <a:lnSpc>
              <a:spcPct val="90000"/>
            </a:lnSpc>
            <a:spcBef>
              <a:spcPct val="0"/>
            </a:spcBef>
            <a:spcAft>
              <a:spcPct val="35000"/>
            </a:spcAft>
          </a:pPr>
          <a:r>
            <a:rPr lang="en-US" sz="1000" kern="1200" dirty="0" smtClean="0"/>
            <a:t>Services</a:t>
          </a:r>
        </a:p>
        <a:p>
          <a:pPr lvl="0" algn="ctr" defTabSz="444500">
            <a:lnSpc>
              <a:spcPct val="90000"/>
            </a:lnSpc>
            <a:spcBef>
              <a:spcPct val="0"/>
            </a:spcBef>
            <a:spcAft>
              <a:spcPct val="35000"/>
            </a:spcAft>
          </a:pPr>
          <a:r>
            <a:rPr lang="en-US" sz="1000" kern="1200" dirty="0" smtClean="0"/>
            <a:t>Products</a:t>
          </a:r>
          <a:endParaRPr lang="en-US" sz="1000" kern="1200" dirty="0"/>
        </a:p>
      </dsp:txBody>
      <dsp:txXfrm>
        <a:off x="1651001" y="2491364"/>
        <a:ext cx="1014223" cy="635192"/>
      </dsp:txXfrm>
    </dsp:sp>
    <dsp:sp modelId="{8E1A1752-D654-4FD3-86E8-C4E62EC210A3}">
      <dsp:nvSpPr>
        <dsp:cNvPr id="0" name=""/>
        <dsp:cNvSpPr/>
      </dsp:nvSpPr>
      <dsp:spPr>
        <a:xfrm>
          <a:off x="2107793" y="355353"/>
          <a:ext cx="4014012" cy="4014012"/>
        </a:xfrm>
        <a:custGeom>
          <a:avLst/>
          <a:gdLst/>
          <a:ahLst/>
          <a:cxnLst/>
          <a:rect l="0" t="0" r="0" b="0"/>
          <a:pathLst>
            <a:path>
              <a:moveTo>
                <a:pt x="2934" y="1898518"/>
              </a:moveTo>
              <a:arcTo wR="2007006" hR="2007006" stAng="10985916"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C1E576C-AD0C-4AD3-A3A6-B62BE011DC1F}">
      <dsp:nvSpPr>
        <dsp:cNvPr id="0" name=""/>
        <dsp:cNvSpPr/>
      </dsp:nvSpPr>
      <dsp:spPr>
        <a:xfrm>
          <a:off x="2004185"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Asses</a:t>
          </a:r>
        </a:p>
        <a:p>
          <a:pPr lvl="0" algn="ctr" defTabSz="444500">
            <a:lnSpc>
              <a:spcPct val="90000"/>
            </a:lnSpc>
            <a:spcBef>
              <a:spcPct val="0"/>
            </a:spcBef>
            <a:spcAft>
              <a:spcPct val="35000"/>
            </a:spcAft>
          </a:pPr>
          <a:r>
            <a:rPr lang="en-US" sz="1000" kern="1200" dirty="0" smtClean="0"/>
            <a:t>Value</a:t>
          </a:r>
        </a:p>
        <a:p>
          <a:pPr lvl="0" algn="ctr" defTabSz="444500">
            <a:lnSpc>
              <a:spcPct val="90000"/>
            </a:lnSpc>
            <a:spcBef>
              <a:spcPct val="0"/>
            </a:spcBef>
            <a:spcAft>
              <a:spcPct val="35000"/>
            </a:spcAft>
          </a:pPr>
          <a:r>
            <a:rPr lang="en-US" sz="1000" kern="1200" dirty="0" smtClean="0"/>
            <a:t>Verify</a:t>
          </a:r>
          <a:endParaRPr lang="en-US" sz="1000" kern="1200" dirty="0"/>
        </a:p>
      </dsp:txBody>
      <dsp:txXfrm>
        <a:off x="2038547" y="793415"/>
        <a:ext cx="1014223" cy="635192"/>
      </dsp:txXfrm>
    </dsp:sp>
    <dsp:sp modelId="{AC0F2F08-AC50-4AFF-A916-457B078112C9}">
      <dsp:nvSpPr>
        <dsp:cNvPr id="0" name=""/>
        <dsp:cNvSpPr/>
      </dsp:nvSpPr>
      <dsp:spPr>
        <a:xfrm>
          <a:off x="2107793" y="355353"/>
          <a:ext cx="4014012" cy="4014012"/>
        </a:xfrm>
        <a:custGeom>
          <a:avLst/>
          <a:gdLst/>
          <a:ahLst/>
          <a:cxnLst/>
          <a:rect l="0" t="0" r="0" b="0"/>
          <a:pathLst>
            <a:path>
              <a:moveTo>
                <a:pt x="921612" y="318813"/>
              </a:moveTo>
              <a:arcTo wR="2007006" hR="2007006" stAng="14235704"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341F1-EE80-4A50-98E9-7610CAE7D26A}">
      <dsp:nvSpPr>
        <dsp:cNvPr id="0" name=""/>
        <dsp:cNvSpPr/>
      </dsp:nvSpPr>
      <dsp:spPr>
        <a:xfrm>
          <a:off x="3573326" y="3395"/>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Need</a:t>
          </a:r>
        </a:p>
        <a:p>
          <a:pPr lvl="0" algn="ctr" defTabSz="444500">
            <a:lnSpc>
              <a:spcPct val="90000"/>
            </a:lnSpc>
            <a:spcBef>
              <a:spcPct val="0"/>
            </a:spcBef>
            <a:spcAft>
              <a:spcPct val="35000"/>
            </a:spcAft>
          </a:pPr>
          <a:r>
            <a:rPr lang="en-US" sz="1000" kern="1200" dirty="0" smtClean="0"/>
            <a:t>Requirement</a:t>
          </a:r>
        </a:p>
        <a:p>
          <a:pPr lvl="0" algn="ctr" defTabSz="444500">
            <a:lnSpc>
              <a:spcPct val="90000"/>
            </a:lnSpc>
            <a:spcBef>
              <a:spcPct val="0"/>
            </a:spcBef>
            <a:spcAft>
              <a:spcPct val="35000"/>
            </a:spcAft>
          </a:pPr>
          <a:r>
            <a:rPr lang="en-US" sz="1000" kern="1200" dirty="0" smtClean="0"/>
            <a:t>Want</a:t>
          </a:r>
          <a:endParaRPr lang="en-US" sz="1000" kern="1200" dirty="0"/>
        </a:p>
      </dsp:txBody>
      <dsp:txXfrm>
        <a:off x="3607688" y="37757"/>
        <a:ext cx="1014223" cy="635192"/>
      </dsp:txXfrm>
    </dsp:sp>
    <dsp:sp modelId="{D3CB159A-F3DA-434A-B3C5-FC4C1CA804AE}">
      <dsp:nvSpPr>
        <dsp:cNvPr id="0" name=""/>
        <dsp:cNvSpPr/>
      </dsp:nvSpPr>
      <dsp:spPr>
        <a:xfrm>
          <a:off x="2107793" y="355353"/>
          <a:ext cx="4014012" cy="4014012"/>
        </a:xfrm>
        <a:custGeom>
          <a:avLst/>
          <a:gdLst/>
          <a:ahLst/>
          <a:cxnLst/>
          <a:rect l="0" t="0" r="0" b="0"/>
          <a:pathLst>
            <a:path>
              <a:moveTo>
                <a:pt x="2689911" y="119755"/>
              </a:moveTo>
              <a:arcTo wR="2007006" hR="2007006" stAng="17393565"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89A6983-012E-41BA-B63D-DE5FBA953624}">
      <dsp:nvSpPr>
        <dsp:cNvPr id="0" name=""/>
        <dsp:cNvSpPr/>
      </dsp:nvSpPr>
      <dsp:spPr>
        <a:xfrm>
          <a:off x="5142466"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Measure</a:t>
          </a:r>
        </a:p>
        <a:p>
          <a:pPr lvl="0" algn="ctr" defTabSz="444500">
            <a:lnSpc>
              <a:spcPct val="90000"/>
            </a:lnSpc>
            <a:spcBef>
              <a:spcPct val="0"/>
            </a:spcBef>
            <a:spcAft>
              <a:spcPct val="35000"/>
            </a:spcAft>
          </a:pPr>
          <a:r>
            <a:rPr lang="en-US" sz="1000" kern="1200" dirty="0" smtClean="0"/>
            <a:t>Collect</a:t>
          </a:r>
          <a:endParaRPr lang="en-US" sz="1000" kern="1200" dirty="0"/>
        </a:p>
      </dsp:txBody>
      <dsp:txXfrm>
        <a:off x="5176828" y="793415"/>
        <a:ext cx="1014223" cy="635192"/>
      </dsp:txXfrm>
    </dsp:sp>
    <dsp:sp modelId="{E6D939B7-2171-49FE-895C-FFEF42505681}">
      <dsp:nvSpPr>
        <dsp:cNvPr id="0" name=""/>
        <dsp:cNvSpPr/>
      </dsp:nvSpPr>
      <dsp:spPr>
        <a:xfrm>
          <a:off x="2107793" y="355353"/>
          <a:ext cx="4014012" cy="4014012"/>
        </a:xfrm>
        <a:custGeom>
          <a:avLst/>
          <a:gdLst/>
          <a:ahLst/>
          <a:cxnLst/>
          <a:rect l="0" t="0" r="0" b="0"/>
          <a:pathLst>
            <a:path>
              <a:moveTo>
                <a:pt x="3882933" y="1293583"/>
              </a:moveTo>
              <a:arcTo wR="2007006" hR="2007006" stAng="20350680"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F4CECDD7-E6C4-4396-847C-761C3444DA04}">
      <dsp:nvSpPr>
        <dsp:cNvPr id="0" name=""/>
        <dsp:cNvSpPr/>
      </dsp:nvSpPr>
      <dsp:spPr>
        <a:xfrm>
          <a:off x="5530012"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Transmit</a:t>
          </a:r>
          <a:endParaRPr lang="en-US" sz="1000" kern="1200" dirty="0"/>
        </a:p>
      </dsp:txBody>
      <dsp:txXfrm>
        <a:off x="5564374" y="2491364"/>
        <a:ext cx="1014223" cy="635192"/>
      </dsp:txXfrm>
    </dsp:sp>
    <dsp:sp modelId="{B6B7AA89-8A0B-4261-AA23-E90ADFC6CB80}">
      <dsp:nvSpPr>
        <dsp:cNvPr id="0" name=""/>
        <dsp:cNvSpPr/>
      </dsp:nvSpPr>
      <dsp:spPr>
        <a:xfrm>
          <a:off x="2107793" y="355353"/>
          <a:ext cx="4014012" cy="4014012"/>
        </a:xfrm>
        <a:custGeom>
          <a:avLst/>
          <a:gdLst/>
          <a:ahLst/>
          <a:cxnLst/>
          <a:rect l="0" t="0" r="0" b="0"/>
          <a:pathLst>
            <a:path>
              <a:moveTo>
                <a:pt x="3778600" y="2950152"/>
              </a:moveTo>
              <a:arcTo wR="2007006" hR="2007006" stAng="1681774"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DF2527-1F77-43CA-B211-D01363A06227}">
      <dsp:nvSpPr>
        <dsp:cNvPr id="0" name=""/>
        <dsp:cNvSpPr/>
      </dsp:nvSpPr>
      <dsp:spPr>
        <a:xfrm>
          <a:off x="4444133"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Process</a:t>
          </a:r>
        </a:p>
        <a:p>
          <a:pPr lvl="0" algn="ctr" defTabSz="444500">
            <a:lnSpc>
              <a:spcPct val="90000"/>
            </a:lnSpc>
            <a:spcBef>
              <a:spcPct val="0"/>
            </a:spcBef>
            <a:spcAft>
              <a:spcPct val="35000"/>
            </a:spcAft>
          </a:pPr>
          <a:r>
            <a:rPr lang="en-US" sz="1000" kern="1200" dirty="0" smtClean="0"/>
            <a:t>store</a:t>
          </a:r>
          <a:endParaRPr lang="en-US" sz="1000" kern="1200" dirty="0"/>
        </a:p>
      </dsp:txBody>
      <dsp:txXfrm>
        <a:off x="4478495" y="3853013"/>
        <a:ext cx="1014223" cy="635192"/>
      </dsp:txXfrm>
    </dsp:sp>
    <dsp:sp modelId="{A19C4D98-9FF0-459F-8F93-73DFCD372E78}">
      <dsp:nvSpPr>
        <dsp:cNvPr id="0" name=""/>
        <dsp:cNvSpPr/>
      </dsp:nvSpPr>
      <dsp:spPr>
        <a:xfrm>
          <a:off x="2107793" y="355353"/>
          <a:ext cx="4014012" cy="4014012"/>
        </a:xfrm>
        <a:custGeom>
          <a:avLst/>
          <a:gdLst/>
          <a:ahLst/>
          <a:cxnLst/>
          <a:rect l="0" t="0" r="0" b="0"/>
          <a:pathLst>
            <a:path>
              <a:moveTo>
                <a:pt x="2205775" y="4004145"/>
              </a:moveTo>
              <a:arcTo wR="2007006" hR="2007006" stAng="5058974" swAng="682053"/>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5EE8F39-9119-43A8-8230-E20905F2A2CD}">
      <dsp:nvSpPr>
        <dsp:cNvPr id="0" name=""/>
        <dsp:cNvSpPr/>
      </dsp:nvSpPr>
      <dsp:spPr>
        <a:xfrm>
          <a:off x="2702518"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Assimilate</a:t>
          </a:r>
        </a:p>
        <a:p>
          <a:pPr lvl="0" algn="ctr" defTabSz="444500">
            <a:lnSpc>
              <a:spcPct val="90000"/>
            </a:lnSpc>
            <a:spcBef>
              <a:spcPct val="0"/>
            </a:spcBef>
            <a:spcAft>
              <a:spcPct val="35000"/>
            </a:spcAft>
          </a:pPr>
          <a:r>
            <a:rPr lang="en-US" sz="1000" kern="1200" dirty="0" smtClean="0"/>
            <a:t>Incorporate</a:t>
          </a:r>
        </a:p>
        <a:p>
          <a:pPr lvl="0" algn="ctr" defTabSz="444500">
            <a:lnSpc>
              <a:spcPct val="90000"/>
            </a:lnSpc>
            <a:spcBef>
              <a:spcPct val="0"/>
            </a:spcBef>
            <a:spcAft>
              <a:spcPct val="35000"/>
            </a:spcAft>
          </a:pPr>
          <a:r>
            <a:rPr lang="en-US" sz="1000" kern="1200" dirty="0" smtClean="0"/>
            <a:t>Visualize</a:t>
          </a:r>
          <a:endParaRPr lang="en-US" sz="1000" kern="1200" dirty="0"/>
        </a:p>
      </dsp:txBody>
      <dsp:txXfrm>
        <a:off x="2736880" y="3853013"/>
        <a:ext cx="1014223" cy="635192"/>
      </dsp:txXfrm>
    </dsp:sp>
    <dsp:sp modelId="{2F4C3B49-9870-422F-A6AB-D63C558F450F}">
      <dsp:nvSpPr>
        <dsp:cNvPr id="0" name=""/>
        <dsp:cNvSpPr/>
      </dsp:nvSpPr>
      <dsp:spPr>
        <a:xfrm>
          <a:off x="2107793" y="355353"/>
          <a:ext cx="4014012" cy="4014012"/>
        </a:xfrm>
        <a:custGeom>
          <a:avLst/>
          <a:gdLst/>
          <a:ahLst/>
          <a:cxnLst/>
          <a:rect l="0" t="0" r="0" b="0"/>
          <a:pathLst>
            <a:path>
              <a:moveTo>
                <a:pt x="514002" y="3348278"/>
              </a:moveTo>
              <a:arcTo wR="2007006" hR="2007006" stAng="8283862"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A103090-DD85-4306-8198-7D926069D90E}">
      <dsp:nvSpPr>
        <dsp:cNvPr id="0" name=""/>
        <dsp:cNvSpPr/>
      </dsp:nvSpPr>
      <dsp:spPr>
        <a:xfrm>
          <a:off x="1616639"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Apply</a:t>
          </a:r>
        </a:p>
        <a:p>
          <a:pPr lvl="0" algn="ctr" defTabSz="444500">
            <a:lnSpc>
              <a:spcPct val="90000"/>
            </a:lnSpc>
            <a:spcBef>
              <a:spcPct val="0"/>
            </a:spcBef>
            <a:spcAft>
              <a:spcPct val="35000"/>
            </a:spcAft>
          </a:pPr>
          <a:r>
            <a:rPr lang="en-US" sz="1000" kern="1200" dirty="0" smtClean="0"/>
            <a:t>Services</a:t>
          </a:r>
        </a:p>
        <a:p>
          <a:pPr lvl="0" algn="ctr" defTabSz="444500">
            <a:lnSpc>
              <a:spcPct val="90000"/>
            </a:lnSpc>
            <a:spcBef>
              <a:spcPct val="0"/>
            </a:spcBef>
            <a:spcAft>
              <a:spcPct val="35000"/>
            </a:spcAft>
          </a:pPr>
          <a:r>
            <a:rPr lang="en-US" sz="1000" kern="1200" dirty="0" smtClean="0"/>
            <a:t>Products</a:t>
          </a:r>
          <a:endParaRPr lang="en-US" sz="1000" kern="1200" dirty="0"/>
        </a:p>
      </dsp:txBody>
      <dsp:txXfrm>
        <a:off x="1651001" y="2491364"/>
        <a:ext cx="1014223" cy="635192"/>
      </dsp:txXfrm>
    </dsp:sp>
    <dsp:sp modelId="{8E1A1752-D654-4FD3-86E8-C4E62EC210A3}">
      <dsp:nvSpPr>
        <dsp:cNvPr id="0" name=""/>
        <dsp:cNvSpPr/>
      </dsp:nvSpPr>
      <dsp:spPr>
        <a:xfrm>
          <a:off x="2107793" y="355353"/>
          <a:ext cx="4014012" cy="4014012"/>
        </a:xfrm>
        <a:custGeom>
          <a:avLst/>
          <a:gdLst/>
          <a:ahLst/>
          <a:cxnLst/>
          <a:rect l="0" t="0" r="0" b="0"/>
          <a:pathLst>
            <a:path>
              <a:moveTo>
                <a:pt x="2934" y="1898518"/>
              </a:moveTo>
              <a:arcTo wR="2007006" hR="2007006" stAng="10985916"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C1E576C-AD0C-4AD3-A3A6-B62BE011DC1F}">
      <dsp:nvSpPr>
        <dsp:cNvPr id="0" name=""/>
        <dsp:cNvSpPr/>
      </dsp:nvSpPr>
      <dsp:spPr>
        <a:xfrm>
          <a:off x="2004185"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Asses</a:t>
          </a:r>
        </a:p>
        <a:p>
          <a:pPr lvl="0" algn="ctr" defTabSz="444500">
            <a:lnSpc>
              <a:spcPct val="90000"/>
            </a:lnSpc>
            <a:spcBef>
              <a:spcPct val="0"/>
            </a:spcBef>
            <a:spcAft>
              <a:spcPct val="35000"/>
            </a:spcAft>
          </a:pPr>
          <a:r>
            <a:rPr lang="en-US" sz="1000" kern="1200" dirty="0" smtClean="0"/>
            <a:t>Value</a:t>
          </a:r>
        </a:p>
        <a:p>
          <a:pPr lvl="0" algn="ctr" defTabSz="444500">
            <a:lnSpc>
              <a:spcPct val="90000"/>
            </a:lnSpc>
            <a:spcBef>
              <a:spcPct val="0"/>
            </a:spcBef>
            <a:spcAft>
              <a:spcPct val="35000"/>
            </a:spcAft>
          </a:pPr>
          <a:r>
            <a:rPr lang="en-US" sz="1000" kern="1200" dirty="0" smtClean="0"/>
            <a:t>Verify</a:t>
          </a:r>
          <a:endParaRPr lang="en-US" sz="1000" kern="1200" dirty="0"/>
        </a:p>
      </dsp:txBody>
      <dsp:txXfrm>
        <a:off x="2038547" y="793415"/>
        <a:ext cx="1014223" cy="635192"/>
      </dsp:txXfrm>
    </dsp:sp>
    <dsp:sp modelId="{AC0F2F08-AC50-4AFF-A916-457B078112C9}">
      <dsp:nvSpPr>
        <dsp:cNvPr id="0" name=""/>
        <dsp:cNvSpPr/>
      </dsp:nvSpPr>
      <dsp:spPr>
        <a:xfrm>
          <a:off x="2107793" y="355353"/>
          <a:ext cx="4014012" cy="4014012"/>
        </a:xfrm>
        <a:custGeom>
          <a:avLst/>
          <a:gdLst/>
          <a:ahLst/>
          <a:cxnLst/>
          <a:rect l="0" t="0" r="0" b="0"/>
          <a:pathLst>
            <a:path>
              <a:moveTo>
                <a:pt x="921612" y="318813"/>
              </a:moveTo>
              <a:arcTo wR="2007006" hR="2007006" stAng="14235704"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341F1-EE80-4A50-98E9-7610CAE7D26A}">
      <dsp:nvSpPr>
        <dsp:cNvPr id="0" name=""/>
        <dsp:cNvSpPr/>
      </dsp:nvSpPr>
      <dsp:spPr>
        <a:xfrm>
          <a:off x="3573326" y="3395"/>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Need</a:t>
          </a:r>
        </a:p>
        <a:p>
          <a:pPr lvl="0" algn="ctr" defTabSz="444500">
            <a:lnSpc>
              <a:spcPct val="90000"/>
            </a:lnSpc>
            <a:spcBef>
              <a:spcPct val="0"/>
            </a:spcBef>
            <a:spcAft>
              <a:spcPct val="35000"/>
            </a:spcAft>
          </a:pPr>
          <a:r>
            <a:rPr lang="en-US" sz="1000" kern="1200" dirty="0" smtClean="0"/>
            <a:t>Requirement</a:t>
          </a:r>
        </a:p>
        <a:p>
          <a:pPr lvl="0" algn="ctr" defTabSz="444500">
            <a:lnSpc>
              <a:spcPct val="90000"/>
            </a:lnSpc>
            <a:spcBef>
              <a:spcPct val="0"/>
            </a:spcBef>
            <a:spcAft>
              <a:spcPct val="35000"/>
            </a:spcAft>
          </a:pPr>
          <a:r>
            <a:rPr lang="en-US" sz="1000" kern="1200" dirty="0" smtClean="0"/>
            <a:t>Want</a:t>
          </a:r>
          <a:endParaRPr lang="en-US" sz="1000" kern="1200" dirty="0"/>
        </a:p>
      </dsp:txBody>
      <dsp:txXfrm>
        <a:off x="3607688" y="37757"/>
        <a:ext cx="1014223" cy="635192"/>
      </dsp:txXfrm>
    </dsp:sp>
    <dsp:sp modelId="{D3CB159A-F3DA-434A-B3C5-FC4C1CA804AE}">
      <dsp:nvSpPr>
        <dsp:cNvPr id="0" name=""/>
        <dsp:cNvSpPr/>
      </dsp:nvSpPr>
      <dsp:spPr>
        <a:xfrm>
          <a:off x="2107793" y="355353"/>
          <a:ext cx="4014012" cy="4014012"/>
        </a:xfrm>
        <a:custGeom>
          <a:avLst/>
          <a:gdLst/>
          <a:ahLst/>
          <a:cxnLst/>
          <a:rect l="0" t="0" r="0" b="0"/>
          <a:pathLst>
            <a:path>
              <a:moveTo>
                <a:pt x="2689911" y="119755"/>
              </a:moveTo>
              <a:arcTo wR="2007006" hR="2007006" stAng="17393565"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89A6983-012E-41BA-B63D-DE5FBA953624}">
      <dsp:nvSpPr>
        <dsp:cNvPr id="0" name=""/>
        <dsp:cNvSpPr/>
      </dsp:nvSpPr>
      <dsp:spPr>
        <a:xfrm>
          <a:off x="5142466"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Measure</a:t>
          </a:r>
        </a:p>
        <a:p>
          <a:pPr lvl="0" algn="ctr" defTabSz="444500">
            <a:lnSpc>
              <a:spcPct val="90000"/>
            </a:lnSpc>
            <a:spcBef>
              <a:spcPct val="0"/>
            </a:spcBef>
            <a:spcAft>
              <a:spcPct val="35000"/>
            </a:spcAft>
          </a:pPr>
          <a:r>
            <a:rPr lang="en-US" sz="1000" kern="1200" dirty="0" smtClean="0"/>
            <a:t>Collect</a:t>
          </a:r>
          <a:endParaRPr lang="en-US" sz="1000" kern="1200" dirty="0"/>
        </a:p>
      </dsp:txBody>
      <dsp:txXfrm>
        <a:off x="5176828" y="793415"/>
        <a:ext cx="1014223" cy="635192"/>
      </dsp:txXfrm>
    </dsp:sp>
    <dsp:sp modelId="{E6D939B7-2171-49FE-895C-FFEF42505681}">
      <dsp:nvSpPr>
        <dsp:cNvPr id="0" name=""/>
        <dsp:cNvSpPr/>
      </dsp:nvSpPr>
      <dsp:spPr>
        <a:xfrm>
          <a:off x="2107793" y="355353"/>
          <a:ext cx="4014012" cy="4014012"/>
        </a:xfrm>
        <a:custGeom>
          <a:avLst/>
          <a:gdLst/>
          <a:ahLst/>
          <a:cxnLst/>
          <a:rect l="0" t="0" r="0" b="0"/>
          <a:pathLst>
            <a:path>
              <a:moveTo>
                <a:pt x="3882933" y="1293583"/>
              </a:moveTo>
              <a:arcTo wR="2007006" hR="2007006" stAng="20350680"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F4CECDD7-E6C4-4396-847C-761C3444DA04}">
      <dsp:nvSpPr>
        <dsp:cNvPr id="0" name=""/>
        <dsp:cNvSpPr/>
      </dsp:nvSpPr>
      <dsp:spPr>
        <a:xfrm>
          <a:off x="5530012"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Transmit</a:t>
          </a:r>
          <a:endParaRPr lang="en-US" sz="1000" kern="1200" dirty="0"/>
        </a:p>
      </dsp:txBody>
      <dsp:txXfrm>
        <a:off x="5564374" y="2491364"/>
        <a:ext cx="1014223" cy="635192"/>
      </dsp:txXfrm>
    </dsp:sp>
    <dsp:sp modelId="{B6B7AA89-8A0B-4261-AA23-E90ADFC6CB80}">
      <dsp:nvSpPr>
        <dsp:cNvPr id="0" name=""/>
        <dsp:cNvSpPr/>
      </dsp:nvSpPr>
      <dsp:spPr>
        <a:xfrm>
          <a:off x="2107793" y="355353"/>
          <a:ext cx="4014012" cy="4014012"/>
        </a:xfrm>
        <a:custGeom>
          <a:avLst/>
          <a:gdLst/>
          <a:ahLst/>
          <a:cxnLst/>
          <a:rect l="0" t="0" r="0" b="0"/>
          <a:pathLst>
            <a:path>
              <a:moveTo>
                <a:pt x="3778600" y="2950152"/>
              </a:moveTo>
              <a:arcTo wR="2007006" hR="2007006" stAng="1681774"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DF2527-1F77-43CA-B211-D01363A06227}">
      <dsp:nvSpPr>
        <dsp:cNvPr id="0" name=""/>
        <dsp:cNvSpPr/>
      </dsp:nvSpPr>
      <dsp:spPr>
        <a:xfrm>
          <a:off x="4444133"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Process</a:t>
          </a:r>
        </a:p>
        <a:p>
          <a:pPr lvl="0" algn="ctr" defTabSz="444500">
            <a:lnSpc>
              <a:spcPct val="90000"/>
            </a:lnSpc>
            <a:spcBef>
              <a:spcPct val="0"/>
            </a:spcBef>
            <a:spcAft>
              <a:spcPct val="35000"/>
            </a:spcAft>
          </a:pPr>
          <a:r>
            <a:rPr lang="en-US" sz="1000" kern="1200" dirty="0" smtClean="0"/>
            <a:t>store</a:t>
          </a:r>
          <a:endParaRPr lang="en-US" sz="1000" kern="1200" dirty="0"/>
        </a:p>
      </dsp:txBody>
      <dsp:txXfrm>
        <a:off x="4478495" y="3853013"/>
        <a:ext cx="1014223" cy="635192"/>
      </dsp:txXfrm>
    </dsp:sp>
    <dsp:sp modelId="{A19C4D98-9FF0-459F-8F93-73DFCD372E78}">
      <dsp:nvSpPr>
        <dsp:cNvPr id="0" name=""/>
        <dsp:cNvSpPr/>
      </dsp:nvSpPr>
      <dsp:spPr>
        <a:xfrm>
          <a:off x="2107793" y="355353"/>
          <a:ext cx="4014012" cy="4014012"/>
        </a:xfrm>
        <a:custGeom>
          <a:avLst/>
          <a:gdLst/>
          <a:ahLst/>
          <a:cxnLst/>
          <a:rect l="0" t="0" r="0" b="0"/>
          <a:pathLst>
            <a:path>
              <a:moveTo>
                <a:pt x="2205775" y="4004145"/>
              </a:moveTo>
              <a:arcTo wR="2007006" hR="2007006" stAng="5058974" swAng="682053"/>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5EE8F39-9119-43A8-8230-E20905F2A2CD}">
      <dsp:nvSpPr>
        <dsp:cNvPr id="0" name=""/>
        <dsp:cNvSpPr/>
      </dsp:nvSpPr>
      <dsp:spPr>
        <a:xfrm>
          <a:off x="2702518"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Assimilate</a:t>
          </a:r>
        </a:p>
        <a:p>
          <a:pPr lvl="0" algn="ctr" defTabSz="444500">
            <a:lnSpc>
              <a:spcPct val="90000"/>
            </a:lnSpc>
            <a:spcBef>
              <a:spcPct val="0"/>
            </a:spcBef>
            <a:spcAft>
              <a:spcPct val="35000"/>
            </a:spcAft>
          </a:pPr>
          <a:r>
            <a:rPr lang="en-US" sz="1000" kern="1200" dirty="0" smtClean="0"/>
            <a:t>Incorporate</a:t>
          </a:r>
        </a:p>
        <a:p>
          <a:pPr lvl="0" algn="ctr" defTabSz="444500">
            <a:lnSpc>
              <a:spcPct val="90000"/>
            </a:lnSpc>
            <a:spcBef>
              <a:spcPct val="0"/>
            </a:spcBef>
            <a:spcAft>
              <a:spcPct val="35000"/>
            </a:spcAft>
          </a:pPr>
          <a:r>
            <a:rPr lang="en-US" sz="1000" kern="1200" dirty="0" smtClean="0"/>
            <a:t>Visualize</a:t>
          </a:r>
          <a:endParaRPr lang="en-US" sz="1000" kern="1200" dirty="0"/>
        </a:p>
      </dsp:txBody>
      <dsp:txXfrm>
        <a:off x="2736880" y="3853013"/>
        <a:ext cx="1014223" cy="635192"/>
      </dsp:txXfrm>
    </dsp:sp>
    <dsp:sp modelId="{2F4C3B49-9870-422F-A6AB-D63C558F450F}">
      <dsp:nvSpPr>
        <dsp:cNvPr id="0" name=""/>
        <dsp:cNvSpPr/>
      </dsp:nvSpPr>
      <dsp:spPr>
        <a:xfrm>
          <a:off x="2107793" y="355353"/>
          <a:ext cx="4014012" cy="4014012"/>
        </a:xfrm>
        <a:custGeom>
          <a:avLst/>
          <a:gdLst/>
          <a:ahLst/>
          <a:cxnLst/>
          <a:rect l="0" t="0" r="0" b="0"/>
          <a:pathLst>
            <a:path>
              <a:moveTo>
                <a:pt x="514002" y="3348278"/>
              </a:moveTo>
              <a:arcTo wR="2007006" hR="2007006" stAng="8283862"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A103090-DD85-4306-8198-7D926069D90E}">
      <dsp:nvSpPr>
        <dsp:cNvPr id="0" name=""/>
        <dsp:cNvSpPr/>
      </dsp:nvSpPr>
      <dsp:spPr>
        <a:xfrm>
          <a:off x="1616639"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Apply</a:t>
          </a:r>
        </a:p>
        <a:p>
          <a:pPr lvl="0" algn="ctr" defTabSz="444500">
            <a:lnSpc>
              <a:spcPct val="90000"/>
            </a:lnSpc>
            <a:spcBef>
              <a:spcPct val="0"/>
            </a:spcBef>
            <a:spcAft>
              <a:spcPct val="35000"/>
            </a:spcAft>
          </a:pPr>
          <a:r>
            <a:rPr lang="en-US" sz="1000" kern="1200" dirty="0" smtClean="0"/>
            <a:t>Services</a:t>
          </a:r>
        </a:p>
        <a:p>
          <a:pPr lvl="0" algn="ctr" defTabSz="444500">
            <a:lnSpc>
              <a:spcPct val="90000"/>
            </a:lnSpc>
            <a:spcBef>
              <a:spcPct val="0"/>
            </a:spcBef>
            <a:spcAft>
              <a:spcPct val="35000"/>
            </a:spcAft>
          </a:pPr>
          <a:r>
            <a:rPr lang="en-US" sz="1000" kern="1200" dirty="0" smtClean="0"/>
            <a:t>Products</a:t>
          </a:r>
          <a:endParaRPr lang="en-US" sz="1000" kern="1200" dirty="0"/>
        </a:p>
      </dsp:txBody>
      <dsp:txXfrm>
        <a:off x="1651001" y="2491364"/>
        <a:ext cx="1014223" cy="635192"/>
      </dsp:txXfrm>
    </dsp:sp>
    <dsp:sp modelId="{8E1A1752-D654-4FD3-86E8-C4E62EC210A3}">
      <dsp:nvSpPr>
        <dsp:cNvPr id="0" name=""/>
        <dsp:cNvSpPr/>
      </dsp:nvSpPr>
      <dsp:spPr>
        <a:xfrm>
          <a:off x="2107793" y="355353"/>
          <a:ext cx="4014012" cy="4014012"/>
        </a:xfrm>
        <a:custGeom>
          <a:avLst/>
          <a:gdLst/>
          <a:ahLst/>
          <a:cxnLst/>
          <a:rect l="0" t="0" r="0" b="0"/>
          <a:pathLst>
            <a:path>
              <a:moveTo>
                <a:pt x="2934" y="1898518"/>
              </a:moveTo>
              <a:arcTo wR="2007006" hR="2007006" stAng="10985916"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C1E576C-AD0C-4AD3-A3A6-B62BE011DC1F}">
      <dsp:nvSpPr>
        <dsp:cNvPr id="0" name=""/>
        <dsp:cNvSpPr/>
      </dsp:nvSpPr>
      <dsp:spPr>
        <a:xfrm>
          <a:off x="2004185"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Asses</a:t>
          </a:r>
        </a:p>
        <a:p>
          <a:pPr lvl="0" algn="ctr" defTabSz="444500">
            <a:lnSpc>
              <a:spcPct val="90000"/>
            </a:lnSpc>
            <a:spcBef>
              <a:spcPct val="0"/>
            </a:spcBef>
            <a:spcAft>
              <a:spcPct val="35000"/>
            </a:spcAft>
          </a:pPr>
          <a:r>
            <a:rPr lang="en-US" sz="1000" kern="1200" dirty="0" smtClean="0"/>
            <a:t>Value</a:t>
          </a:r>
        </a:p>
        <a:p>
          <a:pPr lvl="0" algn="ctr" defTabSz="444500">
            <a:lnSpc>
              <a:spcPct val="90000"/>
            </a:lnSpc>
            <a:spcBef>
              <a:spcPct val="0"/>
            </a:spcBef>
            <a:spcAft>
              <a:spcPct val="35000"/>
            </a:spcAft>
          </a:pPr>
          <a:r>
            <a:rPr lang="en-US" sz="1000" kern="1200" dirty="0" smtClean="0"/>
            <a:t>Verify</a:t>
          </a:r>
          <a:endParaRPr lang="en-US" sz="1000" kern="1200" dirty="0"/>
        </a:p>
      </dsp:txBody>
      <dsp:txXfrm>
        <a:off x="2038547" y="793415"/>
        <a:ext cx="1014223" cy="635192"/>
      </dsp:txXfrm>
    </dsp:sp>
    <dsp:sp modelId="{AC0F2F08-AC50-4AFF-A916-457B078112C9}">
      <dsp:nvSpPr>
        <dsp:cNvPr id="0" name=""/>
        <dsp:cNvSpPr/>
      </dsp:nvSpPr>
      <dsp:spPr>
        <a:xfrm>
          <a:off x="2107793" y="355353"/>
          <a:ext cx="4014012" cy="4014012"/>
        </a:xfrm>
        <a:custGeom>
          <a:avLst/>
          <a:gdLst/>
          <a:ahLst/>
          <a:cxnLst/>
          <a:rect l="0" t="0" r="0" b="0"/>
          <a:pathLst>
            <a:path>
              <a:moveTo>
                <a:pt x="921612" y="318813"/>
              </a:moveTo>
              <a:arcTo wR="2007006" hR="2007006" stAng="14235704"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341F1-EE80-4A50-98E9-7610CAE7D26A}">
      <dsp:nvSpPr>
        <dsp:cNvPr id="0" name=""/>
        <dsp:cNvSpPr/>
      </dsp:nvSpPr>
      <dsp:spPr>
        <a:xfrm>
          <a:off x="3573326" y="3395"/>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Need</a:t>
          </a:r>
        </a:p>
        <a:p>
          <a:pPr lvl="0" algn="ctr" defTabSz="444500">
            <a:lnSpc>
              <a:spcPct val="90000"/>
            </a:lnSpc>
            <a:spcBef>
              <a:spcPct val="0"/>
            </a:spcBef>
            <a:spcAft>
              <a:spcPct val="35000"/>
            </a:spcAft>
          </a:pPr>
          <a:r>
            <a:rPr lang="en-US" sz="1000" kern="1200" dirty="0" smtClean="0"/>
            <a:t>Requirement</a:t>
          </a:r>
        </a:p>
        <a:p>
          <a:pPr lvl="0" algn="ctr" defTabSz="444500">
            <a:lnSpc>
              <a:spcPct val="90000"/>
            </a:lnSpc>
            <a:spcBef>
              <a:spcPct val="0"/>
            </a:spcBef>
            <a:spcAft>
              <a:spcPct val="35000"/>
            </a:spcAft>
          </a:pPr>
          <a:r>
            <a:rPr lang="en-US" sz="1000" kern="1200" dirty="0" smtClean="0"/>
            <a:t>Want</a:t>
          </a:r>
          <a:endParaRPr lang="en-US" sz="1000" kern="1200" dirty="0"/>
        </a:p>
      </dsp:txBody>
      <dsp:txXfrm>
        <a:off x="3607688" y="37757"/>
        <a:ext cx="1014223" cy="635192"/>
      </dsp:txXfrm>
    </dsp:sp>
    <dsp:sp modelId="{D3CB159A-F3DA-434A-B3C5-FC4C1CA804AE}">
      <dsp:nvSpPr>
        <dsp:cNvPr id="0" name=""/>
        <dsp:cNvSpPr/>
      </dsp:nvSpPr>
      <dsp:spPr>
        <a:xfrm>
          <a:off x="2107793" y="355353"/>
          <a:ext cx="4014012" cy="4014012"/>
        </a:xfrm>
        <a:custGeom>
          <a:avLst/>
          <a:gdLst/>
          <a:ahLst/>
          <a:cxnLst/>
          <a:rect l="0" t="0" r="0" b="0"/>
          <a:pathLst>
            <a:path>
              <a:moveTo>
                <a:pt x="2689911" y="119755"/>
              </a:moveTo>
              <a:arcTo wR="2007006" hR="2007006" stAng="17393565"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89A6983-012E-41BA-B63D-DE5FBA953624}">
      <dsp:nvSpPr>
        <dsp:cNvPr id="0" name=""/>
        <dsp:cNvSpPr/>
      </dsp:nvSpPr>
      <dsp:spPr>
        <a:xfrm>
          <a:off x="5142466"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Measure</a:t>
          </a:r>
        </a:p>
        <a:p>
          <a:pPr lvl="0" algn="ctr" defTabSz="444500">
            <a:lnSpc>
              <a:spcPct val="90000"/>
            </a:lnSpc>
            <a:spcBef>
              <a:spcPct val="0"/>
            </a:spcBef>
            <a:spcAft>
              <a:spcPct val="35000"/>
            </a:spcAft>
          </a:pPr>
          <a:r>
            <a:rPr lang="en-US" sz="1000" kern="1200" dirty="0" smtClean="0"/>
            <a:t>Collect</a:t>
          </a:r>
          <a:endParaRPr lang="en-US" sz="1000" kern="1200" dirty="0"/>
        </a:p>
      </dsp:txBody>
      <dsp:txXfrm>
        <a:off x="5176828" y="793415"/>
        <a:ext cx="1014223" cy="635192"/>
      </dsp:txXfrm>
    </dsp:sp>
    <dsp:sp modelId="{E6D939B7-2171-49FE-895C-FFEF42505681}">
      <dsp:nvSpPr>
        <dsp:cNvPr id="0" name=""/>
        <dsp:cNvSpPr/>
      </dsp:nvSpPr>
      <dsp:spPr>
        <a:xfrm>
          <a:off x="2107793" y="355353"/>
          <a:ext cx="4014012" cy="4014012"/>
        </a:xfrm>
        <a:custGeom>
          <a:avLst/>
          <a:gdLst/>
          <a:ahLst/>
          <a:cxnLst/>
          <a:rect l="0" t="0" r="0" b="0"/>
          <a:pathLst>
            <a:path>
              <a:moveTo>
                <a:pt x="3882933" y="1293583"/>
              </a:moveTo>
              <a:arcTo wR="2007006" hR="2007006" stAng="20350680"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F4CECDD7-E6C4-4396-847C-761C3444DA04}">
      <dsp:nvSpPr>
        <dsp:cNvPr id="0" name=""/>
        <dsp:cNvSpPr/>
      </dsp:nvSpPr>
      <dsp:spPr>
        <a:xfrm>
          <a:off x="5530012"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Transmit</a:t>
          </a:r>
          <a:endParaRPr lang="en-US" sz="1000" kern="1200" dirty="0"/>
        </a:p>
      </dsp:txBody>
      <dsp:txXfrm>
        <a:off x="5564374" y="2491364"/>
        <a:ext cx="1014223" cy="635192"/>
      </dsp:txXfrm>
    </dsp:sp>
    <dsp:sp modelId="{B6B7AA89-8A0B-4261-AA23-E90ADFC6CB80}">
      <dsp:nvSpPr>
        <dsp:cNvPr id="0" name=""/>
        <dsp:cNvSpPr/>
      </dsp:nvSpPr>
      <dsp:spPr>
        <a:xfrm>
          <a:off x="2107793" y="355353"/>
          <a:ext cx="4014012" cy="4014012"/>
        </a:xfrm>
        <a:custGeom>
          <a:avLst/>
          <a:gdLst/>
          <a:ahLst/>
          <a:cxnLst/>
          <a:rect l="0" t="0" r="0" b="0"/>
          <a:pathLst>
            <a:path>
              <a:moveTo>
                <a:pt x="3778600" y="2950152"/>
              </a:moveTo>
              <a:arcTo wR="2007006" hR="2007006" stAng="1681774"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DF2527-1F77-43CA-B211-D01363A06227}">
      <dsp:nvSpPr>
        <dsp:cNvPr id="0" name=""/>
        <dsp:cNvSpPr/>
      </dsp:nvSpPr>
      <dsp:spPr>
        <a:xfrm>
          <a:off x="4444133"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Process</a:t>
          </a:r>
        </a:p>
        <a:p>
          <a:pPr lvl="0" algn="ctr" defTabSz="444500">
            <a:lnSpc>
              <a:spcPct val="90000"/>
            </a:lnSpc>
            <a:spcBef>
              <a:spcPct val="0"/>
            </a:spcBef>
            <a:spcAft>
              <a:spcPct val="35000"/>
            </a:spcAft>
          </a:pPr>
          <a:r>
            <a:rPr lang="en-US" sz="1000" kern="1200" dirty="0" smtClean="0"/>
            <a:t>store</a:t>
          </a:r>
          <a:endParaRPr lang="en-US" sz="1000" kern="1200" dirty="0"/>
        </a:p>
      </dsp:txBody>
      <dsp:txXfrm>
        <a:off x="4478495" y="3853013"/>
        <a:ext cx="1014223" cy="635192"/>
      </dsp:txXfrm>
    </dsp:sp>
    <dsp:sp modelId="{A19C4D98-9FF0-459F-8F93-73DFCD372E78}">
      <dsp:nvSpPr>
        <dsp:cNvPr id="0" name=""/>
        <dsp:cNvSpPr/>
      </dsp:nvSpPr>
      <dsp:spPr>
        <a:xfrm>
          <a:off x="2107793" y="355353"/>
          <a:ext cx="4014012" cy="4014012"/>
        </a:xfrm>
        <a:custGeom>
          <a:avLst/>
          <a:gdLst/>
          <a:ahLst/>
          <a:cxnLst/>
          <a:rect l="0" t="0" r="0" b="0"/>
          <a:pathLst>
            <a:path>
              <a:moveTo>
                <a:pt x="2205775" y="4004145"/>
              </a:moveTo>
              <a:arcTo wR="2007006" hR="2007006" stAng="5058974" swAng="682053"/>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5EE8F39-9119-43A8-8230-E20905F2A2CD}">
      <dsp:nvSpPr>
        <dsp:cNvPr id="0" name=""/>
        <dsp:cNvSpPr/>
      </dsp:nvSpPr>
      <dsp:spPr>
        <a:xfrm>
          <a:off x="2702518" y="3818651"/>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Assimilate</a:t>
          </a:r>
        </a:p>
        <a:p>
          <a:pPr lvl="0" algn="ctr" defTabSz="444500">
            <a:lnSpc>
              <a:spcPct val="90000"/>
            </a:lnSpc>
            <a:spcBef>
              <a:spcPct val="0"/>
            </a:spcBef>
            <a:spcAft>
              <a:spcPct val="35000"/>
            </a:spcAft>
          </a:pPr>
          <a:r>
            <a:rPr lang="en-US" sz="1000" kern="1200" dirty="0" smtClean="0"/>
            <a:t>Incorporate</a:t>
          </a:r>
        </a:p>
        <a:p>
          <a:pPr lvl="0" algn="ctr" defTabSz="444500">
            <a:lnSpc>
              <a:spcPct val="90000"/>
            </a:lnSpc>
            <a:spcBef>
              <a:spcPct val="0"/>
            </a:spcBef>
            <a:spcAft>
              <a:spcPct val="35000"/>
            </a:spcAft>
          </a:pPr>
          <a:r>
            <a:rPr lang="en-US" sz="1000" kern="1200" dirty="0" smtClean="0"/>
            <a:t>Visualize</a:t>
          </a:r>
          <a:endParaRPr lang="en-US" sz="1000" kern="1200" dirty="0"/>
        </a:p>
      </dsp:txBody>
      <dsp:txXfrm>
        <a:off x="2736880" y="3853013"/>
        <a:ext cx="1014223" cy="635192"/>
      </dsp:txXfrm>
    </dsp:sp>
    <dsp:sp modelId="{2F4C3B49-9870-422F-A6AB-D63C558F450F}">
      <dsp:nvSpPr>
        <dsp:cNvPr id="0" name=""/>
        <dsp:cNvSpPr/>
      </dsp:nvSpPr>
      <dsp:spPr>
        <a:xfrm>
          <a:off x="2107793" y="355353"/>
          <a:ext cx="4014012" cy="4014012"/>
        </a:xfrm>
        <a:custGeom>
          <a:avLst/>
          <a:gdLst/>
          <a:ahLst/>
          <a:cxnLst/>
          <a:rect l="0" t="0" r="0" b="0"/>
          <a:pathLst>
            <a:path>
              <a:moveTo>
                <a:pt x="514002" y="3348278"/>
              </a:moveTo>
              <a:arcTo wR="2007006" hR="2007006" stAng="8283862" swAng="83436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A103090-DD85-4306-8198-7D926069D90E}">
      <dsp:nvSpPr>
        <dsp:cNvPr id="0" name=""/>
        <dsp:cNvSpPr/>
      </dsp:nvSpPr>
      <dsp:spPr>
        <a:xfrm>
          <a:off x="1616639" y="2457002"/>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Apply</a:t>
          </a:r>
        </a:p>
        <a:p>
          <a:pPr lvl="0" algn="ctr" defTabSz="444500">
            <a:lnSpc>
              <a:spcPct val="90000"/>
            </a:lnSpc>
            <a:spcBef>
              <a:spcPct val="0"/>
            </a:spcBef>
            <a:spcAft>
              <a:spcPct val="35000"/>
            </a:spcAft>
          </a:pPr>
          <a:r>
            <a:rPr lang="en-US" sz="1000" kern="1200" dirty="0" smtClean="0"/>
            <a:t>Services</a:t>
          </a:r>
        </a:p>
        <a:p>
          <a:pPr lvl="0" algn="ctr" defTabSz="444500">
            <a:lnSpc>
              <a:spcPct val="90000"/>
            </a:lnSpc>
            <a:spcBef>
              <a:spcPct val="0"/>
            </a:spcBef>
            <a:spcAft>
              <a:spcPct val="35000"/>
            </a:spcAft>
          </a:pPr>
          <a:r>
            <a:rPr lang="en-US" sz="1000" kern="1200" dirty="0" smtClean="0"/>
            <a:t>Products</a:t>
          </a:r>
          <a:endParaRPr lang="en-US" sz="1000" kern="1200" dirty="0"/>
        </a:p>
      </dsp:txBody>
      <dsp:txXfrm>
        <a:off x="1651001" y="2491364"/>
        <a:ext cx="1014223" cy="635192"/>
      </dsp:txXfrm>
    </dsp:sp>
    <dsp:sp modelId="{8E1A1752-D654-4FD3-86E8-C4E62EC210A3}">
      <dsp:nvSpPr>
        <dsp:cNvPr id="0" name=""/>
        <dsp:cNvSpPr/>
      </dsp:nvSpPr>
      <dsp:spPr>
        <a:xfrm>
          <a:off x="2107793" y="355353"/>
          <a:ext cx="4014012" cy="4014012"/>
        </a:xfrm>
        <a:custGeom>
          <a:avLst/>
          <a:gdLst/>
          <a:ahLst/>
          <a:cxnLst/>
          <a:rect l="0" t="0" r="0" b="0"/>
          <a:pathLst>
            <a:path>
              <a:moveTo>
                <a:pt x="2934" y="1898518"/>
              </a:moveTo>
              <a:arcTo wR="2007006" hR="2007006" stAng="10985916" swAng="1063405"/>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C1E576C-AD0C-4AD3-A3A6-B62BE011DC1F}">
      <dsp:nvSpPr>
        <dsp:cNvPr id="0" name=""/>
        <dsp:cNvSpPr/>
      </dsp:nvSpPr>
      <dsp:spPr>
        <a:xfrm>
          <a:off x="2004185" y="759053"/>
          <a:ext cx="1082947" cy="7039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smtClean="0"/>
            <a:t>Asses</a:t>
          </a:r>
        </a:p>
        <a:p>
          <a:pPr lvl="0" algn="ctr" defTabSz="444500">
            <a:lnSpc>
              <a:spcPct val="90000"/>
            </a:lnSpc>
            <a:spcBef>
              <a:spcPct val="0"/>
            </a:spcBef>
            <a:spcAft>
              <a:spcPct val="35000"/>
            </a:spcAft>
          </a:pPr>
          <a:r>
            <a:rPr lang="en-US" sz="1000" kern="1200" dirty="0" smtClean="0"/>
            <a:t>Value</a:t>
          </a:r>
        </a:p>
        <a:p>
          <a:pPr lvl="0" algn="ctr" defTabSz="444500">
            <a:lnSpc>
              <a:spcPct val="90000"/>
            </a:lnSpc>
            <a:spcBef>
              <a:spcPct val="0"/>
            </a:spcBef>
            <a:spcAft>
              <a:spcPct val="35000"/>
            </a:spcAft>
          </a:pPr>
          <a:r>
            <a:rPr lang="en-US" sz="1000" kern="1200" dirty="0" smtClean="0"/>
            <a:t>Verify</a:t>
          </a:r>
          <a:endParaRPr lang="en-US" sz="1000" kern="1200" dirty="0"/>
        </a:p>
      </dsp:txBody>
      <dsp:txXfrm>
        <a:off x="2038547" y="793415"/>
        <a:ext cx="1014223" cy="635192"/>
      </dsp:txXfrm>
    </dsp:sp>
    <dsp:sp modelId="{AC0F2F08-AC50-4AFF-A916-457B078112C9}">
      <dsp:nvSpPr>
        <dsp:cNvPr id="0" name=""/>
        <dsp:cNvSpPr/>
      </dsp:nvSpPr>
      <dsp:spPr>
        <a:xfrm>
          <a:off x="2107793" y="355353"/>
          <a:ext cx="4014012" cy="4014012"/>
        </a:xfrm>
        <a:custGeom>
          <a:avLst/>
          <a:gdLst/>
          <a:ahLst/>
          <a:cxnLst/>
          <a:rect l="0" t="0" r="0" b="0"/>
          <a:pathLst>
            <a:path>
              <a:moveTo>
                <a:pt x="921612" y="318813"/>
              </a:moveTo>
              <a:arcTo wR="2007006" hR="2007006" stAng="14235704" swAng="77073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2/19/2016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2/19/2016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2/19/2016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8589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92757008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3727268" y="3387634"/>
            <a:ext cx="1828800" cy="646331"/>
          </a:xfrm>
          <a:prstGeom prst="rect">
            <a:avLst/>
          </a:prstGeom>
          <a:noFill/>
        </p:spPr>
        <p:txBody>
          <a:bodyPr wrap="square" rtlCol="0">
            <a:spAutoFit/>
          </a:bodyPr>
          <a:lstStyle/>
          <a:p>
            <a:pPr algn="ctr"/>
            <a:r>
              <a:rPr lang="en-US" dirty="0" smtClean="0"/>
              <a:t>Value Chain Approach to Data</a:t>
            </a:r>
            <a:endParaRPr lang="en-US" dirty="0"/>
          </a:p>
        </p:txBody>
      </p:sp>
      <p:sp>
        <p:nvSpPr>
          <p:cNvPr id="5" name="Title 1"/>
          <p:cNvSpPr>
            <a:spLocks noGrp="1"/>
          </p:cNvSpPr>
          <p:nvPr>
            <p:ph type="title"/>
          </p:nvPr>
        </p:nvSpPr>
        <p:spPr/>
        <p:txBody>
          <a:bodyPr>
            <a:normAutofit/>
          </a:bodyPr>
          <a:lstStyle/>
          <a:p>
            <a:r>
              <a:rPr lang="en-US" dirty="0" smtClean="0"/>
              <a:t>The Data &amp; Products Value Chain</a:t>
            </a:r>
            <a:endParaRPr lang="en-US" dirty="0"/>
          </a:p>
        </p:txBody>
      </p:sp>
    </p:spTree>
    <p:extLst>
      <p:ext uri="{BB962C8B-B14F-4D97-AF65-F5344CB8AC3E}">
        <p14:creationId xmlns:p14="http://schemas.microsoft.com/office/powerpoint/2010/main" val="24938722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dirty="0" smtClean="0"/>
              <a:t>CBS &amp; the Data/Products Value Chain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8683802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3733800" y="3436239"/>
            <a:ext cx="1828800" cy="646331"/>
          </a:xfrm>
          <a:prstGeom prst="rect">
            <a:avLst/>
          </a:prstGeom>
          <a:noFill/>
        </p:spPr>
        <p:txBody>
          <a:bodyPr wrap="square" rtlCol="0">
            <a:spAutoFit/>
          </a:bodyPr>
          <a:lstStyle/>
          <a:p>
            <a:pPr algn="ctr"/>
            <a:r>
              <a:rPr lang="en-US" dirty="0" smtClean="0">
                <a:solidFill>
                  <a:prstClr val="black"/>
                </a:solidFill>
              </a:rPr>
              <a:t>Value Chain Approach to Data</a:t>
            </a:r>
            <a:endParaRPr lang="en-US" dirty="0">
              <a:solidFill>
                <a:prstClr val="black"/>
              </a:solidFill>
            </a:endParaRPr>
          </a:p>
        </p:txBody>
      </p:sp>
      <p:sp>
        <p:nvSpPr>
          <p:cNvPr id="5" name="Oval 4"/>
          <p:cNvSpPr/>
          <p:nvPr/>
        </p:nvSpPr>
        <p:spPr>
          <a:xfrm rot="2153781">
            <a:off x="3734614" y="1410292"/>
            <a:ext cx="3314204" cy="2080819"/>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r>
              <a:rPr lang="en-US" dirty="0" smtClean="0">
                <a:solidFill>
                  <a:schemeClr val="tx1"/>
                </a:solidFill>
              </a:rPr>
              <a:t>OPAG- IOS</a:t>
            </a:r>
          </a:p>
        </p:txBody>
      </p:sp>
      <p:sp>
        <p:nvSpPr>
          <p:cNvPr id="6" name="Oval 5"/>
          <p:cNvSpPr/>
          <p:nvPr/>
        </p:nvSpPr>
        <p:spPr>
          <a:xfrm rot="18831728">
            <a:off x="4371069" y="3998233"/>
            <a:ext cx="3218259" cy="2157861"/>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dirty="0" smtClean="0">
                <a:solidFill>
                  <a:schemeClr val="tx1"/>
                </a:solidFill>
              </a:rPr>
              <a:t>OPAG-ISS</a:t>
            </a: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r>
              <a:rPr lang="en-US" dirty="0" smtClean="0">
                <a:solidFill>
                  <a:schemeClr val="tx1"/>
                </a:solidFill>
              </a:rPr>
              <a:t>OPAG-ISS</a:t>
            </a:r>
            <a:endParaRPr lang="en-US" dirty="0">
              <a:solidFill>
                <a:schemeClr val="tx1"/>
              </a:solidFill>
            </a:endParaRPr>
          </a:p>
        </p:txBody>
      </p:sp>
      <p:sp>
        <p:nvSpPr>
          <p:cNvPr id="9" name="Oval 8"/>
          <p:cNvSpPr/>
          <p:nvPr/>
        </p:nvSpPr>
        <p:spPr>
          <a:xfrm rot="17938066">
            <a:off x="1174681" y="2387121"/>
            <a:ext cx="3375032" cy="2080819"/>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r>
              <a:rPr lang="en-US" dirty="0" smtClean="0">
                <a:solidFill>
                  <a:schemeClr val="tx1"/>
                </a:solidFill>
              </a:rPr>
              <a:t>             OPAG- PWS</a:t>
            </a:r>
          </a:p>
        </p:txBody>
      </p:sp>
      <p:sp>
        <p:nvSpPr>
          <p:cNvPr id="10" name="Oval 9"/>
          <p:cNvSpPr/>
          <p:nvPr/>
        </p:nvSpPr>
        <p:spPr>
          <a:xfrm rot="2210458">
            <a:off x="1544784" y="4122075"/>
            <a:ext cx="3218259" cy="2157861"/>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dirty="0" smtClean="0">
                <a:solidFill>
                  <a:schemeClr val="tx1"/>
                </a:solidFill>
              </a:rPr>
              <a:t>            OPAG-DPFS</a:t>
            </a: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endParaRPr lang="en-US" dirty="0" smtClean="0">
              <a:solidFill>
                <a:schemeClr val="tx1"/>
              </a:solidFill>
            </a:endParaRPr>
          </a:p>
          <a:p>
            <a:pPr algn="ctr"/>
            <a:endParaRPr lang="en-US" dirty="0">
              <a:solidFill>
                <a:schemeClr val="tx1"/>
              </a:solidFill>
            </a:endParaRPr>
          </a:p>
          <a:p>
            <a:pPr algn="ctr"/>
            <a:r>
              <a:rPr lang="en-US" dirty="0" smtClean="0">
                <a:solidFill>
                  <a:schemeClr val="tx1"/>
                </a:solidFill>
              </a:rPr>
              <a:t>OPAG-ISS</a:t>
            </a:r>
            <a:endParaRPr lang="en-US" dirty="0">
              <a:solidFill>
                <a:schemeClr val="tx1"/>
              </a:solidFill>
            </a:endParaRPr>
          </a:p>
        </p:txBody>
      </p:sp>
    </p:spTree>
    <p:extLst>
      <p:ext uri="{BB962C8B-B14F-4D97-AF65-F5344CB8AC3E}">
        <p14:creationId xmlns:p14="http://schemas.microsoft.com/office/powerpoint/2010/main" val="33240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Donut 13"/>
          <p:cNvSpPr/>
          <p:nvPr/>
        </p:nvSpPr>
        <p:spPr>
          <a:xfrm>
            <a:off x="1190073" y="962498"/>
            <a:ext cx="6553200" cy="6096000"/>
          </a:xfrm>
          <a:prstGeom prst="donut">
            <a:avLst>
              <a:gd name="adj" fmla="val 14481"/>
            </a:avLst>
          </a:prstGeom>
          <a:solidFill>
            <a:schemeClr val="accent2">
              <a:lumMod val="40000"/>
              <a:lumOff val="60000"/>
              <a:alpha val="36000"/>
            </a:schemeClr>
          </a:solidFill>
          <a:ln w="15875">
            <a:solidFill>
              <a:schemeClr val="accent2">
                <a:lumMod val="40000"/>
                <a:lumOff val="6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p:cNvSpPr>
            <a:spLocks noGrp="1"/>
          </p:cNvSpPr>
          <p:nvPr>
            <p:ph type="title"/>
          </p:nvPr>
        </p:nvSpPr>
        <p:spPr>
          <a:xfrm>
            <a:off x="474937" y="99219"/>
            <a:ext cx="8229600" cy="868362"/>
          </a:xfrm>
        </p:spPr>
        <p:txBody>
          <a:bodyPr>
            <a:normAutofit fontScale="90000"/>
          </a:bodyPr>
          <a:lstStyle/>
          <a:p>
            <a:r>
              <a:rPr lang="en-US" dirty="0" smtClean="0"/>
              <a:t>CBS &amp; the Data/Products Value Chain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6970202"/>
              </p:ext>
            </p:extLst>
          </p:nvPr>
        </p:nvGraphicFramePr>
        <p:xfrm>
          <a:off x="516906" y="171323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 name="Group 7"/>
          <p:cNvGrpSpPr/>
          <p:nvPr/>
        </p:nvGrpSpPr>
        <p:grpSpPr>
          <a:xfrm>
            <a:off x="1600200" y="1338219"/>
            <a:ext cx="5514345" cy="5276002"/>
            <a:chOff x="1544784" y="1410291"/>
            <a:chExt cx="5514345" cy="5276002"/>
          </a:xfrm>
        </p:grpSpPr>
        <p:sp>
          <p:nvSpPr>
            <p:cNvPr id="3" name="TextBox 2"/>
            <p:cNvSpPr txBox="1"/>
            <p:nvPr/>
          </p:nvSpPr>
          <p:spPr>
            <a:xfrm>
              <a:off x="3733800" y="3436239"/>
              <a:ext cx="1828800" cy="646331"/>
            </a:xfrm>
            <a:prstGeom prst="rect">
              <a:avLst/>
            </a:prstGeom>
            <a:noFill/>
          </p:spPr>
          <p:txBody>
            <a:bodyPr wrap="square" rtlCol="0">
              <a:spAutoFit/>
            </a:bodyPr>
            <a:lstStyle/>
            <a:p>
              <a:pPr algn="ctr"/>
              <a:r>
                <a:rPr lang="en-US" dirty="0" smtClean="0">
                  <a:solidFill>
                    <a:prstClr val="black"/>
                  </a:solidFill>
                </a:rPr>
                <a:t>Value Chain Approach to Data</a:t>
              </a:r>
              <a:endParaRPr lang="en-US" dirty="0">
                <a:solidFill>
                  <a:prstClr val="black"/>
                </a:solidFill>
              </a:endParaRPr>
            </a:p>
          </p:txBody>
        </p:sp>
        <p:sp>
          <p:nvSpPr>
            <p:cNvPr id="5" name="Oval 4"/>
            <p:cNvSpPr/>
            <p:nvPr/>
          </p:nvSpPr>
          <p:spPr>
            <a:xfrm rot="2153781">
              <a:off x="3734613" y="1410291"/>
              <a:ext cx="3314204" cy="2080819"/>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 IOS</a:t>
              </a:r>
            </a:p>
          </p:txBody>
        </p:sp>
        <p:sp>
          <p:nvSpPr>
            <p:cNvPr id="6" name="Oval 5"/>
            <p:cNvSpPr/>
            <p:nvPr/>
          </p:nvSpPr>
          <p:spPr>
            <a:xfrm rot="18831728">
              <a:off x="4371069" y="3998233"/>
              <a:ext cx="3218259" cy="2157861"/>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dirty="0" smtClean="0">
                  <a:solidFill>
                    <a:prstClr val="black"/>
                  </a:solidFill>
                </a:rPr>
                <a:t>OPAG-ISS</a:t>
              </a: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OPAG-ISS</a:t>
              </a:r>
              <a:endParaRPr lang="en-US" dirty="0">
                <a:solidFill>
                  <a:prstClr val="black"/>
                </a:solidFill>
              </a:endParaRPr>
            </a:p>
          </p:txBody>
        </p:sp>
        <p:sp>
          <p:nvSpPr>
            <p:cNvPr id="9" name="Oval 8"/>
            <p:cNvSpPr/>
            <p:nvPr/>
          </p:nvSpPr>
          <p:spPr>
            <a:xfrm rot="17938066">
              <a:off x="1174681" y="2387121"/>
              <a:ext cx="3375032" cy="2080819"/>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             OPAG- PWS</a:t>
              </a:r>
            </a:p>
          </p:txBody>
        </p:sp>
        <p:sp>
          <p:nvSpPr>
            <p:cNvPr id="10" name="Oval 9"/>
            <p:cNvSpPr/>
            <p:nvPr/>
          </p:nvSpPr>
          <p:spPr>
            <a:xfrm rot="2210458">
              <a:off x="1544784" y="4122075"/>
              <a:ext cx="3218259" cy="2157861"/>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dirty="0" smtClean="0">
                  <a:solidFill>
                    <a:prstClr val="black"/>
                  </a:solidFill>
                </a:rPr>
                <a:t>            OPAG-DPFS</a:t>
              </a: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OPAG-ISS</a:t>
              </a:r>
              <a:endParaRPr lang="en-US" dirty="0">
                <a:solidFill>
                  <a:prstClr val="black"/>
                </a:solidFill>
              </a:endParaRPr>
            </a:p>
          </p:txBody>
        </p:sp>
      </p:grpSp>
      <p:sp>
        <p:nvSpPr>
          <p:cNvPr id="11" name="TextBox 10"/>
          <p:cNvSpPr txBox="1"/>
          <p:nvPr/>
        </p:nvSpPr>
        <p:spPr>
          <a:xfrm rot="18373131">
            <a:off x="1325937" y="2280057"/>
            <a:ext cx="1209288" cy="369332"/>
          </a:xfrm>
          <a:prstGeom prst="rect">
            <a:avLst/>
          </a:prstGeom>
          <a:noFill/>
        </p:spPr>
        <p:txBody>
          <a:bodyPr wrap="square" rtlCol="0">
            <a:spAutoFit/>
          </a:bodyPr>
          <a:lstStyle/>
          <a:p>
            <a:r>
              <a:rPr lang="en-US" dirty="0" smtClean="0">
                <a:solidFill>
                  <a:prstClr val="black"/>
                </a:solidFill>
              </a:rPr>
              <a:t>DRR/GFCS</a:t>
            </a:r>
            <a:endParaRPr lang="en-US" dirty="0">
              <a:solidFill>
                <a:prstClr val="black"/>
              </a:solidFill>
            </a:endParaRPr>
          </a:p>
        </p:txBody>
      </p:sp>
      <p:sp>
        <p:nvSpPr>
          <p:cNvPr id="12" name="TextBox 11"/>
          <p:cNvSpPr txBox="1"/>
          <p:nvPr/>
        </p:nvSpPr>
        <p:spPr>
          <a:xfrm rot="4280591">
            <a:off x="6832394" y="3086559"/>
            <a:ext cx="1155265" cy="369332"/>
          </a:xfrm>
          <a:prstGeom prst="rect">
            <a:avLst/>
          </a:prstGeom>
          <a:noFill/>
        </p:spPr>
        <p:txBody>
          <a:bodyPr wrap="square" rtlCol="0">
            <a:spAutoFit/>
          </a:bodyPr>
          <a:lstStyle/>
          <a:p>
            <a:r>
              <a:rPr lang="en-US" dirty="0" smtClean="0">
                <a:solidFill>
                  <a:prstClr val="black"/>
                </a:solidFill>
              </a:rPr>
              <a:t>DRR/GFCS</a:t>
            </a:r>
            <a:endParaRPr lang="en-US" dirty="0">
              <a:solidFill>
                <a:prstClr val="black"/>
              </a:solidFill>
            </a:endParaRPr>
          </a:p>
        </p:txBody>
      </p:sp>
      <p:sp>
        <p:nvSpPr>
          <p:cNvPr id="13" name="TextBox 12"/>
          <p:cNvSpPr txBox="1"/>
          <p:nvPr/>
        </p:nvSpPr>
        <p:spPr>
          <a:xfrm>
            <a:off x="4038600" y="6510778"/>
            <a:ext cx="1219199" cy="369332"/>
          </a:xfrm>
          <a:prstGeom prst="rect">
            <a:avLst/>
          </a:prstGeom>
          <a:noFill/>
        </p:spPr>
        <p:txBody>
          <a:bodyPr wrap="square" rtlCol="0">
            <a:spAutoFit/>
          </a:bodyPr>
          <a:lstStyle/>
          <a:p>
            <a:r>
              <a:rPr lang="en-US" dirty="0" smtClean="0">
                <a:solidFill>
                  <a:prstClr val="black"/>
                </a:solidFill>
              </a:rPr>
              <a:t>DRR/GFCS</a:t>
            </a:r>
            <a:endParaRPr lang="en-US" dirty="0">
              <a:solidFill>
                <a:prstClr val="black"/>
              </a:solidFill>
            </a:endParaRPr>
          </a:p>
        </p:txBody>
      </p:sp>
    </p:spTree>
    <p:extLst>
      <p:ext uri="{BB962C8B-B14F-4D97-AF65-F5344CB8AC3E}">
        <p14:creationId xmlns:p14="http://schemas.microsoft.com/office/powerpoint/2010/main" val="824048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4937" y="99219"/>
            <a:ext cx="8229600" cy="868362"/>
          </a:xfrm>
        </p:spPr>
        <p:txBody>
          <a:bodyPr>
            <a:normAutofit fontScale="90000"/>
          </a:bodyPr>
          <a:lstStyle/>
          <a:p>
            <a:r>
              <a:rPr lang="en-US" dirty="0" smtClean="0"/>
              <a:t>CBS &amp; the Data/Products Value Chain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46336989"/>
              </p:ext>
            </p:extLst>
          </p:nvPr>
        </p:nvGraphicFramePr>
        <p:xfrm>
          <a:off x="516906" y="171323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 name="Group 7"/>
          <p:cNvGrpSpPr/>
          <p:nvPr/>
        </p:nvGrpSpPr>
        <p:grpSpPr>
          <a:xfrm>
            <a:off x="1600200" y="1338219"/>
            <a:ext cx="5514345" cy="5276002"/>
            <a:chOff x="1544784" y="1410291"/>
            <a:chExt cx="5514345" cy="5276002"/>
          </a:xfrm>
        </p:grpSpPr>
        <p:sp>
          <p:nvSpPr>
            <p:cNvPr id="3" name="TextBox 2"/>
            <p:cNvSpPr txBox="1"/>
            <p:nvPr/>
          </p:nvSpPr>
          <p:spPr>
            <a:xfrm>
              <a:off x="3675337" y="3436239"/>
              <a:ext cx="1828800" cy="923330"/>
            </a:xfrm>
            <a:prstGeom prst="rect">
              <a:avLst/>
            </a:prstGeom>
            <a:noFill/>
          </p:spPr>
          <p:txBody>
            <a:bodyPr wrap="square" rtlCol="0">
              <a:spAutoFit/>
            </a:bodyPr>
            <a:lstStyle/>
            <a:p>
              <a:pPr lvl="0" algn="ctr"/>
              <a:r>
                <a:rPr lang="en-US" b="1" dirty="0">
                  <a:solidFill>
                    <a:srgbClr val="FF0000"/>
                  </a:solidFill>
                </a:rPr>
                <a:t>What effect</a:t>
              </a:r>
            </a:p>
            <a:p>
              <a:pPr lvl="0" algn="ctr"/>
              <a:r>
                <a:rPr lang="en-US" b="1" dirty="0">
                  <a:solidFill>
                    <a:srgbClr val="FF0000"/>
                  </a:solidFill>
                </a:rPr>
                <a:t>will “Big Data”</a:t>
              </a:r>
            </a:p>
            <a:p>
              <a:pPr lvl="0" algn="ctr"/>
              <a:r>
                <a:rPr lang="en-US" b="1" dirty="0">
                  <a:solidFill>
                    <a:srgbClr val="FF0000"/>
                  </a:solidFill>
                </a:rPr>
                <a:t>have?</a:t>
              </a:r>
            </a:p>
          </p:txBody>
        </p:sp>
        <p:sp>
          <p:nvSpPr>
            <p:cNvPr id="5" name="Oval 4"/>
            <p:cNvSpPr/>
            <p:nvPr/>
          </p:nvSpPr>
          <p:spPr>
            <a:xfrm rot="2153781">
              <a:off x="3734613" y="1410291"/>
              <a:ext cx="3314204" cy="2080819"/>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 IOS</a:t>
              </a:r>
            </a:p>
          </p:txBody>
        </p:sp>
        <p:sp>
          <p:nvSpPr>
            <p:cNvPr id="6" name="Oval 5"/>
            <p:cNvSpPr/>
            <p:nvPr/>
          </p:nvSpPr>
          <p:spPr>
            <a:xfrm rot="18831728">
              <a:off x="4371069" y="3998233"/>
              <a:ext cx="3218259" cy="2157861"/>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dirty="0" smtClean="0">
                  <a:solidFill>
                    <a:prstClr val="black"/>
                  </a:solidFill>
                </a:rPr>
                <a:t>OPAG-ISS</a:t>
              </a: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OPAG-ISS</a:t>
              </a:r>
              <a:endParaRPr lang="en-US" dirty="0">
                <a:solidFill>
                  <a:prstClr val="black"/>
                </a:solidFill>
              </a:endParaRPr>
            </a:p>
          </p:txBody>
        </p:sp>
        <p:sp>
          <p:nvSpPr>
            <p:cNvPr id="9" name="Oval 8"/>
            <p:cNvSpPr/>
            <p:nvPr/>
          </p:nvSpPr>
          <p:spPr>
            <a:xfrm rot="17938066">
              <a:off x="1174681" y="2387121"/>
              <a:ext cx="3375032" cy="2080819"/>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             OPAG- PWS</a:t>
              </a:r>
            </a:p>
          </p:txBody>
        </p:sp>
        <p:sp>
          <p:nvSpPr>
            <p:cNvPr id="10" name="Oval 9"/>
            <p:cNvSpPr/>
            <p:nvPr/>
          </p:nvSpPr>
          <p:spPr>
            <a:xfrm rot="2210458">
              <a:off x="1544784" y="4122075"/>
              <a:ext cx="3218259" cy="2157861"/>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dirty="0" smtClean="0">
                  <a:solidFill>
                    <a:prstClr val="black"/>
                  </a:solidFill>
                </a:rPr>
                <a:t>            OPAG-DPFS</a:t>
              </a: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OPAG-ISS</a:t>
              </a:r>
              <a:endParaRPr lang="en-US" dirty="0">
                <a:solidFill>
                  <a:prstClr val="black"/>
                </a:solidFill>
              </a:endParaRPr>
            </a:p>
          </p:txBody>
        </p:sp>
      </p:grpSp>
      <p:sp>
        <p:nvSpPr>
          <p:cNvPr id="7" name="Donut 6"/>
          <p:cNvSpPr/>
          <p:nvPr/>
        </p:nvSpPr>
        <p:spPr>
          <a:xfrm>
            <a:off x="1268085" y="962498"/>
            <a:ext cx="6553200" cy="6096000"/>
          </a:xfrm>
          <a:prstGeom prst="donut">
            <a:avLst>
              <a:gd name="adj" fmla="val 14481"/>
            </a:avLst>
          </a:prstGeom>
          <a:solidFill>
            <a:schemeClr val="accent2">
              <a:lumMod val="40000"/>
              <a:lumOff val="60000"/>
              <a:alpha val="23000"/>
            </a:schemeClr>
          </a:solidFill>
          <a:ln w="15875">
            <a:solidFill>
              <a:schemeClr val="accent2">
                <a:lumMod val="40000"/>
                <a:lumOff val="6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8" name="Group 17"/>
          <p:cNvGrpSpPr/>
          <p:nvPr/>
        </p:nvGrpSpPr>
        <p:grpSpPr>
          <a:xfrm>
            <a:off x="2669384" y="1251933"/>
            <a:ext cx="4914811" cy="5606067"/>
            <a:chOff x="2669384" y="1251933"/>
            <a:chExt cx="4914811" cy="5606067"/>
          </a:xfrm>
        </p:grpSpPr>
        <p:sp>
          <p:nvSpPr>
            <p:cNvPr id="15" name="TextBox 14"/>
            <p:cNvSpPr txBox="1"/>
            <p:nvPr/>
          </p:nvSpPr>
          <p:spPr>
            <a:xfrm rot="19979562">
              <a:off x="2669384" y="1251933"/>
              <a:ext cx="1421797" cy="369332"/>
            </a:xfrm>
            <a:prstGeom prst="rect">
              <a:avLst/>
            </a:prstGeom>
            <a:noFill/>
          </p:spPr>
          <p:txBody>
            <a:bodyPr wrap="square" rtlCol="0">
              <a:spAutoFit/>
            </a:bodyPr>
            <a:lstStyle/>
            <a:p>
              <a:r>
                <a:rPr lang="en-US" dirty="0" smtClean="0"/>
                <a:t>DRR/ GFCS</a:t>
              </a:r>
              <a:endParaRPr lang="en-US" dirty="0"/>
            </a:p>
          </p:txBody>
        </p:sp>
        <p:sp>
          <p:nvSpPr>
            <p:cNvPr id="16" name="TextBox 15"/>
            <p:cNvSpPr txBox="1"/>
            <p:nvPr/>
          </p:nvSpPr>
          <p:spPr>
            <a:xfrm rot="4498630">
              <a:off x="6708162" y="3116541"/>
              <a:ext cx="1382733" cy="369332"/>
            </a:xfrm>
            <a:prstGeom prst="rect">
              <a:avLst/>
            </a:prstGeom>
            <a:noFill/>
          </p:spPr>
          <p:txBody>
            <a:bodyPr wrap="square" rtlCol="0">
              <a:spAutoFit/>
            </a:bodyPr>
            <a:lstStyle/>
            <a:p>
              <a:r>
                <a:rPr lang="en-US" dirty="0" smtClean="0"/>
                <a:t>DRR/GFCS</a:t>
              </a:r>
              <a:endParaRPr lang="en-US" dirty="0"/>
            </a:p>
          </p:txBody>
        </p:sp>
        <p:sp>
          <p:nvSpPr>
            <p:cNvPr id="17" name="TextBox 16"/>
            <p:cNvSpPr txBox="1"/>
            <p:nvPr/>
          </p:nvSpPr>
          <p:spPr>
            <a:xfrm>
              <a:off x="4097515" y="6488668"/>
              <a:ext cx="1371600" cy="369332"/>
            </a:xfrm>
            <a:prstGeom prst="rect">
              <a:avLst/>
            </a:prstGeom>
            <a:noFill/>
          </p:spPr>
          <p:txBody>
            <a:bodyPr wrap="square" rtlCol="0">
              <a:spAutoFit/>
            </a:bodyPr>
            <a:lstStyle/>
            <a:p>
              <a:r>
                <a:rPr lang="en-US" dirty="0" smtClean="0"/>
                <a:t>DRR/GFCS</a:t>
              </a:r>
              <a:endParaRPr lang="en-US" dirty="0"/>
            </a:p>
          </p:txBody>
        </p:sp>
      </p:grpSp>
    </p:spTree>
    <p:extLst>
      <p:ext uri="{BB962C8B-B14F-4D97-AF65-F5344CB8AC3E}">
        <p14:creationId xmlns:p14="http://schemas.microsoft.com/office/powerpoint/2010/main" val="849909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dirty="0" smtClean="0"/>
              <a:t>CBS &amp; the Data/Products Value Chain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1117772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3655743" y="3434768"/>
            <a:ext cx="1828800" cy="923330"/>
          </a:xfrm>
          <a:prstGeom prst="rect">
            <a:avLst/>
          </a:prstGeom>
          <a:noFill/>
        </p:spPr>
        <p:txBody>
          <a:bodyPr wrap="square" rtlCol="0">
            <a:spAutoFit/>
          </a:bodyPr>
          <a:lstStyle/>
          <a:p>
            <a:pPr algn="ctr"/>
            <a:r>
              <a:rPr lang="en-US" b="1" dirty="0" smtClean="0">
                <a:solidFill>
                  <a:srgbClr val="FF0000"/>
                </a:solidFill>
              </a:rPr>
              <a:t>What effect</a:t>
            </a:r>
          </a:p>
          <a:p>
            <a:pPr algn="ctr"/>
            <a:r>
              <a:rPr lang="en-US" b="1" dirty="0">
                <a:solidFill>
                  <a:srgbClr val="FF0000"/>
                </a:solidFill>
              </a:rPr>
              <a:t>w</a:t>
            </a:r>
            <a:r>
              <a:rPr lang="en-US" b="1" dirty="0" smtClean="0">
                <a:solidFill>
                  <a:srgbClr val="FF0000"/>
                </a:solidFill>
              </a:rPr>
              <a:t>ill “Big Data”</a:t>
            </a:r>
          </a:p>
          <a:p>
            <a:pPr algn="ctr"/>
            <a:r>
              <a:rPr lang="en-US" b="1" dirty="0" smtClean="0">
                <a:solidFill>
                  <a:srgbClr val="FF0000"/>
                </a:solidFill>
              </a:rPr>
              <a:t>have?</a:t>
            </a:r>
            <a:endParaRPr lang="en-US" b="1" dirty="0">
              <a:solidFill>
                <a:srgbClr val="FF0000"/>
              </a:solidFill>
            </a:endParaRPr>
          </a:p>
        </p:txBody>
      </p:sp>
      <p:sp>
        <p:nvSpPr>
          <p:cNvPr id="5" name="Oval 4"/>
          <p:cNvSpPr/>
          <p:nvPr/>
        </p:nvSpPr>
        <p:spPr>
          <a:xfrm rot="2153781">
            <a:off x="3734614" y="1410292"/>
            <a:ext cx="3314204" cy="2080819"/>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 IOS</a:t>
            </a:r>
          </a:p>
        </p:txBody>
      </p:sp>
      <p:sp>
        <p:nvSpPr>
          <p:cNvPr id="6" name="Oval 5"/>
          <p:cNvSpPr/>
          <p:nvPr/>
        </p:nvSpPr>
        <p:spPr>
          <a:xfrm rot="18831728">
            <a:off x="4371069" y="3998233"/>
            <a:ext cx="3218259" cy="2157861"/>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dirty="0" smtClean="0">
                <a:solidFill>
                  <a:prstClr val="black"/>
                </a:solidFill>
              </a:rPr>
              <a:t>OPAG-ISS</a:t>
            </a: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OPAG-ISS</a:t>
            </a:r>
            <a:endParaRPr lang="en-US" dirty="0">
              <a:solidFill>
                <a:prstClr val="black"/>
              </a:solidFill>
            </a:endParaRPr>
          </a:p>
        </p:txBody>
      </p:sp>
      <p:sp>
        <p:nvSpPr>
          <p:cNvPr id="9" name="Oval 8"/>
          <p:cNvSpPr/>
          <p:nvPr/>
        </p:nvSpPr>
        <p:spPr>
          <a:xfrm rot="17938066">
            <a:off x="1174681" y="2387121"/>
            <a:ext cx="3375032" cy="2080819"/>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             OPAG- PWS</a:t>
            </a:r>
          </a:p>
        </p:txBody>
      </p:sp>
      <p:sp>
        <p:nvSpPr>
          <p:cNvPr id="10" name="Oval 9"/>
          <p:cNvSpPr/>
          <p:nvPr/>
        </p:nvSpPr>
        <p:spPr>
          <a:xfrm rot="2210458">
            <a:off x="1544784" y="4122075"/>
            <a:ext cx="3218259" cy="2157861"/>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dirty="0" smtClean="0">
                <a:solidFill>
                  <a:prstClr val="black"/>
                </a:solidFill>
              </a:rPr>
              <a:t>            OPAG-DPFS</a:t>
            </a: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OPAG-ISS</a:t>
            </a:r>
            <a:endParaRPr lang="en-US" dirty="0">
              <a:solidFill>
                <a:prstClr val="black"/>
              </a:solidFill>
            </a:endParaRPr>
          </a:p>
        </p:txBody>
      </p:sp>
      <p:sp>
        <p:nvSpPr>
          <p:cNvPr id="16" name="TextBox 15"/>
          <p:cNvSpPr txBox="1"/>
          <p:nvPr/>
        </p:nvSpPr>
        <p:spPr>
          <a:xfrm>
            <a:off x="4275454" y="76200"/>
            <a:ext cx="1066799" cy="369332"/>
          </a:xfrm>
          <a:prstGeom prst="rect">
            <a:avLst/>
          </a:prstGeom>
          <a:noFill/>
        </p:spPr>
        <p:txBody>
          <a:bodyPr wrap="square" rtlCol="0">
            <a:spAutoFit/>
          </a:bodyPr>
          <a:lstStyle/>
          <a:p>
            <a:pPr algn="ctr"/>
            <a:r>
              <a:rPr lang="en-US" dirty="0" smtClean="0"/>
              <a:t>Big Data</a:t>
            </a:r>
            <a:endParaRPr lang="en-US" dirty="0"/>
          </a:p>
        </p:txBody>
      </p:sp>
      <p:sp>
        <p:nvSpPr>
          <p:cNvPr id="23" name="Rounded Rectangular Callout 22"/>
          <p:cNvSpPr/>
          <p:nvPr/>
        </p:nvSpPr>
        <p:spPr>
          <a:xfrm>
            <a:off x="6705600" y="838199"/>
            <a:ext cx="2395433" cy="2331147"/>
          </a:xfrm>
          <a:prstGeom prst="wedgeRoundRectCallout">
            <a:avLst>
              <a:gd name="adj1" fmla="val -86974"/>
              <a:gd name="adj2" fmla="val -4625"/>
              <a:gd name="adj3" fmla="val 16667"/>
            </a:avLst>
          </a:prstGeom>
          <a:solidFill>
            <a:schemeClr val="accent1">
              <a:lumMod val="40000"/>
              <a:lumOff val="60000"/>
              <a:alpha val="4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dirty="0" smtClean="0">
                <a:solidFill>
                  <a:schemeClr val="tx1"/>
                </a:solidFill>
              </a:rPr>
              <a:t>More </a:t>
            </a:r>
            <a:r>
              <a:rPr lang="en-US" dirty="0" err="1" smtClean="0">
                <a:solidFill>
                  <a:schemeClr val="tx1"/>
                </a:solidFill>
              </a:rPr>
              <a:t>obs</a:t>
            </a:r>
            <a:endParaRPr lang="en-US" dirty="0" smtClean="0">
              <a:solidFill>
                <a:schemeClr val="tx1"/>
              </a:solidFill>
            </a:endParaRPr>
          </a:p>
          <a:p>
            <a:r>
              <a:rPr lang="en-US" dirty="0" smtClean="0">
                <a:solidFill>
                  <a:schemeClr val="tx1"/>
                </a:solidFill>
              </a:rPr>
              <a:t>External sources</a:t>
            </a:r>
          </a:p>
          <a:p>
            <a:r>
              <a:rPr lang="en-US" dirty="0">
                <a:solidFill>
                  <a:schemeClr val="tx1"/>
                </a:solidFill>
              </a:rPr>
              <a:t>P</a:t>
            </a:r>
            <a:r>
              <a:rPr lang="en-US" dirty="0" smtClean="0">
                <a:solidFill>
                  <a:schemeClr val="tx1"/>
                </a:solidFill>
              </a:rPr>
              <a:t>artners</a:t>
            </a:r>
          </a:p>
          <a:p>
            <a:r>
              <a:rPr lang="en-US" dirty="0" smtClean="0">
                <a:solidFill>
                  <a:schemeClr val="tx1"/>
                </a:solidFill>
              </a:rPr>
              <a:t>Quality?</a:t>
            </a:r>
          </a:p>
          <a:p>
            <a:r>
              <a:rPr lang="en-US" dirty="0" smtClean="0">
                <a:solidFill>
                  <a:schemeClr val="tx1"/>
                </a:solidFill>
              </a:rPr>
              <a:t>Non-WMO standards</a:t>
            </a:r>
          </a:p>
          <a:p>
            <a:r>
              <a:rPr lang="en-US" dirty="0" err="1" smtClean="0">
                <a:solidFill>
                  <a:schemeClr val="tx1"/>
                </a:solidFill>
              </a:rPr>
              <a:t>IoT</a:t>
            </a:r>
            <a:endParaRPr lang="en-US" dirty="0" smtClean="0">
              <a:solidFill>
                <a:schemeClr val="tx1"/>
              </a:solidFill>
            </a:endParaRPr>
          </a:p>
          <a:p>
            <a:r>
              <a:rPr lang="en-US" dirty="0" smtClean="0">
                <a:solidFill>
                  <a:schemeClr val="tx1"/>
                </a:solidFill>
              </a:rPr>
              <a:t>Timeliness</a:t>
            </a:r>
          </a:p>
          <a:p>
            <a:r>
              <a:rPr lang="en-US" dirty="0" smtClean="0">
                <a:solidFill>
                  <a:schemeClr val="tx1"/>
                </a:solidFill>
              </a:rPr>
              <a:t>Crowd sourced</a:t>
            </a:r>
            <a:endParaRPr lang="en-US" dirty="0">
              <a:solidFill>
                <a:schemeClr val="tx1"/>
              </a:solidFill>
            </a:endParaRPr>
          </a:p>
        </p:txBody>
      </p:sp>
      <p:sp>
        <p:nvSpPr>
          <p:cNvPr id="24" name="Rounded Rectangular Callout 23"/>
          <p:cNvSpPr/>
          <p:nvPr/>
        </p:nvSpPr>
        <p:spPr>
          <a:xfrm>
            <a:off x="6967435" y="4648200"/>
            <a:ext cx="2133599" cy="2108237"/>
          </a:xfrm>
          <a:prstGeom prst="wedgeRoundRectCallout">
            <a:avLst>
              <a:gd name="adj1" fmla="val -83281"/>
              <a:gd name="adj2" fmla="val -26390"/>
              <a:gd name="adj3" fmla="val 16667"/>
            </a:avLst>
          </a:prstGeom>
          <a:solidFill>
            <a:schemeClr val="tx2">
              <a:lumMod val="40000"/>
              <a:lumOff val="60000"/>
              <a:alpha val="4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dirty="0" smtClean="0">
                <a:solidFill>
                  <a:schemeClr val="tx1"/>
                </a:solidFill>
              </a:rPr>
              <a:t>External sources</a:t>
            </a:r>
          </a:p>
          <a:p>
            <a:r>
              <a:rPr lang="en-US" dirty="0" smtClean="0">
                <a:solidFill>
                  <a:schemeClr val="tx1"/>
                </a:solidFill>
              </a:rPr>
              <a:t>Data management</a:t>
            </a:r>
          </a:p>
          <a:p>
            <a:r>
              <a:rPr lang="en-US" dirty="0" err="1" smtClean="0">
                <a:solidFill>
                  <a:schemeClr val="tx1"/>
                </a:solidFill>
              </a:rPr>
              <a:t>Securtity</a:t>
            </a:r>
            <a:endParaRPr lang="en-US" dirty="0" smtClean="0">
              <a:solidFill>
                <a:schemeClr val="tx1"/>
              </a:solidFill>
            </a:endParaRPr>
          </a:p>
          <a:p>
            <a:r>
              <a:rPr lang="en-US" dirty="0" smtClean="0">
                <a:solidFill>
                  <a:schemeClr val="tx1"/>
                </a:solidFill>
              </a:rPr>
              <a:t>Data volume</a:t>
            </a:r>
          </a:p>
          <a:p>
            <a:r>
              <a:rPr lang="en-US" dirty="0">
                <a:solidFill>
                  <a:schemeClr val="tx1"/>
                </a:solidFill>
              </a:rPr>
              <a:t> </a:t>
            </a:r>
            <a:r>
              <a:rPr lang="en-US" dirty="0" smtClean="0">
                <a:solidFill>
                  <a:schemeClr val="tx1"/>
                </a:solidFill>
              </a:rPr>
              <a:t>    </a:t>
            </a:r>
            <a:r>
              <a:rPr lang="en-US" dirty="0" err="1">
                <a:solidFill>
                  <a:schemeClr val="tx1"/>
                </a:solidFill>
              </a:rPr>
              <a:t>C</a:t>
            </a:r>
            <a:r>
              <a:rPr lang="en-US" dirty="0" err="1" smtClean="0">
                <a:solidFill>
                  <a:schemeClr val="tx1"/>
                </a:solidFill>
              </a:rPr>
              <a:t>omms</a:t>
            </a:r>
            <a:r>
              <a:rPr lang="en-US" dirty="0" smtClean="0">
                <a:solidFill>
                  <a:schemeClr val="tx1"/>
                </a:solidFill>
              </a:rPr>
              <a:t> costs</a:t>
            </a:r>
          </a:p>
          <a:p>
            <a:r>
              <a:rPr lang="en-US" dirty="0" smtClean="0">
                <a:solidFill>
                  <a:schemeClr val="tx1"/>
                </a:solidFill>
              </a:rPr>
              <a:t>Archiving</a:t>
            </a:r>
          </a:p>
          <a:p>
            <a:r>
              <a:rPr lang="en-US" dirty="0" err="1" smtClean="0">
                <a:solidFill>
                  <a:schemeClr val="tx1"/>
                </a:solidFill>
              </a:rPr>
              <a:t>IoT</a:t>
            </a:r>
            <a:endParaRPr lang="en-US" dirty="0" smtClean="0">
              <a:solidFill>
                <a:schemeClr val="tx1"/>
              </a:solidFill>
            </a:endParaRPr>
          </a:p>
          <a:p>
            <a:endParaRPr lang="en-US" dirty="0">
              <a:solidFill>
                <a:schemeClr val="tx1"/>
              </a:solidFill>
            </a:endParaRPr>
          </a:p>
        </p:txBody>
      </p:sp>
      <p:sp>
        <p:nvSpPr>
          <p:cNvPr id="25" name="Rounded Rectangular Callout 24"/>
          <p:cNvSpPr/>
          <p:nvPr/>
        </p:nvSpPr>
        <p:spPr>
          <a:xfrm>
            <a:off x="141514" y="1101396"/>
            <a:ext cx="2133599" cy="2632404"/>
          </a:xfrm>
          <a:prstGeom prst="wedgeRoundRectCallout">
            <a:avLst>
              <a:gd name="adj1" fmla="val 63658"/>
              <a:gd name="adj2" fmla="val 37008"/>
              <a:gd name="adj3" fmla="val 16667"/>
            </a:avLst>
          </a:prstGeom>
          <a:solidFill>
            <a:schemeClr val="accent1">
              <a:lumMod val="40000"/>
              <a:lumOff val="60000"/>
              <a:alpha val="4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dirty="0" smtClean="0">
                <a:solidFill>
                  <a:schemeClr val="tx1"/>
                </a:solidFill>
              </a:rPr>
              <a:t>Policy</a:t>
            </a:r>
          </a:p>
          <a:p>
            <a:r>
              <a:rPr lang="en-US" dirty="0">
                <a:solidFill>
                  <a:schemeClr val="tx1"/>
                </a:solidFill>
              </a:rPr>
              <a:t> </a:t>
            </a:r>
            <a:r>
              <a:rPr lang="en-US" dirty="0" smtClean="0">
                <a:solidFill>
                  <a:schemeClr val="tx1"/>
                </a:solidFill>
              </a:rPr>
              <a:t>    External data</a:t>
            </a:r>
          </a:p>
          <a:p>
            <a:r>
              <a:rPr lang="en-US" dirty="0" smtClean="0">
                <a:solidFill>
                  <a:schemeClr val="tx1"/>
                </a:solidFill>
              </a:rPr>
              <a:t>Veracity </a:t>
            </a:r>
          </a:p>
          <a:p>
            <a:r>
              <a:rPr lang="en-US" dirty="0" smtClean="0">
                <a:solidFill>
                  <a:schemeClr val="tx1"/>
                </a:solidFill>
              </a:rPr>
              <a:t>Quality?</a:t>
            </a:r>
          </a:p>
          <a:p>
            <a:r>
              <a:rPr lang="en-US" dirty="0" smtClean="0">
                <a:solidFill>
                  <a:schemeClr val="tx1"/>
                </a:solidFill>
              </a:rPr>
              <a:t>Complexity</a:t>
            </a:r>
          </a:p>
          <a:p>
            <a:r>
              <a:rPr lang="en-US" dirty="0" smtClean="0">
                <a:solidFill>
                  <a:schemeClr val="tx1"/>
                </a:solidFill>
              </a:rPr>
              <a:t>Forecaster tools</a:t>
            </a:r>
          </a:p>
          <a:p>
            <a:r>
              <a:rPr lang="en-US" dirty="0" smtClean="0">
                <a:solidFill>
                  <a:schemeClr val="tx1"/>
                </a:solidFill>
              </a:rPr>
              <a:t>Filtering</a:t>
            </a:r>
          </a:p>
          <a:p>
            <a:r>
              <a:rPr lang="en-US" dirty="0" smtClean="0">
                <a:solidFill>
                  <a:schemeClr val="tx1"/>
                </a:solidFill>
              </a:rPr>
              <a:t>Social media</a:t>
            </a:r>
          </a:p>
          <a:p>
            <a:r>
              <a:rPr lang="en-US" dirty="0" smtClean="0">
                <a:solidFill>
                  <a:schemeClr val="tx1"/>
                </a:solidFill>
              </a:rPr>
              <a:t>Partner relations</a:t>
            </a:r>
          </a:p>
          <a:p>
            <a:endParaRPr lang="en-US" dirty="0" smtClean="0">
              <a:solidFill>
                <a:schemeClr val="tx1"/>
              </a:solidFill>
            </a:endParaRPr>
          </a:p>
          <a:p>
            <a:endParaRPr lang="en-US" dirty="0" smtClean="0">
              <a:solidFill>
                <a:schemeClr val="tx1"/>
              </a:solidFill>
            </a:endParaRPr>
          </a:p>
          <a:p>
            <a:endParaRPr lang="en-US" dirty="0">
              <a:solidFill>
                <a:schemeClr val="tx1"/>
              </a:solidFill>
            </a:endParaRPr>
          </a:p>
        </p:txBody>
      </p:sp>
      <p:sp>
        <p:nvSpPr>
          <p:cNvPr id="26" name="Rounded Rectangular Callout 25"/>
          <p:cNvSpPr/>
          <p:nvPr/>
        </p:nvSpPr>
        <p:spPr>
          <a:xfrm>
            <a:off x="67857" y="4461138"/>
            <a:ext cx="2133599" cy="2364291"/>
          </a:xfrm>
          <a:prstGeom prst="wedgeRoundRectCallout">
            <a:avLst>
              <a:gd name="adj1" fmla="val 75291"/>
              <a:gd name="adj2" fmla="val -15474"/>
              <a:gd name="adj3" fmla="val 16667"/>
            </a:avLst>
          </a:prstGeom>
          <a:solidFill>
            <a:schemeClr val="accent1">
              <a:lumMod val="40000"/>
              <a:lumOff val="60000"/>
              <a:alpha val="4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dirty="0" smtClean="0">
                <a:solidFill>
                  <a:schemeClr val="tx1"/>
                </a:solidFill>
              </a:rPr>
              <a:t>Data Volume</a:t>
            </a:r>
          </a:p>
          <a:p>
            <a:r>
              <a:rPr lang="en-US" dirty="0" smtClean="0">
                <a:solidFill>
                  <a:schemeClr val="tx1"/>
                </a:solidFill>
              </a:rPr>
              <a:t>Integration</a:t>
            </a:r>
          </a:p>
          <a:p>
            <a:r>
              <a:rPr lang="en-US" dirty="0">
                <a:solidFill>
                  <a:schemeClr val="tx1"/>
                </a:solidFill>
              </a:rPr>
              <a:t> </a:t>
            </a:r>
            <a:r>
              <a:rPr lang="en-US" dirty="0" smtClean="0">
                <a:solidFill>
                  <a:schemeClr val="tx1"/>
                </a:solidFill>
              </a:rPr>
              <a:t>   Filtering</a:t>
            </a:r>
          </a:p>
          <a:p>
            <a:r>
              <a:rPr lang="en-US" dirty="0">
                <a:solidFill>
                  <a:schemeClr val="tx1"/>
                </a:solidFill>
              </a:rPr>
              <a:t> </a:t>
            </a:r>
            <a:r>
              <a:rPr lang="en-US" dirty="0" smtClean="0">
                <a:solidFill>
                  <a:schemeClr val="tx1"/>
                </a:solidFill>
              </a:rPr>
              <a:t>   Format, </a:t>
            </a:r>
            <a:r>
              <a:rPr lang="en-US" dirty="0" err="1" smtClean="0">
                <a:solidFill>
                  <a:schemeClr val="tx1"/>
                </a:solidFill>
              </a:rPr>
              <a:t>eg</a:t>
            </a:r>
            <a:r>
              <a:rPr lang="en-US" dirty="0" smtClean="0">
                <a:solidFill>
                  <a:schemeClr val="tx1"/>
                </a:solidFill>
              </a:rPr>
              <a:t> GIS</a:t>
            </a:r>
          </a:p>
          <a:p>
            <a:r>
              <a:rPr lang="en-US" dirty="0" smtClean="0">
                <a:solidFill>
                  <a:schemeClr val="tx1"/>
                </a:solidFill>
              </a:rPr>
              <a:t>Quality?</a:t>
            </a:r>
          </a:p>
          <a:p>
            <a:r>
              <a:rPr lang="en-US" dirty="0" smtClean="0">
                <a:solidFill>
                  <a:schemeClr val="tx1"/>
                </a:solidFill>
              </a:rPr>
              <a:t>Veracity?</a:t>
            </a:r>
          </a:p>
          <a:p>
            <a:r>
              <a:rPr lang="en-US" dirty="0" smtClean="0">
                <a:solidFill>
                  <a:schemeClr val="tx1"/>
                </a:solidFill>
              </a:rPr>
              <a:t>Data Policy</a:t>
            </a:r>
          </a:p>
          <a:p>
            <a:r>
              <a:rPr lang="en-US" dirty="0" smtClean="0">
                <a:solidFill>
                  <a:schemeClr val="tx1"/>
                </a:solidFill>
              </a:rPr>
              <a:t>Partner relations</a:t>
            </a:r>
          </a:p>
          <a:p>
            <a:endParaRPr lang="en-US" dirty="0">
              <a:solidFill>
                <a:schemeClr val="tx1"/>
              </a:solidFill>
            </a:endParaRPr>
          </a:p>
        </p:txBody>
      </p:sp>
      <p:grpSp>
        <p:nvGrpSpPr>
          <p:cNvPr id="27" name="Group 26"/>
          <p:cNvGrpSpPr/>
          <p:nvPr/>
        </p:nvGrpSpPr>
        <p:grpSpPr>
          <a:xfrm>
            <a:off x="1170848" y="1066562"/>
            <a:ext cx="6553200" cy="6096000"/>
            <a:chOff x="1250774" y="1066562"/>
            <a:chExt cx="6553200" cy="6096000"/>
          </a:xfrm>
        </p:grpSpPr>
        <p:sp>
          <p:nvSpPr>
            <p:cNvPr id="28" name="Donut 27"/>
            <p:cNvSpPr/>
            <p:nvPr/>
          </p:nvSpPr>
          <p:spPr>
            <a:xfrm>
              <a:off x="1250774" y="1066562"/>
              <a:ext cx="6553200" cy="6096000"/>
            </a:xfrm>
            <a:prstGeom prst="donut">
              <a:avLst>
                <a:gd name="adj" fmla="val 14481"/>
              </a:avLst>
            </a:prstGeom>
            <a:solidFill>
              <a:schemeClr val="accent2">
                <a:lumMod val="40000"/>
                <a:lumOff val="60000"/>
                <a:alpha val="36000"/>
              </a:schemeClr>
            </a:solidFill>
            <a:ln w="15875">
              <a:solidFill>
                <a:schemeClr val="accent2">
                  <a:lumMod val="40000"/>
                  <a:lumOff val="6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TextBox 28"/>
            <p:cNvSpPr txBox="1"/>
            <p:nvPr/>
          </p:nvSpPr>
          <p:spPr>
            <a:xfrm rot="19979562">
              <a:off x="2749310" y="1251933"/>
              <a:ext cx="1421797" cy="369332"/>
            </a:xfrm>
            <a:prstGeom prst="rect">
              <a:avLst/>
            </a:prstGeom>
            <a:noFill/>
          </p:spPr>
          <p:txBody>
            <a:bodyPr wrap="square" rtlCol="0">
              <a:spAutoFit/>
            </a:bodyPr>
            <a:lstStyle/>
            <a:p>
              <a:r>
                <a:rPr lang="en-US" dirty="0" smtClean="0"/>
                <a:t>DRR/ GFCS</a:t>
              </a:r>
              <a:endParaRPr lang="en-US" dirty="0"/>
            </a:p>
          </p:txBody>
        </p:sp>
        <p:sp>
          <p:nvSpPr>
            <p:cNvPr id="30" name="TextBox 29"/>
            <p:cNvSpPr txBox="1"/>
            <p:nvPr/>
          </p:nvSpPr>
          <p:spPr>
            <a:xfrm rot="4959716">
              <a:off x="6841151" y="3693971"/>
              <a:ext cx="1382733" cy="369332"/>
            </a:xfrm>
            <a:prstGeom prst="rect">
              <a:avLst/>
            </a:prstGeom>
            <a:noFill/>
          </p:spPr>
          <p:txBody>
            <a:bodyPr wrap="square" rtlCol="0">
              <a:spAutoFit/>
            </a:bodyPr>
            <a:lstStyle/>
            <a:p>
              <a:r>
                <a:rPr lang="en-US" dirty="0" smtClean="0"/>
                <a:t>DRR/GFCS</a:t>
              </a:r>
              <a:endParaRPr lang="en-US" dirty="0"/>
            </a:p>
          </p:txBody>
        </p:sp>
        <p:sp>
          <p:nvSpPr>
            <p:cNvPr id="31" name="TextBox 30"/>
            <p:cNvSpPr txBox="1"/>
            <p:nvPr/>
          </p:nvSpPr>
          <p:spPr>
            <a:xfrm>
              <a:off x="4123053" y="6488668"/>
              <a:ext cx="1371600" cy="369332"/>
            </a:xfrm>
            <a:prstGeom prst="rect">
              <a:avLst/>
            </a:prstGeom>
            <a:noFill/>
          </p:spPr>
          <p:txBody>
            <a:bodyPr wrap="square" rtlCol="0">
              <a:spAutoFit/>
            </a:bodyPr>
            <a:lstStyle/>
            <a:p>
              <a:r>
                <a:rPr lang="en-US" dirty="0" smtClean="0"/>
                <a:t>DRR/GFCS</a:t>
              </a:r>
              <a:endParaRPr lang="en-US" dirty="0"/>
            </a:p>
          </p:txBody>
        </p:sp>
      </p:grpSp>
    </p:spTree>
    <p:extLst>
      <p:ext uri="{BB962C8B-B14F-4D97-AF65-F5344CB8AC3E}">
        <p14:creationId xmlns:p14="http://schemas.microsoft.com/office/powerpoint/2010/main" val="2324624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dirty="0" smtClean="0"/>
              <a:t>CBS &amp; the Data/Products Value Chain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7292582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3655743" y="3434768"/>
            <a:ext cx="1828800" cy="923330"/>
          </a:xfrm>
          <a:prstGeom prst="rect">
            <a:avLst/>
          </a:prstGeom>
          <a:noFill/>
        </p:spPr>
        <p:txBody>
          <a:bodyPr wrap="square" rtlCol="0">
            <a:spAutoFit/>
          </a:bodyPr>
          <a:lstStyle/>
          <a:p>
            <a:pPr algn="ctr"/>
            <a:r>
              <a:rPr lang="en-US" b="1" dirty="0" smtClean="0">
                <a:solidFill>
                  <a:srgbClr val="FF0000"/>
                </a:solidFill>
              </a:rPr>
              <a:t>What effect</a:t>
            </a:r>
          </a:p>
          <a:p>
            <a:pPr algn="ctr"/>
            <a:r>
              <a:rPr lang="en-US" b="1" dirty="0">
                <a:solidFill>
                  <a:srgbClr val="FF0000"/>
                </a:solidFill>
              </a:rPr>
              <a:t>w</a:t>
            </a:r>
            <a:r>
              <a:rPr lang="en-US" b="1" dirty="0" smtClean="0">
                <a:solidFill>
                  <a:srgbClr val="FF0000"/>
                </a:solidFill>
              </a:rPr>
              <a:t>ill “Big Data”</a:t>
            </a:r>
          </a:p>
          <a:p>
            <a:pPr algn="ctr"/>
            <a:r>
              <a:rPr lang="en-US" b="1" dirty="0" smtClean="0">
                <a:solidFill>
                  <a:srgbClr val="FF0000"/>
                </a:solidFill>
              </a:rPr>
              <a:t>have?</a:t>
            </a:r>
            <a:endParaRPr lang="en-US" b="1" dirty="0">
              <a:solidFill>
                <a:srgbClr val="FF0000"/>
              </a:solidFill>
            </a:endParaRPr>
          </a:p>
        </p:txBody>
      </p:sp>
      <p:sp>
        <p:nvSpPr>
          <p:cNvPr id="5" name="Oval 4"/>
          <p:cNvSpPr/>
          <p:nvPr/>
        </p:nvSpPr>
        <p:spPr>
          <a:xfrm rot="2153781">
            <a:off x="3734614" y="1410292"/>
            <a:ext cx="3314204" cy="2080819"/>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 IOS</a:t>
            </a:r>
          </a:p>
        </p:txBody>
      </p:sp>
      <p:sp>
        <p:nvSpPr>
          <p:cNvPr id="6" name="Oval 5"/>
          <p:cNvSpPr/>
          <p:nvPr/>
        </p:nvSpPr>
        <p:spPr>
          <a:xfrm rot="18831728">
            <a:off x="4371069" y="3998233"/>
            <a:ext cx="3218259" cy="2157861"/>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dirty="0" smtClean="0">
                <a:solidFill>
                  <a:prstClr val="black"/>
                </a:solidFill>
              </a:rPr>
              <a:t>OPAG-ISS</a:t>
            </a: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OPAG-ISS</a:t>
            </a:r>
            <a:endParaRPr lang="en-US" dirty="0">
              <a:solidFill>
                <a:prstClr val="black"/>
              </a:solidFill>
            </a:endParaRPr>
          </a:p>
        </p:txBody>
      </p:sp>
      <p:sp>
        <p:nvSpPr>
          <p:cNvPr id="9" name="Oval 8"/>
          <p:cNvSpPr/>
          <p:nvPr/>
        </p:nvSpPr>
        <p:spPr>
          <a:xfrm rot="17938066">
            <a:off x="1174681" y="2387121"/>
            <a:ext cx="3375032" cy="2080819"/>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1"/>
          <a:lstStyle/>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             OPAG- PWS</a:t>
            </a:r>
          </a:p>
        </p:txBody>
      </p:sp>
      <p:sp>
        <p:nvSpPr>
          <p:cNvPr id="10" name="Oval 9"/>
          <p:cNvSpPr/>
          <p:nvPr/>
        </p:nvSpPr>
        <p:spPr>
          <a:xfrm rot="2210458">
            <a:off x="1544784" y="4122075"/>
            <a:ext cx="3218259" cy="2157861"/>
          </a:xfrm>
          <a:prstGeom prst="ellipse">
            <a:avLst/>
          </a:prstGeom>
          <a:solidFill>
            <a:srgbClr val="FFFF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dirty="0" smtClean="0">
                <a:solidFill>
                  <a:prstClr val="black"/>
                </a:solidFill>
              </a:rPr>
              <a:t>            OPAG-DPFS</a:t>
            </a: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OPAG-ISS</a:t>
            </a:r>
            <a:endParaRPr lang="en-US" dirty="0">
              <a:solidFill>
                <a:prstClr val="black"/>
              </a:solidFill>
            </a:endParaRPr>
          </a:p>
        </p:txBody>
      </p:sp>
      <p:sp>
        <p:nvSpPr>
          <p:cNvPr id="16" name="TextBox 15"/>
          <p:cNvSpPr txBox="1"/>
          <p:nvPr/>
        </p:nvSpPr>
        <p:spPr>
          <a:xfrm>
            <a:off x="4275454" y="76200"/>
            <a:ext cx="1066799" cy="369332"/>
          </a:xfrm>
          <a:prstGeom prst="rect">
            <a:avLst/>
          </a:prstGeom>
          <a:noFill/>
        </p:spPr>
        <p:txBody>
          <a:bodyPr wrap="square" rtlCol="0">
            <a:spAutoFit/>
          </a:bodyPr>
          <a:lstStyle/>
          <a:p>
            <a:pPr algn="ctr"/>
            <a:r>
              <a:rPr lang="en-US" dirty="0" smtClean="0"/>
              <a:t>Big Data</a:t>
            </a:r>
            <a:endParaRPr lang="en-US" dirty="0"/>
          </a:p>
        </p:txBody>
      </p:sp>
      <p:sp>
        <p:nvSpPr>
          <p:cNvPr id="23" name="Rounded Rectangular Callout 22"/>
          <p:cNvSpPr/>
          <p:nvPr/>
        </p:nvSpPr>
        <p:spPr>
          <a:xfrm>
            <a:off x="6705600" y="838199"/>
            <a:ext cx="2395433" cy="2331147"/>
          </a:xfrm>
          <a:prstGeom prst="wedgeRoundRectCallout">
            <a:avLst>
              <a:gd name="adj1" fmla="val -86974"/>
              <a:gd name="adj2" fmla="val -4625"/>
              <a:gd name="adj3" fmla="val 16667"/>
            </a:avLst>
          </a:prstGeom>
          <a:solidFill>
            <a:schemeClr val="accent1">
              <a:lumMod val="40000"/>
              <a:lumOff val="60000"/>
              <a:alpha val="4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dirty="0" smtClean="0">
                <a:solidFill>
                  <a:schemeClr val="tx1"/>
                </a:solidFill>
              </a:rPr>
              <a:t>More </a:t>
            </a:r>
            <a:r>
              <a:rPr lang="en-US" dirty="0" err="1" smtClean="0">
                <a:solidFill>
                  <a:schemeClr val="tx1"/>
                </a:solidFill>
              </a:rPr>
              <a:t>obs</a:t>
            </a:r>
            <a:endParaRPr lang="en-US" dirty="0" smtClean="0">
              <a:solidFill>
                <a:schemeClr val="tx1"/>
              </a:solidFill>
            </a:endParaRPr>
          </a:p>
          <a:p>
            <a:r>
              <a:rPr lang="en-US" dirty="0" smtClean="0">
                <a:solidFill>
                  <a:schemeClr val="tx1"/>
                </a:solidFill>
              </a:rPr>
              <a:t>External sources</a:t>
            </a:r>
          </a:p>
          <a:p>
            <a:r>
              <a:rPr lang="en-US" dirty="0">
                <a:solidFill>
                  <a:schemeClr val="tx1"/>
                </a:solidFill>
              </a:rPr>
              <a:t>P</a:t>
            </a:r>
            <a:r>
              <a:rPr lang="en-US" dirty="0" smtClean="0">
                <a:solidFill>
                  <a:schemeClr val="tx1"/>
                </a:solidFill>
              </a:rPr>
              <a:t>artners</a:t>
            </a:r>
          </a:p>
          <a:p>
            <a:r>
              <a:rPr lang="en-US" dirty="0" smtClean="0">
                <a:solidFill>
                  <a:schemeClr val="tx1"/>
                </a:solidFill>
              </a:rPr>
              <a:t>Quality?</a:t>
            </a:r>
          </a:p>
          <a:p>
            <a:r>
              <a:rPr lang="en-US" dirty="0" smtClean="0">
                <a:solidFill>
                  <a:schemeClr val="tx1"/>
                </a:solidFill>
              </a:rPr>
              <a:t>Non-WMO standards</a:t>
            </a:r>
          </a:p>
          <a:p>
            <a:r>
              <a:rPr lang="en-US" dirty="0" err="1" smtClean="0">
                <a:solidFill>
                  <a:schemeClr val="tx1"/>
                </a:solidFill>
              </a:rPr>
              <a:t>IoT</a:t>
            </a:r>
            <a:endParaRPr lang="en-US" dirty="0" smtClean="0">
              <a:solidFill>
                <a:schemeClr val="tx1"/>
              </a:solidFill>
            </a:endParaRPr>
          </a:p>
          <a:p>
            <a:r>
              <a:rPr lang="en-US" dirty="0" smtClean="0">
                <a:solidFill>
                  <a:schemeClr val="tx1"/>
                </a:solidFill>
              </a:rPr>
              <a:t>Timeliness</a:t>
            </a:r>
          </a:p>
          <a:p>
            <a:r>
              <a:rPr lang="en-US" dirty="0" smtClean="0">
                <a:solidFill>
                  <a:schemeClr val="tx1"/>
                </a:solidFill>
              </a:rPr>
              <a:t>Crowd sourced</a:t>
            </a:r>
            <a:endParaRPr lang="en-US" dirty="0">
              <a:solidFill>
                <a:schemeClr val="tx1"/>
              </a:solidFill>
            </a:endParaRPr>
          </a:p>
        </p:txBody>
      </p:sp>
      <p:sp>
        <p:nvSpPr>
          <p:cNvPr id="24" name="Rounded Rectangular Callout 23"/>
          <p:cNvSpPr/>
          <p:nvPr/>
        </p:nvSpPr>
        <p:spPr>
          <a:xfrm>
            <a:off x="6967435" y="4648200"/>
            <a:ext cx="2133599" cy="2108237"/>
          </a:xfrm>
          <a:prstGeom prst="wedgeRoundRectCallout">
            <a:avLst>
              <a:gd name="adj1" fmla="val -83281"/>
              <a:gd name="adj2" fmla="val -26390"/>
              <a:gd name="adj3" fmla="val 16667"/>
            </a:avLst>
          </a:prstGeom>
          <a:solidFill>
            <a:schemeClr val="tx2">
              <a:lumMod val="40000"/>
              <a:lumOff val="60000"/>
              <a:alpha val="4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dirty="0" smtClean="0">
                <a:solidFill>
                  <a:schemeClr val="tx1"/>
                </a:solidFill>
              </a:rPr>
              <a:t>External sources</a:t>
            </a:r>
          </a:p>
          <a:p>
            <a:r>
              <a:rPr lang="en-US" dirty="0" smtClean="0">
                <a:solidFill>
                  <a:schemeClr val="tx1"/>
                </a:solidFill>
              </a:rPr>
              <a:t>Data management</a:t>
            </a:r>
          </a:p>
          <a:p>
            <a:r>
              <a:rPr lang="en-US" dirty="0" err="1" smtClean="0">
                <a:solidFill>
                  <a:schemeClr val="tx1"/>
                </a:solidFill>
              </a:rPr>
              <a:t>Securtity</a:t>
            </a:r>
            <a:endParaRPr lang="en-US" dirty="0" smtClean="0">
              <a:solidFill>
                <a:schemeClr val="tx1"/>
              </a:solidFill>
            </a:endParaRPr>
          </a:p>
          <a:p>
            <a:r>
              <a:rPr lang="en-US" dirty="0" smtClean="0">
                <a:solidFill>
                  <a:schemeClr val="tx1"/>
                </a:solidFill>
              </a:rPr>
              <a:t>Data volume</a:t>
            </a:r>
          </a:p>
          <a:p>
            <a:r>
              <a:rPr lang="en-US" dirty="0">
                <a:solidFill>
                  <a:schemeClr val="tx1"/>
                </a:solidFill>
              </a:rPr>
              <a:t> </a:t>
            </a:r>
            <a:r>
              <a:rPr lang="en-US" dirty="0" smtClean="0">
                <a:solidFill>
                  <a:schemeClr val="tx1"/>
                </a:solidFill>
              </a:rPr>
              <a:t>    </a:t>
            </a:r>
            <a:r>
              <a:rPr lang="en-US" dirty="0" err="1">
                <a:solidFill>
                  <a:schemeClr val="tx1"/>
                </a:solidFill>
              </a:rPr>
              <a:t>C</a:t>
            </a:r>
            <a:r>
              <a:rPr lang="en-US" dirty="0" err="1" smtClean="0">
                <a:solidFill>
                  <a:schemeClr val="tx1"/>
                </a:solidFill>
              </a:rPr>
              <a:t>omms</a:t>
            </a:r>
            <a:r>
              <a:rPr lang="en-US" dirty="0" smtClean="0">
                <a:solidFill>
                  <a:schemeClr val="tx1"/>
                </a:solidFill>
              </a:rPr>
              <a:t> costs</a:t>
            </a:r>
          </a:p>
          <a:p>
            <a:r>
              <a:rPr lang="en-US" dirty="0" smtClean="0">
                <a:solidFill>
                  <a:schemeClr val="tx1"/>
                </a:solidFill>
              </a:rPr>
              <a:t>Archiving</a:t>
            </a:r>
          </a:p>
          <a:p>
            <a:r>
              <a:rPr lang="en-US" dirty="0" err="1" smtClean="0">
                <a:solidFill>
                  <a:schemeClr val="tx1"/>
                </a:solidFill>
              </a:rPr>
              <a:t>IoT</a:t>
            </a:r>
            <a:endParaRPr lang="en-US" dirty="0" smtClean="0">
              <a:solidFill>
                <a:schemeClr val="tx1"/>
              </a:solidFill>
            </a:endParaRPr>
          </a:p>
          <a:p>
            <a:endParaRPr lang="en-US" dirty="0">
              <a:solidFill>
                <a:schemeClr val="tx1"/>
              </a:solidFill>
            </a:endParaRPr>
          </a:p>
        </p:txBody>
      </p:sp>
      <p:sp>
        <p:nvSpPr>
          <p:cNvPr id="25" name="Rounded Rectangular Callout 24"/>
          <p:cNvSpPr/>
          <p:nvPr/>
        </p:nvSpPr>
        <p:spPr>
          <a:xfrm>
            <a:off x="141514" y="1101396"/>
            <a:ext cx="2133599" cy="2632404"/>
          </a:xfrm>
          <a:prstGeom prst="wedgeRoundRectCallout">
            <a:avLst>
              <a:gd name="adj1" fmla="val 63658"/>
              <a:gd name="adj2" fmla="val 37008"/>
              <a:gd name="adj3" fmla="val 16667"/>
            </a:avLst>
          </a:prstGeom>
          <a:solidFill>
            <a:schemeClr val="accent1">
              <a:lumMod val="40000"/>
              <a:lumOff val="60000"/>
              <a:alpha val="4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dirty="0" smtClean="0">
                <a:solidFill>
                  <a:schemeClr val="tx1"/>
                </a:solidFill>
              </a:rPr>
              <a:t>Policy</a:t>
            </a:r>
          </a:p>
          <a:p>
            <a:r>
              <a:rPr lang="en-US" dirty="0">
                <a:solidFill>
                  <a:schemeClr val="tx1"/>
                </a:solidFill>
              </a:rPr>
              <a:t> </a:t>
            </a:r>
            <a:r>
              <a:rPr lang="en-US" dirty="0" smtClean="0">
                <a:solidFill>
                  <a:schemeClr val="tx1"/>
                </a:solidFill>
              </a:rPr>
              <a:t>    External data</a:t>
            </a:r>
          </a:p>
          <a:p>
            <a:r>
              <a:rPr lang="en-US" dirty="0" smtClean="0">
                <a:solidFill>
                  <a:schemeClr val="tx1"/>
                </a:solidFill>
              </a:rPr>
              <a:t>Veracity </a:t>
            </a:r>
          </a:p>
          <a:p>
            <a:r>
              <a:rPr lang="en-US" dirty="0" smtClean="0">
                <a:solidFill>
                  <a:schemeClr val="tx1"/>
                </a:solidFill>
              </a:rPr>
              <a:t>Quality?</a:t>
            </a:r>
          </a:p>
          <a:p>
            <a:r>
              <a:rPr lang="en-US" dirty="0" smtClean="0">
                <a:solidFill>
                  <a:schemeClr val="tx1"/>
                </a:solidFill>
              </a:rPr>
              <a:t>Complexity</a:t>
            </a:r>
          </a:p>
          <a:p>
            <a:r>
              <a:rPr lang="en-US" dirty="0" smtClean="0">
                <a:solidFill>
                  <a:schemeClr val="tx1"/>
                </a:solidFill>
              </a:rPr>
              <a:t>Forecaster tools</a:t>
            </a:r>
          </a:p>
          <a:p>
            <a:r>
              <a:rPr lang="en-US" dirty="0" smtClean="0">
                <a:solidFill>
                  <a:schemeClr val="tx1"/>
                </a:solidFill>
              </a:rPr>
              <a:t>Filtering</a:t>
            </a:r>
          </a:p>
          <a:p>
            <a:r>
              <a:rPr lang="en-US" dirty="0" smtClean="0">
                <a:solidFill>
                  <a:schemeClr val="tx1"/>
                </a:solidFill>
              </a:rPr>
              <a:t>Social media</a:t>
            </a:r>
          </a:p>
          <a:p>
            <a:r>
              <a:rPr lang="en-US" dirty="0" smtClean="0">
                <a:solidFill>
                  <a:schemeClr val="tx1"/>
                </a:solidFill>
              </a:rPr>
              <a:t>Partner relations</a:t>
            </a:r>
          </a:p>
          <a:p>
            <a:endParaRPr lang="en-US" dirty="0" smtClean="0">
              <a:solidFill>
                <a:schemeClr val="tx1"/>
              </a:solidFill>
            </a:endParaRPr>
          </a:p>
          <a:p>
            <a:endParaRPr lang="en-US" dirty="0" smtClean="0">
              <a:solidFill>
                <a:schemeClr val="tx1"/>
              </a:solidFill>
            </a:endParaRPr>
          </a:p>
          <a:p>
            <a:endParaRPr lang="en-US" dirty="0">
              <a:solidFill>
                <a:schemeClr val="tx1"/>
              </a:solidFill>
            </a:endParaRPr>
          </a:p>
        </p:txBody>
      </p:sp>
      <p:sp>
        <p:nvSpPr>
          <p:cNvPr id="26" name="Rounded Rectangular Callout 25"/>
          <p:cNvSpPr/>
          <p:nvPr/>
        </p:nvSpPr>
        <p:spPr>
          <a:xfrm>
            <a:off x="67857" y="4461138"/>
            <a:ext cx="2133599" cy="2364291"/>
          </a:xfrm>
          <a:prstGeom prst="wedgeRoundRectCallout">
            <a:avLst>
              <a:gd name="adj1" fmla="val 75291"/>
              <a:gd name="adj2" fmla="val -15474"/>
              <a:gd name="adj3" fmla="val 16667"/>
            </a:avLst>
          </a:prstGeom>
          <a:solidFill>
            <a:schemeClr val="accent1">
              <a:lumMod val="40000"/>
              <a:lumOff val="60000"/>
              <a:alpha val="4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dirty="0" smtClean="0">
                <a:solidFill>
                  <a:schemeClr val="tx1"/>
                </a:solidFill>
              </a:rPr>
              <a:t>Data Volume</a:t>
            </a:r>
          </a:p>
          <a:p>
            <a:r>
              <a:rPr lang="en-US" dirty="0" smtClean="0">
                <a:solidFill>
                  <a:schemeClr val="tx1"/>
                </a:solidFill>
              </a:rPr>
              <a:t>Integration</a:t>
            </a:r>
          </a:p>
          <a:p>
            <a:r>
              <a:rPr lang="en-US" dirty="0">
                <a:solidFill>
                  <a:schemeClr val="tx1"/>
                </a:solidFill>
              </a:rPr>
              <a:t> </a:t>
            </a:r>
            <a:r>
              <a:rPr lang="en-US" dirty="0" smtClean="0">
                <a:solidFill>
                  <a:schemeClr val="tx1"/>
                </a:solidFill>
              </a:rPr>
              <a:t>   Filtering</a:t>
            </a:r>
          </a:p>
          <a:p>
            <a:r>
              <a:rPr lang="en-US" dirty="0">
                <a:solidFill>
                  <a:schemeClr val="tx1"/>
                </a:solidFill>
              </a:rPr>
              <a:t> </a:t>
            </a:r>
            <a:r>
              <a:rPr lang="en-US" dirty="0" smtClean="0">
                <a:solidFill>
                  <a:schemeClr val="tx1"/>
                </a:solidFill>
              </a:rPr>
              <a:t>   Format, </a:t>
            </a:r>
            <a:r>
              <a:rPr lang="en-US" dirty="0" err="1" smtClean="0">
                <a:solidFill>
                  <a:schemeClr val="tx1"/>
                </a:solidFill>
              </a:rPr>
              <a:t>eg</a:t>
            </a:r>
            <a:r>
              <a:rPr lang="en-US" dirty="0" smtClean="0">
                <a:solidFill>
                  <a:schemeClr val="tx1"/>
                </a:solidFill>
              </a:rPr>
              <a:t> GIS</a:t>
            </a:r>
          </a:p>
          <a:p>
            <a:r>
              <a:rPr lang="en-US" dirty="0" smtClean="0">
                <a:solidFill>
                  <a:schemeClr val="tx1"/>
                </a:solidFill>
              </a:rPr>
              <a:t>Quality?</a:t>
            </a:r>
          </a:p>
          <a:p>
            <a:r>
              <a:rPr lang="en-US" dirty="0" smtClean="0">
                <a:solidFill>
                  <a:schemeClr val="tx1"/>
                </a:solidFill>
              </a:rPr>
              <a:t>Veracity?</a:t>
            </a:r>
          </a:p>
          <a:p>
            <a:r>
              <a:rPr lang="en-US" dirty="0" smtClean="0">
                <a:solidFill>
                  <a:schemeClr val="tx1"/>
                </a:solidFill>
              </a:rPr>
              <a:t>Data Policy</a:t>
            </a:r>
          </a:p>
          <a:p>
            <a:r>
              <a:rPr lang="en-US" dirty="0" smtClean="0">
                <a:solidFill>
                  <a:schemeClr val="tx1"/>
                </a:solidFill>
              </a:rPr>
              <a:t>Partner relations</a:t>
            </a:r>
          </a:p>
          <a:p>
            <a:endParaRPr lang="en-US" dirty="0">
              <a:solidFill>
                <a:schemeClr val="tx1"/>
              </a:solidFill>
            </a:endParaRPr>
          </a:p>
        </p:txBody>
      </p:sp>
      <p:grpSp>
        <p:nvGrpSpPr>
          <p:cNvPr id="27" name="Group 26"/>
          <p:cNvGrpSpPr/>
          <p:nvPr/>
        </p:nvGrpSpPr>
        <p:grpSpPr>
          <a:xfrm>
            <a:off x="1170848" y="1066562"/>
            <a:ext cx="6553200" cy="6096000"/>
            <a:chOff x="1250774" y="1066562"/>
            <a:chExt cx="6553200" cy="6096000"/>
          </a:xfrm>
        </p:grpSpPr>
        <p:sp>
          <p:nvSpPr>
            <p:cNvPr id="28" name="Donut 27"/>
            <p:cNvSpPr/>
            <p:nvPr/>
          </p:nvSpPr>
          <p:spPr>
            <a:xfrm>
              <a:off x="1250774" y="1066562"/>
              <a:ext cx="6553200" cy="6096000"/>
            </a:xfrm>
            <a:prstGeom prst="donut">
              <a:avLst>
                <a:gd name="adj" fmla="val 14481"/>
              </a:avLst>
            </a:prstGeom>
            <a:solidFill>
              <a:schemeClr val="accent2">
                <a:lumMod val="40000"/>
                <a:lumOff val="60000"/>
                <a:alpha val="36000"/>
              </a:schemeClr>
            </a:solidFill>
            <a:ln w="15875">
              <a:solidFill>
                <a:schemeClr val="accent2">
                  <a:lumMod val="40000"/>
                  <a:lumOff val="6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TextBox 28"/>
            <p:cNvSpPr txBox="1"/>
            <p:nvPr/>
          </p:nvSpPr>
          <p:spPr>
            <a:xfrm rot="19979562">
              <a:off x="2749310" y="1251933"/>
              <a:ext cx="1421797" cy="369332"/>
            </a:xfrm>
            <a:prstGeom prst="rect">
              <a:avLst/>
            </a:prstGeom>
            <a:noFill/>
          </p:spPr>
          <p:txBody>
            <a:bodyPr wrap="square" rtlCol="0">
              <a:spAutoFit/>
            </a:bodyPr>
            <a:lstStyle/>
            <a:p>
              <a:r>
                <a:rPr lang="en-US" dirty="0" smtClean="0"/>
                <a:t>DRR/ GFCS</a:t>
              </a:r>
              <a:endParaRPr lang="en-US" dirty="0"/>
            </a:p>
          </p:txBody>
        </p:sp>
        <p:sp>
          <p:nvSpPr>
            <p:cNvPr id="30" name="TextBox 29"/>
            <p:cNvSpPr txBox="1"/>
            <p:nvPr/>
          </p:nvSpPr>
          <p:spPr>
            <a:xfrm rot="4959716">
              <a:off x="6841151" y="3693971"/>
              <a:ext cx="1382733" cy="369332"/>
            </a:xfrm>
            <a:prstGeom prst="rect">
              <a:avLst/>
            </a:prstGeom>
            <a:noFill/>
          </p:spPr>
          <p:txBody>
            <a:bodyPr wrap="square" rtlCol="0">
              <a:spAutoFit/>
            </a:bodyPr>
            <a:lstStyle/>
            <a:p>
              <a:r>
                <a:rPr lang="en-US" dirty="0" smtClean="0"/>
                <a:t>DRR/GFCS</a:t>
              </a:r>
              <a:endParaRPr lang="en-US" dirty="0"/>
            </a:p>
          </p:txBody>
        </p:sp>
        <p:sp>
          <p:nvSpPr>
            <p:cNvPr id="31" name="TextBox 30"/>
            <p:cNvSpPr txBox="1"/>
            <p:nvPr/>
          </p:nvSpPr>
          <p:spPr>
            <a:xfrm>
              <a:off x="3335053" y="6488668"/>
              <a:ext cx="2745058" cy="369332"/>
            </a:xfrm>
            <a:prstGeom prst="rect">
              <a:avLst/>
            </a:prstGeom>
            <a:noFill/>
          </p:spPr>
          <p:txBody>
            <a:bodyPr wrap="square" rtlCol="0">
              <a:spAutoFit/>
            </a:bodyPr>
            <a:lstStyle/>
            <a:p>
              <a:r>
                <a:rPr lang="en-US" dirty="0" smtClean="0"/>
                <a:t>DRR/GFCS/</a:t>
              </a:r>
              <a:r>
                <a:rPr lang="en-US" dirty="0" smtClean="0">
                  <a:solidFill>
                    <a:srgbClr val="FF0000"/>
                  </a:solidFill>
                </a:rPr>
                <a:t>Service delivery</a:t>
              </a:r>
              <a:endParaRPr lang="en-US" dirty="0">
                <a:solidFill>
                  <a:srgbClr val="FF0000"/>
                </a:solidFill>
              </a:endParaRPr>
            </a:p>
          </p:txBody>
        </p:sp>
      </p:grpSp>
      <p:sp>
        <p:nvSpPr>
          <p:cNvPr id="7" name="TextBox 6"/>
          <p:cNvSpPr txBox="1"/>
          <p:nvPr/>
        </p:nvSpPr>
        <p:spPr>
          <a:xfrm>
            <a:off x="118736" y="2279950"/>
            <a:ext cx="5088627" cy="4247317"/>
          </a:xfrm>
          <a:prstGeom prst="rect">
            <a:avLst/>
          </a:prstGeom>
          <a:solidFill>
            <a:schemeClr val="accent1"/>
          </a:solidFill>
        </p:spPr>
        <p:txBody>
          <a:bodyPr wrap="square" rtlCol="0">
            <a:spAutoFit/>
          </a:bodyPr>
          <a:lstStyle/>
          <a:p>
            <a:r>
              <a:rPr lang="en-GB" dirty="0" smtClean="0"/>
              <a:t>Comments during meeting: </a:t>
            </a:r>
          </a:p>
          <a:p>
            <a:pPr marL="285750" indent="-285750">
              <a:buFont typeface="Arial" panose="020B0604020202020204" pitchFamily="34" charset="0"/>
              <a:buChar char="•"/>
            </a:pPr>
            <a:r>
              <a:rPr lang="en-GB" dirty="0" smtClean="0"/>
              <a:t>Data policy </a:t>
            </a:r>
            <a:r>
              <a:rPr lang="en-GB" dirty="0" smtClean="0">
                <a:sym typeface="Wingdings" panose="05000000000000000000" pitchFamily="2" charset="2"/>
              </a:rPr>
              <a:t> data sharing</a:t>
            </a:r>
          </a:p>
          <a:p>
            <a:pPr marL="285750" indent="-285750">
              <a:buFont typeface="Arial" panose="020B0604020202020204" pitchFamily="34" charset="0"/>
              <a:buChar char="•"/>
            </a:pPr>
            <a:r>
              <a:rPr lang="en-GB" dirty="0" smtClean="0">
                <a:sym typeface="Wingdings" panose="05000000000000000000" pitchFamily="2" charset="2"/>
              </a:rPr>
              <a:t>Mention issues with backup and availability management for large data volumes</a:t>
            </a:r>
          </a:p>
          <a:p>
            <a:pPr marL="285750" indent="-285750">
              <a:buFont typeface="Arial" panose="020B0604020202020204" pitchFamily="34" charset="0"/>
              <a:buChar char="•"/>
            </a:pPr>
            <a:r>
              <a:rPr lang="en-GB" dirty="0" smtClean="0">
                <a:sym typeface="Wingdings" panose="05000000000000000000" pitchFamily="2" charset="2"/>
              </a:rPr>
              <a:t>Extracting meaning from large data volumes</a:t>
            </a:r>
          </a:p>
          <a:p>
            <a:pPr marL="285750" indent="-285750">
              <a:buFont typeface="Arial" panose="020B0604020202020204" pitchFamily="34" charset="0"/>
              <a:buChar char="•"/>
            </a:pPr>
            <a:r>
              <a:rPr lang="en-GB" dirty="0" smtClean="0">
                <a:sym typeface="Wingdings" panose="05000000000000000000" pitchFamily="2" charset="2"/>
              </a:rPr>
              <a:t>Capacity of people to process data</a:t>
            </a:r>
          </a:p>
          <a:p>
            <a:pPr marL="285750" indent="-285750">
              <a:buFont typeface="Arial" panose="020B0604020202020204" pitchFamily="34" charset="0"/>
              <a:buChar char="•"/>
            </a:pPr>
            <a:r>
              <a:rPr lang="en-GB" dirty="0" smtClean="0">
                <a:sym typeface="Wingdings" panose="05000000000000000000" pitchFamily="2" charset="2"/>
              </a:rPr>
              <a:t>We will be transmitting </a:t>
            </a:r>
            <a:r>
              <a:rPr lang="en-GB" smtClean="0">
                <a:sym typeface="Wingdings" panose="05000000000000000000" pitchFamily="2" charset="2"/>
              </a:rPr>
              <a:t>more products/data/information</a:t>
            </a:r>
          </a:p>
          <a:p>
            <a:pPr marL="285750" indent="-285750">
              <a:buFont typeface="Arial" panose="020B0604020202020204" pitchFamily="34" charset="0"/>
              <a:buChar char="•"/>
            </a:pPr>
            <a:endParaRPr lang="en-GB" dirty="0" smtClean="0">
              <a:sym typeface="Wingdings" panose="05000000000000000000" pitchFamily="2" charset="2"/>
            </a:endParaRPr>
          </a:p>
          <a:p>
            <a:pPr marL="285750" indent="-285750">
              <a:buFont typeface="Arial" panose="020B0604020202020204" pitchFamily="34" charset="0"/>
              <a:buChar char="•"/>
            </a:pPr>
            <a:endParaRPr lang="en-GB" dirty="0" smtClean="0">
              <a:sym typeface="Wingdings" panose="05000000000000000000" pitchFamily="2" charset="2"/>
            </a:endParaRPr>
          </a:p>
          <a:p>
            <a:pPr marL="285750" indent="-285750">
              <a:buFont typeface="Arial" panose="020B0604020202020204" pitchFamily="34" charset="0"/>
              <a:buChar char="•"/>
            </a:pPr>
            <a:endParaRPr lang="en-GB" dirty="0" smtClean="0">
              <a:sym typeface="Wingdings" panose="05000000000000000000" pitchFamily="2" charset="2"/>
            </a:endParaRPr>
          </a:p>
          <a:p>
            <a:pPr marL="285750" indent="-285750">
              <a:buFont typeface="Arial" panose="020B0604020202020204" pitchFamily="34" charset="0"/>
              <a:buChar char="•"/>
            </a:pPr>
            <a:endParaRPr lang="en-GB" dirty="0" smtClean="0">
              <a:sym typeface="Wingdings" panose="05000000000000000000" pitchFamily="2" charset="2"/>
            </a:endParaRPr>
          </a:p>
          <a:p>
            <a:pPr marL="285750" indent="-285750">
              <a:buFont typeface="Arial" panose="020B0604020202020204" pitchFamily="34" charset="0"/>
              <a:buChar char="•"/>
            </a:pPr>
            <a:endParaRPr lang="en-GB" dirty="0" smtClean="0">
              <a:sym typeface="Wingdings" panose="05000000000000000000" pitchFamily="2" charset="2"/>
            </a:endParaRPr>
          </a:p>
          <a:p>
            <a:pPr marL="285750" indent="-285750">
              <a:buFont typeface="Arial" panose="020B0604020202020204" pitchFamily="34" charset="0"/>
              <a:buChar char="•"/>
            </a:pPr>
            <a:endParaRPr lang="en-GB" dirty="0" smtClean="0">
              <a:sym typeface="Wingdings" panose="05000000000000000000" pitchFamily="2" charset="2"/>
            </a:endParaRPr>
          </a:p>
          <a:p>
            <a:endParaRPr lang="en-GB" dirty="0"/>
          </a:p>
        </p:txBody>
      </p:sp>
      <p:sp>
        <p:nvSpPr>
          <p:cNvPr id="8" name="Oval 7"/>
          <p:cNvSpPr/>
          <p:nvPr/>
        </p:nvSpPr>
        <p:spPr>
          <a:xfrm>
            <a:off x="3651043" y="2979683"/>
            <a:ext cx="1833500" cy="1833500"/>
          </a:xfrm>
          <a:prstGeom prst="ellipse">
            <a:avLst/>
          </a:prstGeom>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smtClean="0"/>
              <a:t>NMHS operations / Services for Members</a:t>
            </a:r>
            <a:endParaRPr lang="en-GB" sz="1100" dirty="0"/>
          </a:p>
        </p:txBody>
      </p:sp>
    </p:spTree>
    <p:extLst>
      <p:ext uri="{BB962C8B-B14F-4D97-AF65-F5344CB8AC3E}">
        <p14:creationId xmlns:p14="http://schemas.microsoft.com/office/powerpoint/2010/main" val="2134793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Big Data</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Volume:  The </a:t>
            </a:r>
            <a:r>
              <a:rPr lang="en-US" dirty="0"/>
              <a:t>quantity of generated and stored data. The size of the data determines the value and potential insight- and whether it can actually be considered big data or </a:t>
            </a:r>
            <a:r>
              <a:rPr lang="en-US" dirty="0" smtClean="0"/>
              <a:t>not.</a:t>
            </a:r>
          </a:p>
          <a:p>
            <a:r>
              <a:rPr lang="en-US" dirty="0" smtClean="0"/>
              <a:t>Variety:  The </a:t>
            </a:r>
            <a:r>
              <a:rPr lang="en-US" dirty="0"/>
              <a:t>type and nature of the data. This helps people who analyze it to effectively use the resulting </a:t>
            </a:r>
            <a:r>
              <a:rPr lang="en-US" dirty="0" smtClean="0"/>
              <a:t>insight.</a:t>
            </a:r>
          </a:p>
          <a:p>
            <a:r>
              <a:rPr lang="en-US" dirty="0" smtClean="0"/>
              <a:t>Velocity:  In </a:t>
            </a:r>
            <a:r>
              <a:rPr lang="en-US" dirty="0"/>
              <a:t>this context, the speed at which the data is generated and processed to meet the demands and challenges that lie in the path of growth and development. </a:t>
            </a:r>
            <a:r>
              <a:rPr lang="en-US" dirty="0" smtClean="0"/>
              <a:t>Variability:  Inconsistency </a:t>
            </a:r>
            <a:r>
              <a:rPr lang="en-US" dirty="0"/>
              <a:t>of the data set can hamper processes to handle and manage </a:t>
            </a:r>
            <a:r>
              <a:rPr lang="en-US" dirty="0" smtClean="0"/>
              <a:t>it.</a:t>
            </a:r>
          </a:p>
          <a:p>
            <a:r>
              <a:rPr lang="en-US" dirty="0"/>
              <a:t>Veracity: The quality of captured data can vary greatly, affecting accurate analysis.</a:t>
            </a:r>
          </a:p>
        </p:txBody>
      </p:sp>
    </p:spTree>
    <p:extLst>
      <p:ext uri="{BB962C8B-B14F-4D97-AF65-F5344CB8AC3E}">
        <p14:creationId xmlns:p14="http://schemas.microsoft.com/office/powerpoint/2010/main" val="1852158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IE" dirty="0">
                <a:ea typeface="Calibri"/>
                <a:cs typeface="Times New Roman"/>
              </a:rPr>
              <a:t>Big Data – PWS </a:t>
            </a:r>
            <a:r>
              <a:rPr lang="en-IE" dirty="0" smtClean="0">
                <a:ea typeface="Calibri"/>
                <a:cs typeface="Times New Roman"/>
              </a:rPr>
              <a:t>points</a:t>
            </a:r>
            <a:endParaRPr lang="en-US" dirty="0"/>
          </a:p>
        </p:txBody>
      </p:sp>
      <p:sp>
        <p:nvSpPr>
          <p:cNvPr id="3" name="Content Placeholder 2"/>
          <p:cNvSpPr>
            <a:spLocks noGrp="1"/>
          </p:cNvSpPr>
          <p:nvPr>
            <p:ph idx="1"/>
          </p:nvPr>
        </p:nvSpPr>
        <p:spPr/>
        <p:txBody>
          <a:bodyPr>
            <a:normAutofit fontScale="62500" lnSpcReduction="20000"/>
          </a:bodyPr>
          <a:lstStyle/>
          <a:p>
            <a:pPr lvl="0">
              <a:lnSpc>
                <a:spcPct val="107000"/>
              </a:lnSpc>
              <a:spcBef>
                <a:spcPts val="0"/>
              </a:spcBef>
              <a:buFont typeface="+mj-lt"/>
              <a:buAutoNum type="arabicPeriod"/>
            </a:pPr>
            <a:r>
              <a:rPr lang="en-IE" dirty="0" smtClean="0">
                <a:ea typeface="Calibri"/>
                <a:cs typeface="Times New Roman"/>
              </a:rPr>
              <a:t>Merging </a:t>
            </a:r>
            <a:r>
              <a:rPr lang="en-IE" dirty="0">
                <a:ea typeface="Calibri"/>
                <a:cs typeface="Times New Roman"/>
              </a:rPr>
              <a:t>Met information with Impact information (vulnerability and exposure)</a:t>
            </a:r>
            <a:endParaRPr lang="en-US" dirty="0">
              <a:ea typeface="Calibri"/>
              <a:cs typeface="Times New Roman"/>
            </a:endParaRPr>
          </a:p>
          <a:p>
            <a:pPr lvl="0">
              <a:lnSpc>
                <a:spcPct val="107000"/>
              </a:lnSpc>
              <a:spcBef>
                <a:spcPts val="0"/>
              </a:spcBef>
              <a:buFont typeface="+mj-lt"/>
              <a:buAutoNum type="arabicPeriod"/>
            </a:pPr>
            <a:r>
              <a:rPr lang="en-IE" dirty="0">
                <a:ea typeface="Calibri"/>
                <a:cs typeface="Times New Roman"/>
              </a:rPr>
              <a:t>Reports of impacts – collection, filtering and archiving</a:t>
            </a:r>
            <a:endParaRPr lang="en-US" dirty="0">
              <a:ea typeface="Calibri"/>
              <a:cs typeface="Times New Roman"/>
            </a:endParaRPr>
          </a:p>
          <a:p>
            <a:pPr lvl="0">
              <a:lnSpc>
                <a:spcPct val="107000"/>
              </a:lnSpc>
              <a:spcBef>
                <a:spcPts val="0"/>
              </a:spcBef>
              <a:buFont typeface="+mj-lt"/>
              <a:buAutoNum type="arabicPeriod"/>
            </a:pPr>
            <a:r>
              <a:rPr lang="en-IE" dirty="0">
                <a:ea typeface="Calibri"/>
                <a:cs typeface="Times New Roman"/>
              </a:rPr>
              <a:t>GIS-based tools and formats</a:t>
            </a:r>
            <a:endParaRPr lang="en-US" dirty="0">
              <a:ea typeface="Calibri"/>
              <a:cs typeface="Times New Roman"/>
            </a:endParaRPr>
          </a:p>
          <a:p>
            <a:pPr lvl="0">
              <a:lnSpc>
                <a:spcPct val="107000"/>
              </a:lnSpc>
              <a:spcBef>
                <a:spcPts val="0"/>
              </a:spcBef>
              <a:buFont typeface="+mj-lt"/>
              <a:buAutoNum type="arabicPeriod"/>
            </a:pPr>
            <a:r>
              <a:rPr lang="en-IE" dirty="0">
                <a:ea typeface="Calibri"/>
                <a:cs typeface="Times New Roman"/>
              </a:rPr>
              <a:t>High density data from urban environments</a:t>
            </a:r>
            <a:endParaRPr lang="en-US" dirty="0">
              <a:ea typeface="Calibri"/>
              <a:cs typeface="Times New Roman"/>
            </a:endParaRPr>
          </a:p>
          <a:p>
            <a:pPr lvl="0">
              <a:lnSpc>
                <a:spcPct val="107000"/>
              </a:lnSpc>
              <a:spcBef>
                <a:spcPts val="0"/>
              </a:spcBef>
              <a:buFont typeface="+mj-lt"/>
              <a:buAutoNum type="arabicPeriod"/>
            </a:pPr>
            <a:r>
              <a:rPr lang="en-IE" dirty="0">
                <a:ea typeface="Calibri"/>
                <a:cs typeface="Times New Roman"/>
              </a:rPr>
              <a:t>EPS presentation formats – how best to organise and display these large datasets.</a:t>
            </a:r>
            <a:endParaRPr lang="en-US" dirty="0">
              <a:ea typeface="Calibri"/>
              <a:cs typeface="Times New Roman"/>
            </a:endParaRPr>
          </a:p>
          <a:p>
            <a:pPr lvl="0">
              <a:lnSpc>
                <a:spcPct val="107000"/>
              </a:lnSpc>
              <a:spcBef>
                <a:spcPts val="0"/>
              </a:spcBef>
              <a:buFont typeface="+mj-lt"/>
              <a:buAutoNum type="arabicPeriod"/>
            </a:pPr>
            <a:r>
              <a:rPr lang="en-IE" dirty="0">
                <a:ea typeface="Calibri"/>
                <a:cs typeface="Times New Roman"/>
              </a:rPr>
              <a:t>Forecaster visualisation tools</a:t>
            </a:r>
            <a:endParaRPr lang="en-US" dirty="0">
              <a:ea typeface="Calibri"/>
              <a:cs typeface="Times New Roman"/>
            </a:endParaRPr>
          </a:p>
          <a:p>
            <a:pPr lvl="0">
              <a:lnSpc>
                <a:spcPct val="107000"/>
              </a:lnSpc>
              <a:spcBef>
                <a:spcPts val="0"/>
              </a:spcBef>
              <a:buFont typeface="+mj-lt"/>
              <a:buAutoNum type="arabicPeriod"/>
            </a:pPr>
            <a:r>
              <a:rPr lang="en-IE" dirty="0">
                <a:ea typeface="Calibri"/>
                <a:cs typeface="Times New Roman"/>
              </a:rPr>
              <a:t>Prioritising and filtering data to the forecaster</a:t>
            </a:r>
            <a:endParaRPr lang="en-US" dirty="0">
              <a:ea typeface="Calibri"/>
              <a:cs typeface="Times New Roman"/>
            </a:endParaRPr>
          </a:p>
          <a:p>
            <a:pPr lvl="0">
              <a:lnSpc>
                <a:spcPct val="107000"/>
              </a:lnSpc>
              <a:spcBef>
                <a:spcPts val="0"/>
              </a:spcBef>
              <a:buFont typeface="+mj-lt"/>
              <a:buAutoNum type="arabicPeriod"/>
            </a:pPr>
            <a:r>
              <a:rPr lang="en-IE" dirty="0">
                <a:ea typeface="Calibri"/>
                <a:cs typeface="Times New Roman"/>
              </a:rPr>
              <a:t>Forecaster overload – human aspects in assimilating large volumes of data</a:t>
            </a:r>
            <a:endParaRPr lang="en-US" dirty="0">
              <a:ea typeface="Calibri"/>
              <a:cs typeface="Times New Roman"/>
            </a:endParaRPr>
          </a:p>
          <a:p>
            <a:pPr lvl="0">
              <a:lnSpc>
                <a:spcPct val="107000"/>
              </a:lnSpc>
              <a:spcBef>
                <a:spcPts val="0"/>
              </a:spcBef>
              <a:buFont typeface="+mj-lt"/>
              <a:buAutoNum type="arabicPeriod"/>
            </a:pPr>
            <a:r>
              <a:rPr lang="en-IE" dirty="0">
                <a:ea typeface="Calibri"/>
                <a:cs typeface="Times New Roman"/>
              </a:rPr>
              <a:t>Is there such a thing as too much data?</a:t>
            </a:r>
            <a:endParaRPr lang="en-US" dirty="0">
              <a:ea typeface="Calibri"/>
              <a:cs typeface="Times New Roman"/>
            </a:endParaRPr>
          </a:p>
          <a:p>
            <a:pPr lvl="0">
              <a:lnSpc>
                <a:spcPct val="107000"/>
              </a:lnSpc>
              <a:spcBef>
                <a:spcPts val="0"/>
              </a:spcBef>
              <a:buFont typeface="+mj-lt"/>
              <a:buAutoNum type="arabicPeriod"/>
            </a:pPr>
            <a:r>
              <a:rPr lang="en-IE" dirty="0">
                <a:ea typeface="Calibri"/>
                <a:cs typeface="Times New Roman"/>
              </a:rPr>
              <a:t>Data complexity – how much of this to transfer to the user?</a:t>
            </a:r>
            <a:endParaRPr lang="en-US" dirty="0">
              <a:ea typeface="Calibri"/>
              <a:cs typeface="Times New Roman"/>
            </a:endParaRPr>
          </a:p>
          <a:p>
            <a:pPr lvl="0">
              <a:lnSpc>
                <a:spcPct val="107000"/>
              </a:lnSpc>
              <a:spcBef>
                <a:spcPts val="0"/>
              </a:spcBef>
              <a:buFont typeface="+mj-lt"/>
              <a:buAutoNum type="arabicPeriod"/>
            </a:pPr>
            <a:r>
              <a:rPr lang="en-IE" dirty="0">
                <a:ea typeface="Calibri"/>
                <a:cs typeface="Times New Roman"/>
              </a:rPr>
              <a:t>Identifying big data relevant to NMHS activities</a:t>
            </a:r>
            <a:endParaRPr lang="en-US" dirty="0">
              <a:ea typeface="Calibri"/>
              <a:cs typeface="Times New Roman"/>
            </a:endParaRPr>
          </a:p>
          <a:p>
            <a:pPr lvl="0">
              <a:lnSpc>
                <a:spcPct val="107000"/>
              </a:lnSpc>
              <a:spcBef>
                <a:spcPts val="0"/>
              </a:spcBef>
              <a:spcAft>
                <a:spcPts val="800"/>
              </a:spcAft>
              <a:buFont typeface="+mj-lt"/>
              <a:buAutoNum type="arabicPeriod"/>
            </a:pPr>
            <a:r>
              <a:rPr lang="en-IE" dirty="0">
                <a:ea typeface="Calibri"/>
                <a:cs typeface="Times New Roman"/>
              </a:rPr>
              <a:t>NMHSs collecting and sharing methodologies they have developed for handling big </a:t>
            </a:r>
            <a:r>
              <a:rPr lang="en-IE" dirty="0" smtClean="0">
                <a:ea typeface="Calibri"/>
                <a:cs typeface="Times New Roman"/>
              </a:rPr>
              <a:t>data</a:t>
            </a:r>
            <a:endParaRPr lang="en-US" dirty="0">
              <a:ea typeface="Calibri"/>
              <a:cs typeface="Times New Roman"/>
            </a:endParaRPr>
          </a:p>
        </p:txBody>
      </p:sp>
    </p:spTree>
    <p:extLst>
      <p:ext uri="{BB962C8B-B14F-4D97-AF65-F5344CB8AC3E}">
        <p14:creationId xmlns:p14="http://schemas.microsoft.com/office/powerpoint/2010/main" val="2989012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2800" dirty="0"/>
              <a:t>Potential of Big Data Essay – OPAG-IOS contribution</a:t>
            </a:r>
          </a:p>
        </p:txBody>
      </p:sp>
      <p:sp>
        <p:nvSpPr>
          <p:cNvPr id="3" name="Content Placeholder 2"/>
          <p:cNvSpPr>
            <a:spLocks noGrp="1"/>
          </p:cNvSpPr>
          <p:nvPr>
            <p:ph idx="1"/>
          </p:nvPr>
        </p:nvSpPr>
        <p:spPr>
          <a:xfrm>
            <a:off x="457200" y="1066800"/>
            <a:ext cx="8229600" cy="5059363"/>
          </a:xfrm>
        </p:spPr>
        <p:txBody>
          <a:bodyPr>
            <a:noAutofit/>
          </a:bodyPr>
          <a:lstStyle/>
          <a:p>
            <a:pPr lvl="0">
              <a:lnSpc>
                <a:spcPct val="115000"/>
              </a:lnSpc>
              <a:spcBef>
                <a:spcPts val="0"/>
              </a:spcBef>
              <a:buFont typeface="+mj-lt"/>
              <a:buAutoNum type="arabicPeriod"/>
            </a:pPr>
            <a:r>
              <a:rPr lang="en-US" sz="1800" dirty="0">
                <a:ea typeface="Calibri"/>
                <a:cs typeface="Times New Roman"/>
              </a:rPr>
              <a:t>External trends in technology and information available</a:t>
            </a:r>
          </a:p>
          <a:p>
            <a:pPr lvl="1">
              <a:lnSpc>
                <a:spcPct val="115000"/>
              </a:lnSpc>
              <a:spcBef>
                <a:spcPts val="0"/>
              </a:spcBef>
            </a:pPr>
            <a:r>
              <a:rPr lang="en-US" sz="1800" dirty="0">
                <a:ea typeface="Calibri"/>
                <a:cs typeface="Times New Roman"/>
              </a:rPr>
              <a:t>WIGOS framework encourages to make best use of data from partner organizations</a:t>
            </a:r>
          </a:p>
          <a:p>
            <a:pPr lvl="1">
              <a:lnSpc>
                <a:spcPct val="115000"/>
              </a:lnSpc>
              <a:spcBef>
                <a:spcPts val="0"/>
              </a:spcBef>
            </a:pPr>
            <a:r>
              <a:rPr lang="en-US" sz="1800" dirty="0">
                <a:ea typeface="Calibri"/>
                <a:cs typeface="Times New Roman"/>
              </a:rPr>
              <a:t>Ensemble Data Assimilation and Seamless Predictions require data availability within short time intervals down to 10 min</a:t>
            </a:r>
          </a:p>
          <a:p>
            <a:pPr lvl="1">
              <a:lnSpc>
                <a:spcPct val="115000"/>
              </a:lnSpc>
              <a:spcBef>
                <a:spcPts val="0"/>
              </a:spcBef>
            </a:pPr>
            <a:r>
              <a:rPr lang="en-US" sz="1800" dirty="0">
                <a:ea typeface="Calibri"/>
                <a:cs typeface="Times New Roman"/>
              </a:rPr>
              <a:t>With the new satellites to become available in near future the data volume increases by a factor of 10-100 </a:t>
            </a:r>
          </a:p>
          <a:p>
            <a:pPr lvl="1">
              <a:lnSpc>
                <a:spcPct val="115000"/>
              </a:lnSpc>
              <a:spcBef>
                <a:spcPts val="0"/>
              </a:spcBef>
            </a:pPr>
            <a:r>
              <a:rPr lang="en-US" sz="1800" dirty="0">
                <a:ea typeface="Calibri"/>
                <a:cs typeface="Times New Roman"/>
              </a:rPr>
              <a:t>Ground based remote sensing becomes more important with a significant increase in data volume</a:t>
            </a:r>
          </a:p>
          <a:p>
            <a:pPr lvl="1">
              <a:lnSpc>
                <a:spcPct val="115000"/>
              </a:lnSpc>
              <a:spcBef>
                <a:spcPts val="0"/>
              </a:spcBef>
            </a:pPr>
            <a:r>
              <a:rPr lang="en-US" sz="1800" dirty="0">
                <a:ea typeface="Calibri"/>
                <a:cs typeface="Times New Roman"/>
              </a:rPr>
              <a:t>There is the need to exchange these data </a:t>
            </a:r>
            <a:r>
              <a:rPr lang="en-US" sz="1800" dirty="0" smtClean="0">
                <a:ea typeface="Calibri"/>
                <a:cs typeface="Times New Roman"/>
              </a:rPr>
              <a:t>internationally</a:t>
            </a:r>
            <a:endParaRPr lang="en-US" sz="1800" dirty="0">
              <a:ea typeface="Calibri"/>
              <a:cs typeface="Times New Roman"/>
            </a:endParaRPr>
          </a:p>
          <a:p>
            <a:pPr lvl="0">
              <a:lnSpc>
                <a:spcPct val="115000"/>
              </a:lnSpc>
              <a:spcBef>
                <a:spcPts val="0"/>
              </a:spcBef>
              <a:buFont typeface="+mj-lt"/>
              <a:buAutoNum type="arabicPeriod"/>
            </a:pPr>
            <a:r>
              <a:rPr lang="en-US" sz="1800" dirty="0">
                <a:ea typeface="Calibri"/>
                <a:cs typeface="Times New Roman"/>
              </a:rPr>
              <a:t>Potential opportunities for additional sources of information</a:t>
            </a:r>
          </a:p>
          <a:p>
            <a:pPr lvl="1">
              <a:lnSpc>
                <a:spcPct val="115000"/>
              </a:lnSpc>
              <a:spcBef>
                <a:spcPts val="0"/>
              </a:spcBef>
            </a:pPr>
            <a:r>
              <a:rPr lang="en-US" sz="1800" dirty="0">
                <a:ea typeface="Calibri"/>
                <a:cs typeface="Times New Roman"/>
              </a:rPr>
              <a:t>Working with partner organization for making best use of available data</a:t>
            </a:r>
          </a:p>
          <a:p>
            <a:pPr lvl="1">
              <a:lnSpc>
                <a:spcPct val="115000"/>
              </a:lnSpc>
              <a:spcBef>
                <a:spcPts val="0"/>
              </a:spcBef>
            </a:pPr>
            <a:r>
              <a:rPr lang="en-US" sz="1800" dirty="0">
                <a:ea typeface="Calibri"/>
                <a:cs typeface="Times New Roman"/>
              </a:rPr>
              <a:t>Meteorological sensors in smartphones, cars, </a:t>
            </a:r>
            <a:r>
              <a:rPr lang="en-US" sz="1800" dirty="0" err="1">
                <a:ea typeface="Calibri"/>
                <a:cs typeface="Times New Roman"/>
              </a:rPr>
              <a:t>etc</a:t>
            </a:r>
            <a:r>
              <a:rPr lang="en-US" sz="1800" dirty="0">
                <a:ea typeface="Calibri"/>
                <a:cs typeface="Times New Roman"/>
              </a:rPr>
              <a:t> deliver large volume of data, their quality has to be evaluated</a:t>
            </a:r>
          </a:p>
          <a:p>
            <a:pPr lvl="1">
              <a:lnSpc>
                <a:spcPct val="115000"/>
              </a:lnSpc>
              <a:spcBef>
                <a:spcPts val="0"/>
              </a:spcBef>
            </a:pPr>
            <a:r>
              <a:rPr lang="en-US" sz="1800" dirty="0">
                <a:ea typeface="Calibri"/>
                <a:cs typeface="Times New Roman"/>
              </a:rPr>
              <a:t>Information from voluntary observers (hail, thunderstorms </a:t>
            </a:r>
            <a:r>
              <a:rPr lang="en-US" sz="1800" dirty="0" err="1">
                <a:ea typeface="Calibri"/>
                <a:cs typeface="Times New Roman"/>
              </a:rPr>
              <a:t>etc</a:t>
            </a:r>
            <a:r>
              <a:rPr lang="en-US" sz="1800" dirty="0">
                <a:ea typeface="Calibri"/>
                <a:cs typeface="Times New Roman"/>
              </a:rPr>
              <a:t>)</a:t>
            </a:r>
          </a:p>
          <a:p>
            <a:pPr lvl="1">
              <a:lnSpc>
                <a:spcPct val="115000"/>
              </a:lnSpc>
              <a:spcBef>
                <a:spcPts val="0"/>
              </a:spcBef>
              <a:spcAft>
                <a:spcPts val="1000"/>
              </a:spcAft>
            </a:pPr>
            <a:r>
              <a:rPr lang="en-US" sz="1800" dirty="0">
                <a:ea typeface="Calibri"/>
                <a:cs typeface="Times New Roman"/>
              </a:rPr>
              <a:t>Data from private owned weather stations</a:t>
            </a:r>
          </a:p>
          <a:p>
            <a:pPr marL="457200" lvl="1" indent="0">
              <a:buNone/>
            </a:pPr>
            <a:endParaRPr lang="en-US" sz="1800" dirty="0"/>
          </a:p>
        </p:txBody>
      </p:sp>
    </p:spTree>
    <p:extLst>
      <p:ext uri="{BB962C8B-B14F-4D97-AF65-F5344CB8AC3E}">
        <p14:creationId xmlns:p14="http://schemas.microsoft.com/office/powerpoint/2010/main" val="2958155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2800" dirty="0"/>
              <a:t>Potential of Big Data Essay – OPAG-IOS contribution</a:t>
            </a:r>
          </a:p>
        </p:txBody>
      </p:sp>
      <p:sp>
        <p:nvSpPr>
          <p:cNvPr id="3" name="Content Placeholder 2"/>
          <p:cNvSpPr>
            <a:spLocks noGrp="1"/>
          </p:cNvSpPr>
          <p:nvPr>
            <p:ph idx="1"/>
          </p:nvPr>
        </p:nvSpPr>
        <p:spPr>
          <a:xfrm>
            <a:off x="457200" y="1066800"/>
            <a:ext cx="8229600" cy="5059363"/>
          </a:xfrm>
        </p:spPr>
        <p:txBody>
          <a:bodyPr>
            <a:noAutofit/>
          </a:bodyPr>
          <a:lstStyle/>
          <a:p>
            <a:pPr lvl="0">
              <a:buAutoNum type="arabicPeriod" startAt="3"/>
            </a:pPr>
            <a:r>
              <a:rPr lang="en-US" sz="1800" dirty="0" smtClean="0"/>
              <a:t>Potential opportunities from availability of organizations and tools able to process additional data</a:t>
            </a:r>
          </a:p>
          <a:p>
            <a:pPr lvl="1">
              <a:buFont typeface="Arial" panose="020B0604020202020204" pitchFamily="34" charset="0"/>
              <a:buChar char="•"/>
            </a:pPr>
            <a:r>
              <a:rPr lang="en-US" sz="1400" dirty="0" smtClean="0"/>
              <a:t>Intelligent </a:t>
            </a:r>
            <a:r>
              <a:rPr lang="en-US" sz="1400" dirty="0"/>
              <a:t>combination of geospatial information will deliver new products thus enhancing the visibility of NMHSs as a supplier of the basic met information</a:t>
            </a:r>
          </a:p>
          <a:p>
            <a:pPr lvl="1">
              <a:buFont typeface="Arial" panose="020B0604020202020204" pitchFamily="34" charset="0"/>
              <a:buChar char="•"/>
            </a:pPr>
            <a:r>
              <a:rPr lang="en-US" sz="1400" dirty="0"/>
              <a:t>Met sensors in cars, smartphones might help to improve warnings</a:t>
            </a:r>
          </a:p>
          <a:p>
            <a:pPr lvl="1">
              <a:buFont typeface="Arial" panose="020B0604020202020204" pitchFamily="34" charset="0"/>
              <a:buChar char="•"/>
            </a:pPr>
            <a:r>
              <a:rPr lang="en-US" sz="1400" dirty="0"/>
              <a:t>Cloud services help to distribute meteorological warnings during critical situations in </a:t>
            </a:r>
            <a:r>
              <a:rPr lang="en-US" sz="1400" dirty="0" smtClean="0"/>
              <a:t>time</a:t>
            </a:r>
          </a:p>
          <a:p>
            <a:pPr>
              <a:buFont typeface="Arial" pitchFamily="34" charset="0"/>
              <a:buAutoNum type="arabicPeriod" startAt="3"/>
            </a:pPr>
            <a:r>
              <a:rPr lang="en-US" sz="1800" dirty="0" smtClean="0"/>
              <a:t>Action </a:t>
            </a:r>
            <a:r>
              <a:rPr lang="en-US" sz="1800" dirty="0"/>
              <a:t>needed to take advantage of the </a:t>
            </a:r>
            <a:r>
              <a:rPr lang="en-US" sz="1800" dirty="0" smtClean="0"/>
              <a:t>opportunities</a:t>
            </a:r>
          </a:p>
          <a:p>
            <a:pPr lvl="1">
              <a:buFont typeface="Arial" panose="020B0604020202020204" pitchFamily="34" charset="0"/>
              <a:buChar char="•"/>
            </a:pPr>
            <a:r>
              <a:rPr lang="en-US" sz="1400" dirty="0" smtClean="0"/>
              <a:t>During </a:t>
            </a:r>
            <a:r>
              <a:rPr lang="en-US" sz="1400" dirty="0"/>
              <a:t>the national WIGOS implementation process put emphasis on cooperation with partner organizations</a:t>
            </a:r>
          </a:p>
          <a:p>
            <a:pPr lvl="1">
              <a:buFont typeface="Arial" panose="020B0604020202020204" pitchFamily="34" charset="0"/>
              <a:buChar char="•"/>
            </a:pPr>
            <a:r>
              <a:rPr lang="en-US" sz="1400" dirty="0"/>
              <a:t>Communicate at national level the need for an open data policy</a:t>
            </a:r>
          </a:p>
          <a:p>
            <a:pPr lvl="1">
              <a:buFont typeface="Arial" panose="020B0604020202020204" pitchFamily="34" charset="0"/>
              <a:buChar char="•"/>
            </a:pPr>
            <a:r>
              <a:rPr lang="en-US" sz="1400" dirty="0"/>
              <a:t>Make contact with private enterprises (google, private met providers) to identify win-win projects</a:t>
            </a:r>
          </a:p>
          <a:p>
            <a:pPr lvl="1">
              <a:buFont typeface="Arial" panose="020B0604020202020204" pitchFamily="34" charset="0"/>
              <a:buChar char="•"/>
            </a:pPr>
            <a:r>
              <a:rPr lang="en-US" sz="1400" dirty="0"/>
              <a:t>Cooperate with private partners especially in the aviation </a:t>
            </a:r>
            <a:r>
              <a:rPr lang="en-US" sz="1400" dirty="0" smtClean="0"/>
              <a:t>sector</a:t>
            </a:r>
          </a:p>
          <a:p>
            <a:pPr>
              <a:buFont typeface="Arial" pitchFamily="34" charset="0"/>
              <a:buAutoNum type="arabicPeriod" startAt="3"/>
            </a:pPr>
            <a:r>
              <a:rPr lang="en-US" sz="1800" dirty="0" smtClean="0"/>
              <a:t>Potential </a:t>
            </a:r>
            <a:r>
              <a:rPr lang="en-US" sz="1800" dirty="0"/>
              <a:t>threats from changes in technology associated with Big </a:t>
            </a:r>
            <a:r>
              <a:rPr lang="en-US" sz="1800" dirty="0" smtClean="0"/>
              <a:t>Data</a:t>
            </a:r>
          </a:p>
          <a:p>
            <a:pPr lvl="1">
              <a:buFont typeface="Arial" panose="020B0604020202020204" pitchFamily="34" charset="0"/>
              <a:buChar char="•"/>
            </a:pPr>
            <a:r>
              <a:rPr lang="en-US" sz="1400" dirty="0" smtClean="0"/>
              <a:t>NMHSs </a:t>
            </a:r>
            <a:r>
              <a:rPr lang="en-US" sz="1400" dirty="0"/>
              <a:t>will be reduced to data </a:t>
            </a:r>
            <a:r>
              <a:rPr lang="en-US" sz="1400" dirty="0" smtClean="0"/>
              <a:t>providers</a:t>
            </a:r>
          </a:p>
          <a:p>
            <a:pPr>
              <a:buFont typeface="Arial" pitchFamily="34" charset="0"/>
              <a:buAutoNum type="arabicPeriod" startAt="3"/>
            </a:pPr>
            <a:r>
              <a:rPr lang="en-US" sz="1800" dirty="0" smtClean="0"/>
              <a:t>Potential </a:t>
            </a:r>
            <a:r>
              <a:rPr lang="en-US" sz="1800" dirty="0"/>
              <a:t>threats from changes in behavior of business and other </a:t>
            </a:r>
            <a:r>
              <a:rPr lang="en-US" sz="1800" dirty="0" smtClean="0"/>
              <a:t>organizations</a:t>
            </a:r>
          </a:p>
          <a:p>
            <a:pPr lvl="1">
              <a:buFont typeface="Arial" panose="020B0604020202020204" pitchFamily="34" charset="0"/>
              <a:buChar char="•"/>
            </a:pPr>
            <a:r>
              <a:rPr lang="en-US" sz="1400" dirty="0" smtClean="0"/>
              <a:t>NMHSs </a:t>
            </a:r>
            <a:r>
              <a:rPr lang="en-US" sz="1400" dirty="0"/>
              <a:t>will lose the role of the met provider with delivering aviation forecasts (SES) </a:t>
            </a:r>
            <a:endParaRPr lang="en-US" sz="1400" dirty="0" smtClean="0"/>
          </a:p>
          <a:p>
            <a:pPr lvl="0">
              <a:buFont typeface="Arial" pitchFamily="34" charset="0"/>
              <a:buAutoNum type="arabicPeriod" startAt="3"/>
            </a:pPr>
            <a:r>
              <a:rPr lang="en-US" sz="1800" dirty="0" smtClean="0"/>
              <a:t>Actions </a:t>
            </a:r>
            <a:r>
              <a:rPr lang="en-US" sz="1800" dirty="0"/>
              <a:t>needed to mitigate the </a:t>
            </a:r>
            <a:r>
              <a:rPr lang="en-US" sz="1800" dirty="0" smtClean="0"/>
              <a:t>threats</a:t>
            </a:r>
          </a:p>
          <a:p>
            <a:pPr lvl="1">
              <a:buFont typeface="Arial" panose="020B0604020202020204" pitchFamily="34" charset="0"/>
              <a:buChar char="•"/>
            </a:pPr>
            <a:r>
              <a:rPr lang="en-US" sz="1400" dirty="0" smtClean="0"/>
              <a:t>Establish </a:t>
            </a:r>
            <a:r>
              <a:rPr lang="en-US" sz="1400" dirty="0"/>
              <a:t>the Met Service as the national met provider through improved and cost effective services to aviation </a:t>
            </a:r>
            <a:endParaRPr lang="en-US" sz="1400" dirty="0" smtClean="0"/>
          </a:p>
          <a:p>
            <a:pPr>
              <a:buFont typeface="Arial" pitchFamily="34" charset="0"/>
              <a:buAutoNum type="arabicPeriod" startAt="3"/>
            </a:pPr>
            <a:r>
              <a:rPr lang="en-US" sz="1800" dirty="0" smtClean="0"/>
              <a:t>Recommendation </a:t>
            </a:r>
            <a:r>
              <a:rPr lang="en-US" sz="1800" dirty="0"/>
              <a:t>to EC-68</a:t>
            </a:r>
          </a:p>
          <a:p>
            <a:pPr lvl="0">
              <a:buFont typeface="Arial" pitchFamily="34" charset="0"/>
              <a:buAutoNum type="arabicPeriod" startAt="3"/>
            </a:pPr>
            <a:endParaRPr lang="en-US" sz="1800" dirty="0"/>
          </a:p>
          <a:p>
            <a:pPr marL="800100" lvl="1" indent="-342900">
              <a:buFont typeface="+mj-lt"/>
              <a:buAutoNum type="arabicPeriod"/>
            </a:pPr>
            <a:endParaRPr lang="en-US" sz="1800" dirty="0"/>
          </a:p>
        </p:txBody>
      </p:sp>
    </p:spTree>
    <p:extLst>
      <p:ext uri="{BB962C8B-B14F-4D97-AF65-F5344CB8AC3E}">
        <p14:creationId xmlns:p14="http://schemas.microsoft.com/office/powerpoint/2010/main" val="1926671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946"/>
            <a:ext cx="8229600" cy="868362"/>
          </a:xfrm>
        </p:spPr>
        <p:txBody>
          <a:bodyPr>
            <a:normAutofit fontScale="90000"/>
          </a:bodyPr>
          <a:lstStyle/>
          <a:p>
            <a:r>
              <a:rPr lang="en-US" dirty="0" smtClean="0"/>
              <a:t>(ISS) </a:t>
            </a:r>
            <a:r>
              <a:rPr lang="en-US" dirty="0"/>
              <a:t>Big Data – some considerations</a:t>
            </a:r>
          </a:p>
        </p:txBody>
      </p:sp>
      <p:sp>
        <p:nvSpPr>
          <p:cNvPr id="3" name="Content Placeholder 2"/>
          <p:cNvSpPr>
            <a:spLocks noGrp="1"/>
          </p:cNvSpPr>
          <p:nvPr>
            <p:ph idx="1"/>
          </p:nvPr>
        </p:nvSpPr>
        <p:spPr>
          <a:xfrm>
            <a:off x="381000" y="1751670"/>
            <a:ext cx="8229600" cy="4755493"/>
          </a:xfrm>
        </p:spPr>
        <p:txBody>
          <a:bodyPr>
            <a:noAutofit/>
          </a:bodyPr>
          <a:lstStyle/>
          <a:p>
            <a:pPr lvl="0"/>
            <a:r>
              <a:rPr lang="en-US" sz="1050" i="1" dirty="0"/>
              <a:t>Met Data has always been Big Data</a:t>
            </a:r>
            <a:endParaRPr lang="en-US" sz="1050" dirty="0"/>
          </a:p>
          <a:p>
            <a:pPr lvl="1"/>
            <a:r>
              <a:rPr lang="en-US" sz="1050" i="1" dirty="0"/>
              <a:t>Technical challenges related to increasing data Volume, Variety and Velocity </a:t>
            </a:r>
            <a:endParaRPr lang="en-US" sz="1050" dirty="0"/>
          </a:p>
          <a:p>
            <a:pPr lvl="1"/>
            <a:r>
              <a:rPr lang="en-US" sz="1050" i="1" dirty="0"/>
              <a:t>ICT provisioning – scalability, high volumes/dissemination peaks, processing burst, processing to the data </a:t>
            </a:r>
            <a:endParaRPr lang="en-US" sz="1050" dirty="0"/>
          </a:p>
          <a:p>
            <a:pPr lvl="1"/>
            <a:r>
              <a:rPr lang="en-US" sz="1050" i="1" dirty="0" smtClean="0"/>
              <a:t>has </a:t>
            </a:r>
            <a:r>
              <a:rPr lang="en-US" sz="1050" i="1" dirty="0"/>
              <a:t>been demonstrated by the use of Met Systems as test beds for operational trialing of new technologies by such companies such as CISCO, Oracle and Sun</a:t>
            </a:r>
            <a:endParaRPr lang="en-US" sz="1050" dirty="0"/>
          </a:p>
          <a:p>
            <a:pPr lvl="1"/>
            <a:r>
              <a:rPr lang="en-US" sz="1050" i="1" dirty="0" smtClean="0"/>
              <a:t>WMO </a:t>
            </a:r>
            <a:r>
              <a:rPr lang="en-US" sz="1050" i="1" dirty="0"/>
              <a:t>has </a:t>
            </a:r>
            <a:r>
              <a:rPr lang="en-US" sz="1050" i="1" dirty="0" smtClean="0"/>
              <a:t>develop </a:t>
            </a:r>
            <a:r>
              <a:rPr lang="en-US" sz="1050" i="1" dirty="0" err="1" smtClean="0"/>
              <a:t>ed</a:t>
            </a:r>
            <a:r>
              <a:rPr lang="en-US" sz="1050" i="1" dirty="0" smtClean="0"/>
              <a:t> standards </a:t>
            </a:r>
            <a:r>
              <a:rPr lang="en-US" sz="1050" i="1" dirty="0"/>
              <a:t>and practices such as data encoding to allow data to be exchanged within available bandwidth.</a:t>
            </a:r>
            <a:endParaRPr lang="en-US" sz="1050" dirty="0"/>
          </a:p>
          <a:p>
            <a:pPr lvl="1"/>
            <a:r>
              <a:rPr lang="en-US" sz="1050" i="1" dirty="0"/>
              <a:t>ICT system upgrades, including network </a:t>
            </a:r>
            <a:r>
              <a:rPr lang="en-US" sz="1050" i="1" dirty="0" smtClean="0"/>
              <a:t>connectivity driven </a:t>
            </a:r>
            <a:r>
              <a:rPr lang="en-US" sz="1050" i="1" dirty="0"/>
              <a:t>by </a:t>
            </a:r>
            <a:r>
              <a:rPr lang="en-US" sz="1050" i="1" dirty="0" smtClean="0"/>
              <a:t>need </a:t>
            </a:r>
            <a:r>
              <a:rPr lang="en-US" sz="1050" i="1" dirty="0"/>
              <a:t>for increased processing speed, IO or storage, often all three having peaked out </a:t>
            </a:r>
            <a:endParaRPr lang="en-US" sz="1050" dirty="0"/>
          </a:p>
          <a:p>
            <a:pPr lvl="0"/>
            <a:r>
              <a:rPr lang="en-US" sz="1050" i="1" dirty="0" smtClean="0"/>
              <a:t>Volume regularly increasing </a:t>
            </a:r>
            <a:r>
              <a:rPr lang="en-US" sz="1050" i="1" dirty="0"/>
              <a:t>( EO, new generation of satellite, radar, forecasting resolution, EPS, …) … even more Big Data</a:t>
            </a:r>
            <a:endParaRPr lang="en-US" sz="1050" dirty="0"/>
          </a:p>
          <a:p>
            <a:pPr lvl="0"/>
            <a:r>
              <a:rPr lang="en-US" sz="1050" i="1" dirty="0" err="1"/>
              <a:t>Specifities</a:t>
            </a:r>
            <a:r>
              <a:rPr lang="en-US" sz="1050" i="1" dirty="0"/>
              <a:t> of met data (huge volume, quickly obsolete, multi-dimensional, </a:t>
            </a:r>
            <a:r>
              <a:rPr lang="en-US" sz="1050" i="1" dirty="0" smtClean="0"/>
              <a:t>heterogeneous, format variety, formats </a:t>
            </a:r>
            <a:r>
              <a:rPr lang="en-US" sz="1050" i="1" dirty="0"/>
              <a:t>not always </a:t>
            </a:r>
            <a:r>
              <a:rPr lang="en-US" sz="1050" i="1" dirty="0" smtClean="0"/>
              <a:t>standardized)  makes </a:t>
            </a:r>
            <a:r>
              <a:rPr lang="en-US" sz="1050" i="1" dirty="0"/>
              <a:t>the exchange/access to the data a critical issue : </a:t>
            </a:r>
            <a:endParaRPr lang="en-US" sz="1050" dirty="0"/>
          </a:p>
          <a:p>
            <a:pPr lvl="1"/>
            <a:r>
              <a:rPr lang="en-US" sz="1050" i="1" dirty="0"/>
              <a:t>networks </a:t>
            </a:r>
            <a:r>
              <a:rPr lang="en-US" sz="1050" i="1" dirty="0" smtClean="0"/>
              <a:t>can be a </a:t>
            </a:r>
            <a:r>
              <a:rPr lang="en-US" sz="1050" i="1" dirty="0"/>
              <a:t>bottleneck</a:t>
            </a:r>
            <a:endParaRPr lang="en-US" sz="1050" dirty="0"/>
          </a:p>
          <a:p>
            <a:pPr lvl="0"/>
            <a:r>
              <a:rPr lang="en-US" sz="1050" i="1" dirty="0"/>
              <a:t>Pulling subsets of data on demand needs to be </a:t>
            </a:r>
            <a:r>
              <a:rPr lang="en-US" sz="1050" i="1" dirty="0" smtClean="0"/>
              <a:t>developed, reduces bandwidth need </a:t>
            </a:r>
            <a:endParaRPr lang="en-US" sz="1050" dirty="0"/>
          </a:p>
          <a:p>
            <a:pPr lvl="0"/>
            <a:r>
              <a:rPr lang="en-US" sz="1050" i="1" dirty="0"/>
              <a:t>Introduce notification mechanism </a:t>
            </a:r>
            <a:r>
              <a:rPr lang="en-US" sz="1050" i="1" dirty="0" smtClean="0"/>
              <a:t>to </a:t>
            </a:r>
            <a:r>
              <a:rPr lang="en-US" sz="1050" i="1" dirty="0"/>
              <a:t>avoid moving  </a:t>
            </a:r>
            <a:r>
              <a:rPr lang="en-US" sz="1050" i="1" dirty="0" smtClean="0"/>
              <a:t>un-needed data </a:t>
            </a:r>
            <a:endParaRPr lang="en-US" sz="1050" dirty="0"/>
          </a:p>
          <a:p>
            <a:pPr lvl="1"/>
            <a:r>
              <a:rPr lang="en-US" sz="1050" i="1" dirty="0" smtClean="0"/>
              <a:t>user </a:t>
            </a:r>
            <a:r>
              <a:rPr lang="en-US" sz="1050" i="1" dirty="0"/>
              <a:t>only retrieves </a:t>
            </a:r>
            <a:r>
              <a:rPr lang="en-US" sz="1050" i="1" dirty="0" smtClean="0"/>
              <a:t>data </a:t>
            </a:r>
            <a:r>
              <a:rPr lang="en-US" sz="1050" i="1" dirty="0"/>
              <a:t>when and if needed. Data can be stored locally for a later use.</a:t>
            </a:r>
            <a:endParaRPr lang="en-US" sz="1050" dirty="0"/>
          </a:p>
          <a:p>
            <a:pPr lvl="0"/>
            <a:r>
              <a:rPr lang="en-US" sz="1050" i="1" dirty="0"/>
              <a:t>Move the processing of the data close to the data location</a:t>
            </a:r>
            <a:endParaRPr lang="en-US" sz="1050" dirty="0"/>
          </a:p>
          <a:p>
            <a:pPr lvl="1"/>
            <a:r>
              <a:rPr lang="en-US" sz="1050" i="1" dirty="0" smtClean="0"/>
              <a:t>manipulate </a:t>
            </a:r>
            <a:r>
              <a:rPr lang="en-US" sz="1050" i="1" dirty="0"/>
              <a:t>(</a:t>
            </a:r>
            <a:r>
              <a:rPr lang="en-US" sz="1050" i="1" dirty="0" smtClean="0"/>
              <a:t>extract, filter, transform</a:t>
            </a:r>
            <a:r>
              <a:rPr lang="en-US" sz="1050" i="1" dirty="0"/>
              <a:t>, interpolate or encode)  </a:t>
            </a:r>
            <a:r>
              <a:rPr lang="en-US" sz="1050" i="1" dirty="0" smtClean="0"/>
              <a:t>data close to source , exchange the </a:t>
            </a:r>
            <a:r>
              <a:rPr lang="en-US" sz="1050" i="1" dirty="0" err="1" smtClean="0"/>
              <a:t>the</a:t>
            </a:r>
            <a:r>
              <a:rPr lang="en-US" sz="1050" i="1" dirty="0" smtClean="0"/>
              <a:t> </a:t>
            </a:r>
            <a:r>
              <a:rPr lang="en-US" sz="1050" i="1" dirty="0"/>
              <a:t>relevant information instead of moving  a lot of data to process at a later </a:t>
            </a:r>
            <a:r>
              <a:rPr lang="en-US" sz="1050" i="1" dirty="0" smtClean="0"/>
              <a:t>stage,  Reduces </a:t>
            </a:r>
            <a:r>
              <a:rPr lang="en-US" sz="1050" i="1" dirty="0"/>
              <a:t>cost of storage and </a:t>
            </a:r>
            <a:r>
              <a:rPr lang="en-US" sz="1050" i="1" dirty="0" smtClean="0"/>
              <a:t>bandwidth</a:t>
            </a:r>
            <a:endParaRPr lang="en-US" sz="1050" dirty="0"/>
          </a:p>
          <a:p>
            <a:pPr lvl="0"/>
            <a:r>
              <a:rPr lang="en-US" sz="1050" i="1" dirty="0"/>
              <a:t>With</a:t>
            </a:r>
            <a:r>
              <a:rPr lang="en-GB" sz="1050" i="1" dirty="0"/>
              <a:t> Big Data from multiple sources, you cannot move the data for processing, need to move the analysis and processing to the data.</a:t>
            </a:r>
            <a:endParaRPr lang="en-US" sz="1050" dirty="0"/>
          </a:p>
          <a:p>
            <a:pPr lvl="0"/>
            <a:r>
              <a:rPr lang="en-GB" sz="1050" i="1" dirty="0"/>
              <a:t>Daisy chains of cloud components (</a:t>
            </a:r>
            <a:r>
              <a:rPr lang="en-GB" sz="1050" i="1" dirty="0" err="1"/>
              <a:t>ie</a:t>
            </a:r>
            <a:r>
              <a:rPr lang="en-GB" sz="1050" i="1" dirty="0"/>
              <a:t> </a:t>
            </a:r>
            <a:r>
              <a:rPr lang="en-GB" sz="1050" i="1" dirty="0" err="1"/>
              <a:t>OpenDAP</a:t>
            </a:r>
            <a:r>
              <a:rPr lang="en-GB" sz="1050" i="1" dirty="0"/>
              <a:t> or OGC Web Services models) allow processing and visualisation of data to be done remotely in different but well connected locations, and only the results and relevant data components need to come back to the user.</a:t>
            </a:r>
            <a:endParaRPr lang="en-US" sz="1050" dirty="0"/>
          </a:p>
          <a:p>
            <a:pPr lvl="0"/>
            <a:r>
              <a:rPr lang="en-US" sz="1050" i="1" dirty="0"/>
              <a:t>Consider a broader user community</a:t>
            </a:r>
            <a:endParaRPr lang="en-US" sz="1050" dirty="0"/>
          </a:p>
          <a:p>
            <a:pPr lvl="1"/>
            <a:r>
              <a:rPr lang="en-GB" sz="1050" i="1" dirty="0"/>
              <a:t>In order to be able to serve all users we need to identify new ways for data access and processing</a:t>
            </a:r>
            <a:endParaRPr lang="en-US" sz="1050" dirty="0"/>
          </a:p>
          <a:p>
            <a:pPr lvl="1"/>
            <a:r>
              <a:rPr lang="en-GB" sz="1050" i="1" dirty="0"/>
              <a:t>GISC web services for metadata and subscription management are a first step to lessening the digital divide affecting countries that cannot afford to build local infrastructure.</a:t>
            </a:r>
            <a:endParaRPr lang="en-US" sz="1050" dirty="0"/>
          </a:p>
          <a:p>
            <a:pPr lvl="2"/>
            <a:r>
              <a:rPr lang="en-GB" sz="1050" i="1" dirty="0"/>
              <a:t>Note that WIS initially excluded partitioning of data due to the need to make WIS operational more quickly.</a:t>
            </a:r>
            <a:endParaRPr lang="en-US" sz="1050" dirty="0"/>
          </a:p>
          <a:p>
            <a:endParaRPr lang="en-US" sz="1050" dirty="0"/>
          </a:p>
        </p:txBody>
      </p:sp>
      <p:sp>
        <p:nvSpPr>
          <p:cNvPr id="4" name="Title 1"/>
          <p:cNvSpPr txBox="1">
            <a:spLocks/>
          </p:cNvSpPr>
          <p:nvPr/>
        </p:nvSpPr>
        <p:spPr>
          <a:xfrm>
            <a:off x="609600" y="685800"/>
            <a:ext cx="8229600" cy="106587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1600" dirty="0" smtClean="0"/>
              <a:t>Newer technologies can exploit </a:t>
            </a:r>
            <a:r>
              <a:rPr lang="en-US" sz="1600" dirty="0"/>
              <a:t>a large amount of data, </a:t>
            </a:r>
            <a:r>
              <a:rPr lang="en-US" sz="1600" dirty="0" smtClean="0"/>
              <a:t>structured </a:t>
            </a:r>
            <a:r>
              <a:rPr lang="en-US" sz="1600" dirty="0"/>
              <a:t>data and </a:t>
            </a:r>
            <a:r>
              <a:rPr lang="en-US" sz="1600" dirty="0" smtClean="0"/>
              <a:t>non-structured. They range from collection, dissemination, processing, storage </a:t>
            </a:r>
            <a:r>
              <a:rPr lang="en-US" sz="1600" dirty="0"/>
              <a:t>and analysis. </a:t>
            </a:r>
            <a:r>
              <a:rPr lang="en-US" sz="1600" dirty="0" smtClean="0"/>
              <a:t>Often open source May be ease NMHS’ set </a:t>
            </a:r>
            <a:r>
              <a:rPr lang="en-US" sz="1600" dirty="0"/>
              <a:t>up </a:t>
            </a:r>
            <a:r>
              <a:rPr lang="en-US" sz="1600" dirty="0" smtClean="0"/>
              <a:t>of services </a:t>
            </a:r>
            <a:r>
              <a:rPr lang="en-US" sz="1600" dirty="0"/>
              <a:t>and products.</a:t>
            </a:r>
          </a:p>
        </p:txBody>
      </p:sp>
    </p:spTree>
    <p:extLst>
      <p:ext uri="{BB962C8B-B14F-4D97-AF65-F5344CB8AC3E}">
        <p14:creationId xmlns:p14="http://schemas.microsoft.com/office/powerpoint/2010/main" val="27531978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831</TotalTime>
  <Words>1441</Words>
  <Application>Microsoft Office PowerPoint</Application>
  <PresentationFormat>On-screen Show (4:3)</PresentationFormat>
  <Paragraphs>621</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The Data &amp; Products Value Chain</vt:lpstr>
      <vt:lpstr>CBS &amp; the Data/Products Value Chain</vt:lpstr>
      <vt:lpstr>CBS &amp; the Data/Products Value Chain</vt:lpstr>
      <vt:lpstr>CBS &amp; the Data/Products Value Chain</vt:lpstr>
      <vt:lpstr>CBS &amp; the Data/Products Value Chain</vt:lpstr>
      <vt:lpstr>CBS &amp; the Data/Products Value Chain</vt:lpstr>
      <vt:lpstr>Characteristics of Big Data</vt:lpstr>
      <vt:lpstr>Big Data – PWS points</vt:lpstr>
      <vt:lpstr>Potential of Big Data Essay – OPAG-IOS contribution</vt:lpstr>
      <vt:lpstr>Potential of Big Data Essay – OPAG-IOS contribution</vt:lpstr>
      <vt:lpstr>(ISS) Big Data – some considerations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Fred Branski</dc:creator>
  <cp:lastModifiedBy>Steve Foreman</cp:lastModifiedBy>
  <cp:revision>37</cp:revision>
  <dcterms:created xsi:type="dcterms:W3CDTF">2006-08-16T00:00:00Z</dcterms:created>
  <dcterms:modified xsi:type="dcterms:W3CDTF">2016-02-19T13:24:35Z</dcterms:modified>
</cp:coreProperties>
</file>