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8D58A-CEE3-4944-8D45-3CF5255378F1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66CB9-D4BC-4004-A7B0-375B1BA8C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868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66CB9-D4BC-4004-A7B0-375B1BA8CD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73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5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38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96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969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8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040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871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24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26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19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282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C09EB-C2FB-47E3-9734-ED2B9A64729D}" type="datetimeFigureOut">
              <a:rPr lang="en-GB" smtClean="0"/>
              <a:t>16/02/2016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B540E-4F49-401E-9904-328C29082D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1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35896" y="332656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ICT-ISS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15991" y="1499254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ET-WISC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18857" y="1531424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ET-CTS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268875" y="1488333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IPET-DRMM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236296" y="1484784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IPET-MDRD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96053" y="2773908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TT-GISC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7046" y="3548501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TT-DC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8039" y="4300801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TT-OM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5951" y="5099444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TT-CAC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11167" y="2685167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TT-BUFR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40783" y="3420325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TT-GRIB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40783" y="4221122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TT-AVCI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40783" y="5099444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TT-DSM</a:t>
            </a:r>
          </a:p>
        </p:txBody>
      </p:sp>
      <p:sp>
        <p:nvSpPr>
          <p:cNvPr id="19" name="Left-Right-Up Arrow 18"/>
          <p:cNvSpPr/>
          <p:nvPr/>
        </p:nvSpPr>
        <p:spPr>
          <a:xfrm>
            <a:off x="219966" y="2179496"/>
            <a:ext cx="144016" cy="3380827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eft-Right-Up Arrow 20"/>
          <p:cNvSpPr/>
          <p:nvPr/>
        </p:nvSpPr>
        <p:spPr>
          <a:xfrm>
            <a:off x="301794" y="3043143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eft-Right-Up Arrow 21"/>
          <p:cNvSpPr/>
          <p:nvPr/>
        </p:nvSpPr>
        <p:spPr>
          <a:xfrm>
            <a:off x="338883" y="3837723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-Right-Up Arrow 22"/>
          <p:cNvSpPr/>
          <p:nvPr/>
        </p:nvSpPr>
        <p:spPr>
          <a:xfrm>
            <a:off x="288656" y="4617132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eft-Right-Up Arrow 23"/>
          <p:cNvSpPr/>
          <p:nvPr/>
        </p:nvSpPr>
        <p:spPr>
          <a:xfrm>
            <a:off x="291974" y="5377761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-Right-Up Arrow 24"/>
          <p:cNvSpPr/>
          <p:nvPr/>
        </p:nvSpPr>
        <p:spPr>
          <a:xfrm>
            <a:off x="6372200" y="2136405"/>
            <a:ext cx="144016" cy="3380827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eft-Right-Up Arrow 25"/>
          <p:cNvSpPr/>
          <p:nvPr/>
        </p:nvSpPr>
        <p:spPr>
          <a:xfrm>
            <a:off x="6071418" y="3034239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eft-Right-Up Arrow 26"/>
          <p:cNvSpPr/>
          <p:nvPr/>
        </p:nvSpPr>
        <p:spPr>
          <a:xfrm>
            <a:off x="6085910" y="3715423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eft-Right-Up Arrow 27"/>
          <p:cNvSpPr/>
          <p:nvPr/>
        </p:nvSpPr>
        <p:spPr>
          <a:xfrm>
            <a:off x="6067351" y="4544996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-Right-Up Arrow 28"/>
          <p:cNvSpPr/>
          <p:nvPr/>
        </p:nvSpPr>
        <p:spPr>
          <a:xfrm>
            <a:off x="6058376" y="5433667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-Right-Up Arrow 29"/>
          <p:cNvSpPr/>
          <p:nvPr/>
        </p:nvSpPr>
        <p:spPr>
          <a:xfrm>
            <a:off x="1475656" y="980728"/>
            <a:ext cx="6228691" cy="333751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eft-Right-Up Arrow 30"/>
          <p:cNvSpPr/>
          <p:nvPr/>
        </p:nvSpPr>
        <p:spPr>
          <a:xfrm>
            <a:off x="1547664" y="1236928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-Right-Up Arrow 31"/>
          <p:cNvSpPr/>
          <p:nvPr/>
        </p:nvSpPr>
        <p:spPr>
          <a:xfrm>
            <a:off x="2947212" y="1236928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-Right-Up Arrow 32"/>
          <p:cNvSpPr/>
          <p:nvPr/>
        </p:nvSpPr>
        <p:spPr>
          <a:xfrm>
            <a:off x="6200980" y="1233378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-Right-Up Arrow 33"/>
          <p:cNvSpPr/>
          <p:nvPr/>
        </p:nvSpPr>
        <p:spPr>
          <a:xfrm>
            <a:off x="7622338" y="1263026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862016" y="2687540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TT-MDI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866254" y="4170121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TT-DMR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866254" y="4941168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TT-AVXML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6866254" y="3421980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TT-APMD</a:t>
            </a:r>
          </a:p>
        </p:txBody>
      </p:sp>
      <p:sp>
        <p:nvSpPr>
          <p:cNvPr id="39" name="Left-Right-Up Arrow 38"/>
          <p:cNvSpPr/>
          <p:nvPr/>
        </p:nvSpPr>
        <p:spPr>
          <a:xfrm>
            <a:off x="8807857" y="1990614"/>
            <a:ext cx="144016" cy="3380827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eft-Right-Up Arrow 39"/>
          <p:cNvSpPr/>
          <p:nvPr/>
        </p:nvSpPr>
        <p:spPr>
          <a:xfrm flipV="1">
            <a:off x="8486434" y="3010898"/>
            <a:ext cx="410161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eft-Right-Up Arrow 40"/>
          <p:cNvSpPr/>
          <p:nvPr/>
        </p:nvSpPr>
        <p:spPr>
          <a:xfrm flipV="1">
            <a:off x="8486435" y="3726746"/>
            <a:ext cx="474810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Left-Right-Up Arrow 41"/>
          <p:cNvSpPr/>
          <p:nvPr/>
        </p:nvSpPr>
        <p:spPr>
          <a:xfrm flipV="1">
            <a:off x="8486434" y="4546156"/>
            <a:ext cx="474811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Left-Right-Up Arrow 42"/>
          <p:cNvSpPr/>
          <p:nvPr/>
        </p:nvSpPr>
        <p:spPr>
          <a:xfrm flipV="1">
            <a:off x="8486435" y="5368085"/>
            <a:ext cx="474812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448675" y="5132490"/>
            <a:ext cx="1656184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ITT-WIS</a:t>
            </a:r>
            <a:endParaRPr lang="en-GB" dirty="0"/>
          </a:p>
        </p:txBody>
      </p:sp>
      <p:sp>
        <p:nvSpPr>
          <p:cNvPr id="46" name="Rectangle 45"/>
          <p:cNvSpPr/>
          <p:nvPr/>
        </p:nvSpPr>
        <p:spPr>
          <a:xfrm>
            <a:off x="2448675" y="4338815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SG-</a:t>
            </a:r>
            <a:r>
              <a:rPr lang="en-GB" dirty="0" err="1"/>
              <a:t>eWIS</a:t>
            </a:r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4788349" y="707473"/>
            <a:ext cx="48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</a:t>
            </a:r>
            <a:endParaRPr lang="en-GB" sz="1100" dirty="0"/>
          </a:p>
        </p:txBody>
      </p:sp>
      <p:sp>
        <p:nvSpPr>
          <p:cNvPr id="50" name="TextBox 49"/>
          <p:cNvSpPr txBox="1"/>
          <p:nvPr/>
        </p:nvSpPr>
        <p:spPr>
          <a:xfrm>
            <a:off x="1440128" y="194552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15/38</a:t>
            </a:r>
            <a:endParaRPr lang="en-GB" sz="1100" dirty="0"/>
          </a:p>
        </p:txBody>
      </p:sp>
      <p:sp>
        <p:nvSpPr>
          <p:cNvPr id="51" name="TextBox 50"/>
          <p:cNvSpPr txBox="1"/>
          <p:nvPr/>
        </p:nvSpPr>
        <p:spPr>
          <a:xfrm>
            <a:off x="3347863" y="193882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12/24</a:t>
            </a:r>
            <a:endParaRPr lang="en-GB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812968" y="6299738"/>
            <a:ext cx="2394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Core/Associate</a:t>
            </a:r>
            <a:endParaRPr lang="en-GB" sz="1100" dirty="0"/>
          </a:p>
        </p:txBody>
      </p:sp>
      <p:sp>
        <p:nvSpPr>
          <p:cNvPr id="48" name="TextBox 47"/>
          <p:cNvSpPr txBox="1"/>
          <p:nvPr/>
        </p:nvSpPr>
        <p:spPr>
          <a:xfrm>
            <a:off x="1856191" y="311358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15/-</a:t>
            </a:r>
            <a:endParaRPr lang="en-GB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6058376" y="1874795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15/19</a:t>
            </a:r>
            <a:endParaRPr lang="en-GB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8028385" y="1879541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12/27</a:t>
            </a:r>
            <a:endParaRPr lang="en-GB" sz="1100" dirty="0"/>
          </a:p>
        </p:txBody>
      </p:sp>
      <p:sp>
        <p:nvSpPr>
          <p:cNvPr id="55" name="TextBox 54"/>
          <p:cNvSpPr txBox="1"/>
          <p:nvPr/>
        </p:nvSpPr>
        <p:spPr>
          <a:xfrm>
            <a:off x="7907696" y="3836936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13/-</a:t>
            </a:r>
            <a:endParaRPr lang="en-GB" sz="1100" dirty="0"/>
          </a:p>
        </p:txBody>
      </p:sp>
      <p:sp>
        <p:nvSpPr>
          <p:cNvPr id="56" name="TextBox 55"/>
          <p:cNvSpPr txBox="1"/>
          <p:nvPr/>
        </p:nvSpPr>
        <p:spPr>
          <a:xfrm>
            <a:off x="7827419" y="537377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30/-</a:t>
            </a:r>
            <a:endParaRPr lang="en-GB" sz="1100" dirty="0"/>
          </a:p>
        </p:txBody>
      </p:sp>
      <p:sp>
        <p:nvSpPr>
          <p:cNvPr id="57" name="TextBox 56"/>
          <p:cNvSpPr txBox="1"/>
          <p:nvPr/>
        </p:nvSpPr>
        <p:spPr>
          <a:xfrm>
            <a:off x="7827419" y="4569015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7/-</a:t>
            </a:r>
            <a:endParaRPr lang="en-GB" sz="1100" dirty="0"/>
          </a:p>
        </p:txBody>
      </p:sp>
      <p:sp>
        <p:nvSpPr>
          <p:cNvPr id="58" name="TextBox 57"/>
          <p:cNvSpPr txBox="1"/>
          <p:nvPr/>
        </p:nvSpPr>
        <p:spPr>
          <a:xfrm>
            <a:off x="7848272" y="309559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7/-</a:t>
            </a:r>
            <a:endParaRPr lang="en-GB" sz="1100" dirty="0"/>
          </a:p>
        </p:txBody>
      </p:sp>
      <p:sp>
        <p:nvSpPr>
          <p:cNvPr id="59" name="TextBox 58"/>
          <p:cNvSpPr txBox="1"/>
          <p:nvPr/>
        </p:nvSpPr>
        <p:spPr>
          <a:xfrm>
            <a:off x="5270517" y="459817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6/-</a:t>
            </a:r>
            <a:endParaRPr lang="en-GB" sz="1100" dirty="0"/>
          </a:p>
        </p:txBody>
      </p:sp>
      <p:sp>
        <p:nvSpPr>
          <p:cNvPr id="60" name="TextBox 59"/>
          <p:cNvSpPr txBox="1"/>
          <p:nvPr/>
        </p:nvSpPr>
        <p:spPr>
          <a:xfrm>
            <a:off x="5264930" y="3085975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13/-</a:t>
            </a:r>
            <a:endParaRPr lang="en-GB" sz="1100" dirty="0"/>
          </a:p>
        </p:txBody>
      </p:sp>
      <p:sp>
        <p:nvSpPr>
          <p:cNvPr id="61" name="TextBox 60"/>
          <p:cNvSpPr txBox="1"/>
          <p:nvPr/>
        </p:nvSpPr>
        <p:spPr>
          <a:xfrm>
            <a:off x="5418449" y="550458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10/-</a:t>
            </a:r>
            <a:endParaRPr lang="en-GB" sz="1100" dirty="0"/>
          </a:p>
        </p:txBody>
      </p:sp>
      <p:sp>
        <p:nvSpPr>
          <p:cNvPr id="62" name="TextBox 61"/>
          <p:cNvSpPr txBox="1"/>
          <p:nvPr/>
        </p:nvSpPr>
        <p:spPr>
          <a:xfrm>
            <a:off x="5270517" y="3827033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11/-</a:t>
            </a:r>
            <a:endParaRPr lang="en-GB" sz="1100" dirty="0"/>
          </a:p>
        </p:txBody>
      </p:sp>
      <p:sp>
        <p:nvSpPr>
          <p:cNvPr id="63" name="TextBox 62"/>
          <p:cNvSpPr txBox="1"/>
          <p:nvPr/>
        </p:nvSpPr>
        <p:spPr>
          <a:xfrm>
            <a:off x="1820190" y="472898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15/-</a:t>
            </a:r>
            <a:endParaRPr lang="en-GB" sz="1100" dirty="0"/>
          </a:p>
        </p:txBody>
      </p:sp>
      <p:sp>
        <p:nvSpPr>
          <p:cNvPr id="64" name="TextBox 63"/>
          <p:cNvSpPr txBox="1"/>
          <p:nvPr/>
        </p:nvSpPr>
        <p:spPr>
          <a:xfrm>
            <a:off x="1721671" y="550458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10/-</a:t>
            </a:r>
            <a:endParaRPr lang="en-GB" sz="1100" dirty="0"/>
          </a:p>
        </p:txBody>
      </p:sp>
      <p:sp>
        <p:nvSpPr>
          <p:cNvPr id="65" name="TextBox 64"/>
          <p:cNvSpPr txBox="1"/>
          <p:nvPr/>
        </p:nvSpPr>
        <p:spPr>
          <a:xfrm>
            <a:off x="1872175" y="387253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15/-</a:t>
            </a:r>
            <a:endParaRPr lang="en-GB" sz="1100" dirty="0"/>
          </a:p>
        </p:txBody>
      </p:sp>
      <p:sp>
        <p:nvSpPr>
          <p:cNvPr id="66" name="Left-Right-Up Arrow 65"/>
          <p:cNvSpPr/>
          <p:nvPr/>
        </p:nvSpPr>
        <p:spPr>
          <a:xfrm>
            <a:off x="4211958" y="1314480"/>
            <a:ext cx="72008" cy="4167584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Left-Right-Up Arrow 66"/>
          <p:cNvSpPr/>
          <p:nvPr/>
        </p:nvSpPr>
        <p:spPr>
          <a:xfrm>
            <a:off x="4074208" y="4728982"/>
            <a:ext cx="187079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eft-Right-Up Arrow 67"/>
          <p:cNvSpPr/>
          <p:nvPr/>
        </p:nvSpPr>
        <p:spPr>
          <a:xfrm>
            <a:off x="4057486" y="5468261"/>
            <a:ext cx="187079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360419" y="2431886"/>
            <a:ext cx="1656184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SATCOM</a:t>
            </a:r>
            <a:endParaRPr lang="en-GB" dirty="0"/>
          </a:p>
        </p:txBody>
      </p:sp>
      <p:sp>
        <p:nvSpPr>
          <p:cNvPr id="70" name="Left-Right-Up Arrow 69"/>
          <p:cNvSpPr/>
          <p:nvPr/>
        </p:nvSpPr>
        <p:spPr>
          <a:xfrm>
            <a:off x="3118863" y="2145384"/>
            <a:ext cx="168757" cy="286502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97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35896" y="332656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ICT-ISS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51520" y="1481036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ET-WISC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74376" y="1497312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ET-CTS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268875" y="1488333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IPET-DRMM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236296" y="1484784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IPET-MDRD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72471" y="2708920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TT-GISC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47564" y="3501008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TT-DC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1728211" y="6125426"/>
            <a:ext cx="1656184" cy="64807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ET-CAC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411167" y="2685167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TT-BUFR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40783" y="3420325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TT-GRIB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40783" y="4221122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TT-AVCI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40783" y="5099444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TT-DSM</a:t>
            </a:r>
          </a:p>
        </p:txBody>
      </p:sp>
      <p:sp>
        <p:nvSpPr>
          <p:cNvPr id="19" name="Left-Right-Up Arrow 18"/>
          <p:cNvSpPr/>
          <p:nvPr/>
        </p:nvSpPr>
        <p:spPr>
          <a:xfrm>
            <a:off x="329150" y="2129108"/>
            <a:ext cx="144016" cy="174342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eft-Right-Up Arrow 20"/>
          <p:cNvSpPr/>
          <p:nvPr/>
        </p:nvSpPr>
        <p:spPr>
          <a:xfrm>
            <a:off x="401158" y="3019802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eft-Right-Up Arrow 21"/>
          <p:cNvSpPr/>
          <p:nvPr/>
        </p:nvSpPr>
        <p:spPr>
          <a:xfrm>
            <a:off x="401158" y="3813155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-Right-Up Arrow 22"/>
          <p:cNvSpPr/>
          <p:nvPr/>
        </p:nvSpPr>
        <p:spPr>
          <a:xfrm>
            <a:off x="3384971" y="6449462"/>
            <a:ext cx="682973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eft-Right-Up Arrow 23"/>
          <p:cNvSpPr/>
          <p:nvPr/>
        </p:nvSpPr>
        <p:spPr>
          <a:xfrm>
            <a:off x="3384395" y="5669261"/>
            <a:ext cx="683549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-Right-Up Arrow 24"/>
          <p:cNvSpPr/>
          <p:nvPr/>
        </p:nvSpPr>
        <p:spPr>
          <a:xfrm>
            <a:off x="6372200" y="2136405"/>
            <a:ext cx="144016" cy="3380827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eft-Right-Up Arrow 25"/>
          <p:cNvSpPr/>
          <p:nvPr/>
        </p:nvSpPr>
        <p:spPr>
          <a:xfrm>
            <a:off x="6071418" y="3034239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eft-Right-Up Arrow 26"/>
          <p:cNvSpPr/>
          <p:nvPr/>
        </p:nvSpPr>
        <p:spPr>
          <a:xfrm>
            <a:off x="6085910" y="3715423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eft-Right-Up Arrow 27"/>
          <p:cNvSpPr/>
          <p:nvPr/>
        </p:nvSpPr>
        <p:spPr>
          <a:xfrm>
            <a:off x="6067351" y="4544996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-Right-Up Arrow 28"/>
          <p:cNvSpPr/>
          <p:nvPr/>
        </p:nvSpPr>
        <p:spPr>
          <a:xfrm>
            <a:off x="6058376" y="5433667"/>
            <a:ext cx="374157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-Right-Up Arrow 29"/>
          <p:cNvSpPr/>
          <p:nvPr/>
        </p:nvSpPr>
        <p:spPr>
          <a:xfrm>
            <a:off x="1475656" y="980728"/>
            <a:ext cx="6228691" cy="333751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eft-Right-Up Arrow 30"/>
          <p:cNvSpPr/>
          <p:nvPr/>
        </p:nvSpPr>
        <p:spPr>
          <a:xfrm>
            <a:off x="1547664" y="1236928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-Right-Up Arrow 31"/>
          <p:cNvSpPr/>
          <p:nvPr/>
        </p:nvSpPr>
        <p:spPr>
          <a:xfrm>
            <a:off x="2966464" y="1263026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-Right-Up Arrow 32"/>
          <p:cNvSpPr/>
          <p:nvPr/>
        </p:nvSpPr>
        <p:spPr>
          <a:xfrm>
            <a:off x="6200980" y="1233378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-Right-Up Arrow 33"/>
          <p:cNvSpPr/>
          <p:nvPr/>
        </p:nvSpPr>
        <p:spPr>
          <a:xfrm>
            <a:off x="7622338" y="1263026"/>
            <a:ext cx="72008" cy="25140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830250" y="2710203"/>
            <a:ext cx="1656184" cy="648072"/>
          </a:xfrm>
          <a:prstGeom prst="rect">
            <a:avLst/>
          </a:prstGeom>
          <a:pattFill prst="pct50">
            <a:fgClr>
              <a:srgbClr val="0070C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TT-MDI</a:t>
            </a:r>
            <a:endParaRPr lang="en-GB" dirty="0"/>
          </a:p>
        </p:txBody>
      </p:sp>
      <p:sp>
        <p:nvSpPr>
          <p:cNvPr id="36" name="Rectangle 35"/>
          <p:cNvSpPr/>
          <p:nvPr/>
        </p:nvSpPr>
        <p:spPr>
          <a:xfrm>
            <a:off x="6866254" y="4170121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TT-DMR</a:t>
            </a:r>
            <a:endParaRPr lang="en-GB" dirty="0"/>
          </a:p>
        </p:txBody>
      </p:sp>
      <p:sp>
        <p:nvSpPr>
          <p:cNvPr id="37" name="Rectangle 36"/>
          <p:cNvSpPr/>
          <p:nvPr/>
        </p:nvSpPr>
        <p:spPr>
          <a:xfrm>
            <a:off x="6866254" y="4941168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TT-AVXML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6866254" y="3421980"/>
            <a:ext cx="1656184" cy="648072"/>
          </a:xfrm>
          <a:prstGeom prst="rect">
            <a:avLst/>
          </a:prstGeom>
          <a:pattFill prst="pct5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TT-APMD</a:t>
            </a:r>
            <a:endParaRPr lang="en-GB" dirty="0"/>
          </a:p>
        </p:txBody>
      </p:sp>
      <p:sp>
        <p:nvSpPr>
          <p:cNvPr id="39" name="Left-Right-Up Arrow 38"/>
          <p:cNvSpPr/>
          <p:nvPr/>
        </p:nvSpPr>
        <p:spPr>
          <a:xfrm>
            <a:off x="8892803" y="1990614"/>
            <a:ext cx="144016" cy="3380827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eft-Right-Up Arrow 39"/>
          <p:cNvSpPr/>
          <p:nvPr/>
        </p:nvSpPr>
        <p:spPr>
          <a:xfrm flipV="1">
            <a:off x="8486434" y="3010898"/>
            <a:ext cx="410161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eft-Right-Up Arrow 40"/>
          <p:cNvSpPr/>
          <p:nvPr/>
        </p:nvSpPr>
        <p:spPr>
          <a:xfrm flipV="1">
            <a:off x="8486435" y="3726746"/>
            <a:ext cx="474810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Left-Right-Up Arrow 41"/>
          <p:cNvSpPr/>
          <p:nvPr/>
        </p:nvSpPr>
        <p:spPr>
          <a:xfrm flipV="1">
            <a:off x="8486434" y="4546156"/>
            <a:ext cx="474811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Left-Right-Up Arrow 42"/>
          <p:cNvSpPr/>
          <p:nvPr/>
        </p:nvSpPr>
        <p:spPr>
          <a:xfrm flipV="1">
            <a:off x="8486435" y="5368085"/>
            <a:ext cx="474812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1728211" y="5368085"/>
            <a:ext cx="1656184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TT-Part C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1723220" y="4559486"/>
            <a:ext cx="1656184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TT-</a:t>
            </a:r>
            <a:r>
              <a:rPr lang="en-GB" dirty="0" err="1" smtClean="0"/>
              <a:t>eWIS</a:t>
            </a:r>
            <a:endParaRPr lang="en-GB" dirty="0"/>
          </a:p>
        </p:txBody>
      </p:sp>
      <p:sp>
        <p:nvSpPr>
          <p:cNvPr id="46" name="Left-Right-Up Arrow 45"/>
          <p:cNvSpPr/>
          <p:nvPr/>
        </p:nvSpPr>
        <p:spPr>
          <a:xfrm>
            <a:off x="3995936" y="1233378"/>
            <a:ext cx="144016" cy="5238943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-Right-Up Arrow 46"/>
          <p:cNvSpPr/>
          <p:nvPr/>
        </p:nvSpPr>
        <p:spPr>
          <a:xfrm>
            <a:off x="3379404" y="4860662"/>
            <a:ext cx="682973" cy="45719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1520" y="63093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TT-CAC</a:t>
            </a:r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301641" y="549332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</a:t>
            </a:r>
            <a:endParaRPr lang="en-GB" dirty="0"/>
          </a:p>
        </p:txBody>
      </p:sp>
      <p:sp>
        <p:nvSpPr>
          <p:cNvPr id="50" name="TextBox 49"/>
          <p:cNvSpPr txBox="1"/>
          <p:nvPr/>
        </p:nvSpPr>
        <p:spPr>
          <a:xfrm>
            <a:off x="1907704" y="311358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15/-</a:t>
            </a:r>
            <a:endParaRPr lang="en-GB" sz="1100" dirty="0"/>
          </a:p>
        </p:txBody>
      </p:sp>
      <p:sp>
        <p:nvSpPr>
          <p:cNvPr id="51" name="TextBox 50"/>
          <p:cNvSpPr txBox="1"/>
          <p:nvPr/>
        </p:nvSpPr>
        <p:spPr>
          <a:xfrm>
            <a:off x="2012429" y="3908511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10/-</a:t>
            </a:r>
            <a:endParaRPr lang="en-GB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1148334" y="1883774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15/38</a:t>
            </a:r>
            <a:endParaRPr lang="en-GB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3287622" y="193882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12/24</a:t>
            </a:r>
            <a:endParaRPr lang="en-GB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2570420" y="4993424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8/-</a:t>
            </a:r>
            <a:endParaRPr lang="en-GB" sz="1100" dirty="0"/>
          </a:p>
        </p:txBody>
      </p:sp>
      <p:sp>
        <p:nvSpPr>
          <p:cNvPr id="55" name="TextBox 54"/>
          <p:cNvSpPr txBox="1"/>
          <p:nvPr/>
        </p:nvSpPr>
        <p:spPr>
          <a:xfrm>
            <a:off x="2771799" y="5767469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8/-</a:t>
            </a:r>
            <a:endParaRPr lang="en-GB" sz="1100" dirty="0"/>
          </a:p>
        </p:txBody>
      </p:sp>
      <p:sp>
        <p:nvSpPr>
          <p:cNvPr id="56" name="TextBox 55"/>
          <p:cNvSpPr txBox="1"/>
          <p:nvPr/>
        </p:nvSpPr>
        <p:spPr>
          <a:xfrm>
            <a:off x="2855574" y="6547847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8/-</a:t>
            </a:r>
            <a:endParaRPr lang="en-GB" sz="1100" dirty="0"/>
          </a:p>
        </p:txBody>
      </p:sp>
      <p:sp>
        <p:nvSpPr>
          <p:cNvPr id="57" name="TextBox 56"/>
          <p:cNvSpPr txBox="1"/>
          <p:nvPr/>
        </p:nvSpPr>
        <p:spPr>
          <a:xfrm>
            <a:off x="6272988" y="1916215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15/19</a:t>
            </a:r>
            <a:endParaRPr lang="en-GB" sz="1100" dirty="0"/>
          </a:p>
        </p:txBody>
      </p:sp>
      <p:sp>
        <p:nvSpPr>
          <p:cNvPr id="58" name="TextBox 57"/>
          <p:cNvSpPr txBox="1"/>
          <p:nvPr/>
        </p:nvSpPr>
        <p:spPr>
          <a:xfrm>
            <a:off x="8225506" y="1905875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12/27</a:t>
            </a:r>
            <a:endParaRPr lang="en-GB" sz="1100" dirty="0"/>
          </a:p>
        </p:txBody>
      </p:sp>
      <p:sp>
        <p:nvSpPr>
          <p:cNvPr id="59" name="TextBox 58"/>
          <p:cNvSpPr txBox="1"/>
          <p:nvPr/>
        </p:nvSpPr>
        <p:spPr>
          <a:xfrm>
            <a:off x="4788349" y="707473"/>
            <a:ext cx="48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15</a:t>
            </a:r>
            <a:endParaRPr lang="en-GB" sz="1100" dirty="0"/>
          </a:p>
        </p:txBody>
      </p:sp>
      <p:sp>
        <p:nvSpPr>
          <p:cNvPr id="60" name="Rectangle 59"/>
          <p:cNvSpPr/>
          <p:nvPr/>
        </p:nvSpPr>
        <p:spPr>
          <a:xfrm>
            <a:off x="2360419" y="2431886"/>
            <a:ext cx="1656184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SATCOM</a:t>
            </a:r>
            <a:endParaRPr lang="en-GB" dirty="0"/>
          </a:p>
        </p:txBody>
      </p:sp>
      <p:sp>
        <p:nvSpPr>
          <p:cNvPr id="62" name="TextBox 61"/>
          <p:cNvSpPr txBox="1"/>
          <p:nvPr/>
        </p:nvSpPr>
        <p:spPr>
          <a:xfrm>
            <a:off x="3294409" y="2863152"/>
            <a:ext cx="864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3/xx</a:t>
            </a:r>
            <a:endParaRPr lang="en-GB" sz="1100" dirty="0"/>
          </a:p>
        </p:txBody>
      </p:sp>
      <p:sp>
        <p:nvSpPr>
          <p:cNvPr id="63" name="Left-Right-Up Arrow 62"/>
          <p:cNvSpPr/>
          <p:nvPr/>
        </p:nvSpPr>
        <p:spPr>
          <a:xfrm>
            <a:off x="3118863" y="2145384"/>
            <a:ext cx="168757" cy="286502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47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89</Words>
  <Application>Microsoft Office PowerPoint</Application>
  <PresentationFormat>On-screen Show (4:3)</PresentationFormat>
  <Paragraphs>71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WMO</dc:creator>
  <cp:lastModifiedBy>WMO</cp:lastModifiedBy>
  <cp:revision>5</cp:revision>
  <dcterms:created xsi:type="dcterms:W3CDTF">2016-02-16T15:35:05Z</dcterms:created>
  <dcterms:modified xsi:type="dcterms:W3CDTF">2016-02-16T16:57:43Z</dcterms:modified>
</cp:coreProperties>
</file>