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7"/>
  </p:notesMasterIdLst>
  <p:handoutMasterIdLst>
    <p:handoutMasterId r:id="rId8"/>
  </p:handoutMasterIdLst>
  <p:sldIdLst>
    <p:sldId id="263" r:id="rId3"/>
    <p:sldId id="264" r:id="rId4"/>
    <p:sldId id="265" r:id="rId5"/>
    <p:sldId id="262" r:id="rId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73" d="100"/>
          <a:sy n="73" d="100"/>
        </p:scale>
        <p:origin x="-10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0"/>
            <a:r>
              <a:rPr lang="en-US" altLang="en-US" dirty="0" smtClean="0"/>
              <a:t>First level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ET-WISC 2016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Presentation title here</a:t>
            </a:r>
            <a:br>
              <a:rPr lang="en-GB" altLang="en-US" dirty="0" smtClean="0"/>
            </a:br>
            <a:r>
              <a:rPr lang="en-GB" altLang="en-US" sz="2000" dirty="0" smtClean="0"/>
              <a:t>Submitted by: xxx </a:t>
            </a:r>
            <a:r>
              <a:rPr lang="en-GB" altLang="en-US" sz="2000" dirty="0" err="1" smtClean="0"/>
              <a:t>XXX</a:t>
            </a:r>
            <a:r>
              <a:rPr lang="en-GB" altLang="en-US" sz="2000" dirty="0" smtClean="0"/>
              <a:t> </a:t>
            </a:r>
            <a:r>
              <a:rPr lang="en-GB" altLang="en-US" sz="2000" smtClean="0"/>
              <a:t>(Country)</a:t>
            </a:r>
            <a:r>
              <a:rPr lang="en-GB" altLang="en-US" sz="2000" dirty="0" smtClean="0"/>
              <a:t/>
            </a:r>
            <a:br>
              <a:rPr lang="en-GB" altLang="en-US" sz="2000" dirty="0" smtClean="0"/>
            </a:br>
            <a:r>
              <a:rPr lang="en-GB" altLang="en-US" sz="2000" dirty="0" smtClean="0"/>
              <a:t>(Doc xx)</a:t>
            </a:r>
            <a:endParaRPr lang="en-US" altLang="en-US" sz="2000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797152"/>
            <a:ext cx="7921625" cy="1224236"/>
          </a:xfrm>
        </p:spPr>
        <p:txBody>
          <a:bodyPr/>
          <a:lstStyle/>
          <a:p>
            <a:r>
              <a:rPr lang="en-US" altLang="en-US" sz="2000" dirty="0" smtClean="0"/>
              <a:t>Expert team on WIS </a:t>
            </a:r>
            <a:r>
              <a:rPr lang="en-US" altLang="en-US" sz="2000" dirty="0" err="1" smtClean="0"/>
              <a:t>centres</a:t>
            </a:r>
            <a:endParaRPr lang="en-US" altLang="en-US" sz="2000" dirty="0" smtClean="0"/>
          </a:p>
          <a:p>
            <a:r>
              <a:rPr lang="en-US" altLang="en-US" sz="2000" dirty="0" smtClean="0"/>
              <a:t>ET-WISC</a:t>
            </a:r>
            <a:endParaRPr lang="en-US" altLang="en-US" sz="2000" dirty="0"/>
          </a:p>
          <a:p>
            <a:r>
              <a:rPr lang="en-US" altLang="en-US" sz="2000" dirty="0"/>
              <a:t>Melbourne, Australia. 18-22 April 2016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 sz="1200" dirty="0" smtClean="0">
                <a:latin typeface="Arial"/>
                <a:ea typeface="+mj-ea"/>
                <a:cs typeface="Arial"/>
              </a:rPr>
              <a:t>WMO. </a:t>
            </a:r>
            <a:r>
              <a:rPr lang="en-US" altLang="en-US" sz="1200" dirty="0" smtClean="0"/>
              <a:t>ET-WISC </a:t>
            </a:r>
            <a:r>
              <a:rPr lang="en-US" altLang="en-US" sz="1200" dirty="0"/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6558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Draft text for report</a:t>
            </a:r>
            <a:endParaRPr lang="en-GB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13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contact </a:t>
            </a:r>
            <a:r>
              <a:rPr lang="en-GB" altLang="en-US" dirty="0" smtClean="0"/>
              <a:t>information</a:t>
            </a:r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30F560-48CB-4FFF-8A94-C4B0D66B2707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22</TotalTime>
  <Words>40</Words>
  <Application>Microsoft Office PowerPoint</Application>
  <PresentationFormat>On-screen Show (4:3)</PresentationFormat>
  <Paragraphs>14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WMO_Powerpoint_template_en</vt:lpstr>
      <vt:lpstr>Closing slide</vt:lpstr>
      <vt:lpstr>Presentation title here Submitted by: xxx XXX (Country) (Doc xx)</vt:lpstr>
      <vt:lpstr>PowerPoint Presentation</vt:lpstr>
      <vt:lpstr>Draft text for report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 Submitted by: (Doc xx)</dc:title>
  <dc:creator>David Thomas</dc:creator>
  <cp:lastModifiedBy>WMO</cp:lastModifiedBy>
  <cp:revision>4</cp:revision>
  <dcterms:created xsi:type="dcterms:W3CDTF">2016-01-27T13:03:19Z</dcterms:created>
  <dcterms:modified xsi:type="dcterms:W3CDTF">2016-02-17T09:05:12Z</dcterms:modified>
</cp:coreProperties>
</file>