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3.xml" ContentType="application/vnd.openxmlformats-officedocument.theme+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slideLayouts/slideLayout26.xml" ContentType="application/vnd.openxmlformats-officedocument.presentationml.slideLayout+xml"/>
  <Override PartName="/ppt/theme/theme6.xml" ContentType="application/vnd.openxmlformats-officedocument.theme+xml"/>
  <Override PartName="/ppt/theme/theme7.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62" r:id="rId2"/>
    <p:sldMasterId id="2147483664" r:id="rId3"/>
    <p:sldMasterId id="2147483677" r:id="rId4"/>
    <p:sldMasterId id="2147483689" r:id="rId5"/>
    <p:sldMasterId id="2147483690" r:id="rId6"/>
  </p:sldMasterIdLst>
  <p:notesMasterIdLst>
    <p:notesMasterId r:id="rId22"/>
  </p:notesMasterIdLst>
  <p:sldIdLst>
    <p:sldId id="258" r:id="rId7"/>
    <p:sldId id="261" r:id="rId8"/>
    <p:sldId id="262" r:id="rId9"/>
    <p:sldId id="263" r:id="rId10"/>
    <p:sldId id="264" r:id="rId11"/>
    <p:sldId id="265" r:id="rId12"/>
    <p:sldId id="266" r:id="rId13"/>
    <p:sldId id="267" r:id="rId14"/>
    <p:sldId id="269" r:id="rId15"/>
    <p:sldId id="270" r:id="rId16"/>
    <p:sldId id="271" r:id="rId17"/>
    <p:sldId id="272" r:id="rId18"/>
    <p:sldId id="273" r:id="rId19"/>
    <p:sldId id="274" r:id="rId20"/>
    <p:sldId id="257" r:id="rId2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2" d="100"/>
          <a:sy n="72" d="100"/>
        </p:scale>
        <p:origin x="576"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2.xml"/><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tableStyles" Target="tableStyles.xml"/><Relationship Id="rId3" Type="http://schemas.openxmlformats.org/officeDocument/2006/relationships/slideMaster" Target="slideMasters/slideMaster3.xml"/><Relationship Id="rId21" Type="http://schemas.openxmlformats.org/officeDocument/2006/relationships/slide" Target="slides/slide15.xml"/><Relationship Id="rId7" Type="http://schemas.openxmlformats.org/officeDocument/2006/relationships/slide" Target="slides/slide1.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0.xml"/><Relationship Id="rId20" Type="http://schemas.openxmlformats.org/officeDocument/2006/relationships/slide" Target="slides/slide14.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 Target="slides/slide5.xml"/><Relationship Id="rId24" Type="http://schemas.openxmlformats.org/officeDocument/2006/relationships/viewProps" Target="viewProps.xml"/><Relationship Id="rId5" Type="http://schemas.openxmlformats.org/officeDocument/2006/relationships/slideMaster" Target="slideMasters/slideMaster5.xml"/><Relationship Id="rId15" Type="http://schemas.openxmlformats.org/officeDocument/2006/relationships/slide" Target="slides/slide9.xml"/><Relationship Id="rId23" Type="http://schemas.openxmlformats.org/officeDocument/2006/relationships/presProps" Target="presProps.xml"/><Relationship Id="rId10" Type="http://schemas.openxmlformats.org/officeDocument/2006/relationships/slide" Target="slides/slide4.xml"/><Relationship Id="rId19" Type="http://schemas.openxmlformats.org/officeDocument/2006/relationships/slide" Target="slides/slide13.xml"/><Relationship Id="rId4" Type="http://schemas.openxmlformats.org/officeDocument/2006/relationships/slideMaster" Target="slideMasters/slideMaster4.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7.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IE"/>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ABD48A3-3581-4DFB-A504-921EDBFAEE72}" type="datetimeFigureOut">
              <a:rPr lang="en-IE" smtClean="0"/>
              <a:t>16/02/2016</a:t>
            </a:fld>
            <a:endParaRPr lang="en-IE"/>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IE"/>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E"/>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IE"/>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C2E5141-9689-41C9-8FA1-69A39AEEFDBC}" type="slidenum">
              <a:rPr lang="en-IE" smtClean="0"/>
              <a:t>‹#›</a:t>
            </a:fld>
            <a:endParaRPr lang="en-IE"/>
          </a:p>
        </p:txBody>
      </p:sp>
    </p:spTree>
    <p:extLst>
      <p:ext uri="{BB962C8B-B14F-4D97-AF65-F5344CB8AC3E}">
        <p14:creationId xmlns:p14="http://schemas.microsoft.com/office/powerpoint/2010/main" val="115253302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4035"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n-US" altLang="en-US" smtClean="0"/>
          </a:p>
        </p:txBody>
      </p:sp>
    </p:spTree>
    <p:extLst>
      <p:ext uri="{BB962C8B-B14F-4D97-AF65-F5344CB8AC3E}">
        <p14:creationId xmlns:p14="http://schemas.microsoft.com/office/powerpoint/2010/main" val="407038936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5059"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n-US" altLang="en-US" smtClean="0"/>
          </a:p>
        </p:txBody>
      </p:sp>
    </p:spTree>
    <p:extLst>
      <p:ext uri="{BB962C8B-B14F-4D97-AF65-F5344CB8AC3E}">
        <p14:creationId xmlns:p14="http://schemas.microsoft.com/office/powerpoint/2010/main" val="20691554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3.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3.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slideLayout1.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10"/>
          <p:cNvSpPr>
            <a:spLocks noGrp="1" noChangeArrowheads="1"/>
          </p:cNvSpPr>
          <p:nvPr>
            <p:ph type="ftr" sz="quarter" idx="10"/>
          </p:nvPr>
        </p:nvSpPr>
        <p:spPr/>
        <p:txBody>
          <a:bodyPr/>
          <a:lstStyle>
            <a:lvl1pPr eaLnBrk="1" fontAlgn="auto" hangingPunct="1">
              <a:spcAft>
                <a:spcPts val="0"/>
              </a:spcAft>
              <a:defRPr>
                <a:latin typeface="+mn-lt"/>
              </a:defRPr>
            </a:lvl1pPr>
          </a:lstStyle>
          <a:p>
            <a:pPr>
              <a:defRPr/>
            </a:pPr>
            <a:r>
              <a:rPr lang="en-US" altLang="en-US"/>
              <a:t>test footer</a:t>
            </a:r>
          </a:p>
        </p:txBody>
      </p:sp>
      <p:sp>
        <p:nvSpPr>
          <p:cNvPr id="5" name="Rectangle 11"/>
          <p:cNvSpPr>
            <a:spLocks noGrp="1" noChangeArrowheads="1"/>
          </p:cNvSpPr>
          <p:nvPr>
            <p:ph type="sldNum" sz="quarter" idx="11"/>
          </p:nvPr>
        </p:nvSpPr>
        <p:spPr/>
        <p:txBody>
          <a:bodyPr/>
          <a:lstStyle>
            <a:lvl1pPr eaLnBrk="1" hangingPunct="1">
              <a:defRPr>
                <a:latin typeface="Arial Narrow" panose="020B0606020202030204" pitchFamily="34" charset="0"/>
              </a:defRPr>
            </a:lvl1pPr>
          </a:lstStyle>
          <a:p>
            <a:fld id="{55FF6E78-0DBE-4285-91F8-33112D23285C}" type="slidenum">
              <a:rPr lang="en-US" altLang="en-US"/>
              <a:pPr/>
              <a:t>‹#›</a:t>
            </a:fld>
            <a:endParaRPr lang="en-US" altLang="en-US"/>
          </a:p>
        </p:txBody>
      </p:sp>
    </p:spTree>
    <p:extLst>
      <p:ext uri="{BB962C8B-B14F-4D97-AF65-F5344CB8AC3E}">
        <p14:creationId xmlns:p14="http://schemas.microsoft.com/office/powerpoint/2010/main" val="350363013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title">
  <p:cSld name="1_Title Slide">
    <p:spTree>
      <p:nvGrpSpPr>
        <p:cNvPr id="1" name=""/>
        <p:cNvGrpSpPr/>
        <p:nvPr/>
      </p:nvGrpSpPr>
      <p:grpSpPr>
        <a:xfrm>
          <a:off x="0" y="0"/>
          <a:ext cx="0" cy="0"/>
          <a:chOff x="0" y="0"/>
          <a:chExt cx="0" cy="0"/>
        </a:xfrm>
      </p:grpSpPr>
      <p:pic>
        <p:nvPicPr>
          <p:cNvPr id="4" name="Picture 11" descr="wmo_ppt_2012.psd"/>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Text Box 7"/>
          <p:cNvSpPr txBox="1">
            <a:spLocks noChangeArrowheads="1"/>
          </p:cNvSpPr>
          <p:nvPr/>
        </p:nvSpPr>
        <p:spPr bwMode="auto">
          <a:xfrm>
            <a:off x="624418" y="1341438"/>
            <a:ext cx="1439333" cy="366712"/>
          </a:xfrm>
          <a:prstGeom prst="rect">
            <a:avLst/>
          </a:prstGeom>
          <a:noFill/>
          <a:ln>
            <a:noFill/>
          </a:ln>
          <a:effectLst/>
          <a:extLst/>
        </p:spPr>
        <p:txBody>
          <a:bodyPr>
            <a:spAutoFit/>
          </a:bodyPr>
          <a:lstStyle>
            <a:lvl1pPr>
              <a:spcBef>
                <a:spcPct val="0"/>
              </a:spcBef>
              <a:defRPr sz="2400">
                <a:solidFill>
                  <a:schemeClr val="tx1"/>
                </a:solidFill>
                <a:latin typeface="Times" charset="0"/>
              </a:defRPr>
            </a:lvl1pPr>
            <a:lvl2pPr marL="742950" indent="-285750">
              <a:spcBef>
                <a:spcPct val="0"/>
              </a:spcBef>
              <a:defRPr sz="2400">
                <a:solidFill>
                  <a:schemeClr val="tx1"/>
                </a:solidFill>
                <a:latin typeface="Times" charset="0"/>
              </a:defRPr>
            </a:lvl2pPr>
            <a:lvl3pPr marL="1143000" indent="-228600">
              <a:spcBef>
                <a:spcPct val="0"/>
              </a:spcBef>
              <a:defRPr sz="2400">
                <a:solidFill>
                  <a:schemeClr val="tx1"/>
                </a:solidFill>
                <a:latin typeface="Times" charset="0"/>
              </a:defRPr>
            </a:lvl3pPr>
            <a:lvl4pPr marL="1600200" indent="-228600">
              <a:spcBef>
                <a:spcPct val="0"/>
              </a:spcBef>
              <a:defRPr sz="2400">
                <a:solidFill>
                  <a:schemeClr val="tx1"/>
                </a:solidFill>
                <a:latin typeface="Times" charset="0"/>
              </a:defRPr>
            </a:lvl4pPr>
            <a:lvl5pPr marL="2057400" indent="-228600">
              <a:spcBef>
                <a:spcPct val="0"/>
              </a:spcBef>
              <a:defRPr sz="2400">
                <a:solidFill>
                  <a:schemeClr val="tx1"/>
                </a:solidFill>
                <a:latin typeface="Times" charset="0"/>
              </a:defRPr>
            </a:lvl5pPr>
            <a:lvl6pPr marL="2514600" indent="-228600" eaLnBrk="0" fontAlgn="base" hangingPunct="0">
              <a:spcBef>
                <a:spcPct val="0"/>
              </a:spcBef>
              <a:spcAft>
                <a:spcPct val="0"/>
              </a:spcAft>
              <a:defRPr sz="2400">
                <a:solidFill>
                  <a:schemeClr val="tx1"/>
                </a:solidFill>
                <a:latin typeface="Times" charset="0"/>
              </a:defRPr>
            </a:lvl6pPr>
            <a:lvl7pPr marL="2971800" indent="-228600" eaLnBrk="0" fontAlgn="base" hangingPunct="0">
              <a:spcBef>
                <a:spcPct val="0"/>
              </a:spcBef>
              <a:spcAft>
                <a:spcPct val="0"/>
              </a:spcAft>
              <a:defRPr sz="2400">
                <a:solidFill>
                  <a:schemeClr val="tx1"/>
                </a:solidFill>
                <a:latin typeface="Times" charset="0"/>
              </a:defRPr>
            </a:lvl7pPr>
            <a:lvl8pPr marL="3429000" indent="-228600" eaLnBrk="0" fontAlgn="base" hangingPunct="0">
              <a:spcBef>
                <a:spcPct val="0"/>
              </a:spcBef>
              <a:spcAft>
                <a:spcPct val="0"/>
              </a:spcAft>
              <a:defRPr sz="2400">
                <a:solidFill>
                  <a:schemeClr val="tx1"/>
                </a:solidFill>
                <a:latin typeface="Times" charset="0"/>
              </a:defRPr>
            </a:lvl8pPr>
            <a:lvl9pPr marL="3886200" indent="-228600" eaLnBrk="0" fontAlgn="base" hangingPunct="0">
              <a:spcBef>
                <a:spcPct val="0"/>
              </a:spcBef>
              <a:spcAft>
                <a:spcPct val="0"/>
              </a:spcAft>
              <a:defRPr sz="2400">
                <a:solidFill>
                  <a:schemeClr val="tx1"/>
                </a:solidFill>
                <a:latin typeface="Times" charset="0"/>
              </a:defRPr>
            </a:lvl9pPr>
          </a:lstStyle>
          <a:p>
            <a:pPr algn="ctr" eaLnBrk="0" fontAlgn="base" hangingPunct="0">
              <a:spcBef>
                <a:spcPct val="50000"/>
              </a:spcBef>
              <a:spcAft>
                <a:spcPct val="0"/>
              </a:spcAft>
              <a:defRPr/>
            </a:pPr>
            <a:r>
              <a:rPr lang="en-US" altLang="en-US" sz="1800" smtClean="0">
                <a:solidFill>
                  <a:srgbClr val="FFFFFF"/>
                </a:solidFill>
                <a:latin typeface="Arial Black" pitchFamily="34" charset="0"/>
                <a:cs typeface="Arial" panose="020B0604020202020204" pitchFamily="34" charset="0"/>
              </a:rPr>
              <a:t>WMO</a:t>
            </a:r>
          </a:p>
        </p:txBody>
      </p:sp>
      <p:sp>
        <p:nvSpPr>
          <p:cNvPr id="38916" name="Rectangle 3"/>
          <p:cNvSpPr>
            <a:spLocks noGrp="1" noChangeArrowheads="1"/>
          </p:cNvSpPr>
          <p:nvPr>
            <p:ph type="ctrTitle"/>
          </p:nvPr>
        </p:nvSpPr>
        <p:spPr>
          <a:xfrm>
            <a:off x="814918" y="3211514"/>
            <a:ext cx="10562167" cy="1730375"/>
          </a:xfrm>
        </p:spPr>
        <p:txBody>
          <a:bodyPr/>
          <a:lstStyle>
            <a:lvl1pPr algn="ctr">
              <a:defRPr sz="4000" smtClean="0">
                <a:solidFill>
                  <a:schemeClr val="bg1"/>
                </a:solidFill>
              </a:defRPr>
            </a:lvl1pPr>
          </a:lstStyle>
          <a:p>
            <a:pPr lvl="0"/>
            <a:r>
              <a:rPr lang="en-US" altLang="en-US" noProof="0" smtClean="0"/>
              <a:t>Click to edit Master title style</a:t>
            </a:r>
          </a:p>
        </p:txBody>
      </p:sp>
      <p:sp>
        <p:nvSpPr>
          <p:cNvPr id="38917" name="Rectangle 4"/>
          <p:cNvSpPr>
            <a:spLocks noGrp="1" noChangeArrowheads="1"/>
          </p:cNvSpPr>
          <p:nvPr>
            <p:ph type="subTitle" idx="1"/>
          </p:nvPr>
        </p:nvSpPr>
        <p:spPr>
          <a:xfrm>
            <a:off x="814918" y="5106988"/>
            <a:ext cx="10562167" cy="914400"/>
          </a:xfrm>
        </p:spPr>
        <p:txBody>
          <a:bodyPr/>
          <a:lstStyle>
            <a:lvl1pPr marL="0" indent="0" algn="ctr">
              <a:buFont typeface="Wingdings" pitchFamily="2" charset="2"/>
              <a:buNone/>
              <a:defRPr smtClean="0">
                <a:solidFill>
                  <a:schemeClr val="bg1"/>
                </a:solidFill>
              </a:defRPr>
            </a:lvl1pPr>
          </a:lstStyle>
          <a:p>
            <a:pPr lvl="0"/>
            <a:r>
              <a:rPr lang="en-US" altLang="en-US" noProof="0" smtClean="0"/>
              <a:t>Click to edit Master subtitle style</a:t>
            </a:r>
          </a:p>
        </p:txBody>
      </p:sp>
      <p:sp>
        <p:nvSpPr>
          <p:cNvPr id="6" name="Rectangle 6"/>
          <p:cNvSpPr>
            <a:spLocks noGrp="1" noChangeArrowheads="1"/>
          </p:cNvSpPr>
          <p:nvPr>
            <p:ph type="ftr" sz="quarter" idx="10"/>
          </p:nvPr>
        </p:nvSpPr>
        <p:spPr>
          <a:xfrm>
            <a:off x="3790951" y="6467475"/>
            <a:ext cx="3361267" cy="331788"/>
          </a:xfrm>
        </p:spPr>
        <p:txBody>
          <a:bodyPr/>
          <a:lstStyle>
            <a:lvl1pPr eaLnBrk="1" fontAlgn="auto" hangingPunct="1">
              <a:spcAft>
                <a:spcPts val="0"/>
              </a:spcAft>
              <a:defRPr>
                <a:latin typeface="+mn-lt"/>
              </a:defRPr>
            </a:lvl1pPr>
          </a:lstStyle>
          <a:p>
            <a:pPr>
              <a:defRPr/>
            </a:pPr>
            <a:r>
              <a:rPr lang="en-US" altLang="en-US"/>
              <a:t>test footer</a:t>
            </a:r>
          </a:p>
        </p:txBody>
      </p:sp>
      <p:sp>
        <p:nvSpPr>
          <p:cNvPr id="7" name="Rectangle 7"/>
          <p:cNvSpPr>
            <a:spLocks noGrp="1" noChangeArrowheads="1"/>
          </p:cNvSpPr>
          <p:nvPr>
            <p:ph type="sldNum" sz="quarter" idx="11"/>
          </p:nvPr>
        </p:nvSpPr>
        <p:spPr>
          <a:xfrm>
            <a:off x="7727951" y="6467475"/>
            <a:ext cx="1536700" cy="331788"/>
          </a:xfrm>
        </p:spPr>
        <p:txBody>
          <a:bodyPr/>
          <a:lstStyle>
            <a:lvl1pPr eaLnBrk="1" hangingPunct="1">
              <a:defRPr>
                <a:latin typeface="Arial Narrow" panose="020B0606020202030204" pitchFamily="34" charset="0"/>
              </a:defRPr>
            </a:lvl1pPr>
          </a:lstStyle>
          <a:p>
            <a:fld id="{7836FFD2-65F5-4A13-AA04-275D054F136B}" type="slidenum">
              <a:rPr lang="en-US" altLang="en-US"/>
              <a:pPr/>
              <a:t>‹#›</a:t>
            </a:fld>
            <a:endParaRPr lang="en-US" altLang="en-US"/>
          </a:p>
        </p:txBody>
      </p:sp>
    </p:spTree>
    <p:extLst>
      <p:ext uri="{BB962C8B-B14F-4D97-AF65-F5344CB8AC3E}">
        <p14:creationId xmlns:p14="http://schemas.microsoft.com/office/powerpoint/2010/main" val="2061757802"/>
      </p:ext>
    </p:extLst>
  </p:cSld>
  <p:clrMapOvr>
    <a:masterClrMapping/>
  </p:clrMapOvr>
  <p:transition spd="slow"/>
  <p:hf hdr="0" dt="0"/>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title" preserve="1">
  <p:cSld name="1_Title Slide">
    <p:spTree>
      <p:nvGrpSpPr>
        <p:cNvPr id="1" name=""/>
        <p:cNvGrpSpPr/>
        <p:nvPr/>
      </p:nvGrpSpPr>
      <p:grpSpPr>
        <a:xfrm>
          <a:off x="0" y="0"/>
          <a:ext cx="0" cy="0"/>
          <a:chOff x="0" y="0"/>
          <a:chExt cx="0" cy="0"/>
        </a:xfrm>
      </p:grpSpPr>
      <p:pic>
        <p:nvPicPr>
          <p:cNvPr id="4" name="Picture 11" descr="wmo_ppt_2012.psd"/>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Text Box 7"/>
          <p:cNvSpPr txBox="1">
            <a:spLocks noChangeArrowheads="1"/>
          </p:cNvSpPr>
          <p:nvPr/>
        </p:nvSpPr>
        <p:spPr bwMode="auto">
          <a:xfrm>
            <a:off x="624418" y="1341438"/>
            <a:ext cx="1439333" cy="366712"/>
          </a:xfrm>
          <a:prstGeom prst="rect">
            <a:avLst/>
          </a:prstGeom>
          <a:noFill/>
          <a:ln>
            <a:noFill/>
          </a:ln>
          <a:effectLst/>
          <a:extLst/>
        </p:spPr>
        <p:txBody>
          <a:bodyPr>
            <a:spAutoFit/>
          </a:bodyPr>
          <a:lstStyle>
            <a:lvl1pPr>
              <a:spcBef>
                <a:spcPct val="0"/>
              </a:spcBef>
              <a:defRPr sz="2400">
                <a:solidFill>
                  <a:schemeClr val="tx1"/>
                </a:solidFill>
                <a:latin typeface="Times" charset="0"/>
              </a:defRPr>
            </a:lvl1pPr>
            <a:lvl2pPr marL="742950" indent="-285750">
              <a:spcBef>
                <a:spcPct val="0"/>
              </a:spcBef>
              <a:defRPr sz="2400">
                <a:solidFill>
                  <a:schemeClr val="tx1"/>
                </a:solidFill>
                <a:latin typeface="Times" charset="0"/>
              </a:defRPr>
            </a:lvl2pPr>
            <a:lvl3pPr marL="1143000" indent="-228600">
              <a:spcBef>
                <a:spcPct val="0"/>
              </a:spcBef>
              <a:defRPr sz="2400">
                <a:solidFill>
                  <a:schemeClr val="tx1"/>
                </a:solidFill>
                <a:latin typeface="Times" charset="0"/>
              </a:defRPr>
            </a:lvl3pPr>
            <a:lvl4pPr marL="1600200" indent="-228600">
              <a:spcBef>
                <a:spcPct val="0"/>
              </a:spcBef>
              <a:defRPr sz="2400">
                <a:solidFill>
                  <a:schemeClr val="tx1"/>
                </a:solidFill>
                <a:latin typeface="Times" charset="0"/>
              </a:defRPr>
            </a:lvl4pPr>
            <a:lvl5pPr marL="2057400" indent="-228600">
              <a:spcBef>
                <a:spcPct val="0"/>
              </a:spcBef>
              <a:defRPr sz="2400">
                <a:solidFill>
                  <a:schemeClr val="tx1"/>
                </a:solidFill>
                <a:latin typeface="Times" charset="0"/>
              </a:defRPr>
            </a:lvl5pPr>
            <a:lvl6pPr marL="2514600" indent="-228600" eaLnBrk="0" fontAlgn="base" hangingPunct="0">
              <a:spcBef>
                <a:spcPct val="0"/>
              </a:spcBef>
              <a:spcAft>
                <a:spcPct val="0"/>
              </a:spcAft>
              <a:defRPr sz="2400">
                <a:solidFill>
                  <a:schemeClr val="tx1"/>
                </a:solidFill>
                <a:latin typeface="Times" charset="0"/>
              </a:defRPr>
            </a:lvl6pPr>
            <a:lvl7pPr marL="2971800" indent="-228600" eaLnBrk="0" fontAlgn="base" hangingPunct="0">
              <a:spcBef>
                <a:spcPct val="0"/>
              </a:spcBef>
              <a:spcAft>
                <a:spcPct val="0"/>
              </a:spcAft>
              <a:defRPr sz="2400">
                <a:solidFill>
                  <a:schemeClr val="tx1"/>
                </a:solidFill>
                <a:latin typeface="Times" charset="0"/>
              </a:defRPr>
            </a:lvl7pPr>
            <a:lvl8pPr marL="3429000" indent="-228600" eaLnBrk="0" fontAlgn="base" hangingPunct="0">
              <a:spcBef>
                <a:spcPct val="0"/>
              </a:spcBef>
              <a:spcAft>
                <a:spcPct val="0"/>
              </a:spcAft>
              <a:defRPr sz="2400">
                <a:solidFill>
                  <a:schemeClr val="tx1"/>
                </a:solidFill>
                <a:latin typeface="Times" charset="0"/>
              </a:defRPr>
            </a:lvl8pPr>
            <a:lvl9pPr marL="3886200" indent="-228600" eaLnBrk="0" fontAlgn="base" hangingPunct="0">
              <a:spcBef>
                <a:spcPct val="0"/>
              </a:spcBef>
              <a:spcAft>
                <a:spcPct val="0"/>
              </a:spcAft>
              <a:defRPr sz="2400">
                <a:solidFill>
                  <a:schemeClr val="tx1"/>
                </a:solidFill>
                <a:latin typeface="Times" charset="0"/>
              </a:defRPr>
            </a:lvl9pPr>
          </a:lstStyle>
          <a:p>
            <a:pPr algn="ctr">
              <a:spcBef>
                <a:spcPct val="50000"/>
              </a:spcBef>
              <a:buClrTx/>
              <a:buFontTx/>
              <a:buNone/>
              <a:defRPr/>
            </a:pPr>
            <a:r>
              <a:rPr lang="en-US" altLang="en-US" sz="1800" smtClean="0">
                <a:solidFill>
                  <a:schemeClr val="bg1"/>
                </a:solidFill>
                <a:latin typeface="Arial Black" pitchFamily="34" charset="0"/>
              </a:rPr>
              <a:t>WMO</a:t>
            </a:r>
          </a:p>
        </p:txBody>
      </p:sp>
      <p:sp>
        <p:nvSpPr>
          <p:cNvPr id="38916" name="Rectangle 3"/>
          <p:cNvSpPr>
            <a:spLocks noGrp="1" noChangeArrowheads="1"/>
          </p:cNvSpPr>
          <p:nvPr>
            <p:ph type="ctrTitle"/>
          </p:nvPr>
        </p:nvSpPr>
        <p:spPr>
          <a:xfrm>
            <a:off x="814918" y="3211514"/>
            <a:ext cx="10562167" cy="1730375"/>
          </a:xfrm>
        </p:spPr>
        <p:txBody>
          <a:bodyPr/>
          <a:lstStyle>
            <a:lvl1pPr algn="ctr">
              <a:defRPr sz="4000" smtClean="0">
                <a:solidFill>
                  <a:schemeClr val="bg1"/>
                </a:solidFill>
              </a:defRPr>
            </a:lvl1pPr>
          </a:lstStyle>
          <a:p>
            <a:pPr lvl="0"/>
            <a:r>
              <a:rPr lang="en-US" altLang="en-US" noProof="0" smtClean="0"/>
              <a:t>Click to edit Master title style</a:t>
            </a:r>
          </a:p>
        </p:txBody>
      </p:sp>
      <p:sp>
        <p:nvSpPr>
          <p:cNvPr id="38917" name="Rectangle 4"/>
          <p:cNvSpPr>
            <a:spLocks noGrp="1" noChangeArrowheads="1"/>
          </p:cNvSpPr>
          <p:nvPr>
            <p:ph type="subTitle" idx="1"/>
          </p:nvPr>
        </p:nvSpPr>
        <p:spPr>
          <a:xfrm>
            <a:off x="814918" y="5106988"/>
            <a:ext cx="10562167" cy="914400"/>
          </a:xfrm>
        </p:spPr>
        <p:txBody>
          <a:bodyPr/>
          <a:lstStyle>
            <a:lvl1pPr marL="0" indent="0" algn="ctr">
              <a:buFont typeface="Wingdings" pitchFamily="2" charset="2"/>
              <a:buNone/>
              <a:defRPr smtClean="0">
                <a:solidFill>
                  <a:schemeClr val="bg1"/>
                </a:solidFill>
              </a:defRPr>
            </a:lvl1pPr>
          </a:lstStyle>
          <a:p>
            <a:pPr lvl="0"/>
            <a:r>
              <a:rPr lang="en-US" altLang="en-US" noProof="0" smtClean="0"/>
              <a:t>Click to edit Master subtitle style</a:t>
            </a:r>
          </a:p>
        </p:txBody>
      </p:sp>
      <p:sp>
        <p:nvSpPr>
          <p:cNvPr id="6" name="Rectangle 6"/>
          <p:cNvSpPr>
            <a:spLocks noGrp="1" noChangeArrowheads="1"/>
          </p:cNvSpPr>
          <p:nvPr>
            <p:ph type="ftr" sz="quarter" idx="10"/>
          </p:nvPr>
        </p:nvSpPr>
        <p:spPr>
          <a:xfrm>
            <a:off x="3790951" y="6467475"/>
            <a:ext cx="3361267" cy="331788"/>
          </a:xfrm>
        </p:spPr>
        <p:txBody>
          <a:bodyPr/>
          <a:lstStyle>
            <a:lvl1pPr>
              <a:defRPr/>
            </a:lvl1pPr>
          </a:lstStyle>
          <a:p>
            <a:endParaRPr lang="en-IE"/>
          </a:p>
        </p:txBody>
      </p:sp>
      <p:sp>
        <p:nvSpPr>
          <p:cNvPr id="7" name="Rectangle 7"/>
          <p:cNvSpPr>
            <a:spLocks noGrp="1" noChangeArrowheads="1"/>
          </p:cNvSpPr>
          <p:nvPr>
            <p:ph type="sldNum" sz="quarter" idx="11"/>
          </p:nvPr>
        </p:nvSpPr>
        <p:spPr>
          <a:xfrm>
            <a:off x="7727951" y="6467475"/>
            <a:ext cx="1536700" cy="331788"/>
          </a:xfrm>
        </p:spPr>
        <p:txBody>
          <a:bodyPr/>
          <a:lstStyle>
            <a:lvl1pPr>
              <a:defRPr/>
            </a:lvl1pPr>
          </a:lstStyle>
          <a:p>
            <a:fld id="{11F5455A-DEB2-4100-8128-0C9D2E3F7887}" type="slidenum">
              <a:rPr lang="en-IE" smtClean="0"/>
              <a:t>‹#›</a:t>
            </a:fld>
            <a:endParaRPr lang="en-IE"/>
          </a:p>
        </p:txBody>
      </p:sp>
    </p:spTree>
    <p:extLst>
      <p:ext uri="{BB962C8B-B14F-4D97-AF65-F5344CB8AC3E}">
        <p14:creationId xmlns:p14="http://schemas.microsoft.com/office/powerpoint/2010/main" val="2827618817"/>
      </p:ext>
    </p:extLst>
  </p:cSld>
  <p:clrMapOvr>
    <a:masterClrMapping/>
  </p:clrMapOvr>
  <p:transition spd="slow"/>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4" name="Picture 11" descr="wmo_ppt_2012.psd"/>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Text Box 7"/>
          <p:cNvSpPr txBox="1">
            <a:spLocks noChangeArrowheads="1"/>
          </p:cNvSpPr>
          <p:nvPr/>
        </p:nvSpPr>
        <p:spPr bwMode="auto">
          <a:xfrm>
            <a:off x="624418" y="1341438"/>
            <a:ext cx="1439333" cy="366712"/>
          </a:xfrm>
          <a:prstGeom prst="rect">
            <a:avLst/>
          </a:prstGeom>
          <a:noFill/>
          <a:ln>
            <a:noFill/>
          </a:ln>
          <a:effectLst/>
          <a:extLst/>
        </p:spPr>
        <p:txBody>
          <a:bodyPr>
            <a:spAutoFit/>
          </a:bodyPr>
          <a:lstStyle>
            <a:lvl1pPr>
              <a:spcBef>
                <a:spcPct val="0"/>
              </a:spcBef>
              <a:defRPr sz="2400">
                <a:solidFill>
                  <a:schemeClr val="tx1"/>
                </a:solidFill>
                <a:latin typeface="Times" charset="0"/>
              </a:defRPr>
            </a:lvl1pPr>
            <a:lvl2pPr marL="742950" indent="-285750">
              <a:spcBef>
                <a:spcPct val="0"/>
              </a:spcBef>
              <a:defRPr sz="2400">
                <a:solidFill>
                  <a:schemeClr val="tx1"/>
                </a:solidFill>
                <a:latin typeface="Times" charset="0"/>
              </a:defRPr>
            </a:lvl2pPr>
            <a:lvl3pPr marL="1143000" indent="-228600">
              <a:spcBef>
                <a:spcPct val="0"/>
              </a:spcBef>
              <a:defRPr sz="2400">
                <a:solidFill>
                  <a:schemeClr val="tx1"/>
                </a:solidFill>
                <a:latin typeface="Times" charset="0"/>
              </a:defRPr>
            </a:lvl3pPr>
            <a:lvl4pPr marL="1600200" indent="-228600">
              <a:spcBef>
                <a:spcPct val="0"/>
              </a:spcBef>
              <a:defRPr sz="2400">
                <a:solidFill>
                  <a:schemeClr val="tx1"/>
                </a:solidFill>
                <a:latin typeface="Times" charset="0"/>
              </a:defRPr>
            </a:lvl4pPr>
            <a:lvl5pPr marL="2057400" indent="-228600">
              <a:spcBef>
                <a:spcPct val="0"/>
              </a:spcBef>
              <a:defRPr sz="2400">
                <a:solidFill>
                  <a:schemeClr val="tx1"/>
                </a:solidFill>
                <a:latin typeface="Times" charset="0"/>
              </a:defRPr>
            </a:lvl5pPr>
            <a:lvl6pPr marL="2514600" indent="-228600" eaLnBrk="0" fontAlgn="base" hangingPunct="0">
              <a:spcBef>
                <a:spcPct val="0"/>
              </a:spcBef>
              <a:spcAft>
                <a:spcPct val="0"/>
              </a:spcAft>
              <a:defRPr sz="2400">
                <a:solidFill>
                  <a:schemeClr val="tx1"/>
                </a:solidFill>
                <a:latin typeface="Times" charset="0"/>
              </a:defRPr>
            </a:lvl6pPr>
            <a:lvl7pPr marL="2971800" indent="-228600" eaLnBrk="0" fontAlgn="base" hangingPunct="0">
              <a:spcBef>
                <a:spcPct val="0"/>
              </a:spcBef>
              <a:spcAft>
                <a:spcPct val="0"/>
              </a:spcAft>
              <a:defRPr sz="2400">
                <a:solidFill>
                  <a:schemeClr val="tx1"/>
                </a:solidFill>
                <a:latin typeface="Times" charset="0"/>
              </a:defRPr>
            </a:lvl7pPr>
            <a:lvl8pPr marL="3429000" indent="-228600" eaLnBrk="0" fontAlgn="base" hangingPunct="0">
              <a:spcBef>
                <a:spcPct val="0"/>
              </a:spcBef>
              <a:spcAft>
                <a:spcPct val="0"/>
              </a:spcAft>
              <a:defRPr sz="2400">
                <a:solidFill>
                  <a:schemeClr val="tx1"/>
                </a:solidFill>
                <a:latin typeface="Times" charset="0"/>
              </a:defRPr>
            </a:lvl8pPr>
            <a:lvl9pPr marL="3886200" indent="-228600" eaLnBrk="0" fontAlgn="base" hangingPunct="0">
              <a:spcBef>
                <a:spcPct val="0"/>
              </a:spcBef>
              <a:spcAft>
                <a:spcPct val="0"/>
              </a:spcAft>
              <a:defRPr sz="2400">
                <a:solidFill>
                  <a:schemeClr val="tx1"/>
                </a:solidFill>
                <a:latin typeface="Times" charset="0"/>
              </a:defRPr>
            </a:lvl9pPr>
          </a:lstStyle>
          <a:p>
            <a:pPr algn="ctr">
              <a:spcBef>
                <a:spcPct val="50000"/>
              </a:spcBef>
              <a:buClrTx/>
              <a:buFontTx/>
              <a:buNone/>
              <a:defRPr/>
            </a:pPr>
            <a:r>
              <a:rPr lang="en-US" altLang="en-US" sz="1800" smtClean="0">
                <a:solidFill>
                  <a:schemeClr val="bg1"/>
                </a:solidFill>
                <a:latin typeface="Arial Black" pitchFamily="34" charset="0"/>
              </a:rPr>
              <a:t>WMO</a:t>
            </a:r>
          </a:p>
        </p:txBody>
      </p:sp>
      <p:sp>
        <p:nvSpPr>
          <p:cNvPr id="51203" name="Rectangle 3"/>
          <p:cNvSpPr>
            <a:spLocks noGrp="1" noChangeArrowheads="1"/>
          </p:cNvSpPr>
          <p:nvPr>
            <p:ph type="ctrTitle"/>
          </p:nvPr>
        </p:nvSpPr>
        <p:spPr>
          <a:xfrm>
            <a:off x="2544233" y="260351"/>
            <a:ext cx="9313333" cy="1470025"/>
          </a:xfrm>
        </p:spPr>
        <p:txBody>
          <a:bodyPr/>
          <a:lstStyle>
            <a:lvl1pPr>
              <a:defRPr sz="4000">
                <a:solidFill>
                  <a:schemeClr val="bg1"/>
                </a:solidFill>
              </a:defRPr>
            </a:lvl1pPr>
          </a:lstStyle>
          <a:p>
            <a:pPr lvl="0"/>
            <a:r>
              <a:rPr lang="en-US" noProof="0" smtClean="0"/>
              <a:t>Click to edit Master title style</a:t>
            </a:r>
            <a:endParaRPr lang="en-GB" noProof="0" smtClean="0"/>
          </a:p>
        </p:txBody>
      </p:sp>
      <p:sp>
        <p:nvSpPr>
          <p:cNvPr id="51204" name="Rectangle 4"/>
          <p:cNvSpPr>
            <a:spLocks noGrp="1" noChangeArrowheads="1"/>
          </p:cNvSpPr>
          <p:nvPr>
            <p:ph type="subTitle" idx="1"/>
          </p:nvPr>
        </p:nvSpPr>
        <p:spPr>
          <a:xfrm>
            <a:off x="2544233" y="3405188"/>
            <a:ext cx="9313333" cy="1752600"/>
          </a:xfrm>
        </p:spPr>
        <p:txBody>
          <a:bodyPr/>
          <a:lstStyle>
            <a:lvl1pPr marL="0" indent="0">
              <a:defRPr>
                <a:solidFill>
                  <a:schemeClr val="bg1"/>
                </a:solidFill>
              </a:defRPr>
            </a:lvl1pPr>
          </a:lstStyle>
          <a:p>
            <a:pPr lvl="0"/>
            <a:r>
              <a:rPr lang="en-US" noProof="0" smtClean="0"/>
              <a:t>Click to edit Master subtitle style</a:t>
            </a:r>
            <a:endParaRPr lang="en-GB" noProof="0" smtClean="0"/>
          </a:p>
        </p:txBody>
      </p:sp>
      <p:sp>
        <p:nvSpPr>
          <p:cNvPr id="6" name="Rectangle 6"/>
          <p:cNvSpPr>
            <a:spLocks noGrp="1" noChangeArrowheads="1"/>
          </p:cNvSpPr>
          <p:nvPr>
            <p:ph type="ftr" sz="quarter" idx="10"/>
          </p:nvPr>
        </p:nvSpPr>
        <p:spPr>
          <a:xfrm>
            <a:off x="3790951" y="6467475"/>
            <a:ext cx="3361267" cy="331788"/>
          </a:xfrm>
        </p:spPr>
        <p:txBody>
          <a:bodyPr/>
          <a:lstStyle>
            <a:lvl1pPr>
              <a:defRPr/>
            </a:lvl1pPr>
          </a:lstStyle>
          <a:p>
            <a:endParaRPr lang="en-IE"/>
          </a:p>
        </p:txBody>
      </p:sp>
      <p:sp>
        <p:nvSpPr>
          <p:cNvPr id="7" name="Rectangle 7"/>
          <p:cNvSpPr>
            <a:spLocks noGrp="1" noChangeArrowheads="1"/>
          </p:cNvSpPr>
          <p:nvPr>
            <p:ph type="sldNum" sz="quarter" idx="11"/>
          </p:nvPr>
        </p:nvSpPr>
        <p:spPr>
          <a:xfrm>
            <a:off x="7727951" y="6467475"/>
            <a:ext cx="1536700" cy="331788"/>
          </a:xfrm>
        </p:spPr>
        <p:txBody>
          <a:bodyPr/>
          <a:lstStyle>
            <a:lvl1pPr>
              <a:defRPr/>
            </a:lvl1pPr>
          </a:lstStyle>
          <a:p>
            <a:fld id="{11F5455A-DEB2-4100-8128-0C9D2E3F7887}" type="slidenum">
              <a:rPr lang="en-IE" smtClean="0"/>
              <a:t>‹#›</a:t>
            </a:fld>
            <a:endParaRPr lang="en-IE"/>
          </a:p>
        </p:txBody>
      </p:sp>
    </p:spTree>
    <p:extLst>
      <p:ext uri="{BB962C8B-B14F-4D97-AF65-F5344CB8AC3E}">
        <p14:creationId xmlns:p14="http://schemas.microsoft.com/office/powerpoint/2010/main" val="40752628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6"/>
          <p:cNvSpPr>
            <a:spLocks noGrp="1" noChangeArrowheads="1"/>
          </p:cNvSpPr>
          <p:nvPr>
            <p:ph type="ftr" sz="quarter" idx="10"/>
          </p:nvPr>
        </p:nvSpPr>
        <p:spPr>
          <a:ln/>
        </p:spPr>
        <p:txBody>
          <a:bodyPr/>
          <a:lstStyle>
            <a:lvl1pPr>
              <a:defRPr/>
            </a:lvl1pPr>
          </a:lstStyle>
          <a:p>
            <a:endParaRPr lang="en-IE"/>
          </a:p>
        </p:txBody>
      </p:sp>
      <p:sp>
        <p:nvSpPr>
          <p:cNvPr id="5" name="Rectangle 7"/>
          <p:cNvSpPr>
            <a:spLocks noGrp="1" noChangeArrowheads="1"/>
          </p:cNvSpPr>
          <p:nvPr>
            <p:ph type="sldNum" sz="quarter" idx="11"/>
          </p:nvPr>
        </p:nvSpPr>
        <p:spPr>
          <a:ln/>
        </p:spPr>
        <p:txBody>
          <a:bodyPr/>
          <a:lstStyle>
            <a:lvl1pPr>
              <a:defRPr/>
            </a:lvl1pPr>
          </a:lstStyle>
          <a:p>
            <a:fld id="{11F5455A-DEB2-4100-8128-0C9D2E3F7887}" type="slidenum">
              <a:rPr lang="en-IE" smtClean="0"/>
              <a:t>‹#›</a:t>
            </a:fld>
            <a:endParaRPr lang="en-IE"/>
          </a:p>
        </p:txBody>
      </p:sp>
    </p:spTree>
    <p:extLst>
      <p:ext uri="{BB962C8B-B14F-4D97-AF65-F5344CB8AC3E}">
        <p14:creationId xmlns:p14="http://schemas.microsoft.com/office/powerpoint/2010/main" val="382651647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6"/>
          <p:cNvSpPr>
            <a:spLocks noGrp="1" noChangeArrowheads="1"/>
          </p:cNvSpPr>
          <p:nvPr>
            <p:ph type="ftr" sz="quarter" idx="10"/>
          </p:nvPr>
        </p:nvSpPr>
        <p:spPr>
          <a:ln/>
        </p:spPr>
        <p:txBody>
          <a:bodyPr/>
          <a:lstStyle>
            <a:lvl1pPr>
              <a:defRPr/>
            </a:lvl1pPr>
          </a:lstStyle>
          <a:p>
            <a:endParaRPr lang="en-IE"/>
          </a:p>
        </p:txBody>
      </p:sp>
      <p:sp>
        <p:nvSpPr>
          <p:cNvPr id="5" name="Rectangle 7"/>
          <p:cNvSpPr>
            <a:spLocks noGrp="1" noChangeArrowheads="1"/>
          </p:cNvSpPr>
          <p:nvPr>
            <p:ph type="sldNum" sz="quarter" idx="11"/>
          </p:nvPr>
        </p:nvSpPr>
        <p:spPr>
          <a:ln/>
        </p:spPr>
        <p:txBody>
          <a:bodyPr/>
          <a:lstStyle>
            <a:lvl1pPr>
              <a:defRPr/>
            </a:lvl1pPr>
          </a:lstStyle>
          <a:p>
            <a:fld id="{11F5455A-DEB2-4100-8128-0C9D2E3F7887}" type="slidenum">
              <a:rPr lang="en-IE" smtClean="0"/>
              <a:t>‹#›</a:t>
            </a:fld>
            <a:endParaRPr lang="en-IE"/>
          </a:p>
        </p:txBody>
      </p:sp>
    </p:spTree>
    <p:extLst>
      <p:ext uri="{BB962C8B-B14F-4D97-AF65-F5344CB8AC3E}">
        <p14:creationId xmlns:p14="http://schemas.microsoft.com/office/powerpoint/2010/main" val="259638742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1871133" y="1412876"/>
            <a:ext cx="4938184" cy="46831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7012518" y="1412876"/>
            <a:ext cx="4940300" cy="46831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Rectangle 6"/>
          <p:cNvSpPr>
            <a:spLocks noGrp="1" noChangeArrowheads="1"/>
          </p:cNvSpPr>
          <p:nvPr>
            <p:ph type="ftr" sz="quarter" idx="10"/>
          </p:nvPr>
        </p:nvSpPr>
        <p:spPr>
          <a:ln/>
        </p:spPr>
        <p:txBody>
          <a:bodyPr/>
          <a:lstStyle>
            <a:lvl1pPr>
              <a:defRPr/>
            </a:lvl1pPr>
          </a:lstStyle>
          <a:p>
            <a:endParaRPr lang="en-IE"/>
          </a:p>
        </p:txBody>
      </p:sp>
      <p:sp>
        <p:nvSpPr>
          <p:cNvPr id="6" name="Rectangle 7"/>
          <p:cNvSpPr>
            <a:spLocks noGrp="1" noChangeArrowheads="1"/>
          </p:cNvSpPr>
          <p:nvPr>
            <p:ph type="sldNum" sz="quarter" idx="11"/>
          </p:nvPr>
        </p:nvSpPr>
        <p:spPr>
          <a:ln/>
        </p:spPr>
        <p:txBody>
          <a:bodyPr/>
          <a:lstStyle>
            <a:lvl1pPr>
              <a:defRPr/>
            </a:lvl1pPr>
          </a:lstStyle>
          <a:p>
            <a:fld id="{11F5455A-DEB2-4100-8128-0C9D2E3F7887}" type="slidenum">
              <a:rPr lang="en-IE" smtClean="0"/>
              <a:t>‹#›</a:t>
            </a:fld>
            <a:endParaRPr lang="en-IE"/>
          </a:p>
        </p:txBody>
      </p:sp>
    </p:spTree>
    <p:extLst>
      <p:ext uri="{BB962C8B-B14F-4D97-AF65-F5344CB8AC3E}">
        <p14:creationId xmlns:p14="http://schemas.microsoft.com/office/powerpoint/2010/main" val="135479314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775520" y="188640"/>
            <a:ext cx="9806880" cy="1080120"/>
          </a:xfrm>
        </p:spPr>
        <p:txBody>
          <a:bodyPr/>
          <a:lstStyle>
            <a:lvl1pPr>
              <a:defRPr/>
            </a:lvl1pPr>
          </a:lstStyle>
          <a:p>
            <a:r>
              <a:rPr lang="en-US" smtClean="0"/>
              <a:t>Click to edit Master title style</a:t>
            </a:r>
            <a:endParaRPr lang="en-GB" dirty="0"/>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Rectangle 6"/>
          <p:cNvSpPr>
            <a:spLocks noGrp="1" noChangeArrowheads="1"/>
          </p:cNvSpPr>
          <p:nvPr>
            <p:ph type="ftr" sz="quarter" idx="10"/>
          </p:nvPr>
        </p:nvSpPr>
        <p:spPr>
          <a:ln/>
        </p:spPr>
        <p:txBody>
          <a:bodyPr/>
          <a:lstStyle>
            <a:lvl1pPr>
              <a:defRPr/>
            </a:lvl1pPr>
          </a:lstStyle>
          <a:p>
            <a:endParaRPr lang="en-IE"/>
          </a:p>
        </p:txBody>
      </p:sp>
      <p:sp>
        <p:nvSpPr>
          <p:cNvPr id="8" name="Rectangle 7"/>
          <p:cNvSpPr>
            <a:spLocks noGrp="1" noChangeArrowheads="1"/>
          </p:cNvSpPr>
          <p:nvPr>
            <p:ph type="sldNum" sz="quarter" idx="11"/>
          </p:nvPr>
        </p:nvSpPr>
        <p:spPr>
          <a:ln/>
        </p:spPr>
        <p:txBody>
          <a:bodyPr/>
          <a:lstStyle>
            <a:lvl1pPr>
              <a:defRPr/>
            </a:lvl1pPr>
          </a:lstStyle>
          <a:p>
            <a:fld id="{11F5455A-DEB2-4100-8128-0C9D2E3F7887}" type="slidenum">
              <a:rPr lang="en-IE" smtClean="0"/>
              <a:t>‹#›</a:t>
            </a:fld>
            <a:endParaRPr lang="en-IE"/>
          </a:p>
        </p:txBody>
      </p:sp>
    </p:spTree>
    <p:extLst>
      <p:ext uri="{BB962C8B-B14F-4D97-AF65-F5344CB8AC3E}">
        <p14:creationId xmlns:p14="http://schemas.microsoft.com/office/powerpoint/2010/main" val="100501276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Rectangle 6"/>
          <p:cNvSpPr>
            <a:spLocks noGrp="1" noChangeArrowheads="1"/>
          </p:cNvSpPr>
          <p:nvPr>
            <p:ph type="ftr" sz="quarter" idx="10"/>
          </p:nvPr>
        </p:nvSpPr>
        <p:spPr>
          <a:ln/>
        </p:spPr>
        <p:txBody>
          <a:bodyPr/>
          <a:lstStyle>
            <a:lvl1pPr>
              <a:defRPr/>
            </a:lvl1pPr>
          </a:lstStyle>
          <a:p>
            <a:endParaRPr lang="en-IE"/>
          </a:p>
        </p:txBody>
      </p:sp>
      <p:sp>
        <p:nvSpPr>
          <p:cNvPr id="4" name="Rectangle 7"/>
          <p:cNvSpPr>
            <a:spLocks noGrp="1" noChangeArrowheads="1"/>
          </p:cNvSpPr>
          <p:nvPr>
            <p:ph type="sldNum" sz="quarter" idx="11"/>
          </p:nvPr>
        </p:nvSpPr>
        <p:spPr>
          <a:ln/>
        </p:spPr>
        <p:txBody>
          <a:bodyPr/>
          <a:lstStyle>
            <a:lvl1pPr>
              <a:defRPr/>
            </a:lvl1pPr>
          </a:lstStyle>
          <a:p>
            <a:fld id="{11F5455A-DEB2-4100-8128-0C9D2E3F7887}" type="slidenum">
              <a:rPr lang="en-IE" smtClean="0"/>
              <a:t>‹#›</a:t>
            </a:fld>
            <a:endParaRPr lang="en-IE"/>
          </a:p>
        </p:txBody>
      </p:sp>
    </p:spTree>
    <p:extLst>
      <p:ext uri="{BB962C8B-B14F-4D97-AF65-F5344CB8AC3E}">
        <p14:creationId xmlns:p14="http://schemas.microsoft.com/office/powerpoint/2010/main" val="62284388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6"/>
          <p:cNvSpPr>
            <a:spLocks noGrp="1" noChangeArrowheads="1"/>
          </p:cNvSpPr>
          <p:nvPr>
            <p:ph type="ftr" sz="quarter" idx="10"/>
          </p:nvPr>
        </p:nvSpPr>
        <p:spPr>
          <a:ln/>
        </p:spPr>
        <p:txBody>
          <a:bodyPr/>
          <a:lstStyle>
            <a:lvl1pPr>
              <a:defRPr/>
            </a:lvl1pPr>
          </a:lstStyle>
          <a:p>
            <a:endParaRPr lang="en-IE"/>
          </a:p>
        </p:txBody>
      </p:sp>
      <p:sp>
        <p:nvSpPr>
          <p:cNvPr id="3" name="Rectangle 7"/>
          <p:cNvSpPr>
            <a:spLocks noGrp="1" noChangeArrowheads="1"/>
          </p:cNvSpPr>
          <p:nvPr>
            <p:ph type="sldNum" sz="quarter" idx="11"/>
          </p:nvPr>
        </p:nvSpPr>
        <p:spPr>
          <a:ln/>
        </p:spPr>
        <p:txBody>
          <a:bodyPr/>
          <a:lstStyle>
            <a:lvl1pPr>
              <a:defRPr/>
            </a:lvl1pPr>
          </a:lstStyle>
          <a:p>
            <a:fld id="{11F5455A-DEB2-4100-8128-0C9D2E3F7887}" type="slidenum">
              <a:rPr lang="en-IE" smtClean="0"/>
              <a:t>‹#›</a:t>
            </a:fld>
            <a:endParaRPr lang="en-IE"/>
          </a:p>
        </p:txBody>
      </p:sp>
    </p:spTree>
    <p:extLst>
      <p:ext uri="{BB962C8B-B14F-4D97-AF65-F5344CB8AC3E}">
        <p14:creationId xmlns:p14="http://schemas.microsoft.com/office/powerpoint/2010/main" val="262303719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75520" y="188640"/>
            <a:ext cx="9793088" cy="1008112"/>
          </a:xfrm>
        </p:spPr>
        <p:txBody>
          <a:bodyPr/>
          <a:lstStyle>
            <a:lvl1pPr algn="l">
              <a:defRPr sz="3200" b="0"/>
            </a:lvl1pPr>
          </a:lstStyle>
          <a:p>
            <a:r>
              <a:rPr lang="en-US" smtClean="0"/>
              <a:t>Click to edit Master title style</a:t>
            </a:r>
            <a:endParaRPr lang="en-GB" dirty="0"/>
          </a:p>
        </p:txBody>
      </p:sp>
      <p:sp>
        <p:nvSpPr>
          <p:cNvPr id="3" name="Content Placeholder 2"/>
          <p:cNvSpPr>
            <a:spLocks noGrp="1"/>
          </p:cNvSpPr>
          <p:nvPr>
            <p:ph idx="1"/>
          </p:nvPr>
        </p:nvSpPr>
        <p:spPr>
          <a:xfrm>
            <a:off x="4766733" y="1412777"/>
            <a:ext cx="6815667" cy="4713387"/>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dirty="0"/>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6"/>
          <p:cNvSpPr>
            <a:spLocks noGrp="1" noChangeArrowheads="1"/>
          </p:cNvSpPr>
          <p:nvPr>
            <p:ph type="ftr" sz="quarter" idx="10"/>
          </p:nvPr>
        </p:nvSpPr>
        <p:spPr>
          <a:ln/>
        </p:spPr>
        <p:txBody>
          <a:bodyPr/>
          <a:lstStyle>
            <a:lvl1pPr>
              <a:defRPr/>
            </a:lvl1pPr>
          </a:lstStyle>
          <a:p>
            <a:endParaRPr lang="en-IE"/>
          </a:p>
        </p:txBody>
      </p:sp>
      <p:sp>
        <p:nvSpPr>
          <p:cNvPr id="6" name="Rectangle 7"/>
          <p:cNvSpPr>
            <a:spLocks noGrp="1" noChangeArrowheads="1"/>
          </p:cNvSpPr>
          <p:nvPr>
            <p:ph type="sldNum" sz="quarter" idx="11"/>
          </p:nvPr>
        </p:nvSpPr>
        <p:spPr>
          <a:ln/>
        </p:spPr>
        <p:txBody>
          <a:bodyPr/>
          <a:lstStyle>
            <a:lvl1pPr>
              <a:defRPr/>
            </a:lvl1pPr>
          </a:lstStyle>
          <a:p>
            <a:fld id="{11F5455A-DEB2-4100-8128-0C9D2E3F7887}" type="slidenum">
              <a:rPr lang="en-IE" smtClean="0"/>
              <a:t>‹#›</a:t>
            </a:fld>
            <a:endParaRPr lang="en-IE"/>
          </a:p>
        </p:txBody>
      </p:sp>
    </p:spTree>
    <p:extLst>
      <p:ext uri="{BB962C8B-B14F-4D97-AF65-F5344CB8AC3E}">
        <p14:creationId xmlns:p14="http://schemas.microsoft.com/office/powerpoint/2010/main" val="227396768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endParaRPr lang="en-GB" noProof="0" smtClean="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6"/>
          <p:cNvSpPr>
            <a:spLocks noGrp="1" noChangeArrowheads="1"/>
          </p:cNvSpPr>
          <p:nvPr>
            <p:ph type="ftr" sz="quarter" idx="10"/>
          </p:nvPr>
        </p:nvSpPr>
        <p:spPr>
          <a:ln/>
        </p:spPr>
        <p:txBody>
          <a:bodyPr/>
          <a:lstStyle>
            <a:lvl1pPr>
              <a:defRPr/>
            </a:lvl1pPr>
          </a:lstStyle>
          <a:p>
            <a:endParaRPr lang="en-IE"/>
          </a:p>
        </p:txBody>
      </p:sp>
      <p:sp>
        <p:nvSpPr>
          <p:cNvPr id="6" name="Rectangle 7"/>
          <p:cNvSpPr>
            <a:spLocks noGrp="1" noChangeArrowheads="1"/>
          </p:cNvSpPr>
          <p:nvPr>
            <p:ph type="sldNum" sz="quarter" idx="11"/>
          </p:nvPr>
        </p:nvSpPr>
        <p:spPr>
          <a:ln/>
        </p:spPr>
        <p:txBody>
          <a:bodyPr/>
          <a:lstStyle>
            <a:lvl1pPr>
              <a:defRPr/>
            </a:lvl1pPr>
          </a:lstStyle>
          <a:p>
            <a:fld id="{11F5455A-DEB2-4100-8128-0C9D2E3F7887}" type="slidenum">
              <a:rPr lang="en-IE" smtClean="0"/>
              <a:t>‹#›</a:t>
            </a:fld>
            <a:endParaRPr lang="en-IE"/>
          </a:p>
        </p:txBody>
      </p:sp>
    </p:spTree>
    <p:extLst>
      <p:ext uri="{BB962C8B-B14F-4D97-AF65-F5344CB8AC3E}">
        <p14:creationId xmlns:p14="http://schemas.microsoft.com/office/powerpoint/2010/main" val="192267602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6"/>
          <p:cNvSpPr>
            <a:spLocks noGrp="1" noChangeArrowheads="1"/>
          </p:cNvSpPr>
          <p:nvPr>
            <p:ph type="ftr" sz="quarter" idx="10"/>
          </p:nvPr>
        </p:nvSpPr>
        <p:spPr>
          <a:ln/>
        </p:spPr>
        <p:txBody>
          <a:bodyPr/>
          <a:lstStyle>
            <a:lvl1pPr>
              <a:defRPr/>
            </a:lvl1pPr>
          </a:lstStyle>
          <a:p>
            <a:endParaRPr lang="en-IE"/>
          </a:p>
        </p:txBody>
      </p:sp>
      <p:sp>
        <p:nvSpPr>
          <p:cNvPr id="5" name="Rectangle 7"/>
          <p:cNvSpPr>
            <a:spLocks noGrp="1" noChangeArrowheads="1"/>
          </p:cNvSpPr>
          <p:nvPr>
            <p:ph type="sldNum" sz="quarter" idx="11"/>
          </p:nvPr>
        </p:nvSpPr>
        <p:spPr>
          <a:ln/>
        </p:spPr>
        <p:txBody>
          <a:bodyPr/>
          <a:lstStyle>
            <a:lvl1pPr>
              <a:defRPr/>
            </a:lvl1pPr>
          </a:lstStyle>
          <a:p>
            <a:fld id="{11F5455A-DEB2-4100-8128-0C9D2E3F7887}" type="slidenum">
              <a:rPr lang="en-IE" smtClean="0"/>
              <a:t>‹#›</a:t>
            </a:fld>
            <a:endParaRPr lang="en-IE"/>
          </a:p>
        </p:txBody>
      </p:sp>
    </p:spTree>
    <p:extLst>
      <p:ext uri="{BB962C8B-B14F-4D97-AF65-F5344CB8AC3E}">
        <p14:creationId xmlns:p14="http://schemas.microsoft.com/office/powerpoint/2010/main" val="52797822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433985" y="188914"/>
            <a:ext cx="2518833" cy="5907087"/>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1871133" y="188914"/>
            <a:ext cx="7359651" cy="5907087"/>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6"/>
          <p:cNvSpPr>
            <a:spLocks noGrp="1" noChangeArrowheads="1"/>
          </p:cNvSpPr>
          <p:nvPr>
            <p:ph type="ftr" sz="quarter" idx="10"/>
          </p:nvPr>
        </p:nvSpPr>
        <p:spPr>
          <a:ln/>
        </p:spPr>
        <p:txBody>
          <a:bodyPr/>
          <a:lstStyle>
            <a:lvl1pPr>
              <a:defRPr/>
            </a:lvl1pPr>
          </a:lstStyle>
          <a:p>
            <a:endParaRPr lang="en-IE"/>
          </a:p>
        </p:txBody>
      </p:sp>
      <p:sp>
        <p:nvSpPr>
          <p:cNvPr id="5" name="Rectangle 7"/>
          <p:cNvSpPr>
            <a:spLocks noGrp="1" noChangeArrowheads="1"/>
          </p:cNvSpPr>
          <p:nvPr>
            <p:ph type="sldNum" sz="quarter" idx="11"/>
          </p:nvPr>
        </p:nvSpPr>
        <p:spPr>
          <a:ln/>
        </p:spPr>
        <p:txBody>
          <a:bodyPr/>
          <a:lstStyle>
            <a:lvl1pPr>
              <a:defRPr/>
            </a:lvl1pPr>
          </a:lstStyle>
          <a:p>
            <a:fld id="{11F5455A-DEB2-4100-8128-0C9D2E3F7887}" type="slidenum">
              <a:rPr lang="en-IE" smtClean="0"/>
              <a:t>‹#›</a:t>
            </a:fld>
            <a:endParaRPr lang="en-IE"/>
          </a:p>
        </p:txBody>
      </p:sp>
    </p:spTree>
    <p:extLst>
      <p:ext uri="{BB962C8B-B14F-4D97-AF65-F5344CB8AC3E}">
        <p14:creationId xmlns:p14="http://schemas.microsoft.com/office/powerpoint/2010/main" val="295496915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GB"/>
          </a:p>
        </p:txBody>
      </p:sp>
      <p:sp>
        <p:nvSpPr>
          <p:cNvPr id="4" name="Rectangle 10"/>
          <p:cNvSpPr>
            <a:spLocks noGrp="1" noChangeArrowheads="1"/>
          </p:cNvSpPr>
          <p:nvPr>
            <p:ph type="ftr" sz="quarter" idx="10"/>
          </p:nvPr>
        </p:nvSpPr>
        <p:spPr>
          <a:ln/>
        </p:spPr>
        <p:txBody>
          <a:bodyPr/>
          <a:lstStyle>
            <a:lvl1pPr>
              <a:defRPr/>
            </a:lvl1pPr>
          </a:lstStyle>
          <a:p>
            <a:pPr>
              <a:defRPr/>
            </a:pPr>
            <a:r>
              <a:rPr lang="en-US" altLang="en-US"/>
              <a:t>test footer</a:t>
            </a:r>
          </a:p>
        </p:txBody>
      </p:sp>
      <p:sp>
        <p:nvSpPr>
          <p:cNvPr id="5" name="Rectangle 11"/>
          <p:cNvSpPr>
            <a:spLocks noGrp="1" noChangeArrowheads="1"/>
          </p:cNvSpPr>
          <p:nvPr>
            <p:ph type="sldNum" sz="quarter" idx="11"/>
          </p:nvPr>
        </p:nvSpPr>
        <p:spPr>
          <a:ln/>
        </p:spPr>
        <p:txBody>
          <a:bodyPr/>
          <a:lstStyle>
            <a:lvl1pPr>
              <a:defRPr/>
            </a:lvl1pPr>
          </a:lstStyle>
          <a:p>
            <a:fld id="{8C7FEF6E-D59E-41FA-A56A-90BEA80052CC}" type="slidenum">
              <a:rPr lang="en-US" altLang="en-US"/>
              <a:pPr/>
              <a:t>‹#›</a:t>
            </a:fld>
            <a:endParaRPr lang="en-US" altLang="en-US"/>
          </a:p>
        </p:txBody>
      </p:sp>
    </p:spTree>
    <p:extLst>
      <p:ext uri="{BB962C8B-B14F-4D97-AF65-F5344CB8AC3E}">
        <p14:creationId xmlns:p14="http://schemas.microsoft.com/office/powerpoint/2010/main" val="8584467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10"/>
          <p:cNvSpPr>
            <a:spLocks noGrp="1" noChangeArrowheads="1"/>
          </p:cNvSpPr>
          <p:nvPr>
            <p:ph type="ftr" sz="quarter" idx="10"/>
          </p:nvPr>
        </p:nvSpPr>
        <p:spPr>
          <a:ln/>
        </p:spPr>
        <p:txBody>
          <a:bodyPr/>
          <a:lstStyle>
            <a:lvl1pPr>
              <a:defRPr/>
            </a:lvl1pPr>
          </a:lstStyle>
          <a:p>
            <a:pPr>
              <a:defRPr/>
            </a:pPr>
            <a:r>
              <a:rPr lang="en-US" altLang="en-US"/>
              <a:t>test footer</a:t>
            </a:r>
          </a:p>
        </p:txBody>
      </p:sp>
      <p:sp>
        <p:nvSpPr>
          <p:cNvPr id="5" name="Rectangle 11"/>
          <p:cNvSpPr>
            <a:spLocks noGrp="1" noChangeArrowheads="1"/>
          </p:cNvSpPr>
          <p:nvPr>
            <p:ph type="sldNum" sz="quarter" idx="11"/>
          </p:nvPr>
        </p:nvSpPr>
        <p:spPr>
          <a:ln/>
        </p:spPr>
        <p:txBody>
          <a:bodyPr/>
          <a:lstStyle>
            <a:lvl1pPr>
              <a:defRPr/>
            </a:lvl1pPr>
          </a:lstStyle>
          <a:p>
            <a:fld id="{B09ABD68-AF33-4C56-88B7-4FEE61F9E646}" type="slidenum">
              <a:rPr lang="en-US" altLang="en-US"/>
              <a:pPr/>
              <a:t>‹#›</a:t>
            </a:fld>
            <a:endParaRPr lang="en-US" altLang="en-US"/>
          </a:p>
        </p:txBody>
      </p:sp>
    </p:spTree>
    <p:extLst>
      <p:ext uri="{BB962C8B-B14F-4D97-AF65-F5344CB8AC3E}">
        <p14:creationId xmlns:p14="http://schemas.microsoft.com/office/powerpoint/2010/main" val="39600251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10"/>
          <p:cNvSpPr>
            <a:spLocks noGrp="1" noChangeArrowheads="1"/>
          </p:cNvSpPr>
          <p:nvPr>
            <p:ph type="ftr" sz="quarter" idx="10"/>
          </p:nvPr>
        </p:nvSpPr>
        <p:spPr>
          <a:ln/>
        </p:spPr>
        <p:txBody>
          <a:bodyPr/>
          <a:lstStyle>
            <a:lvl1pPr>
              <a:defRPr/>
            </a:lvl1pPr>
          </a:lstStyle>
          <a:p>
            <a:pPr>
              <a:defRPr/>
            </a:pPr>
            <a:r>
              <a:rPr lang="en-US" altLang="en-US"/>
              <a:t>test footer</a:t>
            </a:r>
          </a:p>
        </p:txBody>
      </p:sp>
      <p:sp>
        <p:nvSpPr>
          <p:cNvPr id="5" name="Rectangle 11"/>
          <p:cNvSpPr>
            <a:spLocks noGrp="1" noChangeArrowheads="1"/>
          </p:cNvSpPr>
          <p:nvPr>
            <p:ph type="sldNum" sz="quarter" idx="11"/>
          </p:nvPr>
        </p:nvSpPr>
        <p:spPr>
          <a:ln/>
        </p:spPr>
        <p:txBody>
          <a:bodyPr/>
          <a:lstStyle>
            <a:lvl1pPr>
              <a:defRPr/>
            </a:lvl1pPr>
          </a:lstStyle>
          <a:p>
            <a:fld id="{06D72ABF-82A5-469B-AEE4-AFB0A847E534}" type="slidenum">
              <a:rPr lang="en-US" altLang="en-US"/>
              <a:pPr/>
              <a:t>‹#›</a:t>
            </a:fld>
            <a:endParaRPr lang="en-US" altLang="en-US"/>
          </a:p>
        </p:txBody>
      </p:sp>
    </p:spTree>
    <p:extLst>
      <p:ext uri="{BB962C8B-B14F-4D97-AF65-F5344CB8AC3E}">
        <p14:creationId xmlns:p14="http://schemas.microsoft.com/office/powerpoint/2010/main" val="162043268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239184" y="981075"/>
            <a:ext cx="5755216" cy="54721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97601" y="981075"/>
            <a:ext cx="5755217" cy="54721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Rectangle 10"/>
          <p:cNvSpPr>
            <a:spLocks noGrp="1" noChangeArrowheads="1"/>
          </p:cNvSpPr>
          <p:nvPr>
            <p:ph type="ftr" sz="quarter" idx="10"/>
          </p:nvPr>
        </p:nvSpPr>
        <p:spPr>
          <a:ln/>
        </p:spPr>
        <p:txBody>
          <a:bodyPr/>
          <a:lstStyle>
            <a:lvl1pPr>
              <a:defRPr/>
            </a:lvl1pPr>
          </a:lstStyle>
          <a:p>
            <a:pPr>
              <a:defRPr/>
            </a:pPr>
            <a:r>
              <a:rPr lang="en-US" altLang="en-US"/>
              <a:t>test footer</a:t>
            </a:r>
          </a:p>
        </p:txBody>
      </p:sp>
      <p:sp>
        <p:nvSpPr>
          <p:cNvPr id="6" name="Rectangle 11"/>
          <p:cNvSpPr>
            <a:spLocks noGrp="1" noChangeArrowheads="1"/>
          </p:cNvSpPr>
          <p:nvPr>
            <p:ph type="sldNum" sz="quarter" idx="11"/>
          </p:nvPr>
        </p:nvSpPr>
        <p:spPr>
          <a:ln/>
        </p:spPr>
        <p:txBody>
          <a:bodyPr/>
          <a:lstStyle>
            <a:lvl1pPr>
              <a:defRPr/>
            </a:lvl1pPr>
          </a:lstStyle>
          <a:p>
            <a:fld id="{92238491-8602-4F41-8696-E629BCD48964}" type="slidenum">
              <a:rPr lang="en-US" altLang="en-US"/>
              <a:pPr/>
              <a:t>‹#›</a:t>
            </a:fld>
            <a:endParaRPr lang="en-US" altLang="en-US"/>
          </a:p>
        </p:txBody>
      </p:sp>
    </p:spTree>
    <p:extLst>
      <p:ext uri="{BB962C8B-B14F-4D97-AF65-F5344CB8AC3E}">
        <p14:creationId xmlns:p14="http://schemas.microsoft.com/office/powerpoint/2010/main" val="173368344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Rectangle 10"/>
          <p:cNvSpPr>
            <a:spLocks noGrp="1" noChangeArrowheads="1"/>
          </p:cNvSpPr>
          <p:nvPr>
            <p:ph type="ftr" sz="quarter" idx="10"/>
          </p:nvPr>
        </p:nvSpPr>
        <p:spPr>
          <a:ln/>
        </p:spPr>
        <p:txBody>
          <a:bodyPr/>
          <a:lstStyle>
            <a:lvl1pPr>
              <a:defRPr/>
            </a:lvl1pPr>
          </a:lstStyle>
          <a:p>
            <a:pPr>
              <a:defRPr/>
            </a:pPr>
            <a:r>
              <a:rPr lang="en-US" altLang="en-US"/>
              <a:t>test footer</a:t>
            </a:r>
          </a:p>
        </p:txBody>
      </p:sp>
      <p:sp>
        <p:nvSpPr>
          <p:cNvPr id="8" name="Rectangle 11"/>
          <p:cNvSpPr>
            <a:spLocks noGrp="1" noChangeArrowheads="1"/>
          </p:cNvSpPr>
          <p:nvPr>
            <p:ph type="sldNum" sz="quarter" idx="11"/>
          </p:nvPr>
        </p:nvSpPr>
        <p:spPr>
          <a:ln/>
        </p:spPr>
        <p:txBody>
          <a:bodyPr/>
          <a:lstStyle>
            <a:lvl1pPr>
              <a:defRPr/>
            </a:lvl1pPr>
          </a:lstStyle>
          <a:p>
            <a:fld id="{34D45EDE-D879-41FD-BD46-17B9E4DD1EBD}" type="slidenum">
              <a:rPr lang="en-US" altLang="en-US"/>
              <a:pPr/>
              <a:t>‹#›</a:t>
            </a:fld>
            <a:endParaRPr lang="en-US" altLang="en-US"/>
          </a:p>
        </p:txBody>
      </p:sp>
    </p:spTree>
    <p:extLst>
      <p:ext uri="{BB962C8B-B14F-4D97-AF65-F5344CB8AC3E}">
        <p14:creationId xmlns:p14="http://schemas.microsoft.com/office/powerpoint/2010/main" val="101937082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Rectangle 10"/>
          <p:cNvSpPr>
            <a:spLocks noGrp="1" noChangeArrowheads="1"/>
          </p:cNvSpPr>
          <p:nvPr>
            <p:ph type="ftr" sz="quarter" idx="10"/>
          </p:nvPr>
        </p:nvSpPr>
        <p:spPr>
          <a:ln/>
        </p:spPr>
        <p:txBody>
          <a:bodyPr/>
          <a:lstStyle>
            <a:lvl1pPr>
              <a:defRPr/>
            </a:lvl1pPr>
          </a:lstStyle>
          <a:p>
            <a:pPr>
              <a:defRPr/>
            </a:pPr>
            <a:r>
              <a:rPr lang="en-US" altLang="en-US"/>
              <a:t>test footer</a:t>
            </a:r>
          </a:p>
        </p:txBody>
      </p:sp>
      <p:sp>
        <p:nvSpPr>
          <p:cNvPr id="4" name="Rectangle 11"/>
          <p:cNvSpPr>
            <a:spLocks noGrp="1" noChangeArrowheads="1"/>
          </p:cNvSpPr>
          <p:nvPr>
            <p:ph type="sldNum" sz="quarter" idx="11"/>
          </p:nvPr>
        </p:nvSpPr>
        <p:spPr>
          <a:ln/>
        </p:spPr>
        <p:txBody>
          <a:bodyPr/>
          <a:lstStyle>
            <a:lvl1pPr>
              <a:defRPr/>
            </a:lvl1pPr>
          </a:lstStyle>
          <a:p>
            <a:fld id="{9C7BA19C-3A49-4BC6-9326-6DD43884B633}" type="slidenum">
              <a:rPr lang="en-US" altLang="en-US"/>
              <a:pPr/>
              <a:t>‹#›</a:t>
            </a:fld>
            <a:endParaRPr lang="en-US" altLang="en-US"/>
          </a:p>
        </p:txBody>
      </p:sp>
    </p:spTree>
    <p:extLst>
      <p:ext uri="{BB962C8B-B14F-4D97-AF65-F5344CB8AC3E}">
        <p14:creationId xmlns:p14="http://schemas.microsoft.com/office/powerpoint/2010/main" val="268898679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10"/>
          <p:cNvSpPr>
            <a:spLocks noGrp="1" noChangeArrowheads="1"/>
          </p:cNvSpPr>
          <p:nvPr>
            <p:ph type="ftr" sz="quarter" idx="10"/>
          </p:nvPr>
        </p:nvSpPr>
        <p:spPr>
          <a:ln/>
        </p:spPr>
        <p:txBody>
          <a:bodyPr/>
          <a:lstStyle>
            <a:lvl1pPr>
              <a:defRPr/>
            </a:lvl1pPr>
          </a:lstStyle>
          <a:p>
            <a:pPr>
              <a:defRPr/>
            </a:pPr>
            <a:r>
              <a:rPr lang="en-US" altLang="en-US"/>
              <a:t>test footer</a:t>
            </a:r>
          </a:p>
        </p:txBody>
      </p:sp>
      <p:sp>
        <p:nvSpPr>
          <p:cNvPr id="3" name="Rectangle 11"/>
          <p:cNvSpPr>
            <a:spLocks noGrp="1" noChangeArrowheads="1"/>
          </p:cNvSpPr>
          <p:nvPr>
            <p:ph type="sldNum" sz="quarter" idx="11"/>
          </p:nvPr>
        </p:nvSpPr>
        <p:spPr>
          <a:ln/>
        </p:spPr>
        <p:txBody>
          <a:bodyPr/>
          <a:lstStyle>
            <a:lvl1pPr>
              <a:defRPr/>
            </a:lvl1pPr>
          </a:lstStyle>
          <a:p>
            <a:fld id="{5A39506F-98F7-4500-AD78-7556B42815ED}" type="slidenum">
              <a:rPr lang="en-US" altLang="en-US"/>
              <a:pPr/>
              <a:t>‹#›</a:t>
            </a:fld>
            <a:endParaRPr lang="en-US" altLang="en-US"/>
          </a:p>
        </p:txBody>
      </p:sp>
    </p:spTree>
    <p:extLst>
      <p:ext uri="{BB962C8B-B14F-4D97-AF65-F5344CB8AC3E}">
        <p14:creationId xmlns:p14="http://schemas.microsoft.com/office/powerpoint/2010/main" val="143074963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10"/>
          <p:cNvSpPr>
            <a:spLocks noGrp="1" noChangeArrowheads="1"/>
          </p:cNvSpPr>
          <p:nvPr>
            <p:ph type="ftr" sz="quarter" idx="10"/>
          </p:nvPr>
        </p:nvSpPr>
        <p:spPr>
          <a:ln/>
        </p:spPr>
        <p:txBody>
          <a:bodyPr/>
          <a:lstStyle>
            <a:lvl1pPr>
              <a:defRPr/>
            </a:lvl1pPr>
          </a:lstStyle>
          <a:p>
            <a:pPr>
              <a:defRPr/>
            </a:pPr>
            <a:r>
              <a:rPr lang="en-US" altLang="en-US"/>
              <a:t>test footer</a:t>
            </a:r>
          </a:p>
        </p:txBody>
      </p:sp>
      <p:sp>
        <p:nvSpPr>
          <p:cNvPr id="6" name="Rectangle 11"/>
          <p:cNvSpPr>
            <a:spLocks noGrp="1" noChangeArrowheads="1"/>
          </p:cNvSpPr>
          <p:nvPr>
            <p:ph type="sldNum" sz="quarter" idx="11"/>
          </p:nvPr>
        </p:nvSpPr>
        <p:spPr>
          <a:ln/>
        </p:spPr>
        <p:txBody>
          <a:bodyPr/>
          <a:lstStyle>
            <a:lvl1pPr>
              <a:defRPr/>
            </a:lvl1pPr>
          </a:lstStyle>
          <a:p>
            <a:fld id="{4CB4934A-A097-4F8D-B88A-5610312B7676}" type="slidenum">
              <a:rPr lang="en-US" altLang="en-US"/>
              <a:pPr/>
              <a:t>‹#›</a:t>
            </a:fld>
            <a:endParaRPr lang="en-US" altLang="en-US"/>
          </a:p>
        </p:txBody>
      </p:sp>
    </p:spTree>
    <p:extLst>
      <p:ext uri="{BB962C8B-B14F-4D97-AF65-F5344CB8AC3E}">
        <p14:creationId xmlns:p14="http://schemas.microsoft.com/office/powerpoint/2010/main" val="3256997515"/>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endParaRPr lang="en-GB" noProof="0" smtClean="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10"/>
          <p:cNvSpPr>
            <a:spLocks noGrp="1" noChangeArrowheads="1"/>
          </p:cNvSpPr>
          <p:nvPr>
            <p:ph type="ftr" sz="quarter" idx="10"/>
          </p:nvPr>
        </p:nvSpPr>
        <p:spPr>
          <a:ln/>
        </p:spPr>
        <p:txBody>
          <a:bodyPr/>
          <a:lstStyle>
            <a:lvl1pPr>
              <a:defRPr/>
            </a:lvl1pPr>
          </a:lstStyle>
          <a:p>
            <a:pPr>
              <a:defRPr/>
            </a:pPr>
            <a:r>
              <a:rPr lang="en-US" altLang="en-US"/>
              <a:t>test footer</a:t>
            </a:r>
          </a:p>
        </p:txBody>
      </p:sp>
      <p:sp>
        <p:nvSpPr>
          <p:cNvPr id="6" name="Rectangle 11"/>
          <p:cNvSpPr>
            <a:spLocks noGrp="1" noChangeArrowheads="1"/>
          </p:cNvSpPr>
          <p:nvPr>
            <p:ph type="sldNum" sz="quarter" idx="11"/>
          </p:nvPr>
        </p:nvSpPr>
        <p:spPr>
          <a:ln/>
        </p:spPr>
        <p:txBody>
          <a:bodyPr/>
          <a:lstStyle>
            <a:lvl1pPr>
              <a:defRPr/>
            </a:lvl1pPr>
          </a:lstStyle>
          <a:p>
            <a:fld id="{E309E902-5400-4FCE-B45B-E10AA6FB61C4}" type="slidenum">
              <a:rPr lang="en-US" altLang="en-US"/>
              <a:pPr/>
              <a:t>‹#›</a:t>
            </a:fld>
            <a:endParaRPr lang="en-US" altLang="en-US"/>
          </a:p>
        </p:txBody>
      </p:sp>
    </p:spTree>
    <p:extLst>
      <p:ext uri="{BB962C8B-B14F-4D97-AF65-F5344CB8AC3E}">
        <p14:creationId xmlns:p14="http://schemas.microsoft.com/office/powerpoint/2010/main" val="2811033904"/>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10"/>
          <p:cNvSpPr>
            <a:spLocks noGrp="1" noChangeArrowheads="1"/>
          </p:cNvSpPr>
          <p:nvPr>
            <p:ph type="ftr" sz="quarter" idx="10"/>
          </p:nvPr>
        </p:nvSpPr>
        <p:spPr>
          <a:ln/>
        </p:spPr>
        <p:txBody>
          <a:bodyPr/>
          <a:lstStyle>
            <a:lvl1pPr>
              <a:defRPr/>
            </a:lvl1pPr>
          </a:lstStyle>
          <a:p>
            <a:pPr>
              <a:defRPr/>
            </a:pPr>
            <a:r>
              <a:rPr lang="en-US" altLang="en-US"/>
              <a:t>test footer</a:t>
            </a:r>
          </a:p>
        </p:txBody>
      </p:sp>
      <p:sp>
        <p:nvSpPr>
          <p:cNvPr id="5" name="Rectangle 11"/>
          <p:cNvSpPr>
            <a:spLocks noGrp="1" noChangeArrowheads="1"/>
          </p:cNvSpPr>
          <p:nvPr>
            <p:ph type="sldNum" sz="quarter" idx="11"/>
          </p:nvPr>
        </p:nvSpPr>
        <p:spPr>
          <a:ln/>
        </p:spPr>
        <p:txBody>
          <a:bodyPr/>
          <a:lstStyle>
            <a:lvl1pPr>
              <a:defRPr/>
            </a:lvl1pPr>
          </a:lstStyle>
          <a:p>
            <a:fld id="{CB70C2A0-A82F-40B9-B06E-FCBDC411A718}" type="slidenum">
              <a:rPr lang="en-US" altLang="en-US"/>
              <a:pPr/>
              <a:t>‹#›</a:t>
            </a:fld>
            <a:endParaRPr lang="en-US" altLang="en-US"/>
          </a:p>
        </p:txBody>
      </p:sp>
    </p:spTree>
    <p:extLst>
      <p:ext uri="{BB962C8B-B14F-4D97-AF65-F5344CB8AC3E}">
        <p14:creationId xmlns:p14="http://schemas.microsoft.com/office/powerpoint/2010/main" val="3066312159"/>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025467" y="188914"/>
            <a:ext cx="2927351" cy="626427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239184" y="188914"/>
            <a:ext cx="8583083" cy="626427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10"/>
          <p:cNvSpPr>
            <a:spLocks noGrp="1" noChangeArrowheads="1"/>
          </p:cNvSpPr>
          <p:nvPr>
            <p:ph type="ftr" sz="quarter" idx="10"/>
          </p:nvPr>
        </p:nvSpPr>
        <p:spPr>
          <a:ln/>
        </p:spPr>
        <p:txBody>
          <a:bodyPr/>
          <a:lstStyle>
            <a:lvl1pPr>
              <a:defRPr/>
            </a:lvl1pPr>
          </a:lstStyle>
          <a:p>
            <a:pPr>
              <a:defRPr/>
            </a:pPr>
            <a:r>
              <a:rPr lang="en-US" altLang="en-US"/>
              <a:t>test footer</a:t>
            </a:r>
          </a:p>
        </p:txBody>
      </p:sp>
      <p:sp>
        <p:nvSpPr>
          <p:cNvPr id="5" name="Rectangle 11"/>
          <p:cNvSpPr>
            <a:spLocks noGrp="1" noChangeArrowheads="1"/>
          </p:cNvSpPr>
          <p:nvPr>
            <p:ph type="sldNum" sz="quarter" idx="11"/>
          </p:nvPr>
        </p:nvSpPr>
        <p:spPr>
          <a:ln/>
        </p:spPr>
        <p:txBody>
          <a:bodyPr/>
          <a:lstStyle>
            <a:lvl1pPr>
              <a:defRPr/>
            </a:lvl1pPr>
          </a:lstStyle>
          <a:p>
            <a:fld id="{DA2E014A-F47F-4C10-874B-B368B50DDC9D}" type="slidenum">
              <a:rPr lang="en-US" altLang="en-US"/>
              <a:pPr/>
              <a:t>‹#›</a:t>
            </a:fld>
            <a:endParaRPr lang="en-US" altLang="en-US"/>
          </a:p>
        </p:txBody>
      </p:sp>
    </p:spTree>
    <p:extLst>
      <p:ext uri="{BB962C8B-B14F-4D97-AF65-F5344CB8AC3E}">
        <p14:creationId xmlns:p14="http://schemas.microsoft.com/office/powerpoint/2010/main" val="530833803"/>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10"/>
          <p:cNvSpPr>
            <a:spLocks noGrp="1" noChangeArrowheads="1"/>
          </p:cNvSpPr>
          <p:nvPr>
            <p:ph type="ftr" sz="quarter" idx="10"/>
          </p:nvPr>
        </p:nvSpPr>
        <p:spPr>
          <a:ln/>
        </p:spPr>
        <p:txBody>
          <a:bodyPr/>
          <a:lstStyle>
            <a:lvl1pPr>
              <a:defRPr/>
            </a:lvl1pPr>
          </a:lstStyle>
          <a:p>
            <a:pPr>
              <a:defRPr/>
            </a:pPr>
            <a:r>
              <a:rPr lang="en-US" altLang="en-US"/>
              <a:t>test footer</a:t>
            </a:r>
          </a:p>
        </p:txBody>
      </p:sp>
      <p:sp>
        <p:nvSpPr>
          <p:cNvPr id="5" name="Rectangle 11"/>
          <p:cNvSpPr>
            <a:spLocks noGrp="1" noChangeArrowheads="1"/>
          </p:cNvSpPr>
          <p:nvPr>
            <p:ph type="sldNum" sz="quarter" idx="11"/>
          </p:nvPr>
        </p:nvSpPr>
        <p:spPr>
          <a:ln/>
        </p:spPr>
        <p:txBody>
          <a:bodyPr/>
          <a:lstStyle>
            <a:lvl1pPr>
              <a:defRPr/>
            </a:lvl1pPr>
          </a:lstStyle>
          <a:p>
            <a:fld id="{CB5CD3C8-391C-4CE4-BED4-0A0E4749B348}" type="slidenum">
              <a:rPr lang="en-US" altLang="en-US"/>
              <a:pPr/>
              <a:t>‹#›</a:t>
            </a:fld>
            <a:endParaRPr lang="en-US" altLang="en-US"/>
          </a:p>
        </p:txBody>
      </p:sp>
    </p:spTree>
    <p:extLst>
      <p:ext uri="{BB962C8B-B14F-4D97-AF65-F5344CB8AC3E}">
        <p14:creationId xmlns:p14="http://schemas.microsoft.com/office/powerpoint/2010/main" val="4155790521"/>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theme" Target="../theme/theme2.xml"/><Relationship Id="rId1" Type="http://schemas.openxmlformats.org/officeDocument/2006/relationships/slideLayout" Target="../slideLayouts/slideLayout2.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10.xml"/><Relationship Id="rId13" Type="http://schemas.openxmlformats.org/officeDocument/2006/relationships/theme" Target="../theme/theme3.xml"/><Relationship Id="rId3" Type="http://schemas.openxmlformats.org/officeDocument/2006/relationships/slideLayout" Target="../slideLayouts/slideLayout5.xml"/><Relationship Id="rId7" Type="http://schemas.openxmlformats.org/officeDocument/2006/relationships/slideLayout" Target="../slideLayouts/slideLayout9.xml"/><Relationship Id="rId12" Type="http://schemas.openxmlformats.org/officeDocument/2006/relationships/slideLayout" Target="../slideLayouts/slideLayout14.xml"/><Relationship Id="rId2" Type="http://schemas.openxmlformats.org/officeDocument/2006/relationships/slideLayout" Target="../slideLayouts/slideLayout4.xml"/><Relationship Id="rId1" Type="http://schemas.openxmlformats.org/officeDocument/2006/relationships/slideLayout" Target="../slideLayouts/slideLayout3.xml"/><Relationship Id="rId6" Type="http://schemas.openxmlformats.org/officeDocument/2006/relationships/slideLayout" Target="../slideLayouts/slideLayout8.xml"/><Relationship Id="rId11" Type="http://schemas.openxmlformats.org/officeDocument/2006/relationships/slideLayout" Target="../slideLayouts/slideLayout13.xml"/><Relationship Id="rId5" Type="http://schemas.openxmlformats.org/officeDocument/2006/relationships/slideLayout" Target="../slideLayouts/slideLayout7.xml"/><Relationship Id="rId10" Type="http://schemas.openxmlformats.org/officeDocument/2006/relationships/slideLayout" Target="../slideLayouts/slideLayout12.xml"/><Relationship Id="rId4" Type="http://schemas.openxmlformats.org/officeDocument/2006/relationships/slideLayout" Target="../slideLayouts/slideLayout6.xml"/><Relationship Id="rId9" Type="http://schemas.openxmlformats.org/officeDocument/2006/relationships/slideLayout" Target="../slideLayouts/slideLayout11.xml"/><Relationship Id="rId14" Type="http://schemas.openxmlformats.org/officeDocument/2006/relationships/image" Target="../media/image2.jpeg"/></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22.xml"/><Relationship Id="rId13" Type="http://schemas.openxmlformats.org/officeDocument/2006/relationships/image" Target="../media/image1.jpeg"/><Relationship Id="rId3" Type="http://schemas.openxmlformats.org/officeDocument/2006/relationships/slideLayout" Target="../slideLayouts/slideLayout17.xml"/><Relationship Id="rId7" Type="http://schemas.openxmlformats.org/officeDocument/2006/relationships/slideLayout" Target="../slideLayouts/slideLayout21.xml"/><Relationship Id="rId12" Type="http://schemas.openxmlformats.org/officeDocument/2006/relationships/theme" Target="../theme/theme4.xml"/><Relationship Id="rId2" Type="http://schemas.openxmlformats.org/officeDocument/2006/relationships/slideLayout" Target="../slideLayouts/slideLayout16.xml"/><Relationship Id="rId1" Type="http://schemas.openxmlformats.org/officeDocument/2006/relationships/slideLayout" Target="../slideLayouts/slideLayout15.xml"/><Relationship Id="rId6" Type="http://schemas.openxmlformats.org/officeDocument/2006/relationships/slideLayout" Target="../slideLayouts/slideLayout20.xml"/><Relationship Id="rId11" Type="http://schemas.openxmlformats.org/officeDocument/2006/relationships/slideLayout" Target="../slideLayouts/slideLayout25.xml"/><Relationship Id="rId5" Type="http://schemas.openxmlformats.org/officeDocument/2006/relationships/slideLayout" Target="../slideLayouts/slideLayout19.xml"/><Relationship Id="rId10" Type="http://schemas.openxmlformats.org/officeDocument/2006/relationships/slideLayout" Target="../slideLayouts/slideLayout24.xml"/><Relationship Id="rId4" Type="http://schemas.openxmlformats.org/officeDocument/2006/relationships/slideLayout" Target="../slideLayouts/slideLayout18.xml"/><Relationship Id="rId9" Type="http://schemas.openxmlformats.org/officeDocument/2006/relationships/slideLayout" Target="../slideLayouts/slideLayout23.xml"/></Relationships>
</file>

<file path=ppt/slideMasters/_rels/slideMaster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theme" Target="../theme/theme5.xml"/></Relationships>
</file>

<file path=ppt/slideMasters/_rels/slideMaster6.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theme" Target="../theme/theme6.xml"/><Relationship Id="rId1" Type="http://schemas.openxmlformats.org/officeDocument/2006/relationships/slideLayout" Target="../slideLayouts/slideLayout26.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2050" name="Picture 3" descr="wmo_ppt_2012_last.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51" name="Rectangle 8"/>
          <p:cNvSpPr>
            <a:spLocks noGrp="1" noChangeArrowheads="1"/>
          </p:cNvSpPr>
          <p:nvPr>
            <p:ph type="body" idx="1"/>
          </p:nvPr>
        </p:nvSpPr>
        <p:spPr bwMode="auto">
          <a:xfrm>
            <a:off x="239185" y="4365625"/>
            <a:ext cx="11713633" cy="172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This space can be used for contact information</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9226" name="Rectangle 10"/>
          <p:cNvSpPr>
            <a:spLocks noGrp="1" noChangeArrowheads="1"/>
          </p:cNvSpPr>
          <p:nvPr>
            <p:ph type="ftr" sz="quarter" idx="3"/>
          </p:nvPr>
        </p:nvSpPr>
        <p:spPr bwMode="auto">
          <a:xfrm>
            <a:off x="3312585" y="6462714"/>
            <a:ext cx="3263900" cy="312737"/>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0" hangingPunct="0">
              <a:spcBef>
                <a:spcPct val="0"/>
              </a:spcBef>
              <a:buClrTx/>
              <a:buFontTx/>
              <a:buNone/>
              <a:defRPr sz="1200">
                <a:solidFill>
                  <a:srgbClr val="000000"/>
                </a:solidFill>
                <a:latin typeface="Arial" charset="0"/>
                <a:cs typeface="+mn-cs"/>
              </a:defRPr>
            </a:lvl1pPr>
          </a:lstStyle>
          <a:p>
            <a:pPr fontAlgn="base">
              <a:spcAft>
                <a:spcPct val="0"/>
              </a:spcAft>
              <a:defRPr/>
            </a:pPr>
            <a:r>
              <a:rPr lang="en-US" altLang="en-US"/>
              <a:t>test footer</a:t>
            </a:r>
          </a:p>
        </p:txBody>
      </p:sp>
      <p:sp>
        <p:nvSpPr>
          <p:cNvPr id="9227" name="Rectangle 11"/>
          <p:cNvSpPr>
            <a:spLocks noGrp="1" noChangeArrowheads="1"/>
          </p:cNvSpPr>
          <p:nvPr>
            <p:ph type="sldNum" sz="quarter" idx="4"/>
          </p:nvPr>
        </p:nvSpPr>
        <p:spPr bwMode="auto">
          <a:xfrm>
            <a:off x="6864351" y="6462714"/>
            <a:ext cx="2540000" cy="312737"/>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0" hangingPunct="0">
              <a:defRPr sz="1200">
                <a:solidFill>
                  <a:srgbClr val="000000"/>
                </a:solidFill>
              </a:defRPr>
            </a:lvl1pPr>
          </a:lstStyle>
          <a:p>
            <a:pPr fontAlgn="base">
              <a:spcBef>
                <a:spcPct val="0"/>
              </a:spcBef>
              <a:spcAft>
                <a:spcPct val="0"/>
              </a:spcAft>
            </a:pPr>
            <a:fld id="{4122ACBC-8A5D-4520-8FFD-3796C2FDF7DB}" type="slidenum">
              <a:rPr lang="en-US" altLang="en-US">
                <a:latin typeface="Arial" panose="020B0604020202020204" pitchFamily="34" charset="0"/>
                <a:cs typeface="Arial" panose="020B0604020202020204" pitchFamily="34" charset="0"/>
              </a:rPr>
              <a:pPr fontAlgn="base">
                <a:spcBef>
                  <a:spcPct val="0"/>
                </a:spcBef>
                <a:spcAft>
                  <a:spcPct val="0"/>
                </a:spcAft>
              </a:pPr>
              <a:t>‹#›</a:t>
            </a:fld>
            <a:endParaRPr lang="en-US" altLang="en-US">
              <a:latin typeface="Arial" panose="020B0604020202020204" pitchFamily="34" charset="0"/>
              <a:cs typeface="Arial" panose="020B0604020202020204" pitchFamily="34" charset="0"/>
            </a:endParaRPr>
          </a:p>
        </p:txBody>
      </p:sp>
      <p:sp>
        <p:nvSpPr>
          <p:cNvPr id="2054" name="Rectangle 13"/>
          <p:cNvSpPr>
            <a:spLocks noGrp="1" noChangeArrowheads="1"/>
          </p:cNvSpPr>
          <p:nvPr>
            <p:ph type="title"/>
          </p:nvPr>
        </p:nvSpPr>
        <p:spPr bwMode="auto">
          <a:xfrm>
            <a:off x="334433" y="3573464"/>
            <a:ext cx="11618384" cy="719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smtClean="0"/>
              <a:t>Thank you for your attention</a:t>
            </a:r>
          </a:p>
        </p:txBody>
      </p:sp>
      <p:sp>
        <p:nvSpPr>
          <p:cNvPr id="2055" name="Title 9"/>
          <p:cNvSpPr txBox="1">
            <a:spLocks/>
          </p:cNvSpPr>
          <p:nvPr/>
        </p:nvSpPr>
        <p:spPr bwMode="auto">
          <a:xfrm>
            <a:off x="156634" y="6380164"/>
            <a:ext cx="1521884" cy="477837"/>
          </a:xfrm>
          <a:prstGeom prst="rect">
            <a:avLst/>
          </a:prstGeom>
          <a:noFill/>
          <a:ln>
            <a:noFill/>
          </a:ln>
          <a:extLst/>
        </p:spPr>
        <p:txBody>
          <a:bodyPr anchor="ctr"/>
          <a:lstStyle>
            <a:lvl1pPr defTabSz="457200">
              <a:defRPr sz="2400">
                <a:solidFill>
                  <a:schemeClr val="tx1"/>
                </a:solidFill>
                <a:latin typeface="Arial" charset="0"/>
              </a:defRPr>
            </a:lvl1pPr>
            <a:lvl2pPr marL="742950" indent="-285750" defTabSz="457200">
              <a:defRPr sz="2400">
                <a:solidFill>
                  <a:schemeClr val="tx1"/>
                </a:solidFill>
                <a:latin typeface="Arial" charset="0"/>
              </a:defRPr>
            </a:lvl2pPr>
            <a:lvl3pPr marL="1143000" indent="-228600" defTabSz="457200">
              <a:defRPr sz="2400">
                <a:solidFill>
                  <a:schemeClr val="tx1"/>
                </a:solidFill>
                <a:latin typeface="Arial" charset="0"/>
              </a:defRPr>
            </a:lvl3pPr>
            <a:lvl4pPr marL="1600200" indent="-228600" defTabSz="457200">
              <a:defRPr sz="2400">
                <a:solidFill>
                  <a:schemeClr val="tx1"/>
                </a:solidFill>
                <a:latin typeface="Arial" charset="0"/>
              </a:defRPr>
            </a:lvl4pPr>
            <a:lvl5pPr marL="2057400" indent="-228600" defTabSz="457200">
              <a:defRPr sz="2400">
                <a:solidFill>
                  <a:schemeClr val="tx1"/>
                </a:solidFill>
                <a:latin typeface="Arial" charset="0"/>
              </a:defRPr>
            </a:lvl5pPr>
            <a:lvl6pPr marL="2514600" indent="-228600" defTabSz="457200" eaLnBrk="0" fontAlgn="base" hangingPunct="0">
              <a:spcBef>
                <a:spcPct val="50000"/>
              </a:spcBef>
              <a:spcAft>
                <a:spcPct val="0"/>
              </a:spcAft>
              <a:buClr>
                <a:srgbClr val="FF9900"/>
              </a:buClr>
              <a:buFont typeface="Wingdings" pitchFamily="2" charset="2"/>
              <a:defRPr sz="2400">
                <a:solidFill>
                  <a:schemeClr val="tx1"/>
                </a:solidFill>
                <a:latin typeface="Arial" charset="0"/>
              </a:defRPr>
            </a:lvl6pPr>
            <a:lvl7pPr marL="2971800" indent="-228600" defTabSz="457200" eaLnBrk="0" fontAlgn="base" hangingPunct="0">
              <a:spcBef>
                <a:spcPct val="50000"/>
              </a:spcBef>
              <a:spcAft>
                <a:spcPct val="0"/>
              </a:spcAft>
              <a:buClr>
                <a:srgbClr val="FF9900"/>
              </a:buClr>
              <a:buFont typeface="Wingdings" pitchFamily="2" charset="2"/>
              <a:defRPr sz="2400">
                <a:solidFill>
                  <a:schemeClr val="tx1"/>
                </a:solidFill>
                <a:latin typeface="Arial" charset="0"/>
              </a:defRPr>
            </a:lvl7pPr>
            <a:lvl8pPr marL="3429000" indent="-228600" defTabSz="457200" eaLnBrk="0" fontAlgn="base" hangingPunct="0">
              <a:spcBef>
                <a:spcPct val="50000"/>
              </a:spcBef>
              <a:spcAft>
                <a:spcPct val="0"/>
              </a:spcAft>
              <a:buClr>
                <a:srgbClr val="FF9900"/>
              </a:buClr>
              <a:buFont typeface="Wingdings" pitchFamily="2" charset="2"/>
              <a:defRPr sz="2400">
                <a:solidFill>
                  <a:schemeClr val="tx1"/>
                </a:solidFill>
                <a:latin typeface="Arial" charset="0"/>
              </a:defRPr>
            </a:lvl8pPr>
            <a:lvl9pPr marL="3886200" indent="-228600" defTabSz="457200" eaLnBrk="0" fontAlgn="base" hangingPunct="0">
              <a:spcBef>
                <a:spcPct val="50000"/>
              </a:spcBef>
              <a:spcAft>
                <a:spcPct val="0"/>
              </a:spcAft>
              <a:buClr>
                <a:srgbClr val="FF9900"/>
              </a:buClr>
              <a:buFont typeface="Wingdings" pitchFamily="2" charset="2"/>
              <a:defRPr sz="2400">
                <a:solidFill>
                  <a:schemeClr val="tx1"/>
                </a:solidFill>
                <a:latin typeface="Arial" charset="0"/>
              </a:defRPr>
            </a:lvl9pPr>
          </a:lstStyle>
          <a:p>
            <a:pPr fontAlgn="base">
              <a:spcBef>
                <a:spcPct val="0"/>
              </a:spcBef>
              <a:spcAft>
                <a:spcPct val="0"/>
              </a:spcAft>
              <a:defRPr/>
            </a:pPr>
            <a:r>
              <a:rPr lang="en-US" altLang="en-US" sz="1200" smtClean="0">
                <a:solidFill>
                  <a:srgbClr val="000000"/>
                </a:solidFill>
                <a:cs typeface="Arial" charset="0"/>
              </a:rPr>
              <a:t>www.wmo.int</a:t>
            </a:r>
          </a:p>
        </p:txBody>
      </p:sp>
    </p:spTree>
    <p:extLst>
      <p:ext uri="{BB962C8B-B14F-4D97-AF65-F5344CB8AC3E}">
        <p14:creationId xmlns:p14="http://schemas.microsoft.com/office/powerpoint/2010/main" val="1069144280"/>
      </p:ext>
    </p:extLst>
  </p:cSld>
  <p:clrMap bg1="lt1" tx1="dk1" bg2="lt2" tx2="dk2" accent1="accent1" accent2="accent2" accent3="accent3" accent4="accent4" accent5="accent5" accent6="accent6" hlink="hlink" folHlink="folHlink"/>
  <p:sldLayoutIdLst>
    <p:sldLayoutId id="2147483661" r:id="rId1"/>
  </p:sldLayoutIdLst>
  <p:hf hdr="0" dt="0"/>
  <p:txStyles>
    <p:titleStyle>
      <a:lvl1pPr algn="ctr" rtl="0" eaLnBrk="0" fontAlgn="base" hangingPunct="0">
        <a:spcBef>
          <a:spcPct val="0"/>
        </a:spcBef>
        <a:spcAft>
          <a:spcPct val="0"/>
        </a:spcAft>
        <a:defRPr sz="4000">
          <a:solidFill>
            <a:schemeClr val="bg1"/>
          </a:solidFill>
          <a:latin typeface="+mj-lt"/>
          <a:ea typeface="+mj-ea"/>
          <a:cs typeface="+mj-cs"/>
        </a:defRPr>
      </a:lvl1pPr>
      <a:lvl2pPr algn="ctr" rtl="0" eaLnBrk="0" fontAlgn="base" hangingPunct="0">
        <a:spcBef>
          <a:spcPct val="0"/>
        </a:spcBef>
        <a:spcAft>
          <a:spcPct val="0"/>
        </a:spcAft>
        <a:defRPr sz="4000">
          <a:solidFill>
            <a:schemeClr val="bg1"/>
          </a:solidFill>
          <a:latin typeface="Arial Narrow" pitchFamily="34" charset="0"/>
        </a:defRPr>
      </a:lvl2pPr>
      <a:lvl3pPr algn="ctr" rtl="0" eaLnBrk="0" fontAlgn="base" hangingPunct="0">
        <a:spcBef>
          <a:spcPct val="0"/>
        </a:spcBef>
        <a:spcAft>
          <a:spcPct val="0"/>
        </a:spcAft>
        <a:defRPr sz="4000">
          <a:solidFill>
            <a:schemeClr val="bg1"/>
          </a:solidFill>
          <a:latin typeface="Arial Narrow" pitchFamily="34" charset="0"/>
        </a:defRPr>
      </a:lvl3pPr>
      <a:lvl4pPr algn="ctr" rtl="0" eaLnBrk="0" fontAlgn="base" hangingPunct="0">
        <a:spcBef>
          <a:spcPct val="0"/>
        </a:spcBef>
        <a:spcAft>
          <a:spcPct val="0"/>
        </a:spcAft>
        <a:defRPr sz="4000">
          <a:solidFill>
            <a:schemeClr val="bg1"/>
          </a:solidFill>
          <a:latin typeface="Arial Narrow" pitchFamily="34" charset="0"/>
        </a:defRPr>
      </a:lvl4pPr>
      <a:lvl5pPr algn="ctr" rtl="0" eaLnBrk="0" fontAlgn="base" hangingPunct="0">
        <a:spcBef>
          <a:spcPct val="0"/>
        </a:spcBef>
        <a:spcAft>
          <a:spcPct val="0"/>
        </a:spcAft>
        <a:defRPr sz="4000">
          <a:solidFill>
            <a:schemeClr val="bg1"/>
          </a:solidFill>
          <a:latin typeface="Arial Narrow" pitchFamily="34" charset="0"/>
        </a:defRPr>
      </a:lvl5pPr>
      <a:lvl6pPr marL="457200" algn="l" rtl="0" fontAlgn="base">
        <a:spcBef>
          <a:spcPct val="0"/>
        </a:spcBef>
        <a:spcAft>
          <a:spcPct val="0"/>
        </a:spcAft>
        <a:defRPr sz="3200">
          <a:solidFill>
            <a:schemeClr val="tx2"/>
          </a:solidFill>
          <a:latin typeface="Arial Narrow" pitchFamily="34" charset="0"/>
        </a:defRPr>
      </a:lvl6pPr>
      <a:lvl7pPr marL="914400" algn="l" rtl="0" fontAlgn="base">
        <a:spcBef>
          <a:spcPct val="0"/>
        </a:spcBef>
        <a:spcAft>
          <a:spcPct val="0"/>
        </a:spcAft>
        <a:defRPr sz="3200">
          <a:solidFill>
            <a:schemeClr val="tx2"/>
          </a:solidFill>
          <a:latin typeface="Arial Narrow" pitchFamily="34" charset="0"/>
        </a:defRPr>
      </a:lvl7pPr>
      <a:lvl8pPr marL="1371600" algn="l" rtl="0" fontAlgn="base">
        <a:spcBef>
          <a:spcPct val="0"/>
        </a:spcBef>
        <a:spcAft>
          <a:spcPct val="0"/>
        </a:spcAft>
        <a:defRPr sz="3200">
          <a:solidFill>
            <a:schemeClr val="tx2"/>
          </a:solidFill>
          <a:latin typeface="Arial Narrow" pitchFamily="34" charset="0"/>
        </a:defRPr>
      </a:lvl8pPr>
      <a:lvl9pPr marL="1828800" algn="l" rtl="0" fontAlgn="base">
        <a:spcBef>
          <a:spcPct val="0"/>
        </a:spcBef>
        <a:spcAft>
          <a:spcPct val="0"/>
        </a:spcAft>
        <a:defRPr sz="3200">
          <a:solidFill>
            <a:schemeClr val="tx2"/>
          </a:solidFill>
          <a:latin typeface="Arial Narrow" pitchFamily="34" charset="0"/>
        </a:defRPr>
      </a:lvl9pPr>
    </p:titleStyle>
    <p:bodyStyle>
      <a:lvl1pPr marL="342900" indent="-342900" algn="ctr" rtl="0" eaLnBrk="0" fontAlgn="base" hangingPunct="0">
        <a:spcBef>
          <a:spcPct val="20000"/>
        </a:spcBef>
        <a:spcAft>
          <a:spcPct val="0"/>
        </a:spcAft>
        <a:defRPr sz="2000">
          <a:solidFill>
            <a:schemeClr val="bg1"/>
          </a:solidFill>
          <a:latin typeface="Arial" charset="0"/>
          <a:ea typeface="+mn-ea"/>
          <a:cs typeface="+mn-cs"/>
        </a:defRPr>
      </a:lvl1pPr>
      <a:lvl2pPr marL="742950" indent="-285750" algn="ctr" rtl="0" eaLnBrk="0" fontAlgn="base" hangingPunct="0">
        <a:spcBef>
          <a:spcPct val="20000"/>
        </a:spcBef>
        <a:spcAft>
          <a:spcPct val="0"/>
        </a:spcAft>
        <a:buClr>
          <a:srgbClr val="FF9900"/>
        </a:buClr>
        <a:buFont typeface="Wingdings" panose="05000000000000000000" pitchFamily="2" charset="2"/>
        <a:buChar char="§"/>
        <a:defRPr sz="2800">
          <a:solidFill>
            <a:schemeClr val="bg1"/>
          </a:solidFill>
          <a:latin typeface="Arial" charset="0"/>
        </a:defRPr>
      </a:lvl2pPr>
      <a:lvl3pPr marL="1143000" indent="-228600" algn="ctr" rtl="0" eaLnBrk="0" fontAlgn="base" hangingPunct="0">
        <a:spcBef>
          <a:spcPct val="20000"/>
        </a:spcBef>
        <a:spcAft>
          <a:spcPct val="0"/>
        </a:spcAft>
        <a:buClr>
          <a:srgbClr val="FF9900"/>
        </a:buClr>
        <a:buFont typeface="Wingdings" panose="05000000000000000000" pitchFamily="2" charset="2"/>
        <a:buChar char="§"/>
        <a:defRPr sz="2400">
          <a:solidFill>
            <a:schemeClr val="bg1"/>
          </a:solidFill>
          <a:latin typeface="Arial" charset="0"/>
        </a:defRPr>
      </a:lvl3pPr>
      <a:lvl4pPr marL="1600200" indent="-228600" algn="ctr" rtl="0" eaLnBrk="0" fontAlgn="base" hangingPunct="0">
        <a:spcBef>
          <a:spcPct val="20000"/>
        </a:spcBef>
        <a:spcAft>
          <a:spcPct val="0"/>
        </a:spcAft>
        <a:buClr>
          <a:srgbClr val="FF9900"/>
        </a:buClr>
        <a:buFont typeface="Wingdings" panose="05000000000000000000" pitchFamily="2" charset="2"/>
        <a:buChar char="§"/>
        <a:defRPr sz="2000">
          <a:solidFill>
            <a:schemeClr val="bg1"/>
          </a:solidFill>
          <a:latin typeface="Arial" charset="0"/>
        </a:defRPr>
      </a:lvl4pPr>
      <a:lvl5pPr marL="2057400" indent="-228600" algn="ctr" rtl="0" eaLnBrk="0" fontAlgn="base" hangingPunct="0">
        <a:spcBef>
          <a:spcPct val="20000"/>
        </a:spcBef>
        <a:spcAft>
          <a:spcPct val="0"/>
        </a:spcAft>
        <a:buClr>
          <a:srgbClr val="FF9900"/>
        </a:buClr>
        <a:buFont typeface="Wingdings" panose="05000000000000000000" pitchFamily="2" charset="2"/>
        <a:buChar char="§"/>
        <a:defRPr sz="2000">
          <a:solidFill>
            <a:schemeClr val="bg1"/>
          </a:solidFill>
          <a:latin typeface="Arial" charset="0"/>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026" name="Picture 3" descr="wmo_ppt_2012.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7" name="Rectangle 3"/>
          <p:cNvSpPr>
            <a:spLocks noGrp="1" noChangeArrowheads="1"/>
          </p:cNvSpPr>
          <p:nvPr>
            <p:ph type="title"/>
          </p:nvPr>
        </p:nvSpPr>
        <p:spPr bwMode="auto">
          <a:xfrm>
            <a:off x="334433" y="188913"/>
            <a:ext cx="11618384" cy="792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
        <p:nvSpPr>
          <p:cNvPr id="1028" name="Rectangle 4"/>
          <p:cNvSpPr>
            <a:spLocks noGrp="1" noChangeArrowheads="1"/>
          </p:cNvSpPr>
          <p:nvPr>
            <p:ph type="body" idx="1"/>
          </p:nvPr>
        </p:nvSpPr>
        <p:spPr bwMode="auto">
          <a:xfrm>
            <a:off x="334433" y="1052514"/>
            <a:ext cx="11618384" cy="4897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0"/>
            <a:r>
              <a:rPr lang="en-US" altLang="en-US" smtClean="0"/>
              <a:t>First level</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24582" name="Rectangle 6"/>
          <p:cNvSpPr>
            <a:spLocks noGrp="1" noChangeArrowheads="1"/>
          </p:cNvSpPr>
          <p:nvPr>
            <p:ph type="ftr" sz="quarter" idx="3"/>
          </p:nvPr>
        </p:nvSpPr>
        <p:spPr bwMode="auto">
          <a:xfrm>
            <a:off x="1390651" y="6453189"/>
            <a:ext cx="5954183" cy="312737"/>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0" hangingPunct="0">
              <a:spcBef>
                <a:spcPct val="0"/>
              </a:spcBef>
              <a:buClrTx/>
              <a:buFontTx/>
              <a:buNone/>
              <a:defRPr sz="1200">
                <a:solidFill>
                  <a:srgbClr val="000000"/>
                </a:solidFill>
                <a:latin typeface="Arial" charset="0"/>
                <a:cs typeface="+mn-cs"/>
              </a:defRPr>
            </a:lvl1pPr>
          </a:lstStyle>
          <a:p>
            <a:pPr fontAlgn="base">
              <a:spcAft>
                <a:spcPct val="0"/>
              </a:spcAft>
              <a:defRPr/>
            </a:pPr>
            <a:r>
              <a:rPr lang="en-US" altLang="en-US"/>
              <a:t>test footer</a:t>
            </a:r>
          </a:p>
        </p:txBody>
      </p:sp>
      <p:sp>
        <p:nvSpPr>
          <p:cNvPr id="24583" name="Rectangle 7"/>
          <p:cNvSpPr>
            <a:spLocks noGrp="1" noChangeArrowheads="1"/>
          </p:cNvSpPr>
          <p:nvPr>
            <p:ph type="sldNum" sz="quarter" idx="4"/>
          </p:nvPr>
        </p:nvSpPr>
        <p:spPr bwMode="auto">
          <a:xfrm>
            <a:off x="7823201" y="6478589"/>
            <a:ext cx="1536700" cy="312737"/>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0" hangingPunct="0">
              <a:defRPr sz="1200">
                <a:solidFill>
                  <a:srgbClr val="000000"/>
                </a:solidFill>
              </a:defRPr>
            </a:lvl1pPr>
          </a:lstStyle>
          <a:p>
            <a:pPr fontAlgn="base">
              <a:spcBef>
                <a:spcPct val="0"/>
              </a:spcBef>
              <a:spcAft>
                <a:spcPct val="0"/>
              </a:spcAft>
            </a:pPr>
            <a:fld id="{00BCC398-2D2A-4B08-8B04-5395B1622341}" type="slidenum">
              <a:rPr lang="en-US" altLang="en-US">
                <a:latin typeface="Arial" panose="020B0604020202020204" pitchFamily="34" charset="0"/>
                <a:cs typeface="Arial" panose="020B0604020202020204" pitchFamily="34" charset="0"/>
              </a:rPr>
              <a:pPr fontAlgn="base">
                <a:spcBef>
                  <a:spcPct val="0"/>
                </a:spcBef>
                <a:spcAft>
                  <a:spcPct val="0"/>
                </a:spcAft>
              </a:pPr>
              <a:t>‹#›</a:t>
            </a:fld>
            <a:endParaRPr lang="en-US" altLang="en-US">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622399890"/>
      </p:ext>
    </p:extLst>
  </p:cSld>
  <p:clrMap bg1="lt1" tx1="dk1" bg2="lt2" tx2="dk2" accent1="accent1" accent2="accent2" accent3="accent3" accent4="accent4" accent5="accent5" accent6="accent6" hlink="hlink" folHlink="folHlink"/>
  <p:sldLayoutIdLst>
    <p:sldLayoutId id="2147483663" r:id="rId1"/>
  </p:sldLayoutIdLst>
  <p:hf hdr="0" dt="0"/>
  <p:txStyles>
    <p:titleStyle>
      <a:lvl1pPr algn="l" rtl="0" eaLnBrk="0" fontAlgn="base" hangingPunct="0">
        <a:spcBef>
          <a:spcPct val="0"/>
        </a:spcBef>
        <a:spcAft>
          <a:spcPct val="0"/>
        </a:spcAft>
        <a:defRPr sz="3000">
          <a:solidFill>
            <a:schemeClr val="tx2"/>
          </a:solidFill>
          <a:latin typeface="Arial" charset="0"/>
          <a:ea typeface="+mj-ea"/>
          <a:cs typeface="+mj-cs"/>
        </a:defRPr>
      </a:lvl1pPr>
      <a:lvl2pPr algn="l" rtl="0" eaLnBrk="0" fontAlgn="base" hangingPunct="0">
        <a:spcBef>
          <a:spcPct val="0"/>
        </a:spcBef>
        <a:spcAft>
          <a:spcPct val="0"/>
        </a:spcAft>
        <a:defRPr sz="3000">
          <a:solidFill>
            <a:schemeClr val="tx2"/>
          </a:solidFill>
          <a:latin typeface="Arial" charset="0"/>
        </a:defRPr>
      </a:lvl2pPr>
      <a:lvl3pPr algn="l" rtl="0" eaLnBrk="0" fontAlgn="base" hangingPunct="0">
        <a:spcBef>
          <a:spcPct val="0"/>
        </a:spcBef>
        <a:spcAft>
          <a:spcPct val="0"/>
        </a:spcAft>
        <a:defRPr sz="3000">
          <a:solidFill>
            <a:schemeClr val="tx2"/>
          </a:solidFill>
          <a:latin typeface="Arial" charset="0"/>
        </a:defRPr>
      </a:lvl3pPr>
      <a:lvl4pPr algn="l" rtl="0" eaLnBrk="0" fontAlgn="base" hangingPunct="0">
        <a:spcBef>
          <a:spcPct val="0"/>
        </a:spcBef>
        <a:spcAft>
          <a:spcPct val="0"/>
        </a:spcAft>
        <a:defRPr sz="3000">
          <a:solidFill>
            <a:schemeClr val="tx2"/>
          </a:solidFill>
          <a:latin typeface="Arial" charset="0"/>
        </a:defRPr>
      </a:lvl4pPr>
      <a:lvl5pPr algn="l" rtl="0" eaLnBrk="0" fontAlgn="base" hangingPunct="0">
        <a:spcBef>
          <a:spcPct val="0"/>
        </a:spcBef>
        <a:spcAft>
          <a:spcPct val="0"/>
        </a:spcAft>
        <a:defRPr sz="3000">
          <a:solidFill>
            <a:schemeClr val="tx2"/>
          </a:solidFill>
          <a:latin typeface="Arial" charset="0"/>
        </a:defRPr>
      </a:lvl5pPr>
      <a:lvl6pPr marL="457200" algn="l" rtl="0" eaLnBrk="0" fontAlgn="base" hangingPunct="0">
        <a:spcBef>
          <a:spcPct val="0"/>
        </a:spcBef>
        <a:spcAft>
          <a:spcPct val="0"/>
        </a:spcAft>
        <a:defRPr sz="3200">
          <a:solidFill>
            <a:schemeClr val="tx2"/>
          </a:solidFill>
          <a:latin typeface="Arial Narrow" pitchFamily="34" charset="0"/>
        </a:defRPr>
      </a:lvl6pPr>
      <a:lvl7pPr marL="914400" algn="l" rtl="0" eaLnBrk="0" fontAlgn="base" hangingPunct="0">
        <a:spcBef>
          <a:spcPct val="0"/>
        </a:spcBef>
        <a:spcAft>
          <a:spcPct val="0"/>
        </a:spcAft>
        <a:defRPr sz="3200">
          <a:solidFill>
            <a:schemeClr val="tx2"/>
          </a:solidFill>
          <a:latin typeface="Arial Narrow" pitchFamily="34" charset="0"/>
        </a:defRPr>
      </a:lvl7pPr>
      <a:lvl8pPr marL="1371600" algn="l" rtl="0" eaLnBrk="0" fontAlgn="base" hangingPunct="0">
        <a:spcBef>
          <a:spcPct val="0"/>
        </a:spcBef>
        <a:spcAft>
          <a:spcPct val="0"/>
        </a:spcAft>
        <a:defRPr sz="3200">
          <a:solidFill>
            <a:schemeClr val="tx2"/>
          </a:solidFill>
          <a:latin typeface="Arial Narrow" pitchFamily="34" charset="0"/>
        </a:defRPr>
      </a:lvl8pPr>
      <a:lvl9pPr marL="1828800" algn="l" rtl="0" eaLnBrk="0" fontAlgn="base" hangingPunct="0">
        <a:spcBef>
          <a:spcPct val="0"/>
        </a:spcBef>
        <a:spcAft>
          <a:spcPct val="0"/>
        </a:spcAft>
        <a:defRPr sz="3200">
          <a:solidFill>
            <a:schemeClr val="tx2"/>
          </a:solidFill>
          <a:latin typeface="Arial Narrow" pitchFamily="34" charset="0"/>
        </a:defRPr>
      </a:lvl9pPr>
    </p:titleStyle>
    <p:bodyStyle>
      <a:lvl1pPr marL="533400" indent="-533400" algn="l" rtl="0" eaLnBrk="0" fontAlgn="base" hangingPunct="0">
        <a:spcBef>
          <a:spcPct val="20000"/>
        </a:spcBef>
        <a:spcAft>
          <a:spcPct val="0"/>
        </a:spcAft>
        <a:buClr>
          <a:srgbClr val="FF9900"/>
        </a:buClr>
        <a:buFont typeface="Wingdings" panose="05000000000000000000" pitchFamily="2" charset="2"/>
        <a:buChar char="§"/>
        <a:defRPr sz="2800">
          <a:solidFill>
            <a:schemeClr val="tx1"/>
          </a:solidFill>
          <a:latin typeface="Arial" charset="0"/>
          <a:ea typeface="+mn-ea"/>
          <a:cs typeface="+mn-cs"/>
        </a:defRPr>
      </a:lvl1pPr>
      <a:lvl2pPr marL="990600" indent="-533400" algn="l" rtl="0" eaLnBrk="0" fontAlgn="base" hangingPunct="0">
        <a:spcBef>
          <a:spcPct val="20000"/>
        </a:spcBef>
        <a:spcAft>
          <a:spcPct val="0"/>
        </a:spcAft>
        <a:buClr>
          <a:srgbClr val="FF9900"/>
        </a:buClr>
        <a:buFont typeface="Wingdings" panose="05000000000000000000" pitchFamily="2" charset="2"/>
        <a:buChar char="§"/>
        <a:defRPr sz="2800">
          <a:solidFill>
            <a:schemeClr val="tx1"/>
          </a:solidFill>
          <a:latin typeface="Arial" charset="0"/>
        </a:defRPr>
      </a:lvl2pPr>
      <a:lvl3pPr marL="1371600" indent="-457200" algn="l" rtl="0" eaLnBrk="0" fontAlgn="base" hangingPunct="0">
        <a:spcBef>
          <a:spcPct val="20000"/>
        </a:spcBef>
        <a:spcAft>
          <a:spcPct val="0"/>
        </a:spcAft>
        <a:buClr>
          <a:srgbClr val="FF9900"/>
        </a:buClr>
        <a:buFont typeface="Wingdings" panose="05000000000000000000" pitchFamily="2" charset="2"/>
        <a:buChar char="§"/>
        <a:defRPr sz="2400">
          <a:solidFill>
            <a:schemeClr val="tx1"/>
          </a:solidFill>
          <a:latin typeface="Arial" charset="0"/>
        </a:defRPr>
      </a:lvl3pPr>
      <a:lvl4pPr marL="1752600" indent="-381000" algn="l" rtl="0" eaLnBrk="0" fontAlgn="base" hangingPunct="0">
        <a:spcBef>
          <a:spcPct val="20000"/>
        </a:spcBef>
        <a:spcAft>
          <a:spcPct val="0"/>
        </a:spcAft>
        <a:buClr>
          <a:srgbClr val="FF9900"/>
        </a:buClr>
        <a:buFont typeface="Wingdings" panose="05000000000000000000" pitchFamily="2" charset="2"/>
        <a:buChar char="§"/>
        <a:defRPr sz="2000">
          <a:solidFill>
            <a:schemeClr val="tx1"/>
          </a:solidFill>
          <a:latin typeface="Arial" charset="0"/>
        </a:defRPr>
      </a:lvl4pPr>
      <a:lvl5pPr marL="2209800" indent="-381000" algn="l" rtl="0" eaLnBrk="0" fontAlgn="base" hangingPunct="0">
        <a:spcBef>
          <a:spcPct val="20000"/>
        </a:spcBef>
        <a:spcAft>
          <a:spcPct val="0"/>
        </a:spcAft>
        <a:buClr>
          <a:srgbClr val="FF9900"/>
        </a:buClr>
        <a:buFont typeface="Wingdings" panose="05000000000000000000" pitchFamily="2" charset="2"/>
        <a:buChar char="§"/>
        <a:defRPr sz="2000">
          <a:solidFill>
            <a:schemeClr val="tx1"/>
          </a:solidFill>
          <a:latin typeface="Arial" charset="0"/>
        </a:defRPr>
      </a:lvl5pPr>
      <a:lvl6pPr marL="2667000" indent="-381000" algn="l" rtl="0" eaLnBrk="0" fontAlgn="base" hangingPunct="0">
        <a:spcBef>
          <a:spcPct val="20000"/>
        </a:spcBef>
        <a:spcAft>
          <a:spcPct val="0"/>
        </a:spcAft>
        <a:buClr>
          <a:srgbClr val="FF9900"/>
        </a:buClr>
        <a:buFont typeface="Wingdings" pitchFamily="2" charset="2"/>
        <a:buChar char="§"/>
        <a:defRPr sz="2000">
          <a:solidFill>
            <a:schemeClr val="tx1"/>
          </a:solidFill>
          <a:latin typeface="+mn-lt"/>
        </a:defRPr>
      </a:lvl6pPr>
      <a:lvl7pPr marL="3124200" indent="-381000" algn="l" rtl="0" eaLnBrk="0" fontAlgn="base" hangingPunct="0">
        <a:spcBef>
          <a:spcPct val="20000"/>
        </a:spcBef>
        <a:spcAft>
          <a:spcPct val="0"/>
        </a:spcAft>
        <a:buClr>
          <a:srgbClr val="FF9900"/>
        </a:buClr>
        <a:buFont typeface="Wingdings" pitchFamily="2" charset="2"/>
        <a:buChar char="§"/>
        <a:defRPr sz="2000">
          <a:solidFill>
            <a:schemeClr val="tx1"/>
          </a:solidFill>
          <a:latin typeface="+mn-lt"/>
        </a:defRPr>
      </a:lvl7pPr>
      <a:lvl8pPr marL="3581400" indent="-381000" algn="l" rtl="0" eaLnBrk="0" fontAlgn="base" hangingPunct="0">
        <a:spcBef>
          <a:spcPct val="20000"/>
        </a:spcBef>
        <a:spcAft>
          <a:spcPct val="0"/>
        </a:spcAft>
        <a:buClr>
          <a:srgbClr val="FF9900"/>
        </a:buClr>
        <a:buFont typeface="Wingdings" pitchFamily="2" charset="2"/>
        <a:buChar char="§"/>
        <a:defRPr sz="2000">
          <a:solidFill>
            <a:schemeClr val="tx1"/>
          </a:solidFill>
          <a:latin typeface="+mn-lt"/>
        </a:defRPr>
      </a:lvl8pPr>
      <a:lvl9pPr marL="4038600" indent="-381000" algn="l" rtl="0" eaLnBrk="0" fontAlgn="base" hangingPunct="0">
        <a:spcBef>
          <a:spcPct val="20000"/>
        </a:spcBef>
        <a:spcAft>
          <a:spcPct val="0"/>
        </a:spcAft>
        <a:buClr>
          <a:srgbClr val="FF9900"/>
        </a:buClr>
        <a:buFont typeface="Wingdings" pitchFamily="2" charset="2"/>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1026" name="Picture 3" descr="wmo_ppt_2012.jpg"/>
          <p:cNvPicPr>
            <a:picLocks noChangeAspect="1"/>
          </p:cNvPicPr>
          <p:nvPr/>
        </p:nvPicPr>
        <p:blipFill>
          <a:blip r:embed="rId14">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7" name="Rectangle 3"/>
          <p:cNvSpPr>
            <a:spLocks noGrp="1" noChangeArrowheads="1"/>
          </p:cNvSpPr>
          <p:nvPr>
            <p:ph type="title"/>
          </p:nvPr>
        </p:nvSpPr>
        <p:spPr bwMode="auto">
          <a:xfrm>
            <a:off x="334433" y="188913"/>
            <a:ext cx="11618384" cy="792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
        <p:nvSpPr>
          <p:cNvPr id="1028" name="Rectangle 4"/>
          <p:cNvSpPr>
            <a:spLocks noGrp="1" noChangeArrowheads="1"/>
          </p:cNvSpPr>
          <p:nvPr>
            <p:ph type="body" idx="1"/>
          </p:nvPr>
        </p:nvSpPr>
        <p:spPr bwMode="auto">
          <a:xfrm>
            <a:off x="334433" y="1052514"/>
            <a:ext cx="11618384" cy="4897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0"/>
            <a:r>
              <a:rPr lang="en-US" altLang="en-US" smtClean="0"/>
              <a:t>First level</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24582" name="Rectangle 6"/>
          <p:cNvSpPr>
            <a:spLocks noGrp="1" noChangeArrowheads="1"/>
          </p:cNvSpPr>
          <p:nvPr>
            <p:ph type="ftr" sz="quarter" idx="3"/>
          </p:nvPr>
        </p:nvSpPr>
        <p:spPr bwMode="auto">
          <a:xfrm>
            <a:off x="1390651" y="6453189"/>
            <a:ext cx="5954183" cy="312737"/>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spcBef>
                <a:spcPct val="0"/>
              </a:spcBef>
              <a:buClrTx/>
              <a:buFontTx/>
              <a:buNone/>
              <a:defRPr sz="1200">
                <a:latin typeface="Arial" charset="0"/>
              </a:defRPr>
            </a:lvl1pPr>
          </a:lstStyle>
          <a:p>
            <a:endParaRPr lang="en-IE"/>
          </a:p>
        </p:txBody>
      </p:sp>
      <p:sp>
        <p:nvSpPr>
          <p:cNvPr id="24583" name="Rectangle 7"/>
          <p:cNvSpPr>
            <a:spLocks noGrp="1" noChangeArrowheads="1"/>
          </p:cNvSpPr>
          <p:nvPr>
            <p:ph type="sldNum" sz="quarter" idx="4"/>
          </p:nvPr>
        </p:nvSpPr>
        <p:spPr bwMode="auto">
          <a:xfrm>
            <a:off x="7823201" y="6478589"/>
            <a:ext cx="1536700" cy="312737"/>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spcBef>
                <a:spcPct val="0"/>
              </a:spcBef>
              <a:buClrTx/>
              <a:buFontTx/>
              <a:buNone/>
              <a:defRPr sz="1200"/>
            </a:lvl1pPr>
          </a:lstStyle>
          <a:p>
            <a:fld id="{11F5455A-DEB2-4100-8128-0C9D2E3F7887}" type="slidenum">
              <a:rPr lang="en-IE" smtClean="0"/>
              <a:t>‹#›</a:t>
            </a:fld>
            <a:endParaRPr lang="en-IE"/>
          </a:p>
        </p:txBody>
      </p:sp>
    </p:spTree>
    <p:extLst>
      <p:ext uri="{BB962C8B-B14F-4D97-AF65-F5344CB8AC3E}">
        <p14:creationId xmlns:p14="http://schemas.microsoft.com/office/powerpoint/2010/main" val="383902632"/>
      </p:ext>
    </p:extLst>
  </p:cSld>
  <p:clrMap bg1="lt1" tx1="dk1" bg2="lt2" tx2="dk2" accent1="accent1" accent2="accent2" accent3="accent3" accent4="accent4" accent5="accent5" accent6="accent6" hlink="hlink" folHlink="folHlink"/>
  <p:sldLayoutIdLst>
    <p:sldLayoutId id="2147483665" r:id="rId1"/>
    <p:sldLayoutId id="2147483666" r:id="rId2"/>
    <p:sldLayoutId id="2147483667" r:id="rId3"/>
    <p:sldLayoutId id="2147483668" r:id="rId4"/>
    <p:sldLayoutId id="2147483669" r:id="rId5"/>
    <p:sldLayoutId id="2147483670" r:id="rId6"/>
    <p:sldLayoutId id="2147483671" r:id="rId7"/>
    <p:sldLayoutId id="2147483672" r:id="rId8"/>
    <p:sldLayoutId id="2147483673" r:id="rId9"/>
    <p:sldLayoutId id="2147483674" r:id="rId10"/>
    <p:sldLayoutId id="2147483675" r:id="rId11"/>
    <p:sldLayoutId id="2147483676" r:id="rId12"/>
  </p:sldLayoutIdLst>
  <p:txStyles>
    <p:titleStyle>
      <a:lvl1pPr algn="l" rtl="0" eaLnBrk="1" fontAlgn="base" hangingPunct="1">
        <a:spcBef>
          <a:spcPct val="0"/>
        </a:spcBef>
        <a:spcAft>
          <a:spcPct val="0"/>
        </a:spcAft>
        <a:defRPr sz="3000">
          <a:solidFill>
            <a:schemeClr val="tx2"/>
          </a:solidFill>
          <a:latin typeface="Arial" charset="0"/>
          <a:ea typeface="+mj-ea"/>
          <a:cs typeface="+mj-cs"/>
        </a:defRPr>
      </a:lvl1pPr>
      <a:lvl2pPr algn="l" rtl="0" eaLnBrk="1" fontAlgn="base" hangingPunct="1">
        <a:spcBef>
          <a:spcPct val="0"/>
        </a:spcBef>
        <a:spcAft>
          <a:spcPct val="0"/>
        </a:spcAft>
        <a:defRPr sz="3000">
          <a:solidFill>
            <a:schemeClr val="tx2"/>
          </a:solidFill>
          <a:latin typeface="Arial" charset="0"/>
        </a:defRPr>
      </a:lvl2pPr>
      <a:lvl3pPr algn="l" rtl="0" eaLnBrk="1" fontAlgn="base" hangingPunct="1">
        <a:spcBef>
          <a:spcPct val="0"/>
        </a:spcBef>
        <a:spcAft>
          <a:spcPct val="0"/>
        </a:spcAft>
        <a:defRPr sz="3000">
          <a:solidFill>
            <a:schemeClr val="tx2"/>
          </a:solidFill>
          <a:latin typeface="Arial" charset="0"/>
        </a:defRPr>
      </a:lvl3pPr>
      <a:lvl4pPr algn="l" rtl="0" eaLnBrk="1" fontAlgn="base" hangingPunct="1">
        <a:spcBef>
          <a:spcPct val="0"/>
        </a:spcBef>
        <a:spcAft>
          <a:spcPct val="0"/>
        </a:spcAft>
        <a:defRPr sz="3000">
          <a:solidFill>
            <a:schemeClr val="tx2"/>
          </a:solidFill>
          <a:latin typeface="Arial" charset="0"/>
        </a:defRPr>
      </a:lvl4pPr>
      <a:lvl5pPr algn="l" rtl="0" eaLnBrk="1" fontAlgn="base" hangingPunct="1">
        <a:spcBef>
          <a:spcPct val="0"/>
        </a:spcBef>
        <a:spcAft>
          <a:spcPct val="0"/>
        </a:spcAft>
        <a:defRPr sz="3000">
          <a:solidFill>
            <a:schemeClr val="tx2"/>
          </a:solidFill>
          <a:latin typeface="Arial" charset="0"/>
        </a:defRPr>
      </a:lvl5pPr>
      <a:lvl6pPr marL="457200" algn="l" rtl="0" eaLnBrk="1" fontAlgn="base" hangingPunct="1">
        <a:spcBef>
          <a:spcPct val="0"/>
        </a:spcBef>
        <a:spcAft>
          <a:spcPct val="0"/>
        </a:spcAft>
        <a:defRPr sz="3200">
          <a:solidFill>
            <a:schemeClr val="tx2"/>
          </a:solidFill>
          <a:latin typeface="Arial Narrow" pitchFamily="34" charset="0"/>
        </a:defRPr>
      </a:lvl6pPr>
      <a:lvl7pPr marL="914400" algn="l" rtl="0" eaLnBrk="1" fontAlgn="base" hangingPunct="1">
        <a:spcBef>
          <a:spcPct val="0"/>
        </a:spcBef>
        <a:spcAft>
          <a:spcPct val="0"/>
        </a:spcAft>
        <a:defRPr sz="3200">
          <a:solidFill>
            <a:schemeClr val="tx2"/>
          </a:solidFill>
          <a:latin typeface="Arial Narrow" pitchFamily="34" charset="0"/>
        </a:defRPr>
      </a:lvl7pPr>
      <a:lvl8pPr marL="1371600" algn="l" rtl="0" eaLnBrk="1" fontAlgn="base" hangingPunct="1">
        <a:spcBef>
          <a:spcPct val="0"/>
        </a:spcBef>
        <a:spcAft>
          <a:spcPct val="0"/>
        </a:spcAft>
        <a:defRPr sz="3200">
          <a:solidFill>
            <a:schemeClr val="tx2"/>
          </a:solidFill>
          <a:latin typeface="Arial Narrow" pitchFamily="34" charset="0"/>
        </a:defRPr>
      </a:lvl8pPr>
      <a:lvl9pPr marL="1828800" algn="l" rtl="0" eaLnBrk="1" fontAlgn="base" hangingPunct="1">
        <a:spcBef>
          <a:spcPct val="0"/>
        </a:spcBef>
        <a:spcAft>
          <a:spcPct val="0"/>
        </a:spcAft>
        <a:defRPr sz="3200">
          <a:solidFill>
            <a:schemeClr val="tx2"/>
          </a:solidFill>
          <a:latin typeface="Arial Narrow" pitchFamily="34" charset="0"/>
        </a:defRPr>
      </a:lvl9pPr>
    </p:titleStyle>
    <p:bodyStyle>
      <a:lvl1pPr marL="533400" indent="-533400" algn="l" rtl="0" eaLnBrk="1" fontAlgn="base" hangingPunct="1">
        <a:spcBef>
          <a:spcPct val="20000"/>
        </a:spcBef>
        <a:spcAft>
          <a:spcPct val="0"/>
        </a:spcAft>
        <a:buClr>
          <a:srgbClr val="FF9900"/>
        </a:buClr>
        <a:buFont typeface="Wingdings" panose="05000000000000000000" pitchFamily="2" charset="2"/>
        <a:buChar char="§"/>
        <a:defRPr sz="2800">
          <a:solidFill>
            <a:schemeClr val="tx1"/>
          </a:solidFill>
          <a:latin typeface="Arial" charset="0"/>
          <a:ea typeface="+mn-ea"/>
          <a:cs typeface="+mn-cs"/>
        </a:defRPr>
      </a:lvl1pPr>
      <a:lvl2pPr marL="990600" indent="-533400" algn="l" rtl="0" eaLnBrk="1" fontAlgn="base" hangingPunct="1">
        <a:spcBef>
          <a:spcPct val="20000"/>
        </a:spcBef>
        <a:spcAft>
          <a:spcPct val="0"/>
        </a:spcAft>
        <a:buClr>
          <a:srgbClr val="FF9900"/>
        </a:buClr>
        <a:buFont typeface="Wingdings" panose="05000000000000000000" pitchFamily="2" charset="2"/>
        <a:buChar char="§"/>
        <a:defRPr sz="2800">
          <a:solidFill>
            <a:schemeClr val="tx1"/>
          </a:solidFill>
          <a:latin typeface="Arial" charset="0"/>
        </a:defRPr>
      </a:lvl2pPr>
      <a:lvl3pPr marL="1371600" indent="-457200" algn="l" rtl="0" eaLnBrk="1" fontAlgn="base" hangingPunct="1">
        <a:spcBef>
          <a:spcPct val="20000"/>
        </a:spcBef>
        <a:spcAft>
          <a:spcPct val="0"/>
        </a:spcAft>
        <a:buClr>
          <a:srgbClr val="FF9900"/>
        </a:buClr>
        <a:buFont typeface="Wingdings" panose="05000000000000000000" pitchFamily="2" charset="2"/>
        <a:buChar char="§"/>
        <a:defRPr sz="2400">
          <a:solidFill>
            <a:schemeClr val="tx1"/>
          </a:solidFill>
          <a:latin typeface="Arial" charset="0"/>
        </a:defRPr>
      </a:lvl3pPr>
      <a:lvl4pPr marL="1752600" indent="-381000" algn="l" rtl="0" eaLnBrk="1" fontAlgn="base" hangingPunct="1">
        <a:spcBef>
          <a:spcPct val="20000"/>
        </a:spcBef>
        <a:spcAft>
          <a:spcPct val="0"/>
        </a:spcAft>
        <a:buClr>
          <a:srgbClr val="FF9900"/>
        </a:buClr>
        <a:buFont typeface="Wingdings" panose="05000000000000000000" pitchFamily="2" charset="2"/>
        <a:buChar char="§"/>
        <a:defRPr sz="2000">
          <a:solidFill>
            <a:schemeClr val="tx1"/>
          </a:solidFill>
          <a:latin typeface="Arial" charset="0"/>
        </a:defRPr>
      </a:lvl4pPr>
      <a:lvl5pPr marL="2209800" indent="-381000" algn="l" rtl="0" eaLnBrk="1" fontAlgn="base" hangingPunct="1">
        <a:spcBef>
          <a:spcPct val="20000"/>
        </a:spcBef>
        <a:spcAft>
          <a:spcPct val="0"/>
        </a:spcAft>
        <a:buClr>
          <a:srgbClr val="FF9900"/>
        </a:buClr>
        <a:buFont typeface="Wingdings" panose="05000000000000000000" pitchFamily="2" charset="2"/>
        <a:buChar char="§"/>
        <a:defRPr sz="2000">
          <a:solidFill>
            <a:schemeClr val="tx1"/>
          </a:solidFill>
          <a:latin typeface="Arial" charset="0"/>
        </a:defRPr>
      </a:lvl5pPr>
      <a:lvl6pPr marL="26670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6pPr>
      <a:lvl7pPr marL="31242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7pPr>
      <a:lvl8pPr marL="35814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8pPr>
      <a:lvl9pPr marL="40386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2050" name="Picture 3" descr="wmo_ppt_2012_last.jpg"/>
          <p:cNvPicPr>
            <a:picLocks noChangeAspect="1"/>
          </p:cNvPicPr>
          <p:nvPr/>
        </p:nvPicPr>
        <p:blipFill>
          <a:blip r:embed="rId13">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51" name="Rectangle 8"/>
          <p:cNvSpPr>
            <a:spLocks noGrp="1" noChangeArrowheads="1"/>
          </p:cNvSpPr>
          <p:nvPr>
            <p:ph type="body" idx="1"/>
          </p:nvPr>
        </p:nvSpPr>
        <p:spPr bwMode="auto">
          <a:xfrm>
            <a:off x="239185" y="4365625"/>
            <a:ext cx="11713633" cy="172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This space can be used for contact information</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9226" name="Rectangle 10"/>
          <p:cNvSpPr>
            <a:spLocks noGrp="1" noChangeArrowheads="1"/>
          </p:cNvSpPr>
          <p:nvPr>
            <p:ph type="ftr" sz="quarter" idx="3"/>
          </p:nvPr>
        </p:nvSpPr>
        <p:spPr bwMode="auto">
          <a:xfrm>
            <a:off x="3312585" y="6462714"/>
            <a:ext cx="3263900" cy="312737"/>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spcBef>
                <a:spcPct val="0"/>
              </a:spcBef>
              <a:buClrTx/>
              <a:buFontTx/>
              <a:buNone/>
              <a:defRPr sz="1200">
                <a:latin typeface="Arial" charset="0"/>
              </a:defRPr>
            </a:lvl1pPr>
          </a:lstStyle>
          <a:p>
            <a:pPr>
              <a:defRPr/>
            </a:pPr>
            <a:r>
              <a:rPr lang="en-US" altLang="en-US"/>
              <a:t>test footer</a:t>
            </a:r>
          </a:p>
        </p:txBody>
      </p:sp>
      <p:sp>
        <p:nvSpPr>
          <p:cNvPr id="9227" name="Rectangle 11"/>
          <p:cNvSpPr>
            <a:spLocks noGrp="1" noChangeArrowheads="1"/>
          </p:cNvSpPr>
          <p:nvPr>
            <p:ph type="sldNum" sz="quarter" idx="4"/>
          </p:nvPr>
        </p:nvSpPr>
        <p:spPr bwMode="auto">
          <a:xfrm>
            <a:off x="6864351" y="6462714"/>
            <a:ext cx="2540000" cy="312737"/>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spcBef>
                <a:spcPct val="0"/>
              </a:spcBef>
              <a:buClrTx/>
              <a:buFontTx/>
              <a:buNone/>
              <a:defRPr sz="1200"/>
            </a:lvl1pPr>
          </a:lstStyle>
          <a:p>
            <a:fld id="{034C7266-DBC4-49D9-B872-8231AF8B3A4A}" type="slidenum">
              <a:rPr lang="en-US" altLang="en-US"/>
              <a:pPr/>
              <a:t>‹#›</a:t>
            </a:fld>
            <a:endParaRPr lang="en-US" altLang="en-US"/>
          </a:p>
        </p:txBody>
      </p:sp>
      <p:sp>
        <p:nvSpPr>
          <p:cNvPr id="2054" name="Rectangle 13"/>
          <p:cNvSpPr>
            <a:spLocks noGrp="1" noChangeArrowheads="1"/>
          </p:cNvSpPr>
          <p:nvPr>
            <p:ph type="title"/>
          </p:nvPr>
        </p:nvSpPr>
        <p:spPr bwMode="auto">
          <a:xfrm>
            <a:off x="334433" y="3573464"/>
            <a:ext cx="11618384" cy="719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smtClean="0"/>
              <a:t>Thank you for your attention</a:t>
            </a:r>
          </a:p>
        </p:txBody>
      </p:sp>
      <p:sp>
        <p:nvSpPr>
          <p:cNvPr id="2055" name="Title 9"/>
          <p:cNvSpPr txBox="1">
            <a:spLocks/>
          </p:cNvSpPr>
          <p:nvPr/>
        </p:nvSpPr>
        <p:spPr bwMode="auto">
          <a:xfrm>
            <a:off x="156634" y="6380164"/>
            <a:ext cx="1521884" cy="477837"/>
          </a:xfrm>
          <a:prstGeom prst="rect">
            <a:avLst/>
          </a:prstGeom>
          <a:noFill/>
          <a:ln>
            <a:noFill/>
          </a:ln>
          <a:extLst/>
        </p:spPr>
        <p:txBody>
          <a:bodyPr anchor="ctr"/>
          <a:lstStyle>
            <a:lvl1pPr defTabSz="457200">
              <a:defRPr sz="2400">
                <a:solidFill>
                  <a:schemeClr val="tx1"/>
                </a:solidFill>
                <a:latin typeface="Arial" charset="0"/>
              </a:defRPr>
            </a:lvl1pPr>
            <a:lvl2pPr marL="742950" indent="-285750" defTabSz="457200">
              <a:defRPr sz="2400">
                <a:solidFill>
                  <a:schemeClr val="tx1"/>
                </a:solidFill>
                <a:latin typeface="Arial" charset="0"/>
              </a:defRPr>
            </a:lvl2pPr>
            <a:lvl3pPr marL="1143000" indent="-228600" defTabSz="457200">
              <a:defRPr sz="2400">
                <a:solidFill>
                  <a:schemeClr val="tx1"/>
                </a:solidFill>
                <a:latin typeface="Arial" charset="0"/>
              </a:defRPr>
            </a:lvl3pPr>
            <a:lvl4pPr marL="1600200" indent="-228600" defTabSz="457200">
              <a:defRPr sz="2400">
                <a:solidFill>
                  <a:schemeClr val="tx1"/>
                </a:solidFill>
                <a:latin typeface="Arial" charset="0"/>
              </a:defRPr>
            </a:lvl4pPr>
            <a:lvl5pPr marL="2057400" indent="-228600" defTabSz="457200">
              <a:defRPr sz="2400">
                <a:solidFill>
                  <a:schemeClr val="tx1"/>
                </a:solidFill>
                <a:latin typeface="Arial" charset="0"/>
              </a:defRPr>
            </a:lvl5pPr>
            <a:lvl6pPr marL="2514600" indent="-228600" defTabSz="457200" eaLnBrk="0" fontAlgn="base" hangingPunct="0">
              <a:spcBef>
                <a:spcPct val="50000"/>
              </a:spcBef>
              <a:spcAft>
                <a:spcPct val="0"/>
              </a:spcAft>
              <a:buClr>
                <a:srgbClr val="FF9900"/>
              </a:buClr>
              <a:buFont typeface="Wingdings" pitchFamily="2" charset="2"/>
              <a:defRPr sz="2400">
                <a:solidFill>
                  <a:schemeClr val="tx1"/>
                </a:solidFill>
                <a:latin typeface="Arial" charset="0"/>
              </a:defRPr>
            </a:lvl6pPr>
            <a:lvl7pPr marL="2971800" indent="-228600" defTabSz="457200" eaLnBrk="0" fontAlgn="base" hangingPunct="0">
              <a:spcBef>
                <a:spcPct val="50000"/>
              </a:spcBef>
              <a:spcAft>
                <a:spcPct val="0"/>
              </a:spcAft>
              <a:buClr>
                <a:srgbClr val="FF9900"/>
              </a:buClr>
              <a:buFont typeface="Wingdings" pitchFamily="2" charset="2"/>
              <a:defRPr sz="2400">
                <a:solidFill>
                  <a:schemeClr val="tx1"/>
                </a:solidFill>
                <a:latin typeface="Arial" charset="0"/>
              </a:defRPr>
            </a:lvl7pPr>
            <a:lvl8pPr marL="3429000" indent="-228600" defTabSz="457200" eaLnBrk="0" fontAlgn="base" hangingPunct="0">
              <a:spcBef>
                <a:spcPct val="50000"/>
              </a:spcBef>
              <a:spcAft>
                <a:spcPct val="0"/>
              </a:spcAft>
              <a:buClr>
                <a:srgbClr val="FF9900"/>
              </a:buClr>
              <a:buFont typeface="Wingdings" pitchFamily="2" charset="2"/>
              <a:defRPr sz="2400">
                <a:solidFill>
                  <a:schemeClr val="tx1"/>
                </a:solidFill>
                <a:latin typeface="Arial" charset="0"/>
              </a:defRPr>
            </a:lvl8pPr>
            <a:lvl9pPr marL="3886200" indent="-228600" defTabSz="457200" eaLnBrk="0" fontAlgn="base" hangingPunct="0">
              <a:spcBef>
                <a:spcPct val="50000"/>
              </a:spcBef>
              <a:spcAft>
                <a:spcPct val="0"/>
              </a:spcAft>
              <a:buClr>
                <a:srgbClr val="FF9900"/>
              </a:buClr>
              <a:buFont typeface="Wingdings" pitchFamily="2" charset="2"/>
              <a:defRPr sz="2400">
                <a:solidFill>
                  <a:schemeClr val="tx1"/>
                </a:solidFill>
                <a:latin typeface="Arial" charset="0"/>
              </a:defRPr>
            </a:lvl9pPr>
          </a:lstStyle>
          <a:p>
            <a:pPr eaLnBrk="1" hangingPunct="1">
              <a:spcBef>
                <a:spcPct val="0"/>
              </a:spcBef>
              <a:buClrTx/>
              <a:buFontTx/>
              <a:buNone/>
              <a:defRPr/>
            </a:pPr>
            <a:r>
              <a:rPr lang="en-US" altLang="en-US" sz="1200" smtClean="0">
                <a:cs typeface="Arial" charset="0"/>
              </a:rPr>
              <a:t>www.wmo.int</a:t>
            </a:r>
          </a:p>
        </p:txBody>
      </p:sp>
    </p:spTree>
    <p:extLst>
      <p:ext uri="{BB962C8B-B14F-4D97-AF65-F5344CB8AC3E}">
        <p14:creationId xmlns:p14="http://schemas.microsoft.com/office/powerpoint/2010/main" val="2132988391"/>
      </p:ext>
    </p:extLst>
  </p:cSld>
  <p:clrMap bg1="lt1" tx1="dk1" bg2="lt2" tx2="dk2" accent1="accent1" accent2="accent2" accent3="accent3" accent4="accent4" accent5="accent5" accent6="accent6" hlink="hlink" folHlink="folHlink"/>
  <p:sldLayoutIdLst>
    <p:sldLayoutId id="2147483678" r:id="rId1"/>
    <p:sldLayoutId id="2147483679" r:id="rId2"/>
    <p:sldLayoutId id="2147483680" r:id="rId3"/>
    <p:sldLayoutId id="2147483681" r:id="rId4"/>
    <p:sldLayoutId id="2147483682" r:id="rId5"/>
    <p:sldLayoutId id="2147483683" r:id="rId6"/>
    <p:sldLayoutId id="2147483684" r:id="rId7"/>
    <p:sldLayoutId id="2147483685" r:id="rId8"/>
    <p:sldLayoutId id="2147483686" r:id="rId9"/>
    <p:sldLayoutId id="2147483687" r:id="rId10"/>
    <p:sldLayoutId id="2147483688" r:id="rId11"/>
  </p:sldLayoutIdLst>
  <p:hf hdr="0" dt="0"/>
  <p:txStyles>
    <p:titleStyle>
      <a:lvl1pPr algn="ctr" rtl="0" eaLnBrk="1" fontAlgn="base" hangingPunct="1">
        <a:spcBef>
          <a:spcPct val="0"/>
        </a:spcBef>
        <a:spcAft>
          <a:spcPct val="0"/>
        </a:spcAft>
        <a:defRPr sz="4000">
          <a:solidFill>
            <a:schemeClr val="bg1"/>
          </a:solidFill>
          <a:latin typeface="+mj-lt"/>
          <a:ea typeface="+mj-ea"/>
          <a:cs typeface="+mj-cs"/>
        </a:defRPr>
      </a:lvl1pPr>
      <a:lvl2pPr algn="ctr" rtl="0" eaLnBrk="1" fontAlgn="base" hangingPunct="1">
        <a:spcBef>
          <a:spcPct val="0"/>
        </a:spcBef>
        <a:spcAft>
          <a:spcPct val="0"/>
        </a:spcAft>
        <a:defRPr sz="4000">
          <a:solidFill>
            <a:schemeClr val="bg1"/>
          </a:solidFill>
          <a:latin typeface="Arial Narrow" pitchFamily="34" charset="0"/>
        </a:defRPr>
      </a:lvl2pPr>
      <a:lvl3pPr algn="ctr" rtl="0" eaLnBrk="1" fontAlgn="base" hangingPunct="1">
        <a:spcBef>
          <a:spcPct val="0"/>
        </a:spcBef>
        <a:spcAft>
          <a:spcPct val="0"/>
        </a:spcAft>
        <a:defRPr sz="4000">
          <a:solidFill>
            <a:schemeClr val="bg1"/>
          </a:solidFill>
          <a:latin typeface="Arial Narrow" pitchFamily="34" charset="0"/>
        </a:defRPr>
      </a:lvl3pPr>
      <a:lvl4pPr algn="ctr" rtl="0" eaLnBrk="1" fontAlgn="base" hangingPunct="1">
        <a:spcBef>
          <a:spcPct val="0"/>
        </a:spcBef>
        <a:spcAft>
          <a:spcPct val="0"/>
        </a:spcAft>
        <a:defRPr sz="4000">
          <a:solidFill>
            <a:schemeClr val="bg1"/>
          </a:solidFill>
          <a:latin typeface="Arial Narrow" pitchFamily="34" charset="0"/>
        </a:defRPr>
      </a:lvl4pPr>
      <a:lvl5pPr algn="ctr" rtl="0" eaLnBrk="1" fontAlgn="base" hangingPunct="1">
        <a:spcBef>
          <a:spcPct val="0"/>
        </a:spcBef>
        <a:spcAft>
          <a:spcPct val="0"/>
        </a:spcAft>
        <a:defRPr sz="4000">
          <a:solidFill>
            <a:schemeClr val="bg1"/>
          </a:solidFill>
          <a:latin typeface="Arial Narrow" pitchFamily="34" charset="0"/>
        </a:defRPr>
      </a:lvl5pPr>
      <a:lvl6pPr marL="457200" algn="l" rtl="0" eaLnBrk="1" fontAlgn="base" hangingPunct="1">
        <a:spcBef>
          <a:spcPct val="0"/>
        </a:spcBef>
        <a:spcAft>
          <a:spcPct val="0"/>
        </a:spcAft>
        <a:defRPr sz="3200">
          <a:solidFill>
            <a:schemeClr val="tx2"/>
          </a:solidFill>
          <a:latin typeface="Arial Narrow" pitchFamily="34" charset="0"/>
        </a:defRPr>
      </a:lvl6pPr>
      <a:lvl7pPr marL="914400" algn="l" rtl="0" eaLnBrk="1" fontAlgn="base" hangingPunct="1">
        <a:spcBef>
          <a:spcPct val="0"/>
        </a:spcBef>
        <a:spcAft>
          <a:spcPct val="0"/>
        </a:spcAft>
        <a:defRPr sz="3200">
          <a:solidFill>
            <a:schemeClr val="tx2"/>
          </a:solidFill>
          <a:latin typeface="Arial Narrow" pitchFamily="34" charset="0"/>
        </a:defRPr>
      </a:lvl7pPr>
      <a:lvl8pPr marL="1371600" algn="l" rtl="0" eaLnBrk="1" fontAlgn="base" hangingPunct="1">
        <a:spcBef>
          <a:spcPct val="0"/>
        </a:spcBef>
        <a:spcAft>
          <a:spcPct val="0"/>
        </a:spcAft>
        <a:defRPr sz="3200">
          <a:solidFill>
            <a:schemeClr val="tx2"/>
          </a:solidFill>
          <a:latin typeface="Arial Narrow" pitchFamily="34" charset="0"/>
        </a:defRPr>
      </a:lvl8pPr>
      <a:lvl9pPr marL="1828800" algn="l" rtl="0" eaLnBrk="1" fontAlgn="base" hangingPunct="1">
        <a:spcBef>
          <a:spcPct val="0"/>
        </a:spcBef>
        <a:spcAft>
          <a:spcPct val="0"/>
        </a:spcAft>
        <a:defRPr sz="3200">
          <a:solidFill>
            <a:schemeClr val="tx2"/>
          </a:solidFill>
          <a:latin typeface="Arial Narrow" pitchFamily="34" charset="0"/>
        </a:defRPr>
      </a:lvl9pPr>
    </p:titleStyle>
    <p:bodyStyle>
      <a:lvl1pPr marL="342900" indent="-342900" algn="ctr" rtl="0" eaLnBrk="1" fontAlgn="base" hangingPunct="1">
        <a:spcBef>
          <a:spcPct val="20000"/>
        </a:spcBef>
        <a:spcAft>
          <a:spcPct val="0"/>
        </a:spcAft>
        <a:defRPr sz="2000">
          <a:solidFill>
            <a:schemeClr val="bg1"/>
          </a:solidFill>
          <a:latin typeface="Arial" charset="0"/>
          <a:ea typeface="+mn-ea"/>
          <a:cs typeface="+mn-cs"/>
        </a:defRPr>
      </a:lvl1pPr>
      <a:lvl2pPr marL="742950" indent="-285750" algn="ctr" rtl="0" eaLnBrk="1" fontAlgn="base" hangingPunct="1">
        <a:spcBef>
          <a:spcPct val="20000"/>
        </a:spcBef>
        <a:spcAft>
          <a:spcPct val="0"/>
        </a:spcAft>
        <a:buClr>
          <a:srgbClr val="FF9900"/>
        </a:buClr>
        <a:buFont typeface="Wingdings" panose="05000000000000000000" pitchFamily="2" charset="2"/>
        <a:buChar char="§"/>
        <a:defRPr sz="2800">
          <a:solidFill>
            <a:schemeClr val="bg1"/>
          </a:solidFill>
          <a:latin typeface="Arial" charset="0"/>
        </a:defRPr>
      </a:lvl2pPr>
      <a:lvl3pPr marL="1143000" indent="-228600" algn="ctr" rtl="0" eaLnBrk="1" fontAlgn="base" hangingPunct="1">
        <a:spcBef>
          <a:spcPct val="20000"/>
        </a:spcBef>
        <a:spcAft>
          <a:spcPct val="0"/>
        </a:spcAft>
        <a:buClr>
          <a:srgbClr val="FF9900"/>
        </a:buClr>
        <a:buFont typeface="Wingdings" panose="05000000000000000000" pitchFamily="2" charset="2"/>
        <a:buChar char="§"/>
        <a:defRPr sz="2400">
          <a:solidFill>
            <a:schemeClr val="bg1"/>
          </a:solidFill>
          <a:latin typeface="Arial" charset="0"/>
        </a:defRPr>
      </a:lvl3pPr>
      <a:lvl4pPr marL="1600200" indent="-228600" algn="ctr" rtl="0" eaLnBrk="1" fontAlgn="base" hangingPunct="1">
        <a:spcBef>
          <a:spcPct val="20000"/>
        </a:spcBef>
        <a:spcAft>
          <a:spcPct val="0"/>
        </a:spcAft>
        <a:buClr>
          <a:srgbClr val="FF9900"/>
        </a:buClr>
        <a:buFont typeface="Wingdings" panose="05000000000000000000" pitchFamily="2" charset="2"/>
        <a:buChar char="§"/>
        <a:defRPr sz="2000">
          <a:solidFill>
            <a:schemeClr val="bg1"/>
          </a:solidFill>
          <a:latin typeface="Arial" charset="0"/>
        </a:defRPr>
      </a:lvl4pPr>
      <a:lvl5pPr marL="2057400" indent="-228600" algn="ctr" rtl="0" eaLnBrk="1" fontAlgn="base" hangingPunct="1">
        <a:spcBef>
          <a:spcPct val="20000"/>
        </a:spcBef>
        <a:spcAft>
          <a:spcPct val="0"/>
        </a:spcAft>
        <a:buClr>
          <a:srgbClr val="FF9900"/>
        </a:buClr>
        <a:buFont typeface="Wingdings" panose="05000000000000000000" pitchFamily="2" charset="2"/>
        <a:buChar char="§"/>
        <a:defRPr sz="2000">
          <a:solidFill>
            <a:schemeClr val="bg1"/>
          </a:solidFill>
          <a:latin typeface="Arial" charset="0"/>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3074" name="Picture 3" descr="wmo_ppt_2012_last.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75" name="Rectangle 8"/>
          <p:cNvSpPr>
            <a:spLocks noGrp="1" noChangeArrowheads="1"/>
          </p:cNvSpPr>
          <p:nvPr>
            <p:ph type="body" idx="1"/>
          </p:nvPr>
        </p:nvSpPr>
        <p:spPr bwMode="auto">
          <a:xfrm>
            <a:off x="239185" y="4365625"/>
            <a:ext cx="11713633" cy="172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This space can be used for contact information</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9226" name="Rectangle 10"/>
          <p:cNvSpPr>
            <a:spLocks noGrp="1" noChangeArrowheads="1"/>
          </p:cNvSpPr>
          <p:nvPr>
            <p:ph type="ftr" sz="quarter" idx="3"/>
          </p:nvPr>
        </p:nvSpPr>
        <p:spPr bwMode="auto">
          <a:xfrm>
            <a:off x="3312585" y="6462714"/>
            <a:ext cx="3263900" cy="312737"/>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spcBef>
                <a:spcPct val="0"/>
              </a:spcBef>
              <a:buClrTx/>
              <a:buFontTx/>
              <a:buNone/>
              <a:defRPr sz="1200">
                <a:solidFill>
                  <a:srgbClr val="000000"/>
                </a:solidFill>
                <a:latin typeface="Arial" charset="0"/>
              </a:defRPr>
            </a:lvl1pPr>
          </a:lstStyle>
          <a:p>
            <a:pPr>
              <a:defRPr/>
            </a:pPr>
            <a:r>
              <a:rPr lang="en-US" altLang="en-US"/>
              <a:t>test footer</a:t>
            </a:r>
          </a:p>
        </p:txBody>
      </p:sp>
      <p:sp>
        <p:nvSpPr>
          <p:cNvPr id="9227" name="Rectangle 11"/>
          <p:cNvSpPr>
            <a:spLocks noGrp="1" noChangeArrowheads="1"/>
          </p:cNvSpPr>
          <p:nvPr>
            <p:ph type="sldNum" sz="quarter" idx="4"/>
          </p:nvPr>
        </p:nvSpPr>
        <p:spPr bwMode="auto">
          <a:xfrm>
            <a:off x="6864351" y="6462714"/>
            <a:ext cx="2540000" cy="312737"/>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spcBef>
                <a:spcPct val="0"/>
              </a:spcBef>
              <a:buClrTx/>
              <a:buFontTx/>
              <a:buNone/>
              <a:defRPr sz="1200">
                <a:solidFill>
                  <a:srgbClr val="000000"/>
                </a:solidFill>
              </a:defRPr>
            </a:lvl1pPr>
          </a:lstStyle>
          <a:p>
            <a:fld id="{A0B41896-C2DB-4974-A4EA-AA0C9FA1A10D}" type="slidenum">
              <a:rPr lang="en-US" altLang="en-US"/>
              <a:pPr/>
              <a:t>‹#›</a:t>
            </a:fld>
            <a:endParaRPr lang="en-US" altLang="en-US"/>
          </a:p>
        </p:txBody>
      </p:sp>
      <p:sp>
        <p:nvSpPr>
          <p:cNvPr id="3078" name="Rectangle 13"/>
          <p:cNvSpPr>
            <a:spLocks noGrp="1" noChangeArrowheads="1"/>
          </p:cNvSpPr>
          <p:nvPr>
            <p:ph type="title"/>
          </p:nvPr>
        </p:nvSpPr>
        <p:spPr bwMode="auto">
          <a:xfrm>
            <a:off x="334433" y="3573464"/>
            <a:ext cx="11618384" cy="719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smtClean="0"/>
              <a:t>Thank you for your attention</a:t>
            </a:r>
          </a:p>
        </p:txBody>
      </p:sp>
      <p:sp>
        <p:nvSpPr>
          <p:cNvPr id="2055" name="Title 9"/>
          <p:cNvSpPr txBox="1">
            <a:spLocks/>
          </p:cNvSpPr>
          <p:nvPr/>
        </p:nvSpPr>
        <p:spPr bwMode="auto">
          <a:xfrm>
            <a:off x="156634" y="6380164"/>
            <a:ext cx="1521884" cy="477837"/>
          </a:xfrm>
          <a:prstGeom prst="rect">
            <a:avLst/>
          </a:prstGeom>
          <a:noFill/>
          <a:ln>
            <a:noFill/>
          </a:ln>
          <a:extLst/>
        </p:spPr>
        <p:txBody>
          <a:bodyPr anchor="ctr"/>
          <a:lstStyle>
            <a:lvl1pPr defTabSz="457200">
              <a:defRPr sz="2400">
                <a:solidFill>
                  <a:schemeClr val="tx1"/>
                </a:solidFill>
                <a:latin typeface="Arial" charset="0"/>
              </a:defRPr>
            </a:lvl1pPr>
            <a:lvl2pPr marL="742950" indent="-285750" defTabSz="457200">
              <a:defRPr sz="2400">
                <a:solidFill>
                  <a:schemeClr val="tx1"/>
                </a:solidFill>
                <a:latin typeface="Arial" charset="0"/>
              </a:defRPr>
            </a:lvl2pPr>
            <a:lvl3pPr marL="1143000" indent="-228600" defTabSz="457200">
              <a:defRPr sz="2400">
                <a:solidFill>
                  <a:schemeClr val="tx1"/>
                </a:solidFill>
                <a:latin typeface="Arial" charset="0"/>
              </a:defRPr>
            </a:lvl3pPr>
            <a:lvl4pPr marL="1600200" indent="-228600" defTabSz="457200">
              <a:defRPr sz="2400">
                <a:solidFill>
                  <a:schemeClr val="tx1"/>
                </a:solidFill>
                <a:latin typeface="Arial" charset="0"/>
              </a:defRPr>
            </a:lvl4pPr>
            <a:lvl5pPr marL="2057400" indent="-228600" defTabSz="457200">
              <a:defRPr sz="2400">
                <a:solidFill>
                  <a:schemeClr val="tx1"/>
                </a:solidFill>
                <a:latin typeface="Arial" charset="0"/>
              </a:defRPr>
            </a:lvl5pPr>
            <a:lvl6pPr marL="2514600" indent="-228600" defTabSz="457200" eaLnBrk="0" fontAlgn="base" hangingPunct="0">
              <a:spcBef>
                <a:spcPct val="50000"/>
              </a:spcBef>
              <a:spcAft>
                <a:spcPct val="0"/>
              </a:spcAft>
              <a:buClr>
                <a:srgbClr val="FF9900"/>
              </a:buClr>
              <a:buFont typeface="Wingdings" pitchFamily="2" charset="2"/>
              <a:defRPr sz="2400">
                <a:solidFill>
                  <a:schemeClr val="tx1"/>
                </a:solidFill>
                <a:latin typeface="Arial" charset="0"/>
              </a:defRPr>
            </a:lvl6pPr>
            <a:lvl7pPr marL="2971800" indent="-228600" defTabSz="457200" eaLnBrk="0" fontAlgn="base" hangingPunct="0">
              <a:spcBef>
                <a:spcPct val="50000"/>
              </a:spcBef>
              <a:spcAft>
                <a:spcPct val="0"/>
              </a:spcAft>
              <a:buClr>
                <a:srgbClr val="FF9900"/>
              </a:buClr>
              <a:buFont typeface="Wingdings" pitchFamily="2" charset="2"/>
              <a:defRPr sz="2400">
                <a:solidFill>
                  <a:schemeClr val="tx1"/>
                </a:solidFill>
                <a:latin typeface="Arial" charset="0"/>
              </a:defRPr>
            </a:lvl7pPr>
            <a:lvl8pPr marL="3429000" indent="-228600" defTabSz="457200" eaLnBrk="0" fontAlgn="base" hangingPunct="0">
              <a:spcBef>
                <a:spcPct val="50000"/>
              </a:spcBef>
              <a:spcAft>
                <a:spcPct val="0"/>
              </a:spcAft>
              <a:buClr>
                <a:srgbClr val="FF9900"/>
              </a:buClr>
              <a:buFont typeface="Wingdings" pitchFamily="2" charset="2"/>
              <a:defRPr sz="2400">
                <a:solidFill>
                  <a:schemeClr val="tx1"/>
                </a:solidFill>
                <a:latin typeface="Arial" charset="0"/>
              </a:defRPr>
            </a:lvl8pPr>
            <a:lvl9pPr marL="3886200" indent="-228600" defTabSz="457200" eaLnBrk="0" fontAlgn="base" hangingPunct="0">
              <a:spcBef>
                <a:spcPct val="50000"/>
              </a:spcBef>
              <a:spcAft>
                <a:spcPct val="0"/>
              </a:spcAft>
              <a:buClr>
                <a:srgbClr val="FF9900"/>
              </a:buClr>
              <a:buFont typeface="Wingdings" pitchFamily="2" charset="2"/>
              <a:defRPr sz="2400">
                <a:solidFill>
                  <a:schemeClr val="tx1"/>
                </a:solidFill>
                <a:latin typeface="Arial" charset="0"/>
              </a:defRPr>
            </a:lvl9pPr>
          </a:lstStyle>
          <a:p>
            <a:pPr eaLnBrk="1" hangingPunct="1">
              <a:spcBef>
                <a:spcPct val="0"/>
              </a:spcBef>
              <a:buClrTx/>
              <a:buFontTx/>
              <a:buNone/>
              <a:defRPr/>
            </a:pPr>
            <a:r>
              <a:rPr lang="en-US" altLang="en-US" sz="1200" smtClean="0">
                <a:solidFill>
                  <a:srgbClr val="000000"/>
                </a:solidFill>
                <a:cs typeface="Arial" charset="0"/>
              </a:rPr>
              <a:t>www.wmo.int</a:t>
            </a:r>
          </a:p>
        </p:txBody>
      </p:sp>
    </p:spTree>
    <p:extLst>
      <p:ext uri="{BB962C8B-B14F-4D97-AF65-F5344CB8AC3E}">
        <p14:creationId xmlns:p14="http://schemas.microsoft.com/office/powerpoint/2010/main" val="222791379"/>
      </p:ext>
    </p:extLst>
  </p:cSld>
  <p:clrMap bg1="lt1" tx1="dk1" bg2="lt2" tx2="dk2" accent1="accent1" accent2="accent2" accent3="accent3" accent4="accent4" accent5="accent5" accent6="accent6" hlink="hlink" folHlink="folHlink"/>
  <p:hf hdr="0" ftr="0" dt="0"/>
  <p:txStyles>
    <p:titleStyle>
      <a:lvl1pPr algn="ctr" rtl="0" eaLnBrk="1" fontAlgn="base" hangingPunct="1">
        <a:spcBef>
          <a:spcPct val="0"/>
        </a:spcBef>
        <a:spcAft>
          <a:spcPct val="0"/>
        </a:spcAft>
        <a:defRPr sz="4000">
          <a:solidFill>
            <a:schemeClr val="bg1"/>
          </a:solidFill>
          <a:latin typeface="+mj-lt"/>
          <a:ea typeface="+mj-ea"/>
          <a:cs typeface="+mj-cs"/>
        </a:defRPr>
      </a:lvl1pPr>
      <a:lvl2pPr algn="ctr" rtl="0" eaLnBrk="1" fontAlgn="base" hangingPunct="1">
        <a:spcBef>
          <a:spcPct val="0"/>
        </a:spcBef>
        <a:spcAft>
          <a:spcPct val="0"/>
        </a:spcAft>
        <a:defRPr sz="4000">
          <a:solidFill>
            <a:schemeClr val="bg1"/>
          </a:solidFill>
          <a:latin typeface="Arial Narrow" pitchFamily="34" charset="0"/>
        </a:defRPr>
      </a:lvl2pPr>
      <a:lvl3pPr algn="ctr" rtl="0" eaLnBrk="1" fontAlgn="base" hangingPunct="1">
        <a:spcBef>
          <a:spcPct val="0"/>
        </a:spcBef>
        <a:spcAft>
          <a:spcPct val="0"/>
        </a:spcAft>
        <a:defRPr sz="4000">
          <a:solidFill>
            <a:schemeClr val="bg1"/>
          </a:solidFill>
          <a:latin typeface="Arial Narrow" pitchFamily="34" charset="0"/>
        </a:defRPr>
      </a:lvl3pPr>
      <a:lvl4pPr algn="ctr" rtl="0" eaLnBrk="1" fontAlgn="base" hangingPunct="1">
        <a:spcBef>
          <a:spcPct val="0"/>
        </a:spcBef>
        <a:spcAft>
          <a:spcPct val="0"/>
        </a:spcAft>
        <a:defRPr sz="4000">
          <a:solidFill>
            <a:schemeClr val="bg1"/>
          </a:solidFill>
          <a:latin typeface="Arial Narrow" pitchFamily="34" charset="0"/>
        </a:defRPr>
      </a:lvl4pPr>
      <a:lvl5pPr algn="ctr" rtl="0" eaLnBrk="1" fontAlgn="base" hangingPunct="1">
        <a:spcBef>
          <a:spcPct val="0"/>
        </a:spcBef>
        <a:spcAft>
          <a:spcPct val="0"/>
        </a:spcAft>
        <a:defRPr sz="4000">
          <a:solidFill>
            <a:schemeClr val="bg1"/>
          </a:solidFill>
          <a:latin typeface="Arial Narrow" pitchFamily="34" charset="0"/>
        </a:defRPr>
      </a:lvl5pPr>
      <a:lvl6pPr marL="457200" algn="l" rtl="0" eaLnBrk="1" fontAlgn="base" hangingPunct="1">
        <a:spcBef>
          <a:spcPct val="0"/>
        </a:spcBef>
        <a:spcAft>
          <a:spcPct val="0"/>
        </a:spcAft>
        <a:defRPr sz="3200">
          <a:solidFill>
            <a:schemeClr val="tx2"/>
          </a:solidFill>
          <a:latin typeface="Arial Narrow" pitchFamily="34" charset="0"/>
        </a:defRPr>
      </a:lvl6pPr>
      <a:lvl7pPr marL="914400" algn="l" rtl="0" eaLnBrk="1" fontAlgn="base" hangingPunct="1">
        <a:spcBef>
          <a:spcPct val="0"/>
        </a:spcBef>
        <a:spcAft>
          <a:spcPct val="0"/>
        </a:spcAft>
        <a:defRPr sz="3200">
          <a:solidFill>
            <a:schemeClr val="tx2"/>
          </a:solidFill>
          <a:latin typeface="Arial Narrow" pitchFamily="34" charset="0"/>
        </a:defRPr>
      </a:lvl7pPr>
      <a:lvl8pPr marL="1371600" algn="l" rtl="0" eaLnBrk="1" fontAlgn="base" hangingPunct="1">
        <a:spcBef>
          <a:spcPct val="0"/>
        </a:spcBef>
        <a:spcAft>
          <a:spcPct val="0"/>
        </a:spcAft>
        <a:defRPr sz="3200">
          <a:solidFill>
            <a:schemeClr val="tx2"/>
          </a:solidFill>
          <a:latin typeface="Arial Narrow" pitchFamily="34" charset="0"/>
        </a:defRPr>
      </a:lvl8pPr>
      <a:lvl9pPr marL="1828800" algn="l" rtl="0" eaLnBrk="1" fontAlgn="base" hangingPunct="1">
        <a:spcBef>
          <a:spcPct val="0"/>
        </a:spcBef>
        <a:spcAft>
          <a:spcPct val="0"/>
        </a:spcAft>
        <a:defRPr sz="3200">
          <a:solidFill>
            <a:schemeClr val="tx2"/>
          </a:solidFill>
          <a:latin typeface="Arial Narrow" pitchFamily="34" charset="0"/>
        </a:defRPr>
      </a:lvl9pPr>
    </p:titleStyle>
    <p:bodyStyle>
      <a:lvl1pPr marL="342900" indent="-342900" algn="ctr" rtl="0" eaLnBrk="1" fontAlgn="base" hangingPunct="1">
        <a:spcBef>
          <a:spcPct val="20000"/>
        </a:spcBef>
        <a:spcAft>
          <a:spcPct val="0"/>
        </a:spcAft>
        <a:defRPr sz="2000">
          <a:solidFill>
            <a:schemeClr val="bg1"/>
          </a:solidFill>
          <a:latin typeface="Arial" charset="0"/>
          <a:ea typeface="+mn-ea"/>
          <a:cs typeface="+mn-cs"/>
        </a:defRPr>
      </a:lvl1pPr>
      <a:lvl2pPr marL="742950" indent="-285750" algn="ctr" rtl="0" eaLnBrk="1" fontAlgn="base" hangingPunct="1">
        <a:spcBef>
          <a:spcPct val="20000"/>
        </a:spcBef>
        <a:spcAft>
          <a:spcPct val="0"/>
        </a:spcAft>
        <a:buClr>
          <a:srgbClr val="FF9900"/>
        </a:buClr>
        <a:buFont typeface="Wingdings" panose="05000000000000000000" pitchFamily="2" charset="2"/>
        <a:buChar char="§"/>
        <a:defRPr sz="2800">
          <a:solidFill>
            <a:schemeClr val="bg1"/>
          </a:solidFill>
          <a:latin typeface="Arial" charset="0"/>
        </a:defRPr>
      </a:lvl2pPr>
      <a:lvl3pPr marL="1143000" indent="-228600" algn="ctr" rtl="0" eaLnBrk="1" fontAlgn="base" hangingPunct="1">
        <a:spcBef>
          <a:spcPct val="20000"/>
        </a:spcBef>
        <a:spcAft>
          <a:spcPct val="0"/>
        </a:spcAft>
        <a:buClr>
          <a:srgbClr val="FF9900"/>
        </a:buClr>
        <a:buFont typeface="Wingdings" panose="05000000000000000000" pitchFamily="2" charset="2"/>
        <a:buChar char="§"/>
        <a:defRPr sz="2400">
          <a:solidFill>
            <a:schemeClr val="bg1"/>
          </a:solidFill>
          <a:latin typeface="Arial" charset="0"/>
        </a:defRPr>
      </a:lvl3pPr>
      <a:lvl4pPr marL="1600200" indent="-228600" algn="ctr" rtl="0" eaLnBrk="1" fontAlgn="base" hangingPunct="1">
        <a:spcBef>
          <a:spcPct val="20000"/>
        </a:spcBef>
        <a:spcAft>
          <a:spcPct val="0"/>
        </a:spcAft>
        <a:buClr>
          <a:srgbClr val="FF9900"/>
        </a:buClr>
        <a:buFont typeface="Wingdings" panose="05000000000000000000" pitchFamily="2" charset="2"/>
        <a:buChar char="§"/>
        <a:defRPr sz="2000">
          <a:solidFill>
            <a:schemeClr val="bg1"/>
          </a:solidFill>
          <a:latin typeface="Arial" charset="0"/>
        </a:defRPr>
      </a:lvl4pPr>
      <a:lvl5pPr marL="2057400" indent="-228600" algn="ctr" rtl="0" eaLnBrk="1" fontAlgn="base" hangingPunct="1">
        <a:spcBef>
          <a:spcPct val="20000"/>
        </a:spcBef>
        <a:spcAft>
          <a:spcPct val="0"/>
        </a:spcAft>
        <a:buClr>
          <a:srgbClr val="FF9900"/>
        </a:buClr>
        <a:buFont typeface="Wingdings" panose="05000000000000000000" pitchFamily="2" charset="2"/>
        <a:buChar char="§"/>
        <a:defRPr sz="2000">
          <a:solidFill>
            <a:schemeClr val="bg1"/>
          </a:solidFill>
          <a:latin typeface="Arial" charset="0"/>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4098" name="Picture 3" descr="wmo_ppt_2012_last.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099" name="Rectangle 8"/>
          <p:cNvSpPr>
            <a:spLocks noGrp="1" noChangeArrowheads="1"/>
          </p:cNvSpPr>
          <p:nvPr>
            <p:ph type="body" idx="1"/>
          </p:nvPr>
        </p:nvSpPr>
        <p:spPr bwMode="auto">
          <a:xfrm>
            <a:off x="239185" y="4365625"/>
            <a:ext cx="11713633" cy="172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This space can be used for contact information</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9226" name="Rectangle 10"/>
          <p:cNvSpPr>
            <a:spLocks noGrp="1" noChangeArrowheads="1"/>
          </p:cNvSpPr>
          <p:nvPr>
            <p:ph type="ftr" sz="quarter" idx="3"/>
          </p:nvPr>
        </p:nvSpPr>
        <p:spPr bwMode="auto">
          <a:xfrm>
            <a:off x="3312585" y="6462714"/>
            <a:ext cx="3263900" cy="312737"/>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spcBef>
                <a:spcPct val="0"/>
              </a:spcBef>
              <a:buClrTx/>
              <a:buFontTx/>
              <a:buNone/>
              <a:defRPr sz="1200">
                <a:solidFill>
                  <a:srgbClr val="000000"/>
                </a:solidFill>
                <a:latin typeface="Arial" charset="0"/>
              </a:defRPr>
            </a:lvl1pPr>
          </a:lstStyle>
          <a:p>
            <a:pPr>
              <a:defRPr/>
            </a:pPr>
            <a:r>
              <a:rPr lang="en-US" altLang="en-US"/>
              <a:t>test footer</a:t>
            </a:r>
          </a:p>
        </p:txBody>
      </p:sp>
      <p:sp>
        <p:nvSpPr>
          <p:cNvPr id="9227" name="Rectangle 11"/>
          <p:cNvSpPr>
            <a:spLocks noGrp="1" noChangeArrowheads="1"/>
          </p:cNvSpPr>
          <p:nvPr>
            <p:ph type="sldNum" sz="quarter" idx="4"/>
          </p:nvPr>
        </p:nvSpPr>
        <p:spPr bwMode="auto">
          <a:xfrm>
            <a:off x="6864351" y="6462714"/>
            <a:ext cx="2540000" cy="312737"/>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spcBef>
                <a:spcPct val="0"/>
              </a:spcBef>
              <a:buClrTx/>
              <a:buFontTx/>
              <a:buNone/>
              <a:defRPr sz="1200">
                <a:solidFill>
                  <a:srgbClr val="000000"/>
                </a:solidFill>
              </a:defRPr>
            </a:lvl1pPr>
          </a:lstStyle>
          <a:p>
            <a:fld id="{58CC9ECB-DC61-4200-8C89-001FB5DC2C4B}" type="slidenum">
              <a:rPr lang="en-US" altLang="en-US"/>
              <a:pPr/>
              <a:t>‹#›</a:t>
            </a:fld>
            <a:endParaRPr lang="en-US" altLang="en-US"/>
          </a:p>
        </p:txBody>
      </p:sp>
      <p:sp>
        <p:nvSpPr>
          <p:cNvPr id="4102" name="Rectangle 13"/>
          <p:cNvSpPr>
            <a:spLocks noGrp="1" noChangeArrowheads="1"/>
          </p:cNvSpPr>
          <p:nvPr>
            <p:ph type="title"/>
          </p:nvPr>
        </p:nvSpPr>
        <p:spPr bwMode="auto">
          <a:xfrm>
            <a:off x="334433" y="3573464"/>
            <a:ext cx="11618384" cy="719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smtClean="0"/>
              <a:t>Thank you for your attention</a:t>
            </a:r>
          </a:p>
        </p:txBody>
      </p:sp>
      <p:sp>
        <p:nvSpPr>
          <p:cNvPr id="2055" name="Title 9"/>
          <p:cNvSpPr txBox="1">
            <a:spLocks/>
          </p:cNvSpPr>
          <p:nvPr/>
        </p:nvSpPr>
        <p:spPr bwMode="auto">
          <a:xfrm>
            <a:off x="156634" y="6380164"/>
            <a:ext cx="1521884" cy="477837"/>
          </a:xfrm>
          <a:prstGeom prst="rect">
            <a:avLst/>
          </a:prstGeom>
          <a:noFill/>
          <a:ln>
            <a:noFill/>
          </a:ln>
          <a:extLst/>
        </p:spPr>
        <p:txBody>
          <a:bodyPr anchor="ctr"/>
          <a:lstStyle>
            <a:lvl1pPr defTabSz="457200">
              <a:defRPr sz="2400">
                <a:solidFill>
                  <a:schemeClr val="tx1"/>
                </a:solidFill>
                <a:latin typeface="Arial" charset="0"/>
              </a:defRPr>
            </a:lvl1pPr>
            <a:lvl2pPr marL="742950" indent="-285750" defTabSz="457200">
              <a:defRPr sz="2400">
                <a:solidFill>
                  <a:schemeClr val="tx1"/>
                </a:solidFill>
                <a:latin typeface="Arial" charset="0"/>
              </a:defRPr>
            </a:lvl2pPr>
            <a:lvl3pPr marL="1143000" indent="-228600" defTabSz="457200">
              <a:defRPr sz="2400">
                <a:solidFill>
                  <a:schemeClr val="tx1"/>
                </a:solidFill>
                <a:latin typeface="Arial" charset="0"/>
              </a:defRPr>
            </a:lvl3pPr>
            <a:lvl4pPr marL="1600200" indent="-228600" defTabSz="457200">
              <a:defRPr sz="2400">
                <a:solidFill>
                  <a:schemeClr val="tx1"/>
                </a:solidFill>
                <a:latin typeface="Arial" charset="0"/>
              </a:defRPr>
            </a:lvl4pPr>
            <a:lvl5pPr marL="2057400" indent="-228600" defTabSz="457200">
              <a:defRPr sz="2400">
                <a:solidFill>
                  <a:schemeClr val="tx1"/>
                </a:solidFill>
                <a:latin typeface="Arial" charset="0"/>
              </a:defRPr>
            </a:lvl5pPr>
            <a:lvl6pPr marL="2514600" indent="-228600" defTabSz="457200" eaLnBrk="0" fontAlgn="base" hangingPunct="0">
              <a:spcBef>
                <a:spcPct val="50000"/>
              </a:spcBef>
              <a:spcAft>
                <a:spcPct val="0"/>
              </a:spcAft>
              <a:buClr>
                <a:srgbClr val="FF9900"/>
              </a:buClr>
              <a:buFont typeface="Wingdings" pitchFamily="2" charset="2"/>
              <a:defRPr sz="2400">
                <a:solidFill>
                  <a:schemeClr val="tx1"/>
                </a:solidFill>
                <a:latin typeface="Arial" charset="0"/>
              </a:defRPr>
            </a:lvl6pPr>
            <a:lvl7pPr marL="2971800" indent="-228600" defTabSz="457200" eaLnBrk="0" fontAlgn="base" hangingPunct="0">
              <a:spcBef>
                <a:spcPct val="50000"/>
              </a:spcBef>
              <a:spcAft>
                <a:spcPct val="0"/>
              </a:spcAft>
              <a:buClr>
                <a:srgbClr val="FF9900"/>
              </a:buClr>
              <a:buFont typeface="Wingdings" pitchFamily="2" charset="2"/>
              <a:defRPr sz="2400">
                <a:solidFill>
                  <a:schemeClr val="tx1"/>
                </a:solidFill>
                <a:latin typeface="Arial" charset="0"/>
              </a:defRPr>
            </a:lvl7pPr>
            <a:lvl8pPr marL="3429000" indent="-228600" defTabSz="457200" eaLnBrk="0" fontAlgn="base" hangingPunct="0">
              <a:spcBef>
                <a:spcPct val="50000"/>
              </a:spcBef>
              <a:spcAft>
                <a:spcPct val="0"/>
              </a:spcAft>
              <a:buClr>
                <a:srgbClr val="FF9900"/>
              </a:buClr>
              <a:buFont typeface="Wingdings" pitchFamily="2" charset="2"/>
              <a:defRPr sz="2400">
                <a:solidFill>
                  <a:schemeClr val="tx1"/>
                </a:solidFill>
                <a:latin typeface="Arial" charset="0"/>
              </a:defRPr>
            </a:lvl8pPr>
            <a:lvl9pPr marL="3886200" indent="-228600" defTabSz="457200" eaLnBrk="0" fontAlgn="base" hangingPunct="0">
              <a:spcBef>
                <a:spcPct val="50000"/>
              </a:spcBef>
              <a:spcAft>
                <a:spcPct val="0"/>
              </a:spcAft>
              <a:buClr>
                <a:srgbClr val="FF9900"/>
              </a:buClr>
              <a:buFont typeface="Wingdings" pitchFamily="2" charset="2"/>
              <a:defRPr sz="2400">
                <a:solidFill>
                  <a:schemeClr val="tx1"/>
                </a:solidFill>
                <a:latin typeface="Arial" charset="0"/>
              </a:defRPr>
            </a:lvl9pPr>
          </a:lstStyle>
          <a:p>
            <a:pPr eaLnBrk="1" hangingPunct="1">
              <a:spcBef>
                <a:spcPct val="0"/>
              </a:spcBef>
              <a:buClrTx/>
              <a:buFontTx/>
              <a:buNone/>
              <a:defRPr/>
            </a:pPr>
            <a:r>
              <a:rPr lang="en-US" altLang="en-US" sz="1200" smtClean="0">
                <a:solidFill>
                  <a:srgbClr val="000000"/>
                </a:solidFill>
                <a:cs typeface="Arial" charset="0"/>
              </a:rPr>
              <a:t>www.wmo.int</a:t>
            </a:r>
          </a:p>
        </p:txBody>
      </p:sp>
    </p:spTree>
    <p:extLst>
      <p:ext uri="{BB962C8B-B14F-4D97-AF65-F5344CB8AC3E}">
        <p14:creationId xmlns:p14="http://schemas.microsoft.com/office/powerpoint/2010/main" val="1024680851"/>
      </p:ext>
    </p:extLst>
  </p:cSld>
  <p:clrMap bg1="lt1" tx1="dk1" bg2="lt2" tx2="dk2" accent1="accent1" accent2="accent2" accent3="accent3" accent4="accent4" accent5="accent5" accent6="accent6" hlink="hlink" folHlink="folHlink"/>
  <p:sldLayoutIdLst>
    <p:sldLayoutId id="2147483691" r:id="rId1"/>
  </p:sldLayoutIdLst>
  <p:hf hdr="0" ftr="0" dt="0"/>
  <p:txStyles>
    <p:titleStyle>
      <a:lvl1pPr algn="ctr" rtl="0" eaLnBrk="1" fontAlgn="base" hangingPunct="1">
        <a:spcBef>
          <a:spcPct val="0"/>
        </a:spcBef>
        <a:spcAft>
          <a:spcPct val="0"/>
        </a:spcAft>
        <a:defRPr sz="4000">
          <a:solidFill>
            <a:schemeClr val="bg1"/>
          </a:solidFill>
          <a:latin typeface="+mj-lt"/>
          <a:ea typeface="+mj-ea"/>
          <a:cs typeface="+mj-cs"/>
        </a:defRPr>
      </a:lvl1pPr>
      <a:lvl2pPr algn="ctr" rtl="0" eaLnBrk="1" fontAlgn="base" hangingPunct="1">
        <a:spcBef>
          <a:spcPct val="0"/>
        </a:spcBef>
        <a:spcAft>
          <a:spcPct val="0"/>
        </a:spcAft>
        <a:defRPr sz="4000">
          <a:solidFill>
            <a:schemeClr val="bg1"/>
          </a:solidFill>
          <a:latin typeface="Arial Narrow" pitchFamily="34" charset="0"/>
        </a:defRPr>
      </a:lvl2pPr>
      <a:lvl3pPr algn="ctr" rtl="0" eaLnBrk="1" fontAlgn="base" hangingPunct="1">
        <a:spcBef>
          <a:spcPct val="0"/>
        </a:spcBef>
        <a:spcAft>
          <a:spcPct val="0"/>
        </a:spcAft>
        <a:defRPr sz="4000">
          <a:solidFill>
            <a:schemeClr val="bg1"/>
          </a:solidFill>
          <a:latin typeface="Arial Narrow" pitchFamily="34" charset="0"/>
        </a:defRPr>
      </a:lvl3pPr>
      <a:lvl4pPr algn="ctr" rtl="0" eaLnBrk="1" fontAlgn="base" hangingPunct="1">
        <a:spcBef>
          <a:spcPct val="0"/>
        </a:spcBef>
        <a:spcAft>
          <a:spcPct val="0"/>
        </a:spcAft>
        <a:defRPr sz="4000">
          <a:solidFill>
            <a:schemeClr val="bg1"/>
          </a:solidFill>
          <a:latin typeface="Arial Narrow" pitchFamily="34" charset="0"/>
        </a:defRPr>
      </a:lvl4pPr>
      <a:lvl5pPr algn="ctr" rtl="0" eaLnBrk="1" fontAlgn="base" hangingPunct="1">
        <a:spcBef>
          <a:spcPct val="0"/>
        </a:spcBef>
        <a:spcAft>
          <a:spcPct val="0"/>
        </a:spcAft>
        <a:defRPr sz="4000">
          <a:solidFill>
            <a:schemeClr val="bg1"/>
          </a:solidFill>
          <a:latin typeface="Arial Narrow" pitchFamily="34" charset="0"/>
        </a:defRPr>
      </a:lvl5pPr>
      <a:lvl6pPr marL="457200" algn="l" rtl="0" eaLnBrk="1" fontAlgn="base" hangingPunct="1">
        <a:spcBef>
          <a:spcPct val="0"/>
        </a:spcBef>
        <a:spcAft>
          <a:spcPct val="0"/>
        </a:spcAft>
        <a:defRPr sz="3200">
          <a:solidFill>
            <a:schemeClr val="tx2"/>
          </a:solidFill>
          <a:latin typeface="Arial Narrow" pitchFamily="34" charset="0"/>
        </a:defRPr>
      </a:lvl6pPr>
      <a:lvl7pPr marL="914400" algn="l" rtl="0" eaLnBrk="1" fontAlgn="base" hangingPunct="1">
        <a:spcBef>
          <a:spcPct val="0"/>
        </a:spcBef>
        <a:spcAft>
          <a:spcPct val="0"/>
        </a:spcAft>
        <a:defRPr sz="3200">
          <a:solidFill>
            <a:schemeClr val="tx2"/>
          </a:solidFill>
          <a:latin typeface="Arial Narrow" pitchFamily="34" charset="0"/>
        </a:defRPr>
      </a:lvl7pPr>
      <a:lvl8pPr marL="1371600" algn="l" rtl="0" eaLnBrk="1" fontAlgn="base" hangingPunct="1">
        <a:spcBef>
          <a:spcPct val="0"/>
        </a:spcBef>
        <a:spcAft>
          <a:spcPct val="0"/>
        </a:spcAft>
        <a:defRPr sz="3200">
          <a:solidFill>
            <a:schemeClr val="tx2"/>
          </a:solidFill>
          <a:latin typeface="Arial Narrow" pitchFamily="34" charset="0"/>
        </a:defRPr>
      </a:lvl8pPr>
      <a:lvl9pPr marL="1828800" algn="l" rtl="0" eaLnBrk="1" fontAlgn="base" hangingPunct="1">
        <a:spcBef>
          <a:spcPct val="0"/>
        </a:spcBef>
        <a:spcAft>
          <a:spcPct val="0"/>
        </a:spcAft>
        <a:defRPr sz="3200">
          <a:solidFill>
            <a:schemeClr val="tx2"/>
          </a:solidFill>
          <a:latin typeface="Arial Narrow" pitchFamily="34" charset="0"/>
        </a:defRPr>
      </a:lvl9pPr>
    </p:titleStyle>
    <p:bodyStyle>
      <a:lvl1pPr marL="342900" indent="-342900" algn="ctr" rtl="0" eaLnBrk="1" fontAlgn="base" hangingPunct="1">
        <a:spcBef>
          <a:spcPct val="20000"/>
        </a:spcBef>
        <a:spcAft>
          <a:spcPct val="0"/>
        </a:spcAft>
        <a:defRPr sz="2000">
          <a:solidFill>
            <a:schemeClr val="bg1"/>
          </a:solidFill>
          <a:latin typeface="Arial" charset="0"/>
          <a:ea typeface="+mn-ea"/>
          <a:cs typeface="+mn-cs"/>
        </a:defRPr>
      </a:lvl1pPr>
      <a:lvl2pPr marL="742950" indent="-285750" algn="ctr" rtl="0" eaLnBrk="1" fontAlgn="base" hangingPunct="1">
        <a:spcBef>
          <a:spcPct val="20000"/>
        </a:spcBef>
        <a:spcAft>
          <a:spcPct val="0"/>
        </a:spcAft>
        <a:buClr>
          <a:srgbClr val="FF9900"/>
        </a:buClr>
        <a:buFont typeface="Wingdings" panose="05000000000000000000" pitchFamily="2" charset="2"/>
        <a:buChar char="§"/>
        <a:defRPr sz="2800">
          <a:solidFill>
            <a:schemeClr val="bg1"/>
          </a:solidFill>
          <a:latin typeface="Arial" charset="0"/>
        </a:defRPr>
      </a:lvl2pPr>
      <a:lvl3pPr marL="1143000" indent="-228600" algn="ctr" rtl="0" eaLnBrk="1" fontAlgn="base" hangingPunct="1">
        <a:spcBef>
          <a:spcPct val="20000"/>
        </a:spcBef>
        <a:spcAft>
          <a:spcPct val="0"/>
        </a:spcAft>
        <a:buClr>
          <a:srgbClr val="FF9900"/>
        </a:buClr>
        <a:buFont typeface="Wingdings" panose="05000000000000000000" pitchFamily="2" charset="2"/>
        <a:buChar char="§"/>
        <a:defRPr sz="2400">
          <a:solidFill>
            <a:schemeClr val="bg1"/>
          </a:solidFill>
          <a:latin typeface="Arial" charset="0"/>
        </a:defRPr>
      </a:lvl3pPr>
      <a:lvl4pPr marL="1600200" indent="-228600" algn="ctr" rtl="0" eaLnBrk="1" fontAlgn="base" hangingPunct="1">
        <a:spcBef>
          <a:spcPct val="20000"/>
        </a:spcBef>
        <a:spcAft>
          <a:spcPct val="0"/>
        </a:spcAft>
        <a:buClr>
          <a:srgbClr val="FF9900"/>
        </a:buClr>
        <a:buFont typeface="Wingdings" panose="05000000000000000000" pitchFamily="2" charset="2"/>
        <a:buChar char="§"/>
        <a:defRPr sz="2000">
          <a:solidFill>
            <a:schemeClr val="bg1"/>
          </a:solidFill>
          <a:latin typeface="Arial" charset="0"/>
        </a:defRPr>
      </a:lvl4pPr>
      <a:lvl5pPr marL="2057400" indent="-228600" algn="ctr" rtl="0" eaLnBrk="1" fontAlgn="base" hangingPunct="1">
        <a:spcBef>
          <a:spcPct val="20000"/>
        </a:spcBef>
        <a:spcAft>
          <a:spcPct val="0"/>
        </a:spcAft>
        <a:buClr>
          <a:srgbClr val="FF9900"/>
        </a:buClr>
        <a:buFont typeface="Wingdings" panose="05000000000000000000" pitchFamily="2" charset="2"/>
        <a:buChar char="§"/>
        <a:defRPr sz="2000">
          <a:solidFill>
            <a:schemeClr val="bg1"/>
          </a:solidFill>
          <a:latin typeface="Arial" charset="0"/>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4"/>
          <p:cNvSpPr>
            <a:spLocks noGrp="1" noChangeArrowheads="1"/>
          </p:cNvSpPr>
          <p:nvPr>
            <p:ph type="ctrTitle"/>
          </p:nvPr>
        </p:nvSpPr>
        <p:spPr>
          <a:xfrm>
            <a:off x="2135189" y="2438401"/>
            <a:ext cx="7921625" cy="1730375"/>
          </a:xfrm>
        </p:spPr>
        <p:txBody>
          <a:bodyPr/>
          <a:lstStyle/>
          <a:p>
            <a:r>
              <a:rPr lang="en-GB" altLang="en-US" sz="2000" b="1" dirty="0" smtClean="0">
                <a:latin typeface="Arial" panose="020B0604020202020204" pitchFamily="34" charset="0"/>
              </a:rPr>
              <a:t>CBS MG Feb </a:t>
            </a:r>
            <a:r>
              <a:rPr lang="en-GB" altLang="en-US" sz="2000" b="1" dirty="0" smtClean="0">
                <a:latin typeface="Arial" panose="020B0604020202020204" pitchFamily="34" charset="0"/>
              </a:rPr>
              <a:t>2016</a:t>
            </a:r>
            <a:br>
              <a:rPr lang="en-GB" altLang="en-US" sz="2000" b="1" dirty="0" smtClean="0">
                <a:latin typeface="Arial" panose="020B0604020202020204" pitchFamily="34" charset="0"/>
              </a:rPr>
            </a:br>
            <a:r>
              <a:rPr lang="en-GB" altLang="en-US" sz="2800" b="1" dirty="0">
                <a:latin typeface="Arial" panose="020B0604020202020204" pitchFamily="34" charset="0"/>
              </a:rPr>
              <a:t/>
            </a:r>
            <a:br>
              <a:rPr lang="en-GB" altLang="en-US" sz="2800" b="1" dirty="0">
                <a:latin typeface="Arial" panose="020B0604020202020204" pitchFamily="34" charset="0"/>
              </a:rPr>
            </a:br>
            <a:r>
              <a:rPr lang="en-GB" sz="2800" b="1" cap="all" dirty="0"/>
              <a:t>priority topics for OPAG/PWS</a:t>
            </a:r>
            <a:r>
              <a:rPr lang="en-IE" sz="2800" b="1" cap="all" dirty="0"/>
              <a:t/>
            </a:r>
            <a:br>
              <a:rPr lang="en-IE" sz="2800" b="1" cap="all" dirty="0"/>
            </a:br>
            <a:r>
              <a:rPr lang="en-GB" altLang="en-US" sz="2800" b="1" dirty="0">
                <a:latin typeface="Arial" panose="020B0604020202020204" pitchFamily="34" charset="0"/>
              </a:rPr>
              <a:t/>
            </a:r>
            <a:br>
              <a:rPr lang="en-GB" altLang="en-US" sz="2800" b="1" dirty="0">
                <a:latin typeface="Arial" panose="020B0604020202020204" pitchFamily="34" charset="0"/>
              </a:rPr>
            </a:br>
            <a:endParaRPr lang="en-US" altLang="en-US" sz="2800" dirty="0">
              <a:latin typeface="Arial" panose="020B0604020202020204" pitchFamily="34" charset="0"/>
            </a:endParaRPr>
          </a:p>
        </p:txBody>
      </p:sp>
      <p:sp>
        <p:nvSpPr>
          <p:cNvPr id="7171" name="Rectangle 6"/>
          <p:cNvSpPr>
            <a:spLocks noGrp="1" noChangeArrowheads="1"/>
          </p:cNvSpPr>
          <p:nvPr>
            <p:ph type="subTitle" idx="1"/>
          </p:nvPr>
        </p:nvSpPr>
        <p:spPr>
          <a:xfrm>
            <a:off x="2135189" y="4508500"/>
            <a:ext cx="7921625" cy="1739900"/>
          </a:xfrm>
        </p:spPr>
        <p:txBody>
          <a:bodyPr/>
          <a:lstStyle/>
          <a:p>
            <a:pPr>
              <a:lnSpc>
                <a:spcPct val="80000"/>
              </a:lnSpc>
            </a:pPr>
            <a:r>
              <a:rPr lang="en-US" altLang="en-US" sz="1600" dirty="0">
                <a:latin typeface="Arial" panose="020B0604020202020204" pitchFamily="34" charset="0"/>
              </a:rPr>
              <a:t>Gerald Fleming</a:t>
            </a:r>
          </a:p>
          <a:p>
            <a:pPr>
              <a:lnSpc>
                <a:spcPct val="80000"/>
              </a:lnSpc>
            </a:pPr>
            <a:r>
              <a:rPr lang="en-US" altLang="en-US" sz="1600" dirty="0">
                <a:latin typeface="Arial" panose="020B0604020202020204" pitchFamily="34" charset="0"/>
              </a:rPr>
              <a:t>Chair, OPAG/PWS </a:t>
            </a:r>
          </a:p>
          <a:p>
            <a:pPr>
              <a:lnSpc>
                <a:spcPct val="80000"/>
              </a:lnSpc>
            </a:pPr>
            <a:endParaRPr lang="en-US" altLang="en-US" sz="1600" dirty="0">
              <a:latin typeface="Arial" panose="020B0604020202020204" pitchFamily="34" charset="0"/>
            </a:endParaRPr>
          </a:p>
          <a:p>
            <a:pPr>
              <a:lnSpc>
                <a:spcPct val="80000"/>
              </a:lnSpc>
            </a:pPr>
            <a:r>
              <a:rPr lang="en-US" altLang="en-US" sz="1600" dirty="0" smtClean="0">
                <a:latin typeface="Arial" panose="020B0604020202020204" pitchFamily="34" charset="0"/>
              </a:rPr>
              <a:t>Geneva </a:t>
            </a:r>
            <a:r>
              <a:rPr lang="en-IE" altLang="en-US" sz="1600" dirty="0" smtClean="0">
                <a:latin typeface="Arial" panose="020B0604020202020204" pitchFamily="34" charset="0"/>
              </a:rPr>
              <a:t>16 February 2016</a:t>
            </a:r>
            <a:endParaRPr lang="en-US" altLang="en-US" sz="1600" dirty="0">
              <a:latin typeface="Arial" panose="020B0604020202020204" pitchFamily="34" charset="0"/>
            </a:endParaRPr>
          </a:p>
        </p:txBody>
      </p:sp>
      <p:sp>
        <p:nvSpPr>
          <p:cNvPr id="15" name="Title 9"/>
          <p:cNvSpPr txBox="1">
            <a:spLocks/>
          </p:cNvSpPr>
          <p:nvPr/>
        </p:nvSpPr>
        <p:spPr>
          <a:xfrm>
            <a:off x="1641475" y="6453189"/>
            <a:ext cx="2438400" cy="288925"/>
          </a:xfrm>
          <a:prstGeom prst="rect">
            <a:avLst/>
          </a:prstGeom>
        </p:spPr>
        <p:txBody>
          <a:bodyPr anchor="ctr">
            <a:normAutofit fontScale="77500" lnSpcReduction="20000"/>
          </a:bodyPr>
          <a:lstStyle/>
          <a:p>
            <a:pPr defTabSz="457200">
              <a:spcBef>
                <a:spcPct val="0"/>
              </a:spcBef>
              <a:defRPr/>
            </a:pPr>
            <a:r>
              <a:rPr lang="en-US" sz="1200" dirty="0">
                <a:solidFill>
                  <a:srgbClr val="000000"/>
                </a:solidFill>
                <a:latin typeface="Arial"/>
                <a:cs typeface="Arial"/>
              </a:rPr>
              <a:t>WMO; Public Weather Services, WDS Dept</a:t>
            </a: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342900"/>
            <a:ext cx="10515600" cy="5834063"/>
          </a:xfrm>
        </p:spPr>
        <p:txBody>
          <a:bodyPr>
            <a:normAutofit lnSpcReduction="10000"/>
          </a:bodyPr>
          <a:lstStyle/>
          <a:p>
            <a:pPr marL="0" indent="0">
              <a:buNone/>
            </a:pPr>
            <a:r>
              <a:rPr lang="en-IE" sz="3600" dirty="0" smtClean="0"/>
              <a:t>Seven WMO Strategic Priorities</a:t>
            </a:r>
            <a:endParaRPr lang="en-IE" sz="3600" dirty="0" smtClean="0"/>
          </a:p>
          <a:p>
            <a:pPr marL="0" indent="0">
              <a:buNone/>
            </a:pPr>
            <a:endParaRPr lang="en-IE" sz="3600" dirty="0"/>
          </a:p>
          <a:p>
            <a:r>
              <a:rPr lang="en-IE" sz="3600" dirty="0" smtClean="0"/>
              <a:t>DRR</a:t>
            </a:r>
            <a:endParaRPr lang="en-IE" sz="3600" dirty="0" smtClean="0"/>
          </a:p>
          <a:p>
            <a:r>
              <a:rPr lang="en-IE" sz="3600" dirty="0" smtClean="0"/>
              <a:t>GFCS</a:t>
            </a:r>
            <a:endParaRPr lang="en-IE" sz="3600" dirty="0" smtClean="0"/>
          </a:p>
          <a:p>
            <a:r>
              <a:rPr lang="en-IE" sz="3600" dirty="0" smtClean="0"/>
              <a:t>WIGOS</a:t>
            </a:r>
            <a:endParaRPr lang="en-IE" sz="3600" dirty="0" smtClean="0"/>
          </a:p>
          <a:p>
            <a:r>
              <a:rPr lang="en-IE" sz="3600" dirty="0" smtClean="0"/>
              <a:t>Aviation</a:t>
            </a:r>
            <a:endParaRPr lang="en-IE" sz="3600" dirty="0" smtClean="0"/>
          </a:p>
          <a:p>
            <a:r>
              <a:rPr lang="en-IE" sz="3600" dirty="0" smtClean="0"/>
              <a:t>Polar / High Mountain</a:t>
            </a:r>
          </a:p>
          <a:p>
            <a:r>
              <a:rPr lang="en-IE" sz="3600" dirty="0" smtClean="0"/>
              <a:t>Capacity Development</a:t>
            </a:r>
          </a:p>
          <a:p>
            <a:r>
              <a:rPr lang="en-IE" sz="3600" dirty="0" smtClean="0"/>
              <a:t>Governance</a:t>
            </a:r>
            <a:endParaRPr lang="en-IE" sz="3600" dirty="0"/>
          </a:p>
        </p:txBody>
      </p:sp>
    </p:spTree>
    <p:extLst>
      <p:ext uri="{BB962C8B-B14F-4D97-AF65-F5344CB8AC3E}">
        <p14:creationId xmlns:p14="http://schemas.microsoft.com/office/powerpoint/2010/main" val="3334443004"/>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228600"/>
            <a:ext cx="10515600" cy="5948363"/>
          </a:xfrm>
        </p:spPr>
        <p:txBody>
          <a:bodyPr>
            <a:normAutofit/>
          </a:bodyPr>
          <a:lstStyle/>
          <a:p>
            <a:pPr marL="0" indent="0">
              <a:buNone/>
            </a:pPr>
            <a:r>
              <a:rPr lang="en-IE" sz="3600" dirty="0" smtClean="0"/>
              <a:t>Cg-17 r</a:t>
            </a:r>
            <a:r>
              <a:rPr lang="en-GB" sz="3600" i="1" dirty="0" err="1" smtClean="0"/>
              <a:t>equested</a:t>
            </a:r>
            <a:r>
              <a:rPr lang="en-GB" sz="3600" i="1" dirty="0" smtClean="0"/>
              <a:t> </a:t>
            </a:r>
            <a:r>
              <a:rPr lang="en-GB" sz="3600" i="1" dirty="0"/>
              <a:t>CBS to </a:t>
            </a:r>
            <a:endParaRPr lang="en-GB" sz="3600" i="1" dirty="0" smtClean="0"/>
          </a:p>
          <a:p>
            <a:pPr marL="0" indent="0">
              <a:buNone/>
            </a:pPr>
            <a:endParaRPr lang="en-GB" sz="3600" i="1" dirty="0" smtClean="0"/>
          </a:p>
          <a:p>
            <a:pPr marL="0" indent="0">
              <a:spcAft>
                <a:spcPts val="1200"/>
              </a:spcAft>
              <a:buNone/>
            </a:pPr>
            <a:r>
              <a:rPr lang="en-GB" sz="3600" i="1" dirty="0" smtClean="0"/>
              <a:t>“</a:t>
            </a:r>
            <a:r>
              <a:rPr lang="en-GB" sz="3600" i="1" dirty="0"/>
              <a:t>develop a mechanism to focus on Service Delivery to coordinate and guide the implementation of the Strategy as provided for in its Implementation Plan” and also to “support the further development of service delivery by Members in the area of Impact-based forecasting and Risk-based warning</a:t>
            </a:r>
            <a:r>
              <a:rPr lang="en-GB" sz="3600" i="1" dirty="0" smtClean="0"/>
              <a:t>”</a:t>
            </a:r>
            <a:endParaRPr lang="en-IE" sz="3600" i="1" dirty="0"/>
          </a:p>
        </p:txBody>
      </p:sp>
    </p:spTree>
    <p:extLst>
      <p:ext uri="{BB962C8B-B14F-4D97-AF65-F5344CB8AC3E}">
        <p14:creationId xmlns:p14="http://schemas.microsoft.com/office/powerpoint/2010/main" val="193278701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E" sz="4000" dirty="0" smtClean="0"/>
              <a:t>Cg-17:</a:t>
            </a:r>
            <a:endParaRPr lang="en-IE" sz="4000" dirty="0"/>
          </a:p>
        </p:txBody>
      </p:sp>
      <p:sp>
        <p:nvSpPr>
          <p:cNvPr id="3" name="Content Placeholder 2"/>
          <p:cNvSpPr>
            <a:spLocks noGrp="1"/>
          </p:cNvSpPr>
          <p:nvPr>
            <p:ph idx="1"/>
          </p:nvPr>
        </p:nvSpPr>
        <p:spPr/>
        <p:txBody>
          <a:bodyPr/>
          <a:lstStyle/>
          <a:p>
            <a:pPr marL="0" indent="0">
              <a:buNone/>
            </a:pPr>
            <a:endParaRPr lang="en-GB" sz="3600" dirty="0" smtClean="0"/>
          </a:p>
          <a:p>
            <a:pPr marL="0" indent="0">
              <a:buNone/>
            </a:pPr>
            <a:r>
              <a:rPr lang="en-GB" sz="3600" dirty="0" smtClean="0"/>
              <a:t>“</a:t>
            </a:r>
            <a:r>
              <a:rPr lang="en-GB" sz="3600" dirty="0"/>
              <a:t>the WMO Strategy for Service Delivery should guide the implementation of the PWS Programme”.</a:t>
            </a:r>
            <a:endParaRPr lang="en-IE" sz="3600" dirty="0"/>
          </a:p>
        </p:txBody>
      </p:sp>
    </p:spTree>
    <p:extLst>
      <p:ext uri="{BB962C8B-B14F-4D97-AF65-F5344CB8AC3E}">
        <p14:creationId xmlns:p14="http://schemas.microsoft.com/office/powerpoint/2010/main" val="374012469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E" dirty="0" smtClean="0"/>
              <a:t>WMO Strategic Plan – Expected Results:</a:t>
            </a:r>
            <a:endParaRPr lang="en-IE" dirty="0"/>
          </a:p>
        </p:txBody>
      </p:sp>
      <p:sp>
        <p:nvSpPr>
          <p:cNvPr id="3" name="Content Placeholder 2"/>
          <p:cNvSpPr>
            <a:spLocks noGrp="1"/>
          </p:cNvSpPr>
          <p:nvPr>
            <p:ph idx="1"/>
          </p:nvPr>
        </p:nvSpPr>
        <p:spPr/>
        <p:txBody>
          <a:bodyPr/>
          <a:lstStyle/>
          <a:p>
            <a:endParaRPr lang="en-GB" dirty="0" smtClean="0"/>
          </a:p>
          <a:p>
            <a:pPr marL="0" indent="0">
              <a:buNone/>
            </a:pPr>
            <a:r>
              <a:rPr lang="en-GB" sz="4000" dirty="0" smtClean="0"/>
              <a:t>“</a:t>
            </a:r>
            <a:r>
              <a:rPr lang="en-GB" sz="4000" dirty="0"/>
              <a:t>Improved service </a:t>
            </a:r>
            <a:r>
              <a:rPr lang="en-GB" sz="4000" dirty="0"/>
              <a:t>q</a:t>
            </a:r>
            <a:r>
              <a:rPr lang="en-GB" sz="4000" dirty="0" smtClean="0"/>
              <a:t>uality </a:t>
            </a:r>
            <a:r>
              <a:rPr lang="en-GB" sz="4000" dirty="0"/>
              <a:t>and service delivery”.</a:t>
            </a:r>
            <a:endParaRPr lang="en-IE" sz="4000" dirty="0"/>
          </a:p>
        </p:txBody>
      </p:sp>
    </p:spTree>
    <p:extLst>
      <p:ext uri="{BB962C8B-B14F-4D97-AF65-F5344CB8AC3E}">
        <p14:creationId xmlns:p14="http://schemas.microsoft.com/office/powerpoint/2010/main" val="94697010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E" sz="4400" dirty="0" smtClean="0"/>
              <a:t>ICT/PWS identified seven thematic areas:</a:t>
            </a:r>
            <a:endParaRPr lang="en-IE" sz="4400" dirty="0"/>
          </a:p>
        </p:txBody>
      </p:sp>
      <p:sp>
        <p:nvSpPr>
          <p:cNvPr id="3" name="Content Placeholder 2"/>
          <p:cNvSpPr>
            <a:spLocks noGrp="1"/>
          </p:cNvSpPr>
          <p:nvPr>
            <p:ph idx="1"/>
          </p:nvPr>
        </p:nvSpPr>
        <p:spPr/>
        <p:txBody>
          <a:bodyPr/>
          <a:lstStyle/>
          <a:p>
            <a:r>
              <a:rPr lang="en-IE" sz="3600" dirty="0" smtClean="0"/>
              <a:t>Service Delivery</a:t>
            </a:r>
          </a:p>
          <a:p>
            <a:r>
              <a:rPr lang="en-IE" sz="3600" dirty="0" smtClean="0"/>
              <a:t>Impact-based forecasts and warnings</a:t>
            </a:r>
          </a:p>
          <a:p>
            <a:r>
              <a:rPr lang="en-IE" sz="3600" dirty="0" smtClean="0"/>
              <a:t>Social and Economic Benefit Assessments of NMHSs</a:t>
            </a:r>
          </a:p>
          <a:p>
            <a:r>
              <a:rPr lang="en-IE" sz="3600" dirty="0" smtClean="0"/>
              <a:t>PWS Competency Framework</a:t>
            </a:r>
          </a:p>
          <a:p>
            <a:r>
              <a:rPr lang="en-IE" sz="3600" dirty="0" smtClean="0"/>
              <a:t>Application on new technologies to PWS</a:t>
            </a:r>
          </a:p>
          <a:p>
            <a:r>
              <a:rPr lang="en-IE" sz="3600" dirty="0" smtClean="0"/>
              <a:t>Big Data</a:t>
            </a:r>
          </a:p>
          <a:p>
            <a:r>
              <a:rPr lang="en-IE" sz="3600" dirty="0" smtClean="0"/>
              <a:t>Addressing key user sectors</a:t>
            </a:r>
          </a:p>
          <a:p>
            <a:pPr marL="0" indent="0">
              <a:buNone/>
            </a:pPr>
            <a:endParaRPr lang="en-IE" dirty="0"/>
          </a:p>
        </p:txBody>
      </p:sp>
    </p:spTree>
    <p:extLst>
      <p:ext uri="{BB962C8B-B14F-4D97-AF65-F5344CB8AC3E}">
        <p14:creationId xmlns:p14="http://schemas.microsoft.com/office/powerpoint/2010/main" val="255082505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E" sz="4400" dirty="0" smtClean="0"/>
              <a:t>Service Delivery</a:t>
            </a:r>
            <a:endParaRPr lang="en-IE" sz="4400" dirty="0"/>
          </a:p>
        </p:txBody>
      </p:sp>
      <p:sp>
        <p:nvSpPr>
          <p:cNvPr id="3" name="Content Placeholder 2"/>
          <p:cNvSpPr>
            <a:spLocks noGrp="1"/>
          </p:cNvSpPr>
          <p:nvPr>
            <p:ph idx="1"/>
          </p:nvPr>
        </p:nvSpPr>
        <p:spPr/>
        <p:txBody>
          <a:bodyPr/>
          <a:lstStyle/>
          <a:p>
            <a:r>
              <a:rPr lang="en-IE" dirty="0" smtClean="0"/>
              <a:t>How to help Members work through the Service Delivery Implementation Plan? </a:t>
            </a:r>
          </a:p>
          <a:p>
            <a:r>
              <a:rPr lang="en-IE" dirty="0" smtClean="0"/>
              <a:t>Many NMHSs will require assistance and guidance with this.</a:t>
            </a:r>
            <a:endParaRPr lang="en-IE" dirty="0"/>
          </a:p>
        </p:txBody>
      </p:sp>
    </p:spTree>
    <p:extLst>
      <p:ext uri="{BB962C8B-B14F-4D97-AF65-F5344CB8AC3E}">
        <p14:creationId xmlns:p14="http://schemas.microsoft.com/office/powerpoint/2010/main" val="395044740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E" sz="4400" dirty="0" smtClean="0"/>
              <a:t>Impact-based forecast and warnings services</a:t>
            </a:r>
            <a:endParaRPr lang="en-IE" sz="4400" dirty="0"/>
          </a:p>
        </p:txBody>
      </p:sp>
      <p:sp>
        <p:nvSpPr>
          <p:cNvPr id="3" name="Content Placeholder 2"/>
          <p:cNvSpPr>
            <a:spLocks noGrp="1"/>
          </p:cNvSpPr>
          <p:nvPr>
            <p:ph idx="1"/>
          </p:nvPr>
        </p:nvSpPr>
        <p:spPr/>
        <p:txBody>
          <a:bodyPr/>
          <a:lstStyle/>
          <a:p>
            <a:r>
              <a:rPr lang="en-IE" dirty="0" smtClean="0"/>
              <a:t>Guidance document published</a:t>
            </a:r>
          </a:p>
          <a:p>
            <a:r>
              <a:rPr lang="en-IE" dirty="0" smtClean="0"/>
              <a:t>How to encourage and assist Members to adopt this approach</a:t>
            </a:r>
          </a:p>
          <a:p>
            <a:r>
              <a:rPr lang="en-IE" dirty="0" smtClean="0"/>
              <a:t>Responsibility for the forecasting Impacts may lie outside the NMHSs</a:t>
            </a:r>
          </a:p>
          <a:p>
            <a:r>
              <a:rPr lang="en-IE" dirty="0" smtClean="0"/>
              <a:t>Partnerships will be vital</a:t>
            </a:r>
          </a:p>
          <a:p>
            <a:r>
              <a:rPr lang="en-IE" dirty="0" smtClean="0"/>
              <a:t>MoU templates prepared.</a:t>
            </a:r>
            <a:endParaRPr lang="en-IE" dirty="0"/>
          </a:p>
        </p:txBody>
      </p:sp>
    </p:spTree>
    <p:extLst>
      <p:ext uri="{BB962C8B-B14F-4D97-AF65-F5344CB8AC3E}">
        <p14:creationId xmlns:p14="http://schemas.microsoft.com/office/powerpoint/2010/main" val="95840085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E" sz="4400" dirty="0" smtClean="0"/>
              <a:t>Social and Economic Benefit Assessment</a:t>
            </a:r>
            <a:endParaRPr lang="en-IE" sz="4400" dirty="0"/>
          </a:p>
        </p:txBody>
      </p:sp>
      <p:sp>
        <p:nvSpPr>
          <p:cNvPr id="3" name="Content Placeholder 2"/>
          <p:cNvSpPr>
            <a:spLocks noGrp="1"/>
          </p:cNvSpPr>
          <p:nvPr>
            <p:ph idx="1"/>
          </p:nvPr>
        </p:nvSpPr>
        <p:spPr/>
        <p:txBody>
          <a:bodyPr/>
          <a:lstStyle/>
          <a:p>
            <a:r>
              <a:rPr lang="en-IE" dirty="0" smtClean="0"/>
              <a:t>Book has been published in conjunction with the World Bank and USAID</a:t>
            </a:r>
          </a:p>
          <a:p>
            <a:r>
              <a:rPr lang="en-IE" dirty="0" smtClean="0"/>
              <a:t>Three week-long workshops delivered for the Caribbean, Southern Africa and Europe</a:t>
            </a:r>
          </a:p>
          <a:p>
            <a:r>
              <a:rPr lang="en-IE" dirty="0" smtClean="0"/>
              <a:t>How best to build on this work?</a:t>
            </a:r>
          </a:p>
          <a:p>
            <a:r>
              <a:rPr lang="en-IE" dirty="0" smtClean="0"/>
              <a:t>Most NMHSs have a continuing need to demonstrate the benefit they bring to society through their activities.</a:t>
            </a:r>
          </a:p>
          <a:p>
            <a:r>
              <a:rPr lang="en-IE" dirty="0" smtClean="0"/>
              <a:t>Must learn to speak the language of the Finance Ministries</a:t>
            </a:r>
            <a:endParaRPr lang="en-IE" dirty="0"/>
          </a:p>
          <a:p>
            <a:endParaRPr lang="en-IE" dirty="0"/>
          </a:p>
        </p:txBody>
      </p:sp>
    </p:spTree>
    <p:extLst>
      <p:ext uri="{BB962C8B-B14F-4D97-AF65-F5344CB8AC3E}">
        <p14:creationId xmlns:p14="http://schemas.microsoft.com/office/powerpoint/2010/main" val="47345963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E" sz="4400" dirty="0" smtClean="0"/>
              <a:t>PWS Competency Framework</a:t>
            </a:r>
            <a:endParaRPr lang="en-IE" sz="4400" dirty="0"/>
          </a:p>
        </p:txBody>
      </p:sp>
      <p:sp>
        <p:nvSpPr>
          <p:cNvPr id="3" name="Content Placeholder 2"/>
          <p:cNvSpPr>
            <a:spLocks noGrp="1"/>
          </p:cNvSpPr>
          <p:nvPr>
            <p:ph idx="1"/>
          </p:nvPr>
        </p:nvSpPr>
        <p:spPr/>
        <p:txBody>
          <a:bodyPr/>
          <a:lstStyle/>
          <a:p>
            <a:r>
              <a:rPr lang="en-IE" dirty="0" smtClean="0"/>
              <a:t>Frameworks approved by Cg-17</a:t>
            </a:r>
          </a:p>
          <a:p>
            <a:r>
              <a:rPr lang="en-IE" dirty="0" smtClean="0"/>
              <a:t>Second-level competencies need to be finalised and refined.</a:t>
            </a:r>
          </a:p>
          <a:p>
            <a:r>
              <a:rPr lang="en-IE" dirty="0" smtClean="0"/>
              <a:t>Will be Recommended Practices</a:t>
            </a:r>
          </a:p>
          <a:p>
            <a:r>
              <a:rPr lang="en-IE" dirty="0" smtClean="0"/>
              <a:t>Guidance and training material need to be developed</a:t>
            </a:r>
          </a:p>
          <a:p>
            <a:r>
              <a:rPr lang="en-IE" dirty="0" smtClean="0"/>
              <a:t>Deadline of December 2017</a:t>
            </a:r>
          </a:p>
          <a:p>
            <a:r>
              <a:rPr lang="en-IE" dirty="0" smtClean="0"/>
              <a:t>Proposing a Rapporteur on ICT/PWS to drive this work</a:t>
            </a:r>
            <a:endParaRPr lang="en-IE" dirty="0"/>
          </a:p>
          <a:p>
            <a:endParaRPr lang="en-IE" dirty="0"/>
          </a:p>
        </p:txBody>
      </p:sp>
    </p:spTree>
    <p:extLst>
      <p:ext uri="{BB962C8B-B14F-4D97-AF65-F5344CB8AC3E}">
        <p14:creationId xmlns:p14="http://schemas.microsoft.com/office/powerpoint/2010/main" val="4037754599"/>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E" sz="4400" dirty="0" smtClean="0"/>
              <a:t>Application of New Technologies to PWS</a:t>
            </a:r>
            <a:endParaRPr lang="en-IE" sz="4400" dirty="0"/>
          </a:p>
        </p:txBody>
      </p:sp>
      <p:sp>
        <p:nvSpPr>
          <p:cNvPr id="3" name="Content Placeholder 2"/>
          <p:cNvSpPr>
            <a:spLocks noGrp="1"/>
          </p:cNvSpPr>
          <p:nvPr>
            <p:ph idx="1"/>
          </p:nvPr>
        </p:nvSpPr>
        <p:spPr/>
        <p:txBody>
          <a:bodyPr/>
          <a:lstStyle/>
          <a:p>
            <a:r>
              <a:rPr lang="en-IE" dirty="0" smtClean="0"/>
              <a:t>Enhanced capability for graphical representation of weather info.</a:t>
            </a:r>
          </a:p>
          <a:p>
            <a:r>
              <a:rPr lang="en-IE" dirty="0" smtClean="0"/>
              <a:t>Need for GIS-compatible formats</a:t>
            </a:r>
          </a:p>
          <a:p>
            <a:r>
              <a:rPr lang="en-IE" dirty="0" smtClean="0"/>
              <a:t>Building the use of the Common Alerting Protocol</a:t>
            </a:r>
          </a:p>
          <a:p>
            <a:r>
              <a:rPr lang="en-IE" dirty="0" smtClean="0"/>
              <a:t>Nowcasting services</a:t>
            </a:r>
          </a:p>
          <a:p>
            <a:r>
              <a:rPr lang="en-IE" dirty="0" smtClean="0"/>
              <a:t>Don’t forget traditional media!</a:t>
            </a:r>
            <a:endParaRPr lang="en-IE" dirty="0"/>
          </a:p>
          <a:p>
            <a:endParaRPr lang="en-IE" dirty="0"/>
          </a:p>
        </p:txBody>
      </p:sp>
    </p:spTree>
    <p:extLst>
      <p:ext uri="{BB962C8B-B14F-4D97-AF65-F5344CB8AC3E}">
        <p14:creationId xmlns:p14="http://schemas.microsoft.com/office/powerpoint/2010/main" val="2164016160"/>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E" sz="4400" dirty="0" smtClean="0"/>
              <a:t>Big Data</a:t>
            </a:r>
            <a:endParaRPr lang="en-IE" sz="4400" dirty="0"/>
          </a:p>
        </p:txBody>
      </p:sp>
      <p:sp>
        <p:nvSpPr>
          <p:cNvPr id="3" name="Content Placeholder 2"/>
          <p:cNvSpPr>
            <a:spLocks noGrp="1"/>
          </p:cNvSpPr>
          <p:nvPr>
            <p:ph idx="1"/>
          </p:nvPr>
        </p:nvSpPr>
        <p:spPr/>
        <p:txBody>
          <a:bodyPr/>
          <a:lstStyle/>
          <a:p>
            <a:r>
              <a:rPr lang="en-IE" dirty="0" smtClean="0"/>
              <a:t>Visualisation systems</a:t>
            </a:r>
          </a:p>
          <a:p>
            <a:r>
              <a:rPr lang="en-IE" dirty="0" smtClean="0"/>
              <a:t>Probabilistic information from EPS</a:t>
            </a:r>
          </a:p>
          <a:p>
            <a:r>
              <a:rPr lang="en-IE" dirty="0" smtClean="0"/>
              <a:t>Evolving role of the Meteorologist – from creator to interpreter</a:t>
            </a:r>
          </a:p>
          <a:p>
            <a:r>
              <a:rPr lang="en-IE" dirty="0" smtClean="0"/>
              <a:t>Nowcasting services</a:t>
            </a:r>
          </a:p>
          <a:p>
            <a:r>
              <a:rPr lang="en-IE" dirty="0" smtClean="0"/>
              <a:t>Don’t forget traditional media!</a:t>
            </a:r>
            <a:endParaRPr lang="en-IE" dirty="0"/>
          </a:p>
          <a:p>
            <a:endParaRPr lang="en-IE" dirty="0"/>
          </a:p>
        </p:txBody>
      </p:sp>
    </p:spTree>
    <p:extLst>
      <p:ext uri="{BB962C8B-B14F-4D97-AF65-F5344CB8AC3E}">
        <p14:creationId xmlns:p14="http://schemas.microsoft.com/office/powerpoint/2010/main" val="3841019011"/>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E" sz="4400" dirty="0" smtClean="0"/>
              <a:t>Key User Sectors</a:t>
            </a:r>
            <a:endParaRPr lang="en-IE" sz="4400" dirty="0"/>
          </a:p>
        </p:txBody>
      </p:sp>
      <p:sp>
        <p:nvSpPr>
          <p:cNvPr id="3" name="Content Placeholder 2"/>
          <p:cNvSpPr>
            <a:spLocks noGrp="1"/>
          </p:cNvSpPr>
          <p:nvPr>
            <p:ph idx="1"/>
          </p:nvPr>
        </p:nvSpPr>
        <p:spPr/>
        <p:txBody>
          <a:bodyPr/>
          <a:lstStyle/>
          <a:p>
            <a:r>
              <a:rPr lang="en-IE" dirty="0" smtClean="0"/>
              <a:t>Aviation</a:t>
            </a:r>
          </a:p>
          <a:p>
            <a:r>
              <a:rPr lang="en-IE" dirty="0" smtClean="0"/>
              <a:t>Marine</a:t>
            </a:r>
          </a:p>
          <a:p>
            <a:r>
              <a:rPr lang="en-IE" dirty="0" smtClean="0"/>
              <a:t>Agriculture</a:t>
            </a:r>
          </a:p>
          <a:p>
            <a:r>
              <a:rPr lang="en-IE" dirty="0" smtClean="0"/>
              <a:t>Emergency Management</a:t>
            </a:r>
          </a:p>
          <a:p>
            <a:r>
              <a:rPr lang="en-IE" dirty="0" smtClean="0"/>
              <a:t>And now..</a:t>
            </a:r>
          </a:p>
          <a:p>
            <a:pPr lvl="1">
              <a:buFont typeface="Arial" panose="020B0604020202020204" pitchFamily="34" charset="0"/>
              <a:buChar char="•"/>
            </a:pPr>
            <a:r>
              <a:rPr lang="en-IE" dirty="0" smtClean="0"/>
              <a:t>Land transportation</a:t>
            </a:r>
          </a:p>
          <a:p>
            <a:pPr lvl="1">
              <a:buFont typeface="Arial" panose="020B0604020202020204" pitchFamily="34" charset="0"/>
              <a:buChar char="•"/>
            </a:pPr>
            <a:r>
              <a:rPr lang="en-IE" dirty="0" smtClean="0"/>
              <a:t>Water resource management</a:t>
            </a:r>
          </a:p>
          <a:p>
            <a:pPr lvl="1">
              <a:buFont typeface="Arial" panose="020B0604020202020204" pitchFamily="34" charset="0"/>
              <a:buChar char="•"/>
            </a:pPr>
            <a:r>
              <a:rPr lang="en-IE" dirty="0" smtClean="0"/>
              <a:t>Energy</a:t>
            </a:r>
          </a:p>
          <a:p>
            <a:pPr lvl="1">
              <a:buFont typeface="Arial" panose="020B0604020202020204" pitchFamily="34" charset="0"/>
              <a:buChar char="•"/>
            </a:pPr>
            <a:r>
              <a:rPr lang="en-IE" dirty="0" smtClean="0"/>
              <a:t>Health</a:t>
            </a:r>
          </a:p>
          <a:p>
            <a:pPr lvl="1">
              <a:buFont typeface="Arial" panose="020B0604020202020204" pitchFamily="34" charset="0"/>
              <a:buChar char="•"/>
            </a:pPr>
            <a:r>
              <a:rPr lang="en-IE" dirty="0" smtClean="0"/>
              <a:t>Megacities</a:t>
            </a:r>
            <a:endParaRPr lang="en-IE" dirty="0"/>
          </a:p>
          <a:p>
            <a:endParaRPr lang="en-IE" dirty="0"/>
          </a:p>
        </p:txBody>
      </p:sp>
    </p:spTree>
    <p:extLst>
      <p:ext uri="{BB962C8B-B14F-4D97-AF65-F5344CB8AC3E}">
        <p14:creationId xmlns:p14="http://schemas.microsoft.com/office/powerpoint/2010/main" val="4186297102"/>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E" sz="4400" dirty="0" smtClean="0"/>
              <a:t>Big Picture Issues</a:t>
            </a:r>
            <a:endParaRPr lang="en-IE" sz="4400" dirty="0"/>
          </a:p>
        </p:txBody>
      </p:sp>
      <p:sp>
        <p:nvSpPr>
          <p:cNvPr id="3" name="Content Placeholder 2"/>
          <p:cNvSpPr>
            <a:spLocks noGrp="1"/>
          </p:cNvSpPr>
          <p:nvPr>
            <p:ph idx="1"/>
          </p:nvPr>
        </p:nvSpPr>
        <p:spPr/>
        <p:txBody>
          <a:bodyPr/>
          <a:lstStyle/>
          <a:p>
            <a:r>
              <a:rPr lang="en-IE" sz="3200" dirty="0" smtClean="0"/>
              <a:t>Sustainable Economic Development becoming an imperative</a:t>
            </a:r>
          </a:p>
          <a:p>
            <a:r>
              <a:rPr lang="en-IE" sz="3200" dirty="0" smtClean="0"/>
              <a:t>NMHSs must try to anticipate the needs of government and society to try and </a:t>
            </a:r>
            <a:r>
              <a:rPr lang="en-IE" sz="3200" smtClean="0"/>
              <a:t>stay relevant!</a:t>
            </a:r>
            <a:endParaRPr lang="en-IE" sz="3200" dirty="0" smtClean="0"/>
          </a:p>
          <a:p>
            <a:endParaRPr lang="en-IE" dirty="0"/>
          </a:p>
          <a:p>
            <a:endParaRPr lang="en-IE" dirty="0"/>
          </a:p>
        </p:txBody>
      </p:sp>
    </p:spTree>
    <p:extLst>
      <p:ext uri="{BB962C8B-B14F-4D97-AF65-F5344CB8AC3E}">
        <p14:creationId xmlns:p14="http://schemas.microsoft.com/office/powerpoint/2010/main" val="2291588140"/>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2"/>
          <p:cNvSpPr>
            <a:spLocks noGrp="1" noChangeArrowheads="1"/>
          </p:cNvSpPr>
          <p:nvPr>
            <p:ph type="title"/>
          </p:nvPr>
        </p:nvSpPr>
        <p:spPr/>
        <p:txBody>
          <a:bodyPr/>
          <a:lstStyle/>
          <a:p>
            <a:r>
              <a:rPr lang="en-GB" altLang="en-US" smtClean="0"/>
              <a:t>Thank you for your attention</a:t>
            </a:r>
            <a:endParaRPr lang="en-US" altLang="en-US" smtClean="0"/>
          </a:p>
        </p:txBody>
      </p:sp>
      <p:sp>
        <p:nvSpPr>
          <p:cNvPr id="41987" name="Rectangle 3"/>
          <p:cNvSpPr>
            <a:spLocks noGrp="1" noChangeArrowheads="1"/>
          </p:cNvSpPr>
          <p:nvPr>
            <p:ph type="body" idx="1"/>
          </p:nvPr>
        </p:nvSpPr>
        <p:spPr/>
        <p:txBody>
          <a:bodyPr/>
          <a:lstStyle/>
          <a:p>
            <a:pPr>
              <a:spcBef>
                <a:spcPct val="50000"/>
              </a:spcBef>
            </a:pPr>
            <a:endParaRPr lang="en-US" altLang="en-US" smtClean="0">
              <a:latin typeface="Arial" panose="020B0604020202020204" pitchFamily="34" charset="0"/>
            </a:endParaRP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Closing slide">
  <a:themeElements>
    <a:clrScheme name="1_SmallLog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1_SmallLogo">
      <a:majorFont>
        <a:latin typeface="Arial Narrow"/>
        <a:ea typeface=""/>
        <a:cs typeface=""/>
      </a:majorFont>
      <a:minorFont>
        <a:latin typeface="Arial Narrow"/>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Times"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Times" charset="0"/>
          </a:defRPr>
        </a:defPPr>
      </a:lstStyle>
    </a:lnDef>
  </a:objectDefaults>
  <a:extraClrSchemeLst>
    <a:extraClrScheme>
      <a:clrScheme name="1_SmallLog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_SmallLog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1_SmallLog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1_SmallLog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1_SmallLog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1_SmallLog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1_SmallLog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1_SmallLog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1_SmallLog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1_SmallLog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1_SmallLog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1_SmallLog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Body slide">
  <a:themeElements>
    <a:clrScheme name="WMO-Title-SF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WMO-Title-SF">
      <a:majorFont>
        <a:latin typeface="Arial Narrow"/>
        <a:ea typeface=""/>
        <a:cs typeface=""/>
      </a:majorFont>
      <a:minorFont>
        <a:latin typeface="Arial Narrow"/>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WMO-Title-SF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WMO-Title-SF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WMO-Title-SF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WMO-Title-SF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WMO-Title-SF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WMO-Title-SF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WMO-Title-SF 7">
        <a:dk1>
          <a:srgbClr val="5C1F00"/>
        </a:dk1>
        <a:lt1>
          <a:srgbClr val="FFFFFF"/>
        </a:lt1>
        <a:dk2>
          <a:srgbClr val="800000"/>
        </a:dk2>
        <a:lt2>
          <a:srgbClr val="DFD293"/>
        </a:lt2>
        <a:accent1>
          <a:srgbClr val="713E39"/>
        </a:accent1>
        <a:accent2>
          <a:srgbClr val="BE7960"/>
        </a:accent2>
        <a:accent3>
          <a:srgbClr val="C0AAAA"/>
        </a:accent3>
        <a:accent4>
          <a:srgbClr val="DADADA"/>
        </a:accent4>
        <a:accent5>
          <a:srgbClr val="BBAFAE"/>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WMO-Title-SF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WMO-Title-SF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WMO-Title-SF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WMO-Title-SF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WMO-Title-SF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1_Body slide">
  <a:themeElements>
    <a:clrScheme name="WMO-Title-SF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WMO-Title-SF">
      <a:majorFont>
        <a:latin typeface="Arial Narrow"/>
        <a:ea typeface=""/>
        <a:cs typeface=""/>
      </a:majorFont>
      <a:minorFont>
        <a:latin typeface="Arial Narrow"/>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WMO-Title-SF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WMO-Title-SF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WMO-Title-SF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WMO-Title-SF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WMO-Title-SF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WMO-Title-SF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WMO-Title-SF 7">
        <a:dk1>
          <a:srgbClr val="5C1F00"/>
        </a:dk1>
        <a:lt1>
          <a:srgbClr val="FFFFFF"/>
        </a:lt1>
        <a:dk2>
          <a:srgbClr val="800000"/>
        </a:dk2>
        <a:lt2>
          <a:srgbClr val="DFD293"/>
        </a:lt2>
        <a:accent1>
          <a:srgbClr val="713E39"/>
        </a:accent1>
        <a:accent2>
          <a:srgbClr val="BE7960"/>
        </a:accent2>
        <a:accent3>
          <a:srgbClr val="C0AAAA"/>
        </a:accent3>
        <a:accent4>
          <a:srgbClr val="DADADA"/>
        </a:accent4>
        <a:accent5>
          <a:srgbClr val="BBAFAE"/>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WMO-Title-SF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WMO-Title-SF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WMO-Title-SF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WMO-Title-SF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WMO-Title-SF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1_Closing slide">
  <a:themeElements>
    <a:clrScheme name="1_SmallLog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1_SmallLogo">
      <a:majorFont>
        <a:latin typeface="Arial Narrow"/>
        <a:ea typeface=""/>
        <a:cs typeface=""/>
      </a:majorFont>
      <a:minorFont>
        <a:latin typeface="Arial Narrow"/>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Times"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Times" charset="0"/>
          </a:defRPr>
        </a:defPPr>
      </a:lstStyle>
    </a:lnDef>
  </a:objectDefaults>
  <a:extraClrSchemeLst>
    <a:extraClrScheme>
      <a:clrScheme name="1_SmallLog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_SmallLog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1_SmallLog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1_SmallLog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1_SmallLog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1_SmallLog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1_SmallLog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1_SmallLog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1_SmallLog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1_SmallLog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1_SmallLog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1_SmallLog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5.xml><?xml version="1.0" encoding="utf-8"?>
<a:theme xmlns:a="http://schemas.openxmlformats.org/drawingml/2006/main" name="2_Closing slide">
  <a:themeElements>
    <a:clrScheme name="1_SmallLog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1_SmallLogo">
      <a:majorFont>
        <a:latin typeface="Arial Narrow"/>
        <a:ea typeface=""/>
        <a:cs typeface=""/>
      </a:majorFont>
      <a:minorFont>
        <a:latin typeface="Arial Narrow"/>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Times"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Times" charset="0"/>
          </a:defRPr>
        </a:defPPr>
      </a:lstStyle>
    </a:lnDef>
  </a:objectDefaults>
  <a:extraClrSchemeLst>
    <a:extraClrScheme>
      <a:clrScheme name="1_SmallLog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_SmallLog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1_SmallLog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1_SmallLog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1_SmallLog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1_SmallLog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1_SmallLog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1_SmallLog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1_SmallLog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1_SmallLog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1_SmallLog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1_SmallLog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6.xml><?xml version="1.0" encoding="utf-8"?>
<a:theme xmlns:a="http://schemas.openxmlformats.org/drawingml/2006/main" name="3_Closing slide">
  <a:themeElements>
    <a:clrScheme name="1_SmallLog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1_SmallLogo">
      <a:majorFont>
        <a:latin typeface="Arial Narrow"/>
        <a:ea typeface=""/>
        <a:cs typeface=""/>
      </a:majorFont>
      <a:minorFont>
        <a:latin typeface="Arial Narrow"/>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Times"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Times" charset="0"/>
          </a:defRPr>
        </a:defPPr>
      </a:lstStyle>
    </a:lnDef>
  </a:objectDefaults>
  <a:extraClrSchemeLst>
    <a:extraClrScheme>
      <a:clrScheme name="1_SmallLog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_SmallLog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1_SmallLog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1_SmallLog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1_SmallLog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1_SmallLog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1_SmallLog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1_SmallLog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1_SmallLog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1_SmallLog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1_SmallLog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1_SmallLog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7.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69</TotalTime>
  <Words>432</Words>
  <Application>Microsoft Office PowerPoint</Application>
  <PresentationFormat>Widescreen</PresentationFormat>
  <Paragraphs>81</Paragraphs>
  <Slides>15</Slides>
  <Notes>2</Notes>
  <HiddenSlides>0</HiddenSlides>
  <MMClips>0</MMClips>
  <ScaleCrop>false</ScaleCrop>
  <HeadingPairs>
    <vt:vector size="6" baseType="variant">
      <vt:variant>
        <vt:lpstr>Fonts Used</vt:lpstr>
      </vt:variant>
      <vt:variant>
        <vt:i4>5</vt:i4>
      </vt:variant>
      <vt:variant>
        <vt:lpstr>Theme</vt:lpstr>
      </vt:variant>
      <vt:variant>
        <vt:i4>6</vt:i4>
      </vt:variant>
      <vt:variant>
        <vt:lpstr>Slide Titles</vt:lpstr>
      </vt:variant>
      <vt:variant>
        <vt:i4>15</vt:i4>
      </vt:variant>
    </vt:vector>
  </HeadingPairs>
  <TitlesOfParts>
    <vt:vector size="26" baseType="lpstr">
      <vt:lpstr>Arial</vt:lpstr>
      <vt:lpstr>Arial Black</vt:lpstr>
      <vt:lpstr>Arial Narrow</vt:lpstr>
      <vt:lpstr>Calibri</vt:lpstr>
      <vt:lpstr>Wingdings</vt:lpstr>
      <vt:lpstr>Closing slide</vt:lpstr>
      <vt:lpstr>Body slide</vt:lpstr>
      <vt:lpstr>1_Body slide</vt:lpstr>
      <vt:lpstr>1_Closing slide</vt:lpstr>
      <vt:lpstr>2_Closing slide</vt:lpstr>
      <vt:lpstr>3_Closing slide</vt:lpstr>
      <vt:lpstr>CBS MG Feb 2016  priority topics for OPAG/PWS  </vt:lpstr>
      <vt:lpstr>PowerPoint Presentation</vt:lpstr>
      <vt:lpstr>PowerPoint Presentation</vt:lpstr>
      <vt:lpstr>Cg-17:</vt:lpstr>
      <vt:lpstr>WMO Strategic Plan – Expected Results:</vt:lpstr>
      <vt:lpstr>ICT/PWS identified seven thematic areas:</vt:lpstr>
      <vt:lpstr>Service Delivery</vt:lpstr>
      <vt:lpstr>Impact-based forecast and warnings services</vt:lpstr>
      <vt:lpstr>Social and Economic Benefit Assessment</vt:lpstr>
      <vt:lpstr>PWS Competency Framework</vt:lpstr>
      <vt:lpstr>Application of New Technologies to PWS</vt:lpstr>
      <vt:lpstr>Big Data</vt:lpstr>
      <vt:lpstr>Key User Sectors</vt:lpstr>
      <vt:lpstr>Big Picture Issues</vt:lpstr>
      <vt:lpstr>Thank you for your attention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Windows User</dc:creator>
  <cp:lastModifiedBy>Windows User</cp:lastModifiedBy>
  <cp:revision>10</cp:revision>
  <dcterms:created xsi:type="dcterms:W3CDTF">2016-02-16T08:28:39Z</dcterms:created>
  <dcterms:modified xsi:type="dcterms:W3CDTF">2016-02-16T12:36:37Z</dcterms:modified>
</cp:coreProperties>
</file>