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845" r:id="rId2"/>
  </p:sldMasterIdLst>
  <p:notesMasterIdLst>
    <p:notesMasterId r:id="rId7"/>
  </p:notesMasterIdLst>
  <p:handoutMasterIdLst>
    <p:handoutMasterId r:id="rId8"/>
  </p:handoutMasterIdLst>
  <p:sldIdLst>
    <p:sldId id="271" r:id="rId3"/>
    <p:sldId id="321" r:id="rId4"/>
    <p:sldId id="322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3399"/>
    <a:srgbClr val="000066"/>
    <a:srgbClr val="33CC33"/>
    <a:srgbClr val="99FF66"/>
    <a:srgbClr val="FFCC00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499" autoAdjust="0"/>
    <p:restoredTop sz="95080" autoAdjust="0"/>
  </p:normalViewPr>
  <p:slideViewPr>
    <p:cSldViewPr>
      <p:cViewPr>
        <p:scale>
          <a:sx n="70" d="100"/>
          <a:sy n="70" d="100"/>
        </p:scale>
        <p:origin x="-73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11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47416EF9-7D8F-4623-8088-11F146BE6843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621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noProof="0" smtClean="0"/>
              <a:t>Click to edit Master text styles</a:t>
            </a:r>
          </a:p>
          <a:p>
            <a:pPr lvl="0"/>
            <a:r>
              <a:rPr lang="en-GB" altLang="fr-FR" noProof="0" smtClean="0"/>
              <a:t>Second level</a:t>
            </a:r>
          </a:p>
          <a:p>
            <a:pPr lvl="0"/>
            <a:r>
              <a:rPr lang="en-GB" altLang="fr-FR" noProof="0" smtClean="0"/>
              <a:t>Third level</a:t>
            </a:r>
          </a:p>
          <a:p>
            <a:pPr lvl="0"/>
            <a:r>
              <a:rPr lang="en-GB" altLang="fr-FR" noProof="0" smtClean="0"/>
              <a:t>Fourth level</a:t>
            </a:r>
          </a:p>
          <a:p>
            <a:pPr lvl="0"/>
            <a:r>
              <a:rPr lang="en-GB" altLang="fr-FR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9C8F6F3B-D8CB-42A3-8C3C-83DB7BE3468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7834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endParaRPr lang="en-US" altLang="en-US" sz="2400" smtClean="0">
              <a:latin typeface="Arial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spcBef>
                <a:spcPct val="0"/>
              </a:spcBef>
            </a:pPr>
            <a:fld id="{1204A7CF-C2EE-483C-B1AC-9CCCA443D2DD}" type="slidenum">
              <a:rPr lang="en-US" altLang="en-US" smtClean="0"/>
              <a:pPr>
                <a:spcBef>
                  <a:spcPct val="0"/>
                </a:spcBef>
              </a:pPr>
              <a:t>4</a:t>
            </a:fld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0452F-562D-45EE-95D5-468D4462EF6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96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4B52B-C3EE-4FC5-88AA-7894A37C64A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994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9780-2BA7-4391-B4DC-C25BFD56381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8657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0D0CA-97B8-4CB9-B1EB-DD7D2E9AF3E5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37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D9E1-812E-434D-8D01-42AD511D135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155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8D04A-CEDC-4BD7-9577-EE4B4A880BB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006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A6BA7-9304-48FE-9EAE-12B64B106E28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250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70840-E7EF-4A02-9AF4-B0A9D26811C4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471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46309-A9D2-4FAE-AF02-703DA781CFC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008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83B8A-54F7-4B77-A880-9BDF2146418C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1973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57008-8C07-4272-AF9D-F88D0109E29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122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n-US" alt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EB88E-44B4-4D22-A5A8-1B68C2FC1ED7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3340822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mo_ppt_2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 marL="990600" indent="-533400">
              <a:buFont typeface="Arial" panose="020B0604020202020204" pitchFamily="34" charset="0"/>
              <a:buChar char="•"/>
              <a:defRPr sz="1800"/>
            </a:lvl2pPr>
            <a:lvl3pPr marL="1371600" indent="-457200">
              <a:buFont typeface="Arial" panose="020B0604020202020204" pitchFamily="34" charset="0"/>
              <a:buChar char="–"/>
              <a:defRPr sz="16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US"/>
              <a:t>CBS-Ext(2014), OPG-ISS report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BA16-DE1A-4BB6-886B-C2D02154CBB0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726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6EA40F78-1E59-486A-95BB-CDE0FF288F3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 smtClean="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Espace réservé du pied de pag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OBS-WIS-P. Shi</a:t>
            </a:r>
          </a:p>
        </p:txBody>
      </p:sp>
      <p:sp>
        <p:nvSpPr>
          <p:cNvPr id="8" name="Espace réservé du numéro de diapositiv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06E12E8C-1E38-407A-AB00-251B11A6572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  <p:sldLayoutId id="2147484012" r:id="rId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1066800" y="2362200"/>
            <a:ext cx="6985000" cy="1981200"/>
          </a:xfrm>
        </p:spPr>
        <p:txBody>
          <a:bodyPr/>
          <a:lstStyle/>
          <a:p>
            <a:pPr algn="ctr">
              <a:defRPr/>
            </a:pPr>
            <a:r>
              <a:rPr lang="fr-CH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ICT-ISS </a:t>
            </a:r>
            <a:r>
              <a:rPr lang="fr-CH" alt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priority</a:t>
            </a:r>
            <a:r>
              <a:rPr lang="fr-CH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topics</a:t>
            </a:r>
            <a:r>
              <a:rPr lang="fr-CH" altLang="en-US" sz="3200" dirty="0" smtClean="0">
                <a:cs typeface="Arial" charset="0"/>
              </a:rPr>
              <a:t/>
            </a:r>
            <a:br>
              <a:rPr lang="fr-CH" altLang="en-US" sz="3200" dirty="0" smtClean="0">
                <a:cs typeface="Arial" charset="0"/>
              </a:rPr>
            </a:br>
            <a:endParaRPr lang="en-GB" altLang="en-US" sz="3200" dirty="0" smtClean="0">
              <a:cs typeface="Arial" charset="0"/>
            </a:endParaRP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1066800" y="4572000"/>
            <a:ext cx="6985000" cy="990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fr-CH" altLang="en-US" sz="2000" dirty="0" smtClean="0">
                <a:cs typeface="Arial" charset="0"/>
              </a:rPr>
              <a:t>CBS-MG, Geneva, 15-19 </a:t>
            </a:r>
            <a:r>
              <a:rPr lang="fr-CH" altLang="en-US" sz="2000" dirty="0" err="1" smtClean="0">
                <a:cs typeface="Arial" charset="0"/>
              </a:rPr>
              <a:t>Feb</a:t>
            </a:r>
            <a:r>
              <a:rPr lang="fr-CH" altLang="en-US" sz="2000" dirty="0" smtClean="0">
                <a:cs typeface="Arial" charset="0"/>
              </a:rPr>
              <a:t>. 2016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altLang="fr-FR" dirty="0" smtClean="0"/>
              <a:t>WIS governance and strategy</a:t>
            </a:r>
            <a:endParaRPr lang="en-IE" altLang="fr-FR" dirty="0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fr-FR" dirty="0"/>
              <a:t>Establish an Inter-Commission TT </a:t>
            </a:r>
            <a:r>
              <a:rPr lang="en-GB" altLang="fr-FR" dirty="0" smtClean="0"/>
              <a:t>(ITT-WIS</a:t>
            </a:r>
            <a:r>
              <a:rPr lang="en-GB" altLang="fr-FR" dirty="0"/>
              <a:t>)  to review processes for prioritizing data streams and GISC cache content</a:t>
            </a:r>
          </a:p>
          <a:p>
            <a:pPr lvl="1"/>
            <a:r>
              <a:rPr lang="en-GB" altLang="fr-FR" dirty="0"/>
              <a:t>In the process of being </a:t>
            </a:r>
            <a:r>
              <a:rPr lang="en-GB" altLang="fr-FR" dirty="0" smtClean="0"/>
              <a:t>established</a:t>
            </a:r>
          </a:p>
          <a:p>
            <a:endParaRPr lang="en-GB" altLang="fr-FR" dirty="0" smtClean="0"/>
          </a:p>
          <a:p>
            <a:r>
              <a:rPr lang="en-GB" altLang="fr-FR" dirty="0" smtClean="0"/>
              <a:t>Develop a strategy for the evolution of WIS </a:t>
            </a:r>
          </a:p>
          <a:p>
            <a:pPr lvl="1"/>
            <a:r>
              <a:rPr lang="en-GB" altLang="fr-FR" dirty="0" smtClean="0"/>
              <a:t>Sub-</a:t>
            </a:r>
            <a:r>
              <a:rPr lang="en-GB" altLang="fr-FR" dirty="0" err="1" smtClean="0"/>
              <a:t>groupe</a:t>
            </a:r>
            <a:r>
              <a:rPr lang="en-GB" altLang="fr-FR" dirty="0" smtClean="0"/>
              <a:t> of ICT-ISS</a:t>
            </a:r>
          </a:p>
          <a:p>
            <a:pPr lvl="1"/>
            <a:endParaRPr lang="en-GB" altLang="fr-FR" dirty="0" smtClean="0"/>
          </a:p>
          <a:p>
            <a:r>
              <a:rPr lang="en-US" dirty="0" smtClean="0"/>
              <a:t>Guidance to improve </a:t>
            </a:r>
            <a:r>
              <a:rPr lang="en-US" dirty="0"/>
              <a:t>WIS DAR </a:t>
            </a:r>
            <a:r>
              <a:rPr lang="en-US" dirty="0" smtClean="0"/>
              <a:t>metadata</a:t>
            </a:r>
            <a:endParaRPr lang="en-GB" dirty="0"/>
          </a:p>
          <a:p>
            <a:pPr lvl="1"/>
            <a:r>
              <a:rPr lang="en-US" dirty="0" smtClean="0"/>
              <a:t> </a:t>
            </a:r>
            <a:r>
              <a:rPr lang="en-US" dirty="0"/>
              <a:t>There is still much to do to improve the quality of metadata </a:t>
            </a:r>
            <a:r>
              <a:rPr lang="en-US" dirty="0" smtClean="0"/>
              <a:t>The </a:t>
            </a:r>
            <a:r>
              <a:rPr lang="en-US" dirty="0"/>
              <a:t>way the metadata records are structured is having an impact on the usability of </a:t>
            </a:r>
            <a:r>
              <a:rPr lang="en-US" dirty="0" smtClean="0"/>
              <a:t>WIS. We </a:t>
            </a:r>
            <a:r>
              <a:rPr lang="en-US" dirty="0"/>
              <a:t>need to do </a:t>
            </a:r>
            <a:r>
              <a:rPr lang="en-US" dirty="0" smtClean="0"/>
              <a:t>better !</a:t>
            </a:r>
          </a:p>
          <a:p>
            <a:pPr lvl="1"/>
            <a:endParaRPr lang="en-US" dirty="0" smtClean="0"/>
          </a:p>
          <a:p>
            <a:endParaRPr lang="en-GB" alt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OPAG ISS structure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GB" altLang="fr-FR" dirty="0"/>
          </a:p>
          <a:p>
            <a:r>
              <a:rPr lang="en-GB" altLang="fr-FR" dirty="0"/>
              <a:t>Establish an inter-programme  Expert/Task Team to assist in the development of data </a:t>
            </a:r>
            <a:r>
              <a:rPr lang="en-GB" altLang="fr-FR"/>
              <a:t>management </a:t>
            </a:r>
            <a:r>
              <a:rPr lang="en-GB" altLang="fr-FR" smtClean="0"/>
              <a:t>practises (WIS part C)</a:t>
            </a:r>
            <a:endParaRPr lang="en-GB" altLang="fr-FR" dirty="0"/>
          </a:p>
          <a:p>
            <a:pPr lvl="1"/>
            <a:r>
              <a:rPr lang="en-GB" altLang="fr-FR" dirty="0"/>
              <a:t>Development of a “model” for the integrated management of </a:t>
            </a:r>
            <a:r>
              <a:rPr lang="en-GB" altLang="fr-FR" dirty="0" smtClean="0"/>
              <a:t>data/information</a:t>
            </a:r>
          </a:p>
          <a:p>
            <a:pPr lvl="1"/>
            <a:endParaRPr lang="en-GB" altLang="fr-FR" dirty="0"/>
          </a:p>
          <a:p>
            <a:r>
              <a:rPr lang="en-GB" altLang="fr-FR" dirty="0"/>
              <a:t>Establish an Expert Team on WIS Centre Audit and Certification that will take over the responsibilities of the  existing ET-WISC/ TT-CAC</a:t>
            </a:r>
          </a:p>
          <a:p>
            <a:endParaRPr lang="en-GB" alt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00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Arial" charset="0"/>
                <a:cs typeface="Arial" charset="0"/>
              </a:rPr>
              <a:t>Thank you for your attention</a:t>
            </a:r>
            <a:endParaRPr lang="en-US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Body sli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MO-Title-SF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 (1)</Template>
  <TotalTime>4981</TotalTime>
  <Words>155</Words>
  <Application>Microsoft Office PowerPoint</Application>
  <PresentationFormat>Affichage à l'écran (4:3)</PresentationFormat>
  <Paragraphs>20</Paragraphs>
  <Slides>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</vt:i4>
      </vt:variant>
    </vt:vector>
  </HeadingPairs>
  <TitlesOfParts>
    <vt:vector size="6" baseType="lpstr">
      <vt:lpstr>Closing slide</vt:lpstr>
      <vt:lpstr>4_Body slide</vt:lpstr>
      <vt:lpstr>ICT-ISS priority topics </vt:lpstr>
      <vt:lpstr>WIS governance and strategy</vt:lpstr>
      <vt:lpstr>OPAG ISS structure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OPAG ISS report</dc:title>
  <dc:creator>M Dell'Acqua</dc:creator>
  <cp:lastModifiedBy>Matteo Dell'Acqua</cp:lastModifiedBy>
  <cp:revision>171</cp:revision>
  <dcterms:created xsi:type="dcterms:W3CDTF">2013-01-11T17:01:34Z</dcterms:created>
  <dcterms:modified xsi:type="dcterms:W3CDTF">2016-02-16T10:07:39Z</dcterms:modified>
</cp:coreProperties>
</file>