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1" r:id="rId1"/>
    <p:sldMasterId id="2147483650" r:id="rId2"/>
  </p:sldMasterIdLst>
  <p:notesMasterIdLst>
    <p:notesMasterId r:id="rId6"/>
  </p:notesMasterIdLst>
  <p:handoutMasterIdLst>
    <p:handoutMasterId r:id="rId7"/>
  </p:handoutMasterIdLst>
  <p:sldIdLst>
    <p:sldId id="263" r:id="rId3"/>
    <p:sldId id="267" r:id="rId4"/>
    <p:sldId id="262" r:id="rId5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17" autoAdjust="0"/>
  </p:normalViewPr>
  <p:slideViewPr>
    <p:cSldViewPr>
      <p:cViewPr varScale="1">
        <p:scale>
          <a:sx n="74" d="100"/>
          <a:sy n="74" d="100"/>
        </p:scale>
        <p:origin x="-102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14F6802B-EE29-42EA-BB81-E09576FD909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54602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52373FAA-1FB3-4805-BB5F-655D3827DBA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7430639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1" descr="wmo_ppt_2012.psd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11188" y="3211513"/>
            <a:ext cx="7921625" cy="1730375"/>
          </a:xfrm>
        </p:spPr>
        <p:txBody>
          <a:bodyPr/>
          <a:lstStyle>
            <a:lvl1pPr algn="ctr">
              <a:defRPr sz="4000"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 noProof="0" smtClean="0"/>
              <a:t>Click to edit Master title style</a:t>
            </a:r>
            <a:endParaRPr lang="en-US" altLang="en-US" noProof="0" dirty="0" smtClean="0"/>
          </a:p>
        </p:txBody>
      </p:sp>
      <p:sp>
        <p:nvSpPr>
          <p:cNvPr id="38917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188" y="5106988"/>
            <a:ext cx="7921625" cy="914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  <a:endParaRPr lang="en-US" altLang="en-US" noProof="0" dirty="0" smtClean="0"/>
          </a:p>
        </p:txBody>
      </p:sp>
      <p:sp>
        <p:nvSpPr>
          <p:cNvPr id="11" name="Rectangle 6"/>
          <p:cNvSpPr>
            <a:spLocks noGrp="1" noChangeArrowheads="1"/>
          </p:cNvSpPr>
          <p:nvPr>
            <p:ph type="ftr" sz="quarter" idx="3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CBS-MG-16 Agenda 8</a:t>
            </a:r>
            <a:endParaRPr lang="en-US" altLang="en-US" dirty="0"/>
          </a:p>
        </p:txBody>
      </p:sp>
      <p:sp>
        <p:nvSpPr>
          <p:cNvPr id="12" name="Rectangle 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fld id="{384B1A90-27CE-4A65-90C6-1DE1E7B69B85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CBS-MG-16 Agenda 8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EA80673-A73F-4D73-96A3-E05FA08B761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21946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CBS-MG-16 Agenda 8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637A8F-0397-4A80-A49F-054A7EA7C0E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54443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CBS-MG-16 Agenda 8</a:t>
            </a:r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2B30CBA-7E8D-48CE-BE01-50B65EED8C4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54607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55160" cy="108012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CBS-MG-16 Agenda 8</a:t>
            </a:r>
            <a:endParaRPr lang="en-US" altLang="en-US" dirty="0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44EF25-8D5B-4DF2-ADCB-9AF1145C136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90265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CBS-MG-16 Agenda 8</a:t>
            </a:r>
            <a:endParaRPr lang="en-US" altLang="en-US" dirty="0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6B6142-C4AC-42D9-AC05-600A5363049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35316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44816" cy="1008112"/>
          </a:xfrm>
        </p:spPr>
        <p:txBody>
          <a:bodyPr/>
          <a:lstStyle>
            <a:lvl1pPr algn="l">
              <a:defRPr sz="3000" b="0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12776"/>
            <a:ext cx="5111750" cy="4713387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CBS-MG-16 Agenda 8</a:t>
            </a:r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C4B815-39E9-4BEB-83AB-CFEBF22F3DD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25403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CBS-MG-16 Agenda 8</a:t>
            </a:r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6E75EED-E29D-432D-815F-72AF5F509C7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30349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CBS-MG-16 Agenda 8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B80D48-FEEB-4960-BEE3-DBA00DB76C3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08783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CBS-MG-16 Agenda 8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F0FFA9-28F8-473F-8A91-979882581D8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62704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188913"/>
            <a:ext cx="8713788" cy="7921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3125" y="1052513"/>
            <a:ext cx="4281488" cy="4897437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1042988" y="6453188"/>
            <a:ext cx="4465637" cy="312737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CBS-MG-16 Agenda 8</a:t>
            </a:r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5867400" y="6478588"/>
            <a:ext cx="1152525" cy="312737"/>
          </a:xfrm>
        </p:spPr>
        <p:txBody>
          <a:bodyPr/>
          <a:lstStyle>
            <a:lvl1pPr>
              <a:defRPr/>
            </a:lvl1pPr>
          </a:lstStyle>
          <a:p>
            <a:fld id="{530DC6A7-5167-4619-9E2D-9462EBD6BA47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2"/>
          </p:nvPr>
        </p:nvSpPr>
        <p:spPr>
          <a:xfrm>
            <a:off x="260405" y="1054127"/>
            <a:ext cx="4279790" cy="490537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37901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CBS-MG-16 Agenda 8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435597-67A5-4C38-94B3-D8FE525D8A3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839223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CBS-MG-16 Agenda 8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30F560-48CB-4FFF-8A94-C4B0D66B270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153100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CBS-MG-16 Agenda 8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4D05579-02BA-451C-A53C-A02468D170C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281495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CBS-MG-16 Agenda 8</a:t>
            </a:r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4B0B9B-9001-43CB-883E-70DF8A72D44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298992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CBS-MG-16 Agenda 8</a:t>
            </a:r>
            <a:endParaRPr lang="en-US" altLang="en-US" dirty="0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CB05DD-9F26-406B-A3F2-F441C7F1591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795437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CBS-MG-16 Agenda 8</a:t>
            </a:r>
            <a:endParaRPr lang="en-US" altLang="en-US" dirty="0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5FADC7-6554-4E0E-A943-3B2A5EACC44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564541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CBS-MG-16 Agenda 8</a:t>
            </a:r>
            <a:endParaRPr lang="en-US" altLang="en-US" dirty="0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38C1E1-D2C8-4C77-A16D-CC51B7D99F7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808981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CBS-MG-16 Agenda 8</a:t>
            </a:r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A7EBCB-E49B-44E9-A4C0-EA7F9E114DD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723643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CBS-MG-16 Agenda 8</a:t>
            </a:r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33C1D7-E07A-463F-9941-AF918645DBE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772994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CBS-MG-16 Agenda 8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C06050-4F15-4804-94D4-4BA3CD03716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897924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CBS-MG-16 Agenda 8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34F7D5-7458-48A2-9F4A-0C2C4B93AC5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62169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hyperlink" Target="http://www.wmo.int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3" descr="wmo_ppt_2012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188913"/>
            <a:ext cx="8713788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US" altLang="en-US" smtClean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052513"/>
            <a:ext cx="8713788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0"/>
            <a:r>
              <a:rPr lang="en-US" altLang="en-US" smtClean="0"/>
              <a:t>First level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42988" y="6453188"/>
            <a:ext cx="4465637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r>
              <a:rPr lang="en-US" altLang="en-US" smtClean="0"/>
              <a:t>CBS-MG-16 Agenda 8</a:t>
            </a:r>
            <a:endParaRPr lang="en-US" altLang="en-US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478588"/>
            <a:ext cx="11525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3B323A9F-0146-48A1-BCC1-8D40DBDFB715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85" r:id="rId2"/>
    <p:sldLayoutId id="2147483684" r:id="rId3"/>
    <p:sldLayoutId id="2147483683" r:id="rId4"/>
    <p:sldLayoutId id="2147483682" r:id="rId5"/>
    <p:sldLayoutId id="2147483681" r:id="rId6"/>
    <p:sldLayoutId id="2147483679" r:id="rId7"/>
    <p:sldLayoutId id="2147483678" r:id="rId8"/>
    <p:sldLayoutId id="2147483677" r:id="rId9"/>
    <p:sldLayoutId id="2147483676" r:id="rId10"/>
    <p:sldLayoutId id="2147483697" r:id="rId11"/>
  </p:sldLayoutIdLst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5334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  <a:ea typeface="+mn-ea"/>
          <a:cs typeface="+mn-cs"/>
        </a:defRPr>
      </a:lvl1pPr>
      <a:lvl2pPr marL="9906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371600" indent="-4572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tx1"/>
          </a:solidFill>
          <a:latin typeface="Arial" charset="0"/>
        </a:defRPr>
      </a:lvl3pPr>
      <a:lvl4pPr marL="1752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4pPr>
      <a:lvl5pPr marL="22098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5pPr>
      <a:lvl6pPr marL="26670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1242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5814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4038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3" descr="wmo_ppt_2012_last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4365625"/>
            <a:ext cx="878522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This space can be used for contact information</a:t>
            </a:r>
          </a:p>
          <a:p>
            <a:pPr lvl="1"/>
            <a:r>
              <a:rPr lang="en-US" altLang="en-US" dirty="0" smtClean="0"/>
              <a:t>Second level</a:t>
            </a:r>
          </a:p>
          <a:p>
            <a:pPr lvl="2"/>
            <a:r>
              <a:rPr lang="en-US" altLang="en-US" dirty="0" smtClean="0"/>
              <a:t>Third level</a:t>
            </a:r>
          </a:p>
          <a:p>
            <a:pPr lvl="3"/>
            <a:r>
              <a:rPr lang="en-US" altLang="en-US" dirty="0" smtClean="0"/>
              <a:t>Fourth level</a:t>
            </a:r>
          </a:p>
          <a:p>
            <a:pPr lvl="4"/>
            <a:r>
              <a:rPr lang="en-US" altLang="en-US" dirty="0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84438" y="6462713"/>
            <a:ext cx="24479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r>
              <a:rPr lang="en-US" altLang="en-US" smtClean="0"/>
              <a:t>CBS-MG-16 Agenda 8</a:t>
            </a:r>
            <a:endParaRPr lang="en-US" altLang="en-US" dirty="0"/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48263" y="6462713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0FE86292-32C4-436D-BD63-EFB4DC4897A9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030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3573463"/>
            <a:ext cx="8713788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Thank you for your attention</a:t>
            </a:r>
          </a:p>
        </p:txBody>
      </p:sp>
      <p:sp>
        <p:nvSpPr>
          <p:cNvPr id="6" name="Title 9"/>
          <p:cNvSpPr txBox="1">
            <a:spLocks/>
          </p:cNvSpPr>
          <p:nvPr/>
        </p:nvSpPr>
        <p:spPr>
          <a:xfrm>
            <a:off x="117475" y="6380163"/>
            <a:ext cx="1141413" cy="477837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defTabSz="457200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sz="1200" dirty="0">
                <a:solidFill>
                  <a:srgbClr val="0070C0"/>
                </a:solidFill>
                <a:latin typeface="Arial"/>
                <a:ea typeface="+mj-ea"/>
                <a:cs typeface="Arial"/>
                <a:hlinkClick r:id="rId14"/>
              </a:rPr>
              <a:t>www.wmo.int</a:t>
            </a:r>
            <a:endParaRPr lang="en-US" sz="1200" dirty="0">
              <a:solidFill>
                <a:srgbClr val="0070C0"/>
              </a:solidFill>
              <a:latin typeface="Arial"/>
              <a:ea typeface="+mj-ea"/>
              <a:cs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5" r:id="rId2"/>
    <p:sldLayoutId id="2147483694" r:id="rId3"/>
    <p:sldLayoutId id="2147483693" r:id="rId4"/>
    <p:sldLayoutId id="2147483692" r:id="rId5"/>
    <p:sldLayoutId id="2147483691" r:id="rId6"/>
    <p:sldLayoutId id="2147483690" r:id="rId7"/>
    <p:sldLayoutId id="2147483689" r:id="rId8"/>
    <p:sldLayoutId id="2147483688" r:id="rId9"/>
    <p:sldLayoutId id="2147483687" r:id="rId10"/>
    <p:sldLayoutId id="2147483686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defRPr sz="2000">
          <a:solidFill>
            <a:schemeClr val="bg1"/>
          </a:solidFill>
          <a:latin typeface="Arial" charset="0"/>
          <a:ea typeface="+mn-ea"/>
          <a:cs typeface="+mn-cs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2pPr>
      <a:lvl3pPr marL="11430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3pPr>
      <a:lvl4pPr marL="16002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4pPr>
      <a:lvl5pPr marL="20574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altLang="en-US" dirty="0" smtClean="0"/>
              <a:t>Agenda 8: Certificates of recognition</a:t>
            </a:r>
            <a:endParaRPr lang="en-US" altLang="en-US" dirty="0"/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 altLang="en-US" dirty="0"/>
          </a:p>
        </p:txBody>
      </p:sp>
      <p:sp>
        <p:nvSpPr>
          <p:cNvPr id="15" name="Title 9"/>
          <p:cNvSpPr txBox="1">
            <a:spLocks/>
          </p:cNvSpPr>
          <p:nvPr/>
        </p:nvSpPr>
        <p:spPr>
          <a:xfrm>
            <a:off x="117475" y="6453188"/>
            <a:ext cx="2438400" cy="2889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defTabSz="457200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sz="1200" dirty="0">
                <a:latin typeface="Arial"/>
                <a:ea typeface="+mj-ea"/>
                <a:cs typeface="Arial"/>
              </a:rPr>
              <a:t>WMO; Name of Department (ND)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Certificate criteria – CBS-15</a:t>
            </a:r>
            <a:endParaRPr lang="en-GB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11367" y="1052513"/>
            <a:ext cx="3425003" cy="4897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CBS-MG-16 Agenda 8</a:t>
            </a:r>
            <a:endParaRPr lang="en-US" alt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600" dirty="0"/>
              <a:t>2.1.	</a:t>
            </a:r>
            <a:r>
              <a:rPr lang="en-US" sz="3600" dirty="0" smtClean="0"/>
              <a:t>Outstanding.</a:t>
            </a:r>
            <a:endParaRPr lang="en-US" sz="3600" dirty="0"/>
          </a:p>
          <a:p>
            <a:pPr marL="0" indent="0">
              <a:buNone/>
            </a:pPr>
            <a:r>
              <a:rPr lang="en-US" sz="3600" dirty="0"/>
              <a:t>2.2.	</a:t>
            </a:r>
            <a:r>
              <a:rPr lang="en-US" sz="3600" dirty="0" smtClean="0"/>
              <a:t>Leadership.</a:t>
            </a:r>
            <a:endParaRPr lang="en-US" sz="3600" dirty="0"/>
          </a:p>
          <a:p>
            <a:pPr marL="0" indent="0">
              <a:buNone/>
            </a:pPr>
            <a:r>
              <a:rPr lang="en-US" sz="3600" dirty="0"/>
              <a:t>2.3.	</a:t>
            </a:r>
            <a:r>
              <a:rPr lang="en-US" sz="3600" dirty="0" smtClean="0"/>
              <a:t>Contribution.</a:t>
            </a:r>
            <a:endParaRPr lang="en-US" sz="3600" dirty="0"/>
          </a:p>
          <a:p>
            <a:pPr marL="0" indent="0">
              <a:buNone/>
            </a:pPr>
            <a:r>
              <a:rPr lang="en-US" sz="3600" dirty="0"/>
              <a:t>2.4.	</a:t>
            </a:r>
            <a:r>
              <a:rPr lang="en-US" sz="3600" dirty="0" smtClean="0"/>
              <a:t>Country.</a:t>
            </a:r>
            <a:endParaRPr lang="en-US" sz="3600" dirty="0"/>
          </a:p>
          <a:p>
            <a:endParaRPr lang="en-GB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30DC6A7-5167-4619-9E2D-9462EBD6BA47}" type="slidenum">
              <a:rPr lang="en-US" altLang="en-US" smtClean="0"/>
              <a:pPr/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14949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Thank you for your attention</a:t>
            </a:r>
            <a:endParaRPr lang="en-US" altLang="en-US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CBS-MG-16 Agenda 8</a:t>
            </a:r>
            <a:endParaRPr lang="en-US" alt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30F560-48CB-4FFF-8A94-C4B0D66B2707}" type="slidenum">
              <a:rPr lang="en-US" altLang="en-US" smtClean="0"/>
              <a:pPr/>
              <a:t>3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MO_Powerpoint_template_en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losing slid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WMO_Powerpoint_template_en</Template>
  <TotalTime>5</TotalTime>
  <Words>33</Words>
  <Application>Microsoft Office PowerPoint</Application>
  <PresentationFormat>On-screen Show (4:3)</PresentationFormat>
  <Paragraphs>12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5" baseType="lpstr">
      <vt:lpstr>WMO_Powerpoint_template_en</vt:lpstr>
      <vt:lpstr>Closing slide</vt:lpstr>
      <vt:lpstr>Agenda 8: Certificates of recognition</vt:lpstr>
      <vt:lpstr>Certificate criteria – CBS-15</vt:lpstr>
      <vt:lpstr>Thank you for your attention</vt:lpstr>
    </vt:vector>
  </TitlesOfParts>
  <Company>WMO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Agenda 8: Certificates of recognition</dc:title>
  <dc:creator>Steve Foreman</dc:creator>
  <cp:lastModifiedBy>Steve Foreman</cp:lastModifiedBy>
  <cp:revision>1</cp:revision>
  <dcterms:created xsi:type="dcterms:W3CDTF">2016-02-12T16:53:18Z</dcterms:created>
  <dcterms:modified xsi:type="dcterms:W3CDTF">2016-02-12T16:58:37Z</dcterms:modified>
</cp:coreProperties>
</file>