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10"/>
  </p:notesMasterIdLst>
  <p:handoutMasterIdLst>
    <p:handoutMasterId r:id="rId11"/>
  </p:handoutMasterIdLst>
  <p:sldIdLst>
    <p:sldId id="263" r:id="rId3"/>
    <p:sldId id="270" r:id="rId4"/>
    <p:sldId id="271" r:id="rId5"/>
    <p:sldId id="267" r:id="rId6"/>
    <p:sldId id="272" r:id="rId7"/>
    <p:sldId id="268" r:id="rId8"/>
    <p:sldId id="262" r:id="rId9"/>
  </p:sldIdLst>
  <p:sldSz cx="9144000" cy="6858000" type="screen4x3"/>
  <p:notesSz cx="6858000" cy="9144000"/>
  <p:defaultTextStyle>
    <a:defPPr>
      <a:defRPr lang="en-US"/>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17" autoAdjust="0"/>
  </p:normalViewPr>
  <p:slideViewPr>
    <p:cSldViewPr>
      <p:cViewPr varScale="1">
        <p:scale>
          <a:sx n="74" d="100"/>
          <a:sy n="74" d="100"/>
        </p:scale>
        <p:origin x="-102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Focal Points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President</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729ED620-520C-41EC-8085-CA702E9DE01E}" type="presOf" srcId="{08E6499E-ACB2-421F-AEAD-EB36341C82A5}" destId="{244C8053-07C9-4936-9618-F590D37B9EA9}" srcOrd="0" destOrd="0" presId="urn:microsoft.com/office/officeart/2005/8/layout/hProcess9"/>
    <dgm:cxn modelId="{2A51AFF5-6535-47AE-815A-560296F2197D}" srcId="{91EE8CC0-6591-487E-91FC-233ED732486B}" destId="{08E6499E-ACB2-421F-AEAD-EB36341C82A5}" srcOrd="1" destOrd="0" parTransId="{D45C0A39-58AB-423F-8FF6-65027F2E4A63}" sibTransId="{BF4A83BF-0C9B-4B31-A4FC-8CF3D0E73DA4}"/>
    <dgm:cxn modelId="{4BA1AC47-CD5A-4D60-AC2C-977354AE364E}" srcId="{91EE8CC0-6591-487E-91FC-233ED732486B}" destId="{E2E14559-B831-4BDD-9D5E-9072C9D80BE3}" srcOrd="2" destOrd="0" parTransId="{B542ECFC-6B67-432B-AB9E-43E126955D2B}" sibTransId="{14CAA4CA-E999-41F7-AEFA-749B76DC8436}"/>
    <dgm:cxn modelId="{4F489D6F-6A09-4802-ACC3-99CBF2372956}" srcId="{91EE8CC0-6591-487E-91FC-233ED732486B}" destId="{F0121CD2-434A-4E74-B6A4-8C8D95EB2B57}" srcOrd="0" destOrd="0" parTransId="{9E9EBFB4-FD28-410A-A607-4F57C685730F}" sibTransId="{55D0A5DB-43FF-47BF-8847-560232450E40}"/>
    <dgm:cxn modelId="{447FE119-6829-4F1E-8949-6565156C9D77}" type="presOf" srcId="{91EE8CC0-6591-487E-91FC-233ED732486B}" destId="{8F1E3C5D-AF83-4F2D-82F9-6B48AF31A7FF}" srcOrd="0" destOrd="0" presId="urn:microsoft.com/office/officeart/2005/8/layout/hProcess9"/>
    <dgm:cxn modelId="{047AD43D-7D03-4A72-AF80-08252A30D55E}" type="presOf" srcId="{F0121CD2-434A-4E74-B6A4-8C8D95EB2B57}" destId="{9C32397D-4F5F-4ABC-9579-34504D36E406}" srcOrd="0" destOrd="0" presId="urn:microsoft.com/office/officeart/2005/8/layout/hProcess9"/>
    <dgm:cxn modelId="{68CB56AE-43CC-4063-89A0-FAFA061C7207}" type="presOf" srcId="{E2E14559-B831-4BDD-9D5E-9072C9D80BE3}" destId="{44154686-A679-4C7A-A646-8651D2B7FD39}" srcOrd="0" destOrd="0" presId="urn:microsoft.com/office/officeart/2005/8/layout/hProcess9"/>
    <dgm:cxn modelId="{F8E6A204-5CE5-4615-901A-D20C4933A1E5}" type="presParOf" srcId="{8F1E3C5D-AF83-4F2D-82F9-6B48AF31A7FF}" destId="{4174AC10-AF76-4C53-89D2-76C3F168315D}" srcOrd="0" destOrd="0" presId="urn:microsoft.com/office/officeart/2005/8/layout/hProcess9"/>
    <dgm:cxn modelId="{1A69DC5E-36BF-4F00-B977-2D17109D0AA5}" type="presParOf" srcId="{8F1E3C5D-AF83-4F2D-82F9-6B48AF31A7FF}" destId="{78894356-830A-43D5-A876-111F03DA9908}" srcOrd="1" destOrd="0" presId="urn:microsoft.com/office/officeart/2005/8/layout/hProcess9"/>
    <dgm:cxn modelId="{4E0C59BC-39EA-4B8E-B600-CA53C512F19A}" type="presParOf" srcId="{78894356-830A-43D5-A876-111F03DA9908}" destId="{9C32397D-4F5F-4ABC-9579-34504D36E406}" srcOrd="0" destOrd="0" presId="urn:microsoft.com/office/officeart/2005/8/layout/hProcess9"/>
    <dgm:cxn modelId="{9ACEA1D4-08CA-417F-8508-2D27909CB987}" type="presParOf" srcId="{78894356-830A-43D5-A876-111F03DA9908}" destId="{F2DB539A-9207-4EBE-990D-BDBDBEE49DEF}" srcOrd="1" destOrd="0" presId="urn:microsoft.com/office/officeart/2005/8/layout/hProcess9"/>
    <dgm:cxn modelId="{E6C15694-B4C8-43E9-9628-529C89E878A3}" type="presParOf" srcId="{78894356-830A-43D5-A876-111F03DA9908}" destId="{244C8053-07C9-4936-9618-F590D37B9EA9}" srcOrd="2" destOrd="0" presId="urn:microsoft.com/office/officeart/2005/8/layout/hProcess9"/>
    <dgm:cxn modelId="{C79BEDB9-C8FB-43E7-87B9-2734E09F4CFC}" type="presParOf" srcId="{78894356-830A-43D5-A876-111F03DA9908}" destId="{EA34BBAA-EA82-4BF8-9BCB-AD5A577D2540}" srcOrd="3" destOrd="0" presId="urn:microsoft.com/office/officeart/2005/8/layout/hProcess9"/>
    <dgm:cxn modelId="{D7D9B130-6763-4079-898B-382C018607BE}"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PRs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President</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2A51AFF5-6535-47AE-815A-560296F2197D}" srcId="{91EE8CC0-6591-487E-91FC-233ED732486B}" destId="{08E6499E-ACB2-421F-AEAD-EB36341C82A5}" srcOrd="1" destOrd="0" parTransId="{D45C0A39-58AB-423F-8FF6-65027F2E4A63}" sibTransId="{BF4A83BF-0C9B-4B31-A4FC-8CF3D0E73DA4}"/>
    <dgm:cxn modelId="{4BA1AC47-CD5A-4D60-AC2C-977354AE364E}" srcId="{91EE8CC0-6591-487E-91FC-233ED732486B}" destId="{E2E14559-B831-4BDD-9D5E-9072C9D80BE3}" srcOrd="2" destOrd="0" parTransId="{B542ECFC-6B67-432B-AB9E-43E126955D2B}" sibTransId="{14CAA4CA-E999-41F7-AEFA-749B76DC8436}"/>
    <dgm:cxn modelId="{4F489D6F-6A09-4802-ACC3-99CBF2372956}" srcId="{91EE8CC0-6591-487E-91FC-233ED732486B}" destId="{F0121CD2-434A-4E74-B6A4-8C8D95EB2B57}" srcOrd="0" destOrd="0" parTransId="{9E9EBFB4-FD28-410A-A607-4F57C685730F}" sibTransId="{55D0A5DB-43FF-47BF-8847-560232450E40}"/>
    <dgm:cxn modelId="{B9391CF6-D55D-4C58-BA1A-CB68BECF5FB4}" type="presOf" srcId="{91EE8CC0-6591-487E-91FC-233ED732486B}" destId="{8F1E3C5D-AF83-4F2D-82F9-6B48AF31A7FF}" srcOrd="0" destOrd="0" presId="urn:microsoft.com/office/officeart/2005/8/layout/hProcess9"/>
    <dgm:cxn modelId="{D5A1A783-4431-49AD-9189-77ADE912810E}" type="presOf" srcId="{08E6499E-ACB2-421F-AEAD-EB36341C82A5}" destId="{244C8053-07C9-4936-9618-F590D37B9EA9}" srcOrd="0" destOrd="0" presId="urn:microsoft.com/office/officeart/2005/8/layout/hProcess9"/>
    <dgm:cxn modelId="{700CD25A-A491-47B4-8464-21D3732F3646}" type="presOf" srcId="{E2E14559-B831-4BDD-9D5E-9072C9D80BE3}" destId="{44154686-A679-4C7A-A646-8651D2B7FD39}" srcOrd="0" destOrd="0" presId="urn:microsoft.com/office/officeart/2005/8/layout/hProcess9"/>
    <dgm:cxn modelId="{4D87749F-C921-495B-B391-FAC98C6636C5}" type="presOf" srcId="{F0121CD2-434A-4E74-B6A4-8C8D95EB2B57}" destId="{9C32397D-4F5F-4ABC-9579-34504D36E406}" srcOrd="0" destOrd="0" presId="urn:microsoft.com/office/officeart/2005/8/layout/hProcess9"/>
    <dgm:cxn modelId="{4C631AB5-94D9-493B-BE53-BDA449B99973}" type="presParOf" srcId="{8F1E3C5D-AF83-4F2D-82F9-6B48AF31A7FF}" destId="{4174AC10-AF76-4C53-89D2-76C3F168315D}" srcOrd="0" destOrd="0" presId="urn:microsoft.com/office/officeart/2005/8/layout/hProcess9"/>
    <dgm:cxn modelId="{8A1433FE-DD87-475B-BF6D-7A4E684261F2}" type="presParOf" srcId="{8F1E3C5D-AF83-4F2D-82F9-6B48AF31A7FF}" destId="{78894356-830A-43D5-A876-111F03DA9908}" srcOrd="1" destOrd="0" presId="urn:microsoft.com/office/officeart/2005/8/layout/hProcess9"/>
    <dgm:cxn modelId="{65BC3CB2-72A5-4C99-987C-3FC234817683}" type="presParOf" srcId="{78894356-830A-43D5-A876-111F03DA9908}" destId="{9C32397D-4F5F-4ABC-9579-34504D36E406}" srcOrd="0" destOrd="0" presId="urn:microsoft.com/office/officeart/2005/8/layout/hProcess9"/>
    <dgm:cxn modelId="{45A9CC00-A155-4D6B-90F7-E0674AE90AC7}" type="presParOf" srcId="{78894356-830A-43D5-A876-111F03DA9908}" destId="{F2DB539A-9207-4EBE-990D-BDBDBEE49DEF}" srcOrd="1" destOrd="0" presId="urn:microsoft.com/office/officeart/2005/8/layout/hProcess9"/>
    <dgm:cxn modelId="{413A6A15-8FF4-47B3-8EF9-74FB537E56BB}" type="presParOf" srcId="{78894356-830A-43D5-A876-111F03DA9908}" destId="{244C8053-07C9-4936-9618-F590D37B9EA9}" srcOrd="2" destOrd="0" presId="urn:microsoft.com/office/officeart/2005/8/layout/hProcess9"/>
    <dgm:cxn modelId="{B9C8AD8B-4038-4340-A0D0-7AD2EFED6A63}" type="presParOf" srcId="{78894356-830A-43D5-A876-111F03DA9908}" destId="{EA34BBAA-EA82-4BF8-9BCB-AD5A577D2540}" srcOrd="3" destOrd="0" presId="urn:microsoft.com/office/officeart/2005/8/layout/hProcess9"/>
    <dgm:cxn modelId="{03AF9DC0-2767-434A-8B32-C63E710498A7}"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CBS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Cg/EC</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2A51AFF5-6535-47AE-815A-560296F2197D}" srcId="{91EE8CC0-6591-487E-91FC-233ED732486B}" destId="{08E6499E-ACB2-421F-AEAD-EB36341C82A5}" srcOrd="1" destOrd="0" parTransId="{D45C0A39-58AB-423F-8FF6-65027F2E4A63}" sibTransId="{BF4A83BF-0C9B-4B31-A4FC-8CF3D0E73DA4}"/>
    <dgm:cxn modelId="{663F8688-5889-4BC2-8155-A7B6BF101FED}" type="presOf" srcId="{08E6499E-ACB2-421F-AEAD-EB36341C82A5}" destId="{244C8053-07C9-4936-9618-F590D37B9EA9}" srcOrd="0" destOrd="0" presId="urn:microsoft.com/office/officeart/2005/8/layout/hProcess9"/>
    <dgm:cxn modelId="{4BA1AC47-CD5A-4D60-AC2C-977354AE364E}" srcId="{91EE8CC0-6591-487E-91FC-233ED732486B}" destId="{E2E14559-B831-4BDD-9D5E-9072C9D80BE3}" srcOrd="2" destOrd="0" parTransId="{B542ECFC-6B67-432B-AB9E-43E126955D2B}" sibTransId="{14CAA4CA-E999-41F7-AEFA-749B76DC8436}"/>
    <dgm:cxn modelId="{4F489D6F-6A09-4802-ACC3-99CBF2372956}" srcId="{91EE8CC0-6591-487E-91FC-233ED732486B}" destId="{F0121CD2-434A-4E74-B6A4-8C8D95EB2B57}" srcOrd="0" destOrd="0" parTransId="{9E9EBFB4-FD28-410A-A607-4F57C685730F}" sibTransId="{55D0A5DB-43FF-47BF-8847-560232450E40}"/>
    <dgm:cxn modelId="{1618FBE1-90AC-490E-898E-8241B1D9752F}" type="presOf" srcId="{F0121CD2-434A-4E74-B6A4-8C8D95EB2B57}" destId="{9C32397D-4F5F-4ABC-9579-34504D36E406}" srcOrd="0" destOrd="0" presId="urn:microsoft.com/office/officeart/2005/8/layout/hProcess9"/>
    <dgm:cxn modelId="{8B9D9BB1-8C02-4A1E-9BFC-4746A7B42C9A}" type="presOf" srcId="{91EE8CC0-6591-487E-91FC-233ED732486B}" destId="{8F1E3C5D-AF83-4F2D-82F9-6B48AF31A7FF}" srcOrd="0" destOrd="0" presId="urn:microsoft.com/office/officeart/2005/8/layout/hProcess9"/>
    <dgm:cxn modelId="{BF698CBD-43A6-4D5D-AB3C-AC05015DB9B8}" type="presOf" srcId="{E2E14559-B831-4BDD-9D5E-9072C9D80BE3}" destId="{44154686-A679-4C7A-A646-8651D2B7FD39}" srcOrd="0" destOrd="0" presId="urn:microsoft.com/office/officeart/2005/8/layout/hProcess9"/>
    <dgm:cxn modelId="{F929AD04-3E4E-4750-A6C0-5EDFE1C01174}" type="presParOf" srcId="{8F1E3C5D-AF83-4F2D-82F9-6B48AF31A7FF}" destId="{4174AC10-AF76-4C53-89D2-76C3F168315D}" srcOrd="0" destOrd="0" presId="urn:microsoft.com/office/officeart/2005/8/layout/hProcess9"/>
    <dgm:cxn modelId="{137A797F-D55C-40B2-9040-0AD4DC2657E5}" type="presParOf" srcId="{8F1E3C5D-AF83-4F2D-82F9-6B48AF31A7FF}" destId="{78894356-830A-43D5-A876-111F03DA9908}" srcOrd="1" destOrd="0" presId="urn:microsoft.com/office/officeart/2005/8/layout/hProcess9"/>
    <dgm:cxn modelId="{B0385016-5ADB-40DE-B448-513AE89FC316}" type="presParOf" srcId="{78894356-830A-43D5-A876-111F03DA9908}" destId="{9C32397D-4F5F-4ABC-9579-34504D36E406}" srcOrd="0" destOrd="0" presId="urn:microsoft.com/office/officeart/2005/8/layout/hProcess9"/>
    <dgm:cxn modelId="{FE71CCBA-3D70-4CDC-8FF5-C86387D7E7F4}" type="presParOf" srcId="{78894356-830A-43D5-A876-111F03DA9908}" destId="{F2DB539A-9207-4EBE-990D-BDBDBEE49DEF}" srcOrd="1" destOrd="0" presId="urn:microsoft.com/office/officeart/2005/8/layout/hProcess9"/>
    <dgm:cxn modelId="{859FD480-1817-439E-A3F0-3790D7A0D2B0}" type="presParOf" srcId="{78894356-830A-43D5-A876-111F03DA9908}" destId="{244C8053-07C9-4936-9618-F590D37B9EA9}" srcOrd="2" destOrd="0" presId="urn:microsoft.com/office/officeart/2005/8/layout/hProcess9"/>
    <dgm:cxn modelId="{FFD1924B-3E9A-45A7-9097-76D0043434E3}" type="presParOf" srcId="{78894356-830A-43D5-A876-111F03DA9908}" destId="{EA34BBAA-EA82-4BF8-9BCB-AD5A577D2540}" srcOrd="3" destOrd="0" presId="urn:microsoft.com/office/officeart/2005/8/layout/hProcess9"/>
    <dgm:cxn modelId="{95C4D171-A537-4A84-A3BE-2B989CC52833}"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302" y="523190"/>
          <a:ext cx="1908497"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t>Experts</a:t>
          </a:r>
          <a:endParaRPr lang="en-GB" sz="2600" b="1" kern="1200" dirty="0"/>
        </a:p>
      </dsp:txBody>
      <dsp:txXfrm>
        <a:off x="35355" y="557243"/>
        <a:ext cx="1840391" cy="629481"/>
      </dsp:txXfrm>
    </dsp:sp>
    <dsp:sp modelId="{244C8053-07C9-4936-9618-F590D37B9EA9}">
      <dsp:nvSpPr>
        <dsp:cNvPr id="0" name=""/>
        <dsp:cNvSpPr/>
      </dsp:nvSpPr>
      <dsp:spPr>
        <a:xfrm>
          <a:off x="2093751" y="523190"/>
          <a:ext cx="1908497"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solidFill>
                <a:schemeClr val="tx1"/>
              </a:solidFill>
            </a:rPr>
            <a:t>Focal Points</a:t>
          </a:r>
          <a:endParaRPr lang="en-GB" sz="2600" b="1" kern="1200" dirty="0">
            <a:solidFill>
              <a:schemeClr val="tx1"/>
            </a:solidFill>
          </a:endParaRPr>
        </a:p>
      </dsp:txBody>
      <dsp:txXfrm>
        <a:off x="2127804" y="557243"/>
        <a:ext cx="1840391" cy="629481"/>
      </dsp:txXfrm>
    </dsp:sp>
    <dsp:sp modelId="{44154686-A679-4C7A-A646-8651D2B7FD39}">
      <dsp:nvSpPr>
        <dsp:cNvPr id="0" name=""/>
        <dsp:cNvSpPr/>
      </dsp:nvSpPr>
      <dsp:spPr>
        <a:xfrm>
          <a:off x="4186200" y="523190"/>
          <a:ext cx="1908497"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t>President</a:t>
          </a:r>
          <a:endParaRPr lang="en-GB" sz="2600" b="1" kern="1200" dirty="0"/>
        </a:p>
      </dsp:txBody>
      <dsp:txXfrm>
        <a:off x="4220253" y="557243"/>
        <a:ext cx="1840391" cy="6294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20848" y="523190"/>
          <a:ext cx="1828800"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b="1" kern="1200" dirty="0" smtClean="0"/>
            <a:t>Experts</a:t>
          </a:r>
          <a:endParaRPr lang="en-GB" sz="3000" b="1" kern="1200" dirty="0"/>
        </a:p>
      </dsp:txBody>
      <dsp:txXfrm>
        <a:off x="154901" y="557243"/>
        <a:ext cx="1760694" cy="629481"/>
      </dsp:txXfrm>
    </dsp:sp>
    <dsp:sp modelId="{244C8053-07C9-4936-9618-F590D37B9EA9}">
      <dsp:nvSpPr>
        <dsp:cNvPr id="0" name=""/>
        <dsp:cNvSpPr/>
      </dsp:nvSpPr>
      <dsp:spPr>
        <a:xfrm>
          <a:off x="2133600" y="523190"/>
          <a:ext cx="1828800"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b="1" kern="1200" dirty="0" smtClean="0">
              <a:solidFill>
                <a:schemeClr val="tx1"/>
              </a:solidFill>
            </a:rPr>
            <a:t>PRs</a:t>
          </a:r>
          <a:endParaRPr lang="en-GB" sz="3000" b="1" kern="1200" dirty="0">
            <a:solidFill>
              <a:schemeClr val="tx1"/>
            </a:solidFill>
          </a:endParaRPr>
        </a:p>
      </dsp:txBody>
      <dsp:txXfrm>
        <a:off x="2167653" y="557243"/>
        <a:ext cx="1760694" cy="629481"/>
      </dsp:txXfrm>
    </dsp:sp>
    <dsp:sp modelId="{44154686-A679-4C7A-A646-8651D2B7FD39}">
      <dsp:nvSpPr>
        <dsp:cNvPr id="0" name=""/>
        <dsp:cNvSpPr/>
      </dsp:nvSpPr>
      <dsp:spPr>
        <a:xfrm>
          <a:off x="4146351" y="523190"/>
          <a:ext cx="1828800"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b="1" kern="1200" dirty="0" smtClean="0"/>
            <a:t>President</a:t>
          </a:r>
          <a:endParaRPr lang="en-GB" sz="3000" b="1" kern="1200" dirty="0"/>
        </a:p>
      </dsp:txBody>
      <dsp:txXfrm>
        <a:off x="4180404" y="557243"/>
        <a:ext cx="1760694" cy="6294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20848" y="523190"/>
          <a:ext cx="1828800"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b="1" kern="1200" dirty="0" smtClean="0"/>
            <a:t>Experts</a:t>
          </a:r>
          <a:endParaRPr lang="en-GB" sz="3000" b="1" kern="1200" dirty="0"/>
        </a:p>
      </dsp:txBody>
      <dsp:txXfrm>
        <a:off x="154901" y="557243"/>
        <a:ext cx="1760694" cy="629481"/>
      </dsp:txXfrm>
    </dsp:sp>
    <dsp:sp modelId="{244C8053-07C9-4936-9618-F590D37B9EA9}">
      <dsp:nvSpPr>
        <dsp:cNvPr id="0" name=""/>
        <dsp:cNvSpPr/>
      </dsp:nvSpPr>
      <dsp:spPr>
        <a:xfrm>
          <a:off x="2133600" y="523190"/>
          <a:ext cx="1828800"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b="1" kern="1200" dirty="0" smtClean="0">
              <a:solidFill>
                <a:schemeClr val="tx1"/>
              </a:solidFill>
            </a:rPr>
            <a:t>CBS</a:t>
          </a:r>
          <a:endParaRPr lang="en-GB" sz="3000" b="1" kern="1200" dirty="0">
            <a:solidFill>
              <a:schemeClr val="tx1"/>
            </a:solidFill>
          </a:endParaRPr>
        </a:p>
      </dsp:txBody>
      <dsp:txXfrm>
        <a:off x="2167653" y="557243"/>
        <a:ext cx="1760694" cy="629481"/>
      </dsp:txXfrm>
    </dsp:sp>
    <dsp:sp modelId="{44154686-A679-4C7A-A646-8651D2B7FD39}">
      <dsp:nvSpPr>
        <dsp:cNvPr id="0" name=""/>
        <dsp:cNvSpPr/>
      </dsp:nvSpPr>
      <dsp:spPr>
        <a:xfrm>
          <a:off x="4146351" y="523190"/>
          <a:ext cx="1828800"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b="1" kern="1200" dirty="0" smtClean="0"/>
            <a:t>Cg/EC</a:t>
          </a:r>
          <a:endParaRPr lang="en-GB" sz="3000" b="1" kern="1200" dirty="0"/>
        </a:p>
      </dsp:txBody>
      <dsp:txXfrm>
        <a:off x="4180404" y="557243"/>
        <a:ext cx="1760694" cy="62948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14F6802B-EE29-42EA-BB81-E09576FD9098}" type="slidenum">
              <a:rPr lang="en-US" altLang="en-US"/>
              <a:pPr/>
              <a:t>‹#›</a:t>
            </a:fld>
            <a:endParaRPr lang="en-US" altLang="en-US"/>
          </a:p>
        </p:txBody>
      </p:sp>
    </p:spTree>
    <p:extLst>
      <p:ext uri="{BB962C8B-B14F-4D97-AF65-F5344CB8AC3E}">
        <p14:creationId xmlns:p14="http://schemas.microsoft.com/office/powerpoint/2010/main" val="2554602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2373FAA-1FB3-4805-BB5F-655D3827DBAA}" type="slidenum">
              <a:rPr lang="en-US" altLang="en-US"/>
              <a:pPr/>
              <a:t>‹#›</a:t>
            </a:fld>
            <a:endParaRPr lang="en-US" altLang="en-US"/>
          </a:p>
        </p:txBody>
      </p:sp>
    </p:spTree>
    <p:extLst>
      <p:ext uri="{BB962C8B-B14F-4D97-AF65-F5344CB8AC3E}">
        <p14:creationId xmlns:p14="http://schemas.microsoft.com/office/powerpoint/2010/main" val="35743063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38914" name="Picture 11" descr="wmo_ppt_2012.psd"/>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smtClean="0"/>
              <a:t>Click to edit Master title style</a:t>
            </a:r>
            <a:endParaRPr lang="en-US" altLang="en-US" noProof="0" dirty="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endParaRPr lang="en-US" altLang="en-US" noProof="0" dirty="0" smtClean="0"/>
          </a:p>
        </p:txBody>
      </p:sp>
      <p:sp>
        <p:nvSpPr>
          <p:cNvPr id="11" name="Rectangle 6"/>
          <p:cNvSpPr>
            <a:spLocks noGrp="1" noChangeArrowheads="1"/>
          </p:cNvSpPr>
          <p:nvPr>
            <p:ph type="ftr" sz="quarter" idx="3"/>
          </p:nvPr>
        </p:nvSpPr>
        <p:spPr>
          <a:xfrm>
            <a:off x="2843213" y="6467475"/>
            <a:ext cx="2520950" cy="331788"/>
          </a:xfrm>
        </p:spPr>
        <p:txBody>
          <a:bodyPr/>
          <a:lstStyle>
            <a:lvl1pPr>
              <a:defRPr/>
            </a:lvl1pPr>
          </a:lstStyle>
          <a:p>
            <a:r>
              <a:rPr lang="en-US" altLang="en-US" smtClean="0"/>
              <a:t>CBS-MG-16 Agenda 7</a:t>
            </a:r>
            <a:endParaRPr lang="en-US" altLang="en-US" dirty="0"/>
          </a:p>
        </p:txBody>
      </p:sp>
      <p:sp>
        <p:nvSpPr>
          <p:cNvPr id="12" name="Rectangle 7"/>
          <p:cNvSpPr>
            <a:spLocks noGrp="1" noChangeArrowheads="1"/>
          </p:cNvSpPr>
          <p:nvPr>
            <p:ph type="sldNum" sz="quarter" idx="4"/>
          </p:nvPr>
        </p:nvSpPr>
        <p:spPr>
          <a:xfrm>
            <a:off x="5795963" y="6467475"/>
            <a:ext cx="1152525" cy="331788"/>
          </a:xfrm>
        </p:spPr>
        <p:txBody>
          <a:bodyPr/>
          <a:lstStyle>
            <a:lvl1pPr>
              <a:defRPr/>
            </a:lvl1pPr>
          </a:lstStyle>
          <a:p>
            <a:fld id="{384B1A90-27CE-4A65-90C6-1DE1E7B69B85}" type="slidenum">
              <a:rPr lang="en-US" altLang="en-US"/>
              <a:pPr/>
              <a:t>‹#›</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DEA80673-A73F-4D73-96A3-E05FA08B7613}" type="slidenum">
              <a:rPr lang="en-US" altLang="en-US"/>
              <a:pPr/>
              <a:t>‹#›</a:t>
            </a:fld>
            <a:endParaRPr lang="en-US" altLang="en-US"/>
          </a:p>
        </p:txBody>
      </p:sp>
    </p:spTree>
    <p:extLst>
      <p:ext uri="{BB962C8B-B14F-4D97-AF65-F5344CB8AC3E}">
        <p14:creationId xmlns:p14="http://schemas.microsoft.com/office/powerpoint/2010/main" val="152194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A5637A8F-0397-4A80-A49F-054A7EA7C0E9}" type="slidenum">
              <a:rPr lang="en-US" altLang="en-US"/>
              <a:pPr/>
              <a:t>‹#›</a:t>
            </a:fld>
            <a:endParaRPr lang="en-US" altLang="en-US"/>
          </a:p>
        </p:txBody>
      </p:sp>
    </p:spTree>
    <p:extLst>
      <p:ext uri="{BB962C8B-B14F-4D97-AF65-F5344CB8AC3E}">
        <p14:creationId xmlns:p14="http://schemas.microsoft.com/office/powerpoint/2010/main" val="3954443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1403350" y="1412875"/>
            <a:ext cx="3703638"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5259388" y="1412875"/>
            <a:ext cx="3705225"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22B30CBA-7E8D-48CE-BE01-50B65EED8C4B}" type="slidenum">
              <a:rPr lang="en-US" altLang="en-US"/>
              <a:pPr/>
              <a:t>‹#›</a:t>
            </a:fld>
            <a:endParaRPr lang="en-US" altLang="en-US"/>
          </a:p>
        </p:txBody>
      </p:sp>
    </p:spTree>
    <p:extLst>
      <p:ext uri="{BB962C8B-B14F-4D97-AF65-F5344CB8AC3E}">
        <p14:creationId xmlns:p14="http://schemas.microsoft.com/office/powerpoint/2010/main" val="1854607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8" name="Rectangle 7"/>
          <p:cNvSpPr>
            <a:spLocks noGrp="1" noChangeArrowheads="1"/>
          </p:cNvSpPr>
          <p:nvPr>
            <p:ph type="sldNum" sz="quarter" idx="11"/>
          </p:nvPr>
        </p:nvSpPr>
        <p:spPr>
          <a:ln/>
        </p:spPr>
        <p:txBody>
          <a:bodyPr/>
          <a:lstStyle>
            <a:lvl1pPr>
              <a:defRPr/>
            </a:lvl1pPr>
          </a:lstStyle>
          <a:p>
            <a:fld id="{F444EF25-8D5B-4DF2-ADCB-9AF1145C136C}" type="slidenum">
              <a:rPr lang="en-US" altLang="en-US"/>
              <a:pPr/>
              <a:t>‹#›</a:t>
            </a:fld>
            <a:endParaRPr lang="en-US" altLang="en-US"/>
          </a:p>
        </p:txBody>
      </p:sp>
    </p:spTree>
    <p:extLst>
      <p:ext uri="{BB962C8B-B14F-4D97-AF65-F5344CB8AC3E}">
        <p14:creationId xmlns:p14="http://schemas.microsoft.com/office/powerpoint/2010/main" val="3190265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4" name="Rectangle 7"/>
          <p:cNvSpPr>
            <a:spLocks noGrp="1" noChangeArrowheads="1"/>
          </p:cNvSpPr>
          <p:nvPr>
            <p:ph type="sldNum" sz="quarter" idx="11"/>
          </p:nvPr>
        </p:nvSpPr>
        <p:spPr>
          <a:ln/>
        </p:spPr>
        <p:txBody>
          <a:bodyPr/>
          <a:lstStyle>
            <a:lvl1pPr>
              <a:defRPr/>
            </a:lvl1pPr>
          </a:lstStyle>
          <a:p>
            <a:fld id="{C06B6142-C4AC-42D9-AC05-600A53630494}" type="slidenum">
              <a:rPr lang="en-US" altLang="en-US"/>
              <a:pPr/>
              <a:t>‹#›</a:t>
            </a:fld>
            <a:endParaRPr lang="en-US" altLang="en-US"/>
          </a:p>
        </p:txBody>
      </p:sp>
    </p:spTree>
    <p:extLst>
      <p:ext uri="{BB962C8B-B14F-4D97-AF65-F5344CB8AC3E}">
        <p14:creationId xmlns:p14="http://schemas.microsoft.com/office/powerpoint/2010/main" val="4163531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0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2800"/>
            </a:lvl1pPr>
            <a:lvl2pPr>
              <a:defRPr sz="2800"/>
            </a:lvl2pPr>
            <a:lvl3pPr>
              <a:defRPr sz="2800"/>
            </a:lvl3pPr>
            <a:lvl4pPr>
              <a:defRPr sz="2800"/>
            </a:lvl4pPr>
            <a:lvl5pPr>
              <a:defRPr sz="2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94C4B815-39E9-4BEB-83AB-CFEBF22F3DDC}" type="slidenum">
              <a:rPr lang="en-US" altLang="en-US"/>
              <a:pPr/>
              <a:t>‹#›</a:t>
            </a:fld>
            <a:endParaRPr lang="en-US" altLang="en-US"/>
          </a:p>
        </p:txBody>
      </p:sp>
    </p:spTree>
    <p:extLst>
      <p:ext uri="{BB962C8B-B14F-4D97-AF65-F5344CB8AC3E}">
        <p14:creationId xmlns:p14="http://schemas.microsoft.com/office/powerpoint/2010/main" val="3925403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56E75EED-E29D-432D-815F-72AF5F509C74}" type="slidenum">
              <a:rPr lang="en-US" altLang="en-US"/>
              <a:pPr/>
              <a:t>‹#›</a:t>
            </a:fld>
            <a:endParaRPr lang="en-US" altLang="en-US"/>
          </a:p>
        </p:txBody>
      </p:sp>
    </p:spTree>
    <p:extLst>
      <p:ext uri="{BB962C8B-B14F-4D97-AF65-F5344CB8AC3E}">
        <p14:creationId xmlns:p14="http://schemas.microsoft.com/office/powerpoint/2010/main" val="1130349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27B80D48-FEEB-4960-BEE3-DBA00DB76C33}" type="slidenum">
              <a:rPr lang="en-US" altLang="en-US"/>
              <a:pPr/>
              <a:t>‹#›</a:t>
            </a:fld>
            <a:endParaRPr lang="en-US" altLang="en-US"/>
          </a:p>
        </p:txBody>
      </p:sp>
    </p:spTree>
    <p:extLst>
      <p:ext uri="{BB962C8B-B14F-4D97-AF65-F5344CB8AC3E}">
        <p14:creationId xmlns:p14="http://schemas.microsoft.com/office/powerpoint/2010/main" val="2608783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7DF0FFA9-28F8-473F-8A91-979882581D8A}" type="slidenum">
              <a:rPr lang="en-US" altLang="en-US"/>
              <a:pPr/>
              <a:t>‹#›</a:t>
            </a:fld>
            <a:endParaRPr lang="en-US" altLang="en-US"/>
          </a:p>
        </p:txBody>
      </p:sp>
    </p:spTree>
    <p:extLst>
      <p:ext uri="{BB962C8B-B14F-4D97-AF65-F5344CB8AC3E}">
        <p14:creationId xmlns:p14="http://schemas.microsoft.com/office/powerpoint/2010/main" val="186270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dirty="0"/>
          </a:p>
        </p:txBody>
      </p:sp>
      <p:sp>
        <p:nvSpPr>
          <p:cNvPr id="4" name="Content Placeholder 3"/>
          <p:cNvSpPr>
            <a:spLocks noGrp="1"/>
          </p:cNvSpPr>
          <p:nvPr>
            <p:ph sz="half" idx="2"/>
          </p:nvPr>
        </p:nvSpPr>
        <p:spPr>
          <a:xfrm>
            <a:off x="4683125" y="1052513"/>
            <a:ext cx="4281488" cy="4897437"/>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0"/>
          </p:nvPr>
        </p:nvSpPr>
        <p:spPr>
          <a:xfrm>
            <a:off x="1042988" y="6453188"/>
            <a:ext cx="4465637" cy="312737"/>
          </a:xfrm>
        </p:spPr>
        <p:txBody>
          <a:bodyPr/>
          <a:lstStyle>
            <a:lvl1pPr>
              <a:defRPr/>
            </a:lvl1pPr>
          </a:lstStyle>
          <a:p>
            <a:r>
              <a:rPr lang="en-US" altLang="en-US" smtClean="0"/>
              <a:t>CBS-MG-16 Agenda 7</a:t>
            </a:r>
            <a:endParaRPr lang="en-US" altLang="en-US" dirty="0"/>
          </a:p>
        </p:txBody>
      </p:sp>
      <p:sp>
        <p:nvSpPr>
          <p:cNvPr id="6" name="Slide Number Placeholder 5"/>
          <p:cNvSpPr>
            <a:spLocks noGrp="1"/>
          </p:cNvSpPr>
          <p:nvPr>
            <p:ph type="sldNum" sz="quarter" idx="11"/>
          </p:nvPr>
        </p:nvSpPr>
        <p:spPr>
          <a:xfrm>
            <a:off x="5867400" y="6478588"/>
            <a:ext cx="1152525" cy="312737"/>
          </a:xfrm>
        </p:spPr>
        <p:txBody>
          <a:bodyPr/>
          <a:lstStyle>
            <a:lvl1pPr>
              <a:defRPr/>
            </a:lvl1pPr>
          </a:lstStyle>
          <a:p>
            <a:fld id="{530DC6A7-5167-4619-9E2D-9462EBD6BA47}" type="slidenum">
              <a:rPr lang="en-US" altLang="en-US"/>
              <a:pPr/>
              <a:t>‹#›</a:t>
            </a:fld>
            <a:endParaRPr lang="en-US" altLang="en-US"/>
          </a:p>
        </p:txBody>
      </p:sp>
      <p:sp>
        <p:nvSpPr>
          <p:cNvPr id="8" name="Content Placeholder 7"/>
          <p:cNvSpPr>
            <a:spLocks noGrp="1"/>
          </p:cNvSpPr>
          <p:nvPr>
            <p:ph sz="quarter" idx="12"/>
          </p:nvPr>
        </p:nvSpPr>
        <p:spPr>
          <a:xfrm>
            <a:off x="260405" y="1054127"/>
            <a:ext cx="4279790" cy="4905375"/>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03790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GB" dirty="0"/>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E4435597-67A5-4C38-94B3-D8FE525D8A3E}" type="slidenum">
              <a:rPr lang="en-US" altLang="en-US"/>
              <a:pPr/>
              <a:t>‹#›</a:t>
            </a:fld>
            <a:endParaRPr lang="en-US" altLang="en-US"/>
          </a:p>
        </p:txBody>
      </p:sp>
    </p:spTree>
    <p:extLst>
      <p:ext uri="{BB962C8B-B14F-4D97-AF65-F5344CB8AC3E}">
        <p14:creationId xmlns:p14="http://schemas.microsoft.com/office/powerpoint/2010/main" val="883922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6E30F560-48CB-4FFF-8A94-C4B0D66B2707}" type="slidenum">
              <a:rPr lang="en-US" altLang="en-US"/>
              <a:pPr/>
              <a:t>‹#›</a:t>
            </a:fld>
            <a:endParaRPr lang="en-US" altLang="en-US"/>
          </a:p>
        </p:txBody>
      </p:sp>
    </p:spTree>
    <p:extLst>
      <p:ext uri="{BB962C8B-B14F-4D97-AF65-F5344CB8AC3E}">
        <p14:creationId xmlns:p14="http://schemas.microsoft.com/office/powerpoint/2010/main" val="1515310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4D05579-02BA-451C-A53C-A02468D170C8}" type="slidenum">
              <a:rPr lang="en-US" altLang="en-US"/>
              <a:pPr/>
              <a:t>‹#›</a:t>
            </a:fld>
            <a:endParaRPr lang="en-US" altLang="en-US"/>
          </a:p>
        </p:txBody>
      </p:sp>
    </p:spTree>
    <p:extLst>
      <p:ext uri="{BB962C8B-B14F-4D97-AF65-F5344CB8AC3E}">
        <p14:creationId xmlns:p14="http://schemas.microsoft.com/office/powerpoint/2010/main" val="3128149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54B0B9B-9001-43CB-883E-70DF8A72D444}" type="slidenum">
              <a:rPr lang="en-US" altLang="en-US"/>
              <a:pPr/>
              <a:t>‹#›</a:t>
            </a:fld>
            <a:endParaRPr lang="en-US" altLang="en-US"/>
          </a:p>
        </p:txBody>
      </p:sp>
    </p:spTree>
    <p:extLst>
      <p:ext uri="{BB962C8B-B14F-4D97-AF65-F5344CB8AC3E}">
        <p14:creationId xmlns:p14="http://schemas.microsoft.com/office/powerpoint/2010/main" val="2429899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8" name="Rectangle 11"/>
          <p:cNvSpPr>
            <a:spLocks noGrp="1" noChangeArrowheads="1"/>
          </p:cNvSpPr>
          <p:nvPr>
            <p:ph type="sldNum" sz="quarter" idx="11"/>
          </p:nvPr>
        </p:nvSpPr>
        <p:spPr>
          <a:ln/>
        </p:spPr>
        <p:txBody>
          <a:bodyPr/>
          <a:lstStyle>
            <a:lvl1pPr>
              <a:defRPr/>
            </a:lvl1pPr>
          </a:lstStyle>
          <a:p>
            <a:fld id="{99CB05DD-9F26-406B-A3F2-F441C7F1591A}" type="slidenum">
              <a:rPr lang="en-US" altLang="en-US"/>
              <a:pPr/>
              <a:t>‹#›</a:t>
            </a:fld>
            <a:endParaRPr lang="en-US" altLang="en-US"/>
          </a:p>
        </p:txBody>
      </p:sp>
    </p:spTree>
    <p:extLst>
      <p:ext uri="{BB962C8B-B14F-4D97-AF65-F5344CB8AC3E}">
        <p14:creationId xmlns:p14="http://schemas.microsoft.com/office/powerpoint/2010/main" val="10795437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4" name="Rectangle 11"/>
          <p:cNvSpPr>
            <a:spLocks noGrp="1" noChangeArrowheads="1"/>
          </p:cNvSpPr>
          <p:nvPr>
            <p:ph type="sldNum" sz="quarter" idx="11"/>
          </p:nvPr>
        </p:nvSpPr>
        <p:spPr>
          <a:ln/>
        </p:spPr>
        <p:txBody>
          <a:bodyPr/>
          <a:lstStyle>
            <a:lvl1pPr>
              <a:defRPr/>
            </a:lvl1pPr>
          </a:lstStyle>
          <a:p>
            <a:fld id="{6B5FADC7-6554-4E0E-A943-3B2A5EACC44E}" type="slidenum">
              <a:rPr lang="en-US" altLang="en-US"/>
              <a:pPr/>
              <a:t>‹#›</a:t>
            </a:fld>
            <a:endParaRPr lang="en-US" altLang="en-US"/>
          </a:p>
        </p:txBody>
      </p:sp>
    </p:spTree>
    <p:extLst>
      <p:ext uri="{BB962C8B-B14F-4D97-AF65-F5344CB8AC3E}">
        <p14:creationId xmlns:p14="http://schemas.microsoft.com/office/powerpoint/2010/main" val="23564541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3" name="Rectangle 11"/>
          <p:cNvSpPr>
            <a:spLocks noGrp="1" noChangeArrowheads="1"/>
          </p:cNvSpPr>
          <p:nvPr>
            <p:ph type="sldNum" sz="quarter" idx="11"/>
          </p:nvPr>
        </p:nvSpPr>
        <p:spPr>
          <a:ln/>
        </p:spPr>
        <p:txBody>
          <a:bodyPr/>
          <a:lstStyle>
            <a:lvl1pPr>
              <a:defRPr/>
            </a:lvl1pPr>
          </a:lstStyle>
          <a:p>
            <a:fld id="{3138C1E1-D2C8-4C77-A16D-CC51B7D99F76}" type="slidenum">
              <a:rPr lang="en-US" altLang="en-US"/>
              <a:pPr/>
              <a:t>‹#›</a:t>
            </a:fld>
            <a:endParaRPr lang="en-US" altLang="en-US"/>
          </a:p>
        </p:txBody>
      </p:sp>
    </p:spTree>
    <p:extLst>
      <p:ext uri="{BB962C8B-B14F-4D97-AF65-F5344CB8AC3E}">
        <p14:creationId xmlns:p14="http://schemas.microsoft.com/office/powerpoint/2010/main" val="21808981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4A7EBCB-E49B-44E9-A4C0-EA7F9E114DD1}" type="slidenum">
              <a:rPr lang="en-US" altLang="en-US"/>
              <a:pPr/>
              <a:t>‹#›</a:t>
            </a:fld>
            <a:endParaRPr lang="en-US" altLang="en-US"/>
          </a:p>
        </p:txBody>
      </p:sp>
    </p:spTree>
    <p:extLst>
      <p:ext uri="{BB962C8B-B14F-4D97-AF65-F5344CB8AC3E}">
        <p14:creationId xmlns:p14="http://schemas.microsoft.com/office/powerpoint/2010/main" val="32723643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BA33C1D7-E07A-463F-9941-AF918645DBE4}" type="slidenum">
              <a:rPr lang="en-US" altLang="en-US"/>
              <a:pPr/>
              <a:t>‹#›</a:t>
            </a:fld>
            <a:endParaRPr lang="en-US" altLang="en-US"/>
          </a:p>
        </p:txBody>
      </p:sp>
    </p:spTree>
    <p:extLst>
      <p:ext uri="{BB962C8B-B14F-4D97-AF65-F5344CB8AC3E}">
        <p14:creationId xmlns:p14="http://schemas.microsoft.com/office/powerpoint/2010/main" val="477299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2C06050-4F15-4804-94D4-4BA3CD037167}" type="slidenum">
              <a:rPr lang="en-US" altLang="en-US"/>
              <a:pPr/>
              <a:t>‹#›</a:t>
            </a:fld>
            <a:endParaRPr lang="en-US" altLang="en-US"/>
          </a:p>
        </p:txBody>
      </p:sp>
    </p:spTree>
    <p:extLst>
      <p:ext uri="{BB962C8B-B14F-4D97-AF65-F5344CB8AC3E}">
        <p14:creationId xmlns:p14="http://schemas.microsoft.com/office/powerpoint/2010/main" val="2589792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CBS-MG-16 Agenda 7</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2734F7D5-7458-48A2-9F4A-0C2C4B93AC50}" type="slidenum">
              <a:rPr lang="en-US" altLang="en-US"/>
              <a:pPr/>
              <a:t>‹#›</a:t>
            </a:fld>
            <a:endParaRPr lang="en-US" altLang="en-US"/>
          </a:p>
        </p:txBody>
      </p:sp>
    </p:spTree>
    <p:extLst>
      <p:ext uri="{BB962C8B-B14F-4D97-AF65-F5344CB8AC3E}">
        <p14:creationId xmlns:p14="http://schemas.microsoft.com/office/powerpoint/2010/main" val="1162169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hyperlink" Target="http://www.wmo.int/"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6" name="Picture 3" descr="wmo_ppt_2012.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smtClean="0"/>
          </a:p>
        </p:txBody>
      </p:sp>
      <p:sp>
        <p:nvSpPr>
          <p:cNvPr id="2052"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CBS-MG-16 Agenda 7</a:t>
            </a:r>
            <a:endParaRPr lang="en-US" altLang="en-US"/>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3B323A9F-0146-48A1-BCC1-8D40DBDFB71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5" r:id="rId1"/>
    <p:sldLayoutId id="2147483685" r:id="rId2"/>
    <p:sldLayoutId id="2147483684" r:id="rId3"/>
    <p:sldLayoutId id="2147483683" r:id="rId4"/>
    <p:sldLayoutId id="2147483682" r:id="rId5"/>
    <p:sldLayoutId id="2147483681" r:id="rId6"/>
    <p:sldLayoutId id="2147483679" r:id="rId7"/>
    <p:sldLayoutId id="2147483678" r:id="rId8"/>
    <p:sldLayoutId id="2147483677" r:id="rId9"/>
    <p:sldLayoutId id="2147483676" r:id="rId10"/>
    <p:sldLayoutId id="2147483697" r:id="rId11"/>
  </p:sldLayoutIdLst>
  <p:hf hdr="0" dt="0"/>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2"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This space can be used for contact information</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CBS-MG-16 Agenda 7</a:t>
            </a:r>
            <a:endParaRPr lang="en-US" altLang="en-US" dirty="0"/>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FE86292-32C4-436D-BD63-EFB4DC4897A9}" type="slidenum">
              <a:rPr lang="en-US" altLang="en-US"/>
              <a:pPr/>
              <a:t>‹#›</a:t>
            </a:fld>
            <a:endParaRPr lang="en-US" altLang="en-US"/>
          </a:p>
        </p:txBody>
      </p:sp>
      <p:sp>
        <p:nvSpPr>
          <p:cNvPr id="1030"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Thank you for your attention</a:t>
            </a:r>
          </a:p>
        </p:txBody>
      </p:sp>
      <p:sp>
        <p:nvSpPr>
          <p:cNvPr id="6" name="Title 9"/>
          <p:cNvSpPr txBox="1">
            <a:spLocks/>
          </p:cNvSpPr>
          <p:nvPr/>
        </p:nvSpPr>
        <p:spPr>
          <a:xfrm>
            <a:off x="117475" y="6380163"/>
            <a:ext cx="1141413" cy="477837"/>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a:solidFill>
                  <a:srgbClr val="0070C0"/>
                </a:solidFill>
                <a:latin typeface="Arial"/>
                <a:ea typeface="+mj-ea"/>
                <a:cs typeface="Arial"/>
                <a:hlinkClick r:id="rId14"/>
              </a:rPr>
              <a:t>www.wmo.int</a:t>
            </a:r>
            <a:endParaRPr lang="en-US" sz="1200" dirty="0">
              <a:solidFill>
                <a:srgbClr val="0070C0"/>
              </a:solidFill>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6.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p:txBody>
          <a:bodyPr/>
          <a:lstStyle/>
          <a:p>
            <a:r>
              <a:rPr lang="en-GB" altLang="en-US" dirty="0" smtClean="0"/>
              <a:t>Agenda item 7</a:t>
            </a:r>
            <a:br>
              <a:rPr lang="en-GB" altLang="en-US" dirty="0" smtClean="0"/>
            </a:br>
            <a:r>
              <a:rPr lang="en-GB" altLang="en-US" dirty="0" smtClean="0"/>
              <a:t>Tools to assist CBS activities</a:t>
            </a:r>
            <a:endParaRPr lang="en-US" altLang="en-US" dirty="0"/>
          </a:p>
        </p:txBody>
      </p:sp>
      <p:sp>
        <p:nvSpPr>
          <p:cNvPr id="6150" name="Rectangle 6"/>
          <p:cNvSpPr>
            <a:spLocks noGrp="1" noChangeArrowheads="1"/>
          </p:cNvSpPr>
          <p:nvPr>
            <p:ph type="subTitle" idx="1"/>
          </p:nvPr>
        </p:nvSpPr>
        <p:spPr/>
        <p:txBody>
          <a:bodyPr/>
          <a:lstStyle/>
          <a:p>
            <a:endParaRPr lang="en-US" altLang="en-US" dirty="0"/>
          </a:p>
        </p:txBody>
      </p:sp>
      <p:sp>
        <p:nvSpPr>
          <p:cNvPr id="15" name="Title 9"/>
          <p:cNvSpPr txBox="1">
            <a:spLocks/>
          </p:cNvSpPr>
          <p:nvPr/>
        </p:nvSpPr>
        <p:spPr>
          <a:xfrm>
            <a:off x="117475" y="6453188"/>
            <a:ext cx="2438400" cy="288925"/>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a:latin typeface="Arial"/>
                <a:ea typeface="+mj-ea"/>
                <a:cs typeface="Arial"/>
              </a:rPr>
              <a:t>WMO; Name of Department (ND)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7.1 Responsibility for managing manuals and guides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5158833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Approvals procedures</a:t>
            </a:r>
            <a:endParaRPr lang="en-GB" dirty="0"/>
          </a:p>
        </p:txBody>
      </p:sp>
      <p:sp>
        <p:nvSpPr>
          <p:cNvPr id="3" name="Footer Placeholder 2"/>
          <p:cNvSpPr>
            <a:spLocks noGrp="1"/>
          </p:cNvSpPr>
          <p:nvPr>
            <p:ph type="ftr" sz="quarter" idx="10"/>
          </p:nvPr>
        </p:nvSpPr>
        <p:spPr/>
        <p:txBody>
          <a:bodyPr/>
          <a:lstStyle/>
          <a:p>
            <a:pPr>
              <a:defRPr/>
            </a:pPr>
            <a:r>
              <a:rPr lang="en-GB" smtClean="0"/>
              <a:t>CBS-MG-16 Agenda 7</a:t>
            </a:r>
            <a:endParaRPr lang="en-GB"/>
          </a:p>
        </p:txBody>
      </p:sp>
      <p:graphicFrame>
        <p:nvGraphicFramePr>
          <p:cNvPr id="5" name="Diagram 4"/>
          <p:cNvGraphicFramePr/>
          <p:nvPr>
            <p:extLst>
              <p:ext uri="{D42A27DB-BD31-4B8C-83A1-F6EECF244321}">
                <p14:modId xmlns:p14="http://schemas.microsoft.com/office/powerpoint/2010/main" val="3652575809"/>
              </p:ext>
            </p:extLst>
          </p:nvPr>
        </p:nvGraphicFramePr>
        <p:xfrm>
          <a:off x="2555776" y="836712"/>
          <a:ext cx="6096000" cy="1743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extLst>
              <p:ext uri="{D42A27DB-BD31-4B8C-83A1-F6EECF244321}">
                <p14:modId xmlns:p14="http://schemas.microsoft.com/office/powerpoint/2010/main" val="388567302"/>
              </p:ext>
            </p:extLst>
          </p:nvPr>
        </p:nvGraphicFramePr>
        <p:xfrm>
          <a:off x="2555776" y="2672916"/>
          <a:ext cx="6096000" cy="174396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 7"/>
          <p:cNvGraphicFramePr/>
          <p:nvPr>
            <p:extLst>
              <p:ext uri="{D42A27DB-BD31-4B8C-83A1-F6EECF244321}">
                <p14:modId xmlns:p14="http://schemas.microsoft.com/office/powerpoint/2010/main" val="2113443630"/>
              </p:ext>
            </p:extLst>
          </p:nvPr>
        </p:nvGraphicFramePr>
        <p:xfrm>
          <a:off x="2555776" y="4509120"/>
          <a:ext cx="6096000" cy="174396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9" name="TextBox 8"/>
          <p:cNvSpPr txBox="1"/>
          <p:nvPr/>
        </p:nvSpPr>
        <p:spPr>
          <a:xfrm>
            <a:off x="327720" y="1333999"/>
            <a:ext cx="2232248" cy="1015663"/>
          </a:xfrm>
          <a:prstGeom prst="rect">
            <a:avLst/>
          </a:prstGeom>
          <a:noFill/>
        </p:spPr>
        <p:txBody>
          <a:bodyPr wrap="square" rtlCol="0">
            <a:spAutoFit/>
          </a:bodyPr>
          <a:lstStyle/>
          <a:p>
            <a:r>
              <a:rPr lang="en-GB" dirty="0" smtClean="0"/>
              <a:t>“Fast Track”</a:t>
            </a:r>
          </a:p>
          <a:p>
            <a:r>
              <a:rPr lang="en-GB" dirty="0" smtClean="0"/>
              <a:t>(simple)</a:t>
            </a:r>
            <a:endParaRPr lang="en-GB" dirty="0"/>
          </a:p>
        </p:txBody>
      </p:sp>
      <p:sp>
        <p:nvSpPr>
          <p:cNvPr id="10" name="TextBox 9"/>
          <p:cNvSpPr txBox="1"/>
          <p:nvPr/>
        </p:nvSpPr>
        <p:spPr>
          <a:xfrm>
            <a:off x="327720" y="2924944"/>
            <a:ext cx="2232248" cy="1384995"/>
          </a:xfrm>
          <a:prstGeom prst="rect">
            <a:avLst/>
          </a:prstGeom>
          <a:noFill/>
        </p:spPr>
        <p:txBody>
          <a:bodyPr wrap="square" rtlCol="0">
            <a:spAutoFit/>
          </a:bodyPr>
          <a:lstStyle/>
          <a:p>
            <a:r>
              <a:rPr lang="en-GB" dirty="0" smtClean="0"/>
              <a:t>“Between sessions”</a:t>
            </a:r>
          </a:p>
          <a:p>
            <a:r>
              <a:rPr lang="en-GB" dirty="0" smtClean="0"/>
              <a:t>(standard)</a:t>
            </a:r>
            <a:endParaRPr lang="en-GB" dirty="0"/>
          </a:p>
        </p:txBody>
      </p:sp>
      <p:sp>
        <p:nvSpPr>
          <p:cNvPr id="11" name="TextBox 10"/>
          <p:cNvSpPr txBox="1"/>
          <p:nvPr/>
        </p:nvSpPr>
        <p:spPr>
          <a:xfrm>
            <a:off x="327720" y="4869160"/>
            <a:ext cx="2232248" cy="1015663"/>
          </a:xfrm>
          <a:prstGeom prst="rect">
            <a:avLst/>
          </a:prstGeom>
          <a:noFill/>
        </p:spPr>
        <p:txBody>
          <a:bodyPr wrap="square" rtlCol="0">
            <a:spAutoFit/>
          </a:bodyPr>
          <a:lstStyle/>
          <a:p>
            <a:r>
              <a:rPr lang="en-GB" dirty="0" smtClean="0"/>
              <a:t>“At session”</a:t>
            </a:r>
          </a:p>
          <a:p>
            <a:r>
              <a:rPr lang="en-GB" dirty="0" smtClean="0"/>
              <a:t>(complex)</a:t>
            </a:r>
            <a:endParaRPr lang="en-GB" dirty="0"/>
          </a:p>
        </p:txBody>
      </p:sp>
      <p:sp>
        <p:nvSpPr>
          <p:cNvPr id="6" name="Slide Number Placeholder 5"/>
          <p:cNvSpPr>
            <a:spLocks noGrp="1"/>
          </p:cNvSpPr>
          <p:nvPr>
            <p:ph type="sldNum" sz="quarter" idx="11"/>
          </p:nvPr>
        </p:nvSpPr>
        <p:spPr/>
        <p:txBody>
          <a:bodyPr/>
          <a:lstStyle/>
          <a:p>
            <a:fld id="{C06B6142-C4AC-42D9-AC05-600A53630494}" type="slidenum">
              <a:rPr lang="en-US" altLang="en-US" smtClean="0"/>
              <a:pPr/>
              <a:t>3</a:t>
            </a:fld>
            <a:endParaRPr lang="en-US" altLang="en-US"/>
          </a:p>
        </p:txBody>
      </p:sp>
    </p:spTree>
    <p:extLst>
      <p:ext uri="{BB962C8B-B14F-4D97-AF65-F5344CB8AC3E}">
        <p14:creationId xmlns:p14="http://schemas.microsoft.com/office/powerpoint/2010/main" val="5757754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Parts of Manuals for Simple Procedure</a:t>
            </a:r>
            <a:endParaRPr lang="en-US" dirty="0"/>
          </a:p>
        </p:txBody>
      </p:sp>
      <p:sp>
        <p:nvSpPr>
          <p:cNvPr id="3" name="Content Placeholder 2"/>
          <p:cNvSpPr>
            <a:spLocks noGrp="1"/>
          </p:cNvSpPr>
          <p:nvPr>
            <p:ph idx="1"/>
          </p:nvPr>
        </p:nvSpPr>
        <p:spPr/>
        <p:txBody>
          <a:bodyPr/>
          <a:lstStyle/>
          <a:p>
            <a:pPr marL="0" indent="0">
              <a:buNone/>
            </a:pPr>
            <a:r>
              <a:rPr lang="en-US" dirty="0" smtClean="0"/>
              <a:t>Considering </a:t>
            </a:r>
            <a:r>
              <a:rPr lang="en-US" dirty="0"/>
              <a:t>a request from the secretariat to provide additional guidance on the interpretation of the condition to permit a change to use the simple procedure, CBS Management Group considered that the most appropriate approach would be to designate as “technical specifications” those sections of Manuals and Guides that were anticipated being appropriate for the simple procedure.</a:t>
            </a:r>
            <a:endParaRPr lang="en-US" dirty="0"/>
          </a:p>
        </p:txBody>
      </p:sp>
      <p:sp>
        <p:nvSpPr>
          <p:cNvPr id="4" name="Footer Placeholder 3"/>
          <p:cNvSpPr>
            <a:spLocks noGrp="1"/>
          </p:cNvSpPr>
          <p:nvPr>
            <p:ph type="ftr" sz="quarter" idx="10"/>
          </p:nvPr>
        </p:nvSpPr>
        <p:spPr/>
        <p:txBody>
          <a:bodyPr/>
          <a:lstStyle/>
          <a:p>
            <a:r>
              <a:rPr lang="en-US" altLang="en-US" smtClean="0"/>
              <a:t>CBS-MG-16 Agenda 7</a:t>
            </a:r>
            <a:endParaRPr lang="en-US" altLang="en-US" dirty="0"/>
          </a:p>
        </p:txBody>
      </p:sp>
      <p:sp>
        <p:nvSpPr>
          <p:cNvPr id="6" name="Slide Number Placeholder 5"/>
          <p:cNvSpPr>
            <a:spLocks noGrp="1"/>
          </p:cNvSpPr>
          <p:nvPr>
            <p:ph type="sldNum" sz="quarter" idx="11"/>
          </p:nvPr>
        </p:nvSpPr>
        <p:spPr/>
        <p:txBody>
          <a:bodyPr/>
          <a:lstStyle/>
          <a:p>
            <a:fld id="{DEA80673-A73F-4D73-96A3-E05FA08B7613}" type="slidenum">
              <a:rPr lang="en-US" altLang="en-US" smtClean="0"/>
              <a:pPr/>
              <a:t>4</a:t>
            </a:fld>
            <a:endParaRPr lang="en-US" altLang="en-US"/>
          </a:p>
        </p:txBody>
      </p:sp>
    </p:spTree>
    <p:extLst>
      <p:ext uri="{BB962C8B-B14F-4D97-AF65-F5344CB8AC3E}">
        <p14:creationId xmlns:p14="http://schemas.microsoft.com/office/powerpoint/2010/main" val="2714949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7.2 Managing workflow</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4035047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Tools</a:t>
            </a:r>
            <a:endParaRPr lang="en-GB" dirty="0"/>
          </a:p>
        </p:txBody>
      </p:sp>
      <p:sp>
        <p:nvSpPr>
          <p:cNvPr id="8" name="Content Placeholder 7"/>
          <p:cNvSpPr>
            <a:spLocks noGrp="1"/>
          </p:cNvSpPr>
          <p:nvPr>
            <p:ph idx="1"/>
          </p:nvPr>
        </p:nvSpPr>
        <p:spPr/>
        <p:txBody>
          <a:bodyPr/>
          <a:lstStyle/>
          <a:p>
            <a:r>
              <a:rPr lang="en-GB" dirty="0" smtClean="0"/>
              <a:t>Track issues </a:t>
            </a:r>
          </a:p>
          <a:p>
            <a:pPr lvl="1"/>
            <a:r>
              <a:rPr lang="en-GB" dirty="0"/>
              <a:t>F</a:t>
            </a:r>
            <a:r>
              <a:rPr lang="en-GB" dirty="0" smtClean="0"/>
              <a:t>rom identification to completion</a:t>
            </a:r>
          </a:p>
          <a:p>
            <a:pPr lvl="1"/>
            <a:r>
              <a:rPr lang="en-GB" dirty="0" smtClean="0"/>
              <a:t>Add progress reports and evidence</a:t>
            </a:r>
          </a:p>
          <a:p>
            <a:r>
              <a:rPr lang="en-GB" dirty="0" smtClean="0"/>
              <a:t>Managing changes to Technical Regulations</a:t>
            </a:r>
          </a:p>
          <a:p>
            <a:pPr lvl="1"/>
            <a:r>
              <a:rPr lang="en-GB" dirty="0" smtClean="0"/>
              <a:t>Work flow tracking</a:t>
            </a:r>
          </a:p>
          <a:p>
            <a:pPr lvl="1"/>
            <a:r>
              <a:rPr lang="en-GB" dirty="0" smtClean="0"/>
              <a:t>Document sharing and management</a:t>
            </a:r>
          </a:p>
          <a:p>
            <a:r>
              <a:rPr lang="en-GB" dirty="0" smtClean="0"/>
              <a:t>Cooperation on joint documents</a:t>
            </a:r>
          </a:p>
          <a:p>
            <a:pPr lvl="1"/>
            <a:r>
              <a:rPr lang="en-GB" dirty="0" smtClean="0"/>
              <a:t>Document sharing and management</a:t>
            </a:r>
          </a:p>
          <a:p>
            <a:endParaRPr lang="en-GB" dirty="0" smtClean="0"/>
          </a:p>
          <a:p>
            <a:endParaRPr lang="en-GB" dirty="0" smtClean="0"/>
          </a:p>
          <a:p>
            <a:pPr lvl="1"/>
            <a:endParaRPr lang="en-GB" dirty="0"/>
          </a:p>
        </p:txBody>
      </p:sp>
      <p:sp>
        <p:nvSpPr>
          <p:cNvPr id="4" name="Footer Placeholder 3"/>
          <p:cNvSpPr>
            <a:spLocks noGrp="1"/>
          </p:cNvSpPr>
          <p:nvPr>
            <p:ph type="ftr" sz="quarter" idx="10"/>
          </p:nvPr>
        </p:nvSpPr>
        <p:spPr/>
        <p:txBody>
          <a:bodyPr/>
          <a:lstStyle/>
          <a:p>
            <a:r>
              <a:rPr lang="en-US" altLang="en-US" smtClean="0"/>
              <a:t>CBS-MG-16 Agenda 7</a:t>
            </a:r>
            <a:endParaRPr lang="en-US" altLang="en-US" dirty="0"/>
          </a:p>
        </p:txBody>
      </p:sp>
      <p:sp>
        <p:nvSpPr>
          <p:cNvPr id="9" name="Slide Number Placeholder 8"/>
          <p:cNvSpPr>
            <a:spLocks noGrp="1"/>
          </p:cNvSpPr>
          <p:nvPr>
            <p:ph type="sldNum" sz="quarter" idx="11"/>
          </p:nvPr>
        </p:nvSpPr>
        <p:spPr/>
        <p:txBody>
          <a:bodyPr/>
          <a:lstStyle/>
          <a:p>
            <a:fld id="{DEA80673-A73F-4D73-96A3-E05FA08B7613}" type="slidenum">
              <a:rPr lang="en-US" altLang="en-US" smtClean="0"/>
              <a:pPr/>
              <a:t>6</a:t>
            </a:fld>
            <a:endParaRPr lang="en-US" altLang="en-US"/>
          </a:p>
        </p:txBody>
      </p:sp>
    </p:spTree>
    <p:extLst>
      <p:ext uri="{BB962C8B-B14F-4D97-AF65-F5344CB8AC3E}">
        <p14:creationId xmlns:p14="http://schemas.microsoft.com/office/powerpoint/2010/main" val="3552765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smtClean="0"/>
              <a:t>Thank you for your attention</a:t>
            </a:r>
            <a:endParaRPr lang="en-US" altLang="en-US" smtClean="0"/>
          </a:p>
        </p:txBody>
      </p:sp>
      <p:sp>
        <p:nvSpPr>
          <p:cNvPr id="7171" name="Rectangle 3"/>
          <p:cNvSpPr>
            <a:spLocks noGrp="1" noChangeArrowheads="1"/>
          </p:cNvSpPr>
          <p:nvPr>
            <p:ph type="body" idx="1"/>
          </p:nvPr>
        </p:nvSpPr>
        <p:spPr/>
        <p:txBody>
          <a:bodyPr/>
          <a:lstStyle/>
          <a:p>
            <a:endParaRPr lang="en-US" altLang="en-US" dirty="0" smtClean="0"/>
          </a:p>
        </p:txBody>
      </p:sp>
      <p:sp>
        <p:nvSpPr>
          <p:cNvPr id="2" name="Footer Placeholder 1"/>
          <p:cNvSpPr>
            <a:spLocks noGrp="1"/>
          </p:cNvSpPr>
          <p:nvPr>
            <p:ph type="ftr" sz="quarter" idx="10"/>
          </p:nvPr>
        </p:nvSpPr>
        <p:spPr/>
        <p:txBody>
          <a:bodyPr/>
          <a:lstStyle/>
          <a:p>
            <a:r>
              <a:rPr lang="en-US" altLang="en-US" smtClean="0"/>
              <a:t>CBS-MG-16 Agenda 7</a:t>
            </a:r>
            <a:endParaRPr lang="en-US" altLang="en-US" dirty="0"/>
          </a:p>
        </p:txBody>
      </p:sp>
      <p:sp>
        <p:nvSpPr>
          <p:cNvPr id="4" name="Slide Number Placeholder 3"/>
          <p:cNvSpPr>
            <a:spLocks noGrp="1"/>
          </p:cNvSpPr>
          <p:nvPr>
            <p:ph type="sldNum" sz="quarter" idx="11"/>
          </p:nvPr>
        </p:nvSpPr>
        <p:spPr/>
        <p:txBody>
          <a:bodyPr/>
          <a:lstStyle/>
          <a:p>
            <a:fld id="{6E30F560-48CB-4FFF-8A94-C4B0D66B2707}" type="slidenum">
              <a:rPr lang="en-US" altLang="en-US" smtClean="0"/>
              <a:pPr/>
              <a:t>7</a:t>
            </a:fld>
            <a:endParaRPr lang="en-US" altLang="en-US"/>
          </a:p>
        </p:txBody>
      </p:sp>
    </p:spTree>
  </p:cSld>
  <p:clrMapOvr>
    <a:masterClrMapping/>
  </p:clrMapOvr>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9</TotalTime>
  <Words>173</Words>
  <Application>Microsoft Office PowerPoint</Application>
  <PresentationFormat>On-screen Show (4:3)</PresentationFormat>
  <Paragraphs>41</Paragraphs>
  <Slides>7</Slides>
  <Notes>0</Notes>
  <HiddenSlides>0</HiddenSlides>
  <MMClips>0</MMClips>
  <ScaleCrop>false</ScaleCrop>
  <HeadingPairs>
    <vt:vector size="4" baseType="variant">
      <vt:variant>
        <vt:lpstr>Theme</vt:lpstr>
      </vt:variant>
      <vt:variant>
        <vt:i4>2</vt:i4>
      </vt:variant>
      <vt:variant>
        <vt:lpstr>Slide Titles</vt:lpstr>
      </vt:variant>
      <vt:variant>
        <vt:i4>7</vt:i4>
      </vt:variant>
    </vt:vector>
  </HeadingPairs>
  <TitlesOfParts>
    <vt:vector size="9" baseType="lpstr">
      <vt:lpstr>WMO_Powerpoint_template_en</vt:lpstr>
      <vt:lpstr>Closing slide</vt:lpstr>
      <vt:lpstr>Agenda item 7 Tools to assist CBS activities</vt:lpstr>
      <vt:lpstr>7.1 Responsibility for managing manuals and guides</vt:lpstr>
      <vt:lpstr>Approvals procedures</vt:lpstr>
      <vt:lpstr>Parts of Manuals for Simple Procedure</vt:lpstr>
      <vt:lpstr>7.2 Managing workflow</vt:lpstr>
      <vt:lpstr>Tools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Agenda item 7 Tools to assist CBS activities</dc:title>
  <dc:creator>Steve Foreman</dc:creator>
  <cp:lastModifiedBy>Steve Foreman</cp:lastModifiedBy>
  <cp:revision>1</cp:revision>
  <dcterms:created xsi:type="dcterms:W3CDTF">2016-02-12T16:43:54Z</dcterms:created>
  <dcterms:modified xsi:type="dcterms:W3CDTF">2016-02-12T16:53:05Z</dcterms:modified>
</cp:coreProperties>
</file>