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1"/>
  </p:notesMasterIdLst>
  <p:handoutMasterIdLst>
    <p:handoutMasterId r:id="rId12"/>
  </p:handoutMasterIdLst>
  <p:sldIdLst>
    <p:sldId id="263" r:id="rId3"/>
    <p:sldId id="271" r:id="rId4"/>
    <p:sldId id="272" r:id="rId5"/>
    <p:sldId id="273" r:id="rId6"/>
    <p:sldId id="267" r:id="rId7"/>
    <p:sldId id="274" r:id="rId8"/>
    <p:sldId id="268" r:id="rId9"/>
    <p:sldId id="262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 Female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IOS</c:v>
                </c:pt>
                <c:pt idx="1">
                  <c:v>ISS</c:v>
                </c:pt>
                <c:pt idx="2">
                  <c:v>DPFS</c:v>
                </c:pt>
                <c:pt idx="3">
                  <c:v>PWS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</c:v>
                </c:pt>
                <c:pt idx="1">
                  <c:v>10</c:v>
                </c:pt>
                <c:pt idx="2">
                  <c:v>6</c:v>
                </c:pt>
                <c:pt idx="3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84B1A90-27CE-4A65-90C6-1DE1E7B69B8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Agenda 3 – Structure of CBS 2017-2021</a:t>
            </a:r>
            <a:endParaRPr lang="en-US" altLang="en-US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3.1 CBS Terms of Reference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38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3.1 CBS Terms of Reference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Do the TORs cover</a:t>
            </a:r>
          </a:p>
          <a:p>
            <a:r>
              <a:rPr lang="en-GB" dirty="0" smtClean="0"/>
              <a:t>Leading </a:t>
            </a:r>
            <a:r>
              <a:rPr lang="en-GB" dirty="0" smtClean="0"/>
              <a:t>on WIGOS regulations?</a:t>
            </a:r>
          </a:p>
          <a:p>
            <a:r>
              <a:rPr lang="en-GB" dirty="0" smtClean="0"/>
              <a:t>Part </a:t>
            </a:r>
            <a:r>
              <a:rPr lang="en-GB" dirty="0" smtClean="0"/>
              <a:t>C of WIS?</a:t>
            </a:r>
          </a:p>
          <a:p>
            <a:r>
              <a:rPr lang="en-GB" dirty="0" smtClean="0"/>
              <a:t>Expansion </a:t>
            </a:r>
            <a:r>
              <a:rPr lang="en-GB" dirty="0" smtClean="0"/>
              <a:t>of scope?</a:t>
            </a:r>
          </a:p>
          <a:p>
            <a:pPr lvl="1"/>
            <a:r>
              <a:rPr lang="en-GB" dirty="0" smtClean="0"/>
              <a:t>GTS → WIS</a:t>
            </a:r>
          </a:p>
          <a:p>
            <a:pPr lvl="1"/>
            <a:r>
              <a:rPr lang="en-GB" dirty="0" smtClean="0"/>
              <a:t>GOS → WIGOS</a:t>
            </a:r>
          </a:p>
          <a:p>
            <a:pPr lvl="1"/>
            <a:r>
              <a:rPr lang="en-GB" dirty="0" smtClean="0"/>
              <a:t>DPFS → Seamless</a:t>
            </a:r>
          </a:p>
          <a:p>
            <a:endParaRPr lang="en-GB" dirty="0"/>
          </a:p>
          <a:p>
            <a:r>
              <a:rPr lang="en-GB" dirty="0" smtClean="0"/>
              <a:t>Do they reflect providing infrastructure for all Programmes?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3 - CBS-16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636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3.2 </a:t>
            </a:r>
            <a:r>
              <a:rPr lang="en-GB" smtClean="0"/>
              <a:t>CBS Structure – OPAGS and Teams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79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structure – Core members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906185488"/>
              </p:ext>
            </p:extLst>
          </p:nvPr>
        </p:nvGraphicFramePr>
        <p:xfrm>
          <a:off x="1547664" y="134076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4949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3.3 – Joint teams with other commissions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8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Joint teams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ICT-SW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52765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pt-BR" altLang="en-US" smtClean="0"/>
              <a:t>CBS-MG-16 Agenda Item 3 - CBS-16</a:t>
            </a:r>
            <a:endParaRPr lang="en-US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15</TotalTime>
  <Words>114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WMO_Powerpoint_template_en</vt:lpstr>
      <vt:lpstr>Closing slide</vt:lpstr>
      <vt:lpstr>Agenda 3 – Structure of CBS 2017-2021</vt:lpstr>
      <vt:lpstr>3.1 CBS Terms of Reference </vt:lpstr>
      <vt:lpstr>3.1 CBS Terms of Reference</vt:lpstr>
      <vt:lpstr>3.2 CBS Structure – OPAGS and Teams</vt:lpstr>
      <vt:lpstr>Current structure – Core members</vt:lpstr>
      <vt:lpstr>3.3 – Joint teams with other commissions</vt:lpstr>
      <vt:lpstr>Joint teams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3 – Structure of CBS 2017-2021</dc:title>
  <dc:creator>Steve Foreman</dc:creator>
  <cp:lastModifiedBy>Steve Foreman</cp:lastModifiedBy>
  <cp:revision>3</cp:revision>
  <dcterms:created xsi:type="dcterms:W3CDTF">2016-02-11T13:40:46Z</dcterms:created>
  <dcterms:modified xsi:type="dcterms:W3CDTF">2016-02-12T16:43:47Z</dcterms:modified>
</cp:coreProperties>
</file>