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2"/>
  </p:notesMasterIdLst>
  <p:handoutMasterIdLst>
    <p:handoutMasterId r:id="rId13"/>
  </p:handoutMasterIdLst>
  <p:sldIdLst>
    <p:sldId id="263" r:id="rId3"/>
    <p:sldId id="268" r:id="rId4"/>
    <p:sldId id="256" r:id="rId5"/>
    <p:sldId id="269" r:id="rId6"/>
    <p:sldId id="271" r:id="rId7"/>
    <p:sldId id="264" r:id="rId8"/>
    <p:sldId id="266" r:id="rId9"/>
    <p:sldId id="272" r:id="rId10"/>
    <p:sldId id="262" r:id="rId11"/>
  </p:sldIdLst>
  <p:sldSz cx="9144000" cy="6858000" type="screen4x3"/>
  <p:notesSz cx="6858000" cy="9144000"/>
  <p:defaultTextStyle>
    <a:defPPr>
      <a:defRPr lang="en-GB"/>
    </a:defPPr>
    <a:lvl1pPr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96B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FC2EFD1F-561F-4C3E-96A1-D382CB12D85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3892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B646D5B-D828-4086-93A6-FAB251D3B7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8814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3EDD949B-6ADA-465E-9EEE-A75CE1F2C01F}" type="slidenum">
              <a:rPr lang="en-GB" altLang="en-US" sz="1200">
                <a:latin typeface="Times" charset="0"/>
              </a:rPr>
              <a:pPr/>
              <a:t>3</a:t>
            </a:fld>
            <a:endParaRPr lang="en-GB" altLang="en-US" sz="1200">
              <a:latin typeface="Times" charset="0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b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294A9C-8C64-48EA-9B05-80347025033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5250191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GB" noProof="0" smtClean="0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GB" noProof="0" smtClean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8DF94D46-51C4-4A7B-AB0C-7030AC7CFD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2905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C5B4E0-B61B-4259-A3AF-243E0AE5882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95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9ED9AF-FC6F-4E82-BD8F-21A0A348F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057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27585C-ABAC-4B9C-94D0-EA1B02690A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282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BA6E20-CDA8-455C-916B-C088805D15F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52181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9C8C6E-DC4D-4ADB-B1A3-71E1766CCA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4287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D4EA56-4956-461C-8276-458B534D0B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9021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51ED7F-1685-40BD-AB27-C0F663EAEF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672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1173D5-B16F-4FF6-AC95-8BBA4875F56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402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01E398-A74E-4638-877F-23DE799662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738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EB7A8-A9DE-4A03-810F-2CDFA481162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8507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21FD44-AED5-48AA-9021-A7DC76BAFB1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7228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46AF8E-B76A-4B4C-BDB9-40D9CA37A1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023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8825A5-5AB7-4377-AF3D-747348D889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7634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02E817-9F6B-4571-BDA9-2FA61D5498F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60750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85FBC-C2B4-4A47-8F3B-6A40601653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3604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33F045-DEC8-445C-9FF0-2048906B0B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0788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39454B-5D87-4961-BC61-E52CD68E88B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3801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25D408-B955-4E12-8BFC-CCECEF123A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0649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8921C4-2CC2-4543-AA0F-FDD70FC9E4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4570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A71167-7F2F-49C0-9C4E-1512CF4178B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08953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3BB7FD-EA5D-4A92-80F0-036FD679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91966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CAC56C-2D52-4CFD-A0BB-663532A08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060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wmo_ppt_2012.jp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0"/>
            <a:r>
              <a:rPr lang="en-GB" altLang="en-US" smtClean="0"/>
              <a:t>First level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8511053-2C4D-45FF-851B-A5791203E2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This space can be used for contact information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FontTx/>
              <a:buNone/>
              <a:defRPr sz="1200" smtClean="0"/>
            </a:lvl1pPr>
          </a:lstStyle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F18803F5-A495-4A90-AA0A-F168D8F84A8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4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Thank you for your attention</a:t>
            </a:r>
          </a:p>
        </p:txBody>
      </p:sp>
      <p:sp>
        <p:nvSpPr>
          <p:cNvPr id="2055" name="Title 9"/>
          <p:cNvSpPr txBox="1">
            <a:spLocks/>
          </p:cNvSpPr>
          <p:nvPr/>
        </p:nvSpPr>
        <p:spPr bwMode="auto">
          <a:xfrm>
            <a:off x="117475" y="6380163"/>
            <a:ext cx="114141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572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1200">
                <a:cs typeface="Arial" charset="0"/>
              </a:rPr>
              <a:t>www.wmo.int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2. CBS-16</a:t>
            </a:r>
            <a:endParaRPr lang="en-GB" altLang="en-US" dirty="0"/>
          </a:p>
        </p:txBody>
      </p:sp>
      <p:sp>
        <p:nvSpPr>
          <p:cNvPr id="5123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l"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Name of Department (ND)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2.1 Date and location of CBS-16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00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GB" altLang="en-US" dirty="0" smtClean="0"/>
              <a:t>Date and location of CBS-16</a:t>
            </a:r>
            <a:endParaRPr lang="en-GB" altLang="en-US" dirty="0" smtClean="0"/>
          </a:p>
        </p:txBody>
      </p:sp>
      <p:sp>
        <p:nvSpPr>
          <p:cNvPr id="6147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b="1" dirty="0" smtClean="0"/>
              <a:t>Proposal (November 2016)</a:t>
            </a:r>
          </a:p>
          <a:p>
            <a:pPr marL="0" indent="0">
              <a:buNone/>
            </a:pP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65672"/>
              </p:ext>
            </p:extLst>
          </p:nvPr>
        </p:nvGraphicFramePr>
        <p:xfrm>
          <a:off x="395536" y="1628800"/>
          <a:ext cx="5328592" cy="2849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664296"/>
              </a:tblGrid>
              <a:tr h="53285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532859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Mon 21-Tues 22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TECO</a:t>
                      </a:r>
                      <a:endParaRPr lang="en-GB" sz="3200" dirty="0"/>
                    </a:p>
                  </a:txBody>
                  <a:tcPr/>
                </a:tc>
              </a:tr>
              <a:tr h="532859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Weds 23-Sat 26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CBS-16</a:t>
                      </a:r>
                      <a:endParaRPr lang="en-GB" sz="3200" dirty="0"/>
                    </a:p>
                  </a:txBody>
                  <a:tcPr/>
                </a:tc>
              </a:tr>
              <a:tr h="532859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Sun 27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Rest day</a:t>
                      </a:r>
                      <a:endParaRPr lang="en-GB" sz="3200" dirty="0"/>
                    </a:p>
                  </a:txBody>
                  <a:tcPr/>
                </a:tc>
              </a:tr>
              <a:tr h="532859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Mon 28-Tues 29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CBS-16</a:t>
                      </a:r>
                      <a:endParaRPr lang="en-GB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068960"/>
            <a:ext cx="3233738" cy="324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al 3"/>
          <p:cNvSpPr/>
          <p:nvPr/>
        </p:nvSpPr>
        <p:spPr>
          <a:xfrm>
            <a:off x="7128284" y="4368936"/>
            <a:ext cx="648072" cy="648072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516216" y="3861048"/>
            <a:ext cx="2009602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err="1" smtClean="0"/>
              <a:t>Guangzhaou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2.2 Topic and timing of TECO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420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2.3 Agenda and structure of CBS-16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62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 smtClean="0"/>
              <a:t>2.3 Options for agenda of CBS-16 (D02)</a:t>
            </a:r>
            <a:endParaRPr lang="en-GB" alt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GB" dirty="0" smtClean="0"/>
              <a:t>Traditional (OPG focussed)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Focus on past, present and future in turn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OPAG structure, emphasize actions</a:t>
            </a:r>
          </a:p>
          <a:p>
            <a:pPr>
              <a:buFont typeface="+mj-lt"/>
              <a:buAutoNum type="arabicPeriod"/>
            </a:pPr>
            <a:r>
              <a:rPr lang="en-GB" dirty="0" smtClean="0"/>
              <a:t>Strategic focus</a:t>
            </a:r>
          </a:p>
          <a:p>
            <a:pPr marL="0" indent="0">
              <a:buNone/>
            </a:pPr>
            <a:r>
              <a:rPr lang="en-GB" b="1" dirty="0" smtClean="0"/>
              <a:t>Recommended text:</a:t>
            </a:r>
          </a:p>
          <a:p>
            <a:r>
              <a:rPr lang="en-US" sz="2400" dirty="0" smtClean="0"/>
              <a:t>CBS-Management </a:t>
            </a:r>
            <a:r>
              <a:rPr lang="en-US" sz="2400" dirty="0"/>
              <a:t>Group decided that the topic of the Technical Conference would be …….</a:t>
            </a:r>
          </a:p>
          <a:p>
            <a:r>
              <a:rPr lang="en-US" sz="2400" dirty="0" smtClean="0"/>
              <a:t>CBS </a:t>
            </a:r>
            <a:r>
              <a:rPr lang="en-US" sz="2400" dirty="0"/>
              <a:t>Management Group noted that CBS-16 would need to include administrative decisions that were not required by CBS Ext.(2014), and therefore would require at least five days of discussion.</a:t>
            </a:r>
          </a:p>
          <a:p>
            <a:r>
              <a:rPr lang="en-US" sz="2400" dirty="0" smtClean="0"/>
              <a:t>The </a:t>
            </a:r>
            <a:r>
              <a:rPr lang="en-US" sz="2400" dirty="0"/>
              <a:t>draft agenda for CBS-16 at Annex 1 was agreed.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dirty="0" smtClean="0"/>
              <a:t>CBS-MG-16 Agenda Item 2 - CBS-16</a:t>
            </a:r>
            <a:endParaRPr lang="en-GB" dirty="0"/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619250" y="2420938"/>
            <a:ext cx="3960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buFont typeface="Wingdings" pitchFamily="2" charset="2"/>
              <a:buChar char="§"/>
            </a:pPr>
            <a:endParaRPr lang="en-US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2.4 Review of the performance of CBS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086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2.4 Review performance of CBS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OPAG IOS (D03)</a:t>
            </a:r>
          </a:p>
          <a:p>
            <a:r>
              <a:rPr lang="en-GB" dirty="0" smtClean="0"/>
              <a:t>OPAG ISS (D04)</a:t>
            </a:r>
          </a:p>
          <a:p>
            <a:r>
              <a:rPr lang="en-GB" dirty="0" smtClean="0"/>
              <a:t>OPAG DPFS (D05)</a:t>
            </a:r>
          </a:p>
          <a:p>
            <a:r>
              <a:rPr lang="en-GB" dirty="0" smtClean="0"/>
              <a:t>OPAG PWS (D06)</a:t>
            </a:r>
          </a:p>
          <a:p>
            <a:r>
              <a:rPr lang="en-GB" dirty="0" smtClean="0"/>
              <a:t>Anything to add from coordinators?</a:t>
            </a:r>
          </a:p>
          <a:p>
            <a:pPr lvl="1"/>
            <a:r>
              <a:rPr lang="en-GB" dirty="0" smtClean="0"/>
              <a:t>GEO</a:t>
            </a:r>
          </a:p>
          <a:p>
            <a:pPr lvl="1"/>
            <a:r>
              <a:rPr lang="en-GB" dirty="0" smtClean="0"/>
              <a:t>DRR</a:t>
            </a:r>
          </a:p>
          <a:p>
            <a:pPr lvl="1"/>
            <a:r>
              <a:rPr lang="en-GB" dirty="0" smtClean="0"/>
              <a:t>Capacity building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252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mtClean="0"/>
              <a:t>This space can be used for</a:t>
            </a:r>
          </a:p>
          <a:p>
            <a:r>
              <a:rPr lang="en-GB" altLang="en-US" smtClean="0"/>
              <a:t>contact information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CBS-MG-16 Agenda Item 2 - CBS-16</a:t>
            </a:r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30</TotalTime>
  <Words>250</Words>
  <Application>Microsoft Office PowerPoint</Application>
  <PresentationFormat>On-screen Show (4:3)</PresentationFormat>
  <Paragraphs>47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blank</vt:lpstr>
      <vt:lpstr>Closing slide</vt:lpstr>
      <vt:lpstr>2. CBS-16</vt:lpstr>
      <vt:lpstr>PowerPoint Presentation</vt:lpstr>
      <vt:lpstr>Date and location of CBS-16</vt:lpstr>
      <vt:lpstr>PowerPoint Presentation</vt:lpstr>
      <vt:lpstr>PowerPoint Presentation</vt:lpstr>
      <vt:lpstr>2.3 Options for agenda of CBS-16 (D02)</vt:lpstr>
      <vt:lpstr>PowerPoint Presentation</vt:lpstr>
      <vt:lpstr>2.4 Review performance of CBS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CBS-16</dc:title>
  <dc:creator>Steve Foreman</dc:creator>
  <cp:lastModifiedBy>Steve Foreman</cp:lastModifiedBy>
  <cp:revision>3</cp:revision>
  <dcterms:created xsi:type="dcterms:W3CDTF">2016-02-11T13:14:18Z</dcterms:created>
  <dcterms:modified xsi:type="dcterms:W3CDTF">2016-02-11T13:44:54Z</dcterms:modified>
</cp:coreProperties>
</file>