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6"/>
  </p:notesMasterIdLst>
  <p:handoutMasterIdLst>
    <p:handoutMasterId r:id="rId7"/>
  </p:handoutMasterIdLst>
  <p:sldIdLst>
    <p:sldId id="263" r:id="rId3"/>
    <p:sldId id="264" r:id="rId4"/>
    <p:sldId id="262" r:id="rId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Presentation title here</a:t>
            </a:r>
            <a:br>
              <a:rPr lang="en-GB" altLang="en-US" dirty="0" smtClean="0"/>
            </a:br>
            <a:r>
              <a:rPr lang="en-GB" altLang="en-US" sz="2000" dirty="0" smtClean="0"/>
              <a:t>Submitted by</a:t>
            </a:r>
            <a:r>
              <a:rPr lang="en-GB" altLang="en-US" sz="2000" dirty="0" smtClean="0"/>
              <a:t>: xxx </a:t>
            </a:r>
            <a:r>
              <a:rPr lang="en-GB" altLang="en-US" sz="2000" dirty="0" err="1" smtClean="0"/>
              <a:t>XXX</a:t>
            </a:r>
            <a:r>
              <a:rPr lang="en-GB" altLang="en-US" sz="2000" dirty="0" smtClean="0"/>
              <a:t> </a:t>
            </a:r>
            <a:r>
              <a:rPr lang="en-GB" altLang="en-US" sz="2000" smtClean="0"/>
              <a:t>(Country)</a:t>
            </a:r>
            <a:r>
              <a:rPr lang="en-GB" altLang="en-US" sz="2000" dirty="0" smtClean="0"/>
              <a:t/>
            </a:r>
            <a:br>
              <a:rPr lang="en-GB" altLang="en-US" sz="2000" dirty="0" smtClean="0"/>
            </a:br>
            <a:r>
              <a:rPr lang="en-GB" altLang="en-US" sz="2000" dirty="0" smtClean="0"/>
              <a:t>(Doc xx)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 smtClean="0"/>
              <a:t>ET-CTS 2016</a:t>
            </a:r>
          </a:p>
          <a:p>
            <a:r>
              <a:rPr lang="en-US" altLang="en-US" sz="2000" dirty="0" smtClean="0"/>
              <a:t>ASECNA</a:t>
            </a:r>
            <a:r>
              <a:rPr lang="en-US" altLang="en-US" sz="2000" dirty="0"/>
              <a:t>, Dakar. Senegal</a:t>
            </a:r>
          </a:p>
          <a:p>
            <a:r>
              <a:rPr lang="en-US" altLang="en-US" sz="2000" dirty="0"/>
              <a:t>Date: 05-08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ET-CTS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55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smtClean="0"/>
              <a:t>This space can be used for</a:t>
            </a:r>
          </a:p>
          <a:p>
            <a:r>
              <a:rPr lang="en-GB" altLang="en-US" smtClean="0"/>
              <a:t>contact information</a:t>
            </a:r>
            <a:endParaRPr lang="en-US" alt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ET-CTS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17</TotalTime>
  <Words>38</Words>
  <Application>Microsoft Office PowerPoint</Application>
  <PresentationFormat>On-screen Show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WMO_Powerpoint_template_en</vt:lpstr>
      <vt:lpstr>Closing slide</vt:lpstr>
      <vt:lpstr>Presentation title here Submitted by: xxx XXX (Country) (Doc xx)</vt:lpstr>
      <vt:lpstr>PowerPoint Presentation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David Thomas</cp:lastModifiedBy>
  <cp:revision>2</cp:revision>
  <dcterms:created xsi:type="dcterms:W3CDTF">2016-01-27T13:03:19Z</dcterms:created>
  <dcterms:modified xsi:type="dcterms:W3CDTF">2016-01-27T13:25:51Z</dcterms:modified>
</cp:coreProperties>
</file>