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3.xml" ContentType="application/vnd.openxmlformats-officedocument.theme+xml"/>
  <Override PartName="/ppt/slideLayouts/slideLayout23.xml" ContentType="application/vnd.openxmlformats-officedocument.presentationml.slideLayout+xml"/>
  <Override PartName="/ppt/theme/theme4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5.xml" ContentType="application/vnd.openxmlformats-officedocument.theme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56" r:id="rId2"/>
    <p:sldMasterId id="2147483669" r:id="rId3"/>
    <p:sldMasterId id="2147483684" r:id="rId4"/>
    <p:sldMasterId id="2147483686" r:id="rId5"/>
    <p:sldMasterId id="2147483692" r:id="rId6"/>
  </p:sldMasterIdLst>
  <p:notesMasterIdLst>
    <p:notesMasterId r:id="rId26"/>
  </p:notesMasterIdLst>
  <p:handoutMasterIdLst>
    <p:handoutMasterId r:id="rId27"/>
  </p:handoutMasterIdLst>
  <p:sldIdLst>
    <p:sldId id="309" r:id="rId7"/>
    <p:sldId id="321" r:id="rId8"/>
    <p:sldId id="310" r:id="rId9"/>
    <p:sldId id="311" r:id="rId10"/>
    <p:sldId id="312" r:id="rId11"/>
    <p:sldId id="315" r:id="rId12"/>
    <p:sldId id="318" r:id="rId13"/>
    <p:sldId id="319" r:id="rId14"/>
    <p:sldId id="256" r:id="rId15"/>
    <p:sldId id="292" r:id="rId16"/>
    <p:sldId id="293" r:id="rId17"/>
    <p:sldId id="277" r:id="rId18"/>
    <p:sldId id="286" r:id="rId19"/>
    <p:sldId id="307" r:id="rId20"/>
    <p:sldId id="288" r:id="rId21"/>
    <p:sldId id="306" r:id="rId22"/>
    <p:sldId id="308" r:id="rId23"/>
    <p:sldId id="305" r:id="rId24"/>
    <p:sldId id="320" r:id="rId25"/>
  </p:sldIdLst>
  <p:sldSz cx="12188825" cy="6858000"/>
  <p:notesSz cx="6718300" cy="9855200"/>
  <p:defaultTextStyle>
    <a:defPPr>
      <a:defRPr lang="en-US"/>
    </a:defPPr>
    <a:lvl1pPr marL="0" algn="l" defTabSz="45710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57101" algn="l" defTabSz="45710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14209" algn="l" defTabSz="45710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371313" algn="l" defTabSz="45710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828420" algn="l" defTabSz="45710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285521" algn="l" defTabSz="45710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742629" algn="l" defTabSz="45710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199733" algn="l" defTabSz="45710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656840" algn="l" defTabSz="45710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3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9EFF"/>
    <a:srgbClr val="C96D20"/>
    <a:srgbClr val="E68323"/>
    <a:srgbClr val="E47823"/>
    <a:srgbClr val="F6BC27"/>
    <a:srgbClr val="EB992A"/>
    <a:srgbClr val="2F3E4F"/>
    <a:srgbClr val="839DB2"/>
    <a:srgbClr val="6C8AAF"/>
    <a:srgbClr val="2E3F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641" autoAdjust="0"/>
    <p:restoredTop sz="94598" autoAdjust="0"/>
  </p:normalViewPr>
  <p:slideViewPr>
    <p:cSldViewPr snapToGrid="0" snapToObjects="1" showGuides="1">
      <p:cViewPr varScale="1">
        <p:scale>
          <a:sx n="68" d="100"/>
          <a:sy n="68" d="100"/>
        </p:scale>
        <p:origin x="-114" y="-114"/>
      </p:cViewPr>
      <p:guideLst>
        <p:guide orient="horz" pos="2160"/>
        <p:guide pos="3838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  <p:sld r:id="rId3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presProps" Target="presProp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_rels/viewProps.xml.rels><?xml version="1.0" encoding="UTF-8" standalone="yes"?>
<Relationships xmlns="http://schemas.openxmlformats.org/package/2006/relationships"><Relationship Id="rId3" Type="http://schemas.openxmlformats.org/officeDocument/2006/relationships/slide" Target="slides/slide17.xml"/><Relationship Id="rId2" Type="http://schemas.openxmlformats.org/officeDocument/2006/relationships/slide" Target="slides/slide16.xml"/><Relationship Id="rId1" Type="http://schemas.openxmlformats.org/officeDocument/2006/relationships/slide" Target="slides/slide1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1263" cy="49276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05482" y="0"/>
            <a:ext cx="2911263" cy="49276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7351A7-8A0E-BC4A-B507-BC9FBEDEB94D}" type="datetime1">
              <a:rPr lang="en-US" smtClean="0"/>
              <a:pPr/>
              <a:t>11/24/2015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360730"/>
            <a:ext cx="2911263" cy="492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05482" y="9360730"/>
            <a:ext cx="2911263" cy="492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FFE683-3A33-1F4A-90D8-528147015F1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999978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1263" cy="49276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05482" y="0"/>
            <a:ext cx="2911263" cy="49276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0BA50B-6875-0F43-A70A-41BA2A188017}" type="datetime1">
              <a:rPr lang="en-US" smtClean="0"/>
              <a:pPr/>
              <a:t>11/24/2015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4613" y="739775"/>
            <a:ext cx="6569075" cy="36957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1830" y="4681220"/>
            <a:ext cx="5374640" cy="44348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60730"/>
            <a:ext cx="2911263" cy="492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05482" y="9360730"/>
            <a:ext cx="2911263" cy="492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03270C-FB42-C54A-AC71-B4EEB4FA7F1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31063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10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01" algn="l" defTabSz="45710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209" algn="l" defTabSz="45710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313" algn="l" defTabSz="45710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420" algn="l" defTabSz="45710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521" algn="l" defTabSz="45710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629" algn="l" defTabSz="45710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733" algn="l" defTabSz="45710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840" algn="l" defTabSz="457101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28760" indent="-280292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21169" indent="-224234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569636" indent="-224234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18104" indent="-224234" eaLnBrk="0" hangingPunct="0"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466571" indent="-22423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15039" indent="-22423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363506" indent="-22423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11974" indent="-22423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/>
            <a:fld id="{E92736B7-F438-4B74-AFC7-5BB5769FF8EE}" type="slidenum">
              <a:rPr lang="en-GB" altLang="en-US" smtClean="0"/>
              <a:pPr eaLnBrk="1" hangingPunct="1"/>
              <a:t>7</a:t>
            </a:fld>
            <a:endParaRPr lang="en-GB" altLang="en-US" smtClean="0"/>
          </a:p>
        </p:txBody>
      </p:sp>
      <p:sp>
        <p:nvSpPr>
          <p:cNvPr id="829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82550" y="739775"/>
            <a:ext cx="6565900" cy="36957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29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0893387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249238" y="796925"/>
            <a:ext cx="7080251" cy="398303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2841E0-72C2-4691-90D6-83E1DC746CC9}" type="slidenum">
              <a:rPr lang="en-GB" smtClean="0">
                <a:solidFill>
                  <a:prstClr val="black"/>
                </a:solidFill>
                <a:latin typeface="Calibri"/>
              </a:rPr>
              <a:pPr/>
              <a:t>12</a:t>
            </a:fld>
            <a:endParaRPr lang="en-GB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6977590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2765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Calibri" charset="0"/>
            </a:endParaRPr>
          </a:p>
        </p:txBody>
      </p:sp>
      <p:sp>
        <p:nvSpPr>
          <p:cNvPr id="2765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>
              <a:defRPr sz="2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>
              <a:defRPr sz="2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>
              <a:defRPr sz="2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>
              <a:defRPr sz="2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fld id="{4CA27C5C-8C8A-D144-BC7F-F4A15F111F88}" type="slidenum">
              <a:rPr lang="en-US" sz="1200"/>
              <a:pPr/>
              <a:t>16</a:t>
            </a:fld>
            <a:endParaRPr lang="en-US" sz="1200"/>
          </a:p>
        </p:txBody>
      </p:sp>
    </p:spTree>
    <p:extLst>
      <p:ext uri="{BB962C8B-B14F-4D97-AF65-F5344CB8AC3E}">
        <p14:creationId xmlns:p14="http://schemas.microsoft.com/office/powerpoint/2010/main" val="16804545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5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6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ome/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opernicus_bckgnd_v2.pd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899"/>
            <a:ext cx="12188825" cy="6856215"/>
          </a:xfrm>
          <a:prstGeom prst="rect">
            <a:avLst/>
          </a:prstGeom>
        </p:spPr>
      </p:pic>
      <p:pic>
        <p:nvPicPr>
          <p:cNvPr id="9" name="Picture 8" descr="ECMWF_Master_Logo_WHITE_nostrap.png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406802" y="5984883"/>
            <a:ext cx="1684800" cy="288055"/>
          </a:xfrm>
          <a:prstGeom prst="rect">
            <a:avLst/>
          </a:prstGeom>
        </p:spPr>
      </p:pic>
      <p:sp>
        <p:nvSpPr>
          <p:cNvPr id="13" name="Text Placeholder 12"/>
          <p:cNvSpPr>
            <a:spLocks noGrp="1"/>
          </p:cNvSpPr>
          <p:nvPr>
            <p:ph type="body" sz="quarter" idx="10" hasCustomPrompt="1"/>
          </p:nvPr>
        </p:nvSpPr>
        <p:spPr>
          <a:xfrm>
            <a:off x="1080000" y="1080007"/>
            <a:ext cx="5012825" cy="1079783"/>
          </a:xfrm>
          <a:prstGeom prst="rect">
            <a:avLst/>
          </a:prstGeom>
        </p:spPr>
        <p:txBody>
          <a:bodyPr vert="horz" wrap="square" lIns="0" tIns="0" rIns="0" bIns="0" anchor="t" anchorCtr="0">
            <a:spAutoFit/>
          </a:bodyPr>
          <a:lstStyle>
            <a:lvl1pPr marL="0" indent="0">
              <a:lnSpc>
                <a:spcPts val="4199"/>
              </a:lnSpc>
              <a:spcBef>
                <a:spcPts val="0"/>
              </a:spcBef>
              <a:buNone/>
              <a:defRPr sz="3600" b="0" baseline="0"/>
            </a:lvl1pPr>
          </a:lstStyle>
          <a:p>
            <a:pPr lvl="0"/>
            <a:r>
              <a:rPr lang="en-GB" dirty="0" smtClean="0"/>
              <a:t>Information Day</a:t>
            </a:r>
          </a:p>
          <a:p>
            <a:pPr lvl="0"/>
            <a:r>
              <a:rPr lang="en-GB" dirty="0" smtClean="0"/>
              <a:t>2 February 2015</a:t>
            </a:r>
          </a:p>
        </p:txBody>
      </p:sp>
      <p:sp>
        <p:nvSpPr>
          <p:cNvPr id="16" name="Text Placeholder 12"/>
          <p:cNvSpPr>
            <a:spLocks noGrp="1"/>
          </p:cNvSpPr>
          <p:nvPr>
            <p:ph type="body" sz="quarter" idx="13" hasCustomPrompt="1"/>
          </p:nvPr>
        </p:nvSpPr>
        <p:spPr>
          <a:xfrm>
            <a:off x="1080000" y="3240006"/>
            <a:ext cx="5012825" cy="26246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>
              <a:lnSpc>
                <a:spcPts val="2000"/>
              </a:lnSpc>
              <a:spcBef>
                <a:spcPts val="0"/>
              </a:spcBef>
              <a:buNone/>
              <a:defRPr sz="1900" b="1" i="0">
                <a:solidFill>
                  <a:srgbClr val="F6BC27"/>
                </a:solidFill>
              </a:defRPr>
            </a:lvl1pPr>
          </a:lstStyle>
          <a:p>
            <a:pPr lvl="0"/>
            <a:r>
              <a:rPr lang="en-GB" dirty="0" smtClean="0"/>
              <a:t>Author’s Name</a:t>
            </a:r>
          </a:p>
        </p:txBody>
      </p:sp>
      <p:sp>
        <p:nvSpPr>
          <p:cNvPr id="17" name="Text Placeholder 12"/>
          <p:cNvSpPr>
            <a:spLocks noGrp="1"/>
          </p:cNvSpPr>
          <p:nvPr>
            <p:ph type="body" sz="quarter" idx="14" hasCustomPrompt="1"/>
          </p:nvPr>
        </p:nvSpPr>
        <p:spPr>
          <a:xfrm>
            <a:off x="1080000" y="3600001"/>
            <a:ext cx="5012825" cy="230832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>
              <a:lnSpc>
                <a:spcPts val="1800"/>
              </a:lnSpc>
              <a:spcBef>
                <a:spcPts val="0"/>
              </a:spcBef>
              <a:buNone/>
              <a:defRPr sz="1500"/>
            </a:lvl1pPr>
          </a:lstStyle>
          <a:p>
            <a:pPr lvl="0"/>
            <a:r>
              <a:rPr lang="en-GB" dirty="0" err="1" smtClean="0"/>
              <a:t>author.name@ecmwf.int</a:t>
            </a:r>
            <a:endParaRPr lang="en-GB" dirty="0" smtClean="0"/>
          </a:p>
        </p:txBody>
      </p:sp>
      <p:sp>
        <p:nvSpPr>
          <p:cNvPr id="18" name="TextBox 17"/>
          <p:cNvSpPr txBox="1"/>
          <p:nvPr userDrawn="1"/>
        </p:nvSpPr>
        <p:spPr>
          <a:xfrm>
            <a:off x="8280401" y="5993348"/>
            <a:ext cx="1101000" cy="430885"/>
          </a:xfrm>
          <a:prstGeom prst="rect">
            <a:avLst/>
          </a:prstGeom>
          <a:noFill/>
        </p:spPr>
        <p:txBody>
          <a:bodyPr wrap="square" lIns="91420" tIns="45711" rIns="91420" bIns="45711" rtlCol="0">
            <a:spAutoFit/>
          </a:bodyPr>
          <a:lstStyle/>
          <a:p>
            <a:r>
              <a:rPr lang="en-US" sz="1100" dirty="0" smtClean="0">
                <a:solidFill>
                  <a:schemeClr val="bg1"/>
                </a:solidFill>
              </a:rPr>
              <a:t>Implemented by</a:t>
            </a:r>
            <a:endParaRPr lang="en-US" sz="1100" dirty="0">
              <a:solidFill>
                <a:schemeClr val="bg1"/>
              </a:solidFill>
            </a:endParaRPr>
          </a:p>
        </p:txBody>
      </p:sp>
      <p:sp>
        <p:nvSpPr>
          <p:cNvPr id="19" name="TextBox 18"/>
          <p:cNvSpPr txBox="1"/>
          <p:nvPr userDrawn="1"/>
        </p:nvSpPr>
        <p:spPr>
          <a:xfrm>
            <a:off x="1911600" y="5965153"/>
            <a:ext cx="1375332" cy="33855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 algn="l"/>
            <a:r>
              <a:rPr lang="en-US" sz="1100" dirty="0" smtClean="0">
                <a:solidFill>
                  <a:schemeClr val="bg1"/>
                </a:solidFill>
              </a:rPr>
              <a:t>Funded by </a:t>
            </a:r>
            <a:br>
              <a:rPr lang="en-US" sz="1100" dirty="0" smtClean="0">
                <a:solidFill>
                  <a:schemeClr val="bg1"/>
                </a:solidFill>
              </a:rPr>
            </a:br>
            <a:r>
              <a:rPr lang="en-US" sz="1100" dirty="0" smtClean="0">
                <a:solidFill>
                  <a:schemeClr val="bg1"/>
                </a:solidFill>
              </a:rPr>
              <a:t>the European Union</a:t>
            </a:r>
            <a:endParaRPr lang="en-US" sz="1100" dirty="0">
              <a:solidFill>
                <a:schemeClr val="bg1"/>
              </a:solidFill>
            </a:endParaRPr>
          </a:p>
        </p:txBody>
      </p:sp>
      <p:pic>
        <p:nvPicPr>
          <p:cNvPr id="12" name="Picture 11" descr="Copernicus vecto def  Europe's eyes on Earth C and sun in colour.png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8388000" y="3060000"/>
            <a:ext cx="2714400" cy="988309"/>
          </a:xfrm>
          <a:prstGeom prst="rect">
            <a:avLst/>
          </a:prstGeom>
        </p:spPr>
      </p:pic>
      <p:pic>
        <p:nvPicPr>
          <p:cNvPr id="15" name="Picture 14" descr="EU logo.png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1080000" y="5842241"/>
            <a:ext cx="651257" cy="430697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rmal margi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2160006" y="360002"/>
            <a:ext cx="7869599" cy="369332"/>
          </a:xfrm>
          <a:prstGeom prst="rect">
            <a:avLst/>
          </a:prstGeom>
        </p:spPr>
        <p:txBody>
          <a:bodyPr lIns="0" tIns="0" rIns="0" bIns="0"/>
          <a:lstStyle>
            <a:lvl1pPr>
              <a:defRPr sz="2400">
                <a:solidFill>
                  <a:srgbClr val="E68323"/>
                </a:solidFill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 hasCustomPrompt="1"/>
          </p:nvPr>
        </p:nvSpPr>
        <p:spPr>
          <a:xfrm>
            <a:off x="2160000" y="936000"/>
            <a:ext cx="7869601" cy="49860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ts val="2200"/>
              </a:lnSpc>
              <a:spcBef>
                <a:spcPts val="1100"/>
              </a:spcBef>
              <a:buClr>
                <a:schemeClr val="bg1"/>
              </a:buClr>
              <a:buNone/>
              <a:defRPr sz="1900">
                <a:solidFill>
                  <a:schemeClr val="tx1"/>
                </a:solidFill>
              </a:defRPr>
            </a:lvl1pPr>
            <a:lvl2pPr marL="0" indent="-179962">
              <a:lnSpc>
                <a:spcPts val="2000"/>
              </a:lnSpc>
              <a:spcBef>
                <a:spcPts val="1000"/>
              </a:spcBef>
              <a:buClr>
                <a:srgbClr val="E47823"/>
              </a:buClr>
              <a:buFont typeface="Arial"/>
              <a:buChar char="•"/>
              <a:defRPr sz="1600">
                <a:solidFill>
                  <a:schemeClr val="tx1"/>
                </a:solidFill>
              </a:defRPr>
            </a:lvl2pPr>
            <a:lvl3pPr marL="0" indent="-179962">
              <a:lnSpc>
                <a:spcPts val="1800"/>
              </a:lnSpc>
              <a:spcBef>
                <a:spcPts val="900"/>
              </a:spcBef>
              <a:buClr>
                <a:srgbClr val="E47823"/>
              </a:buClr>
              <a:buFont typeface="Arial"/>
              <a:buChar char="•"/>
              <a:defRPr sz="1500">
                <a:solidFill>
                  <a:schemeClr val="tx1"/>
                </a:solidFill>
              </a:defRPr>
            </a:lvl3pPr>
            <a:lvl4pPr marL="0" indent="-179962">
              <a:lnSpc>
                <a:spcPts val="1600"/>
              </a:lnSpc>
              <a:spcBef>
                <a:spcPts val="800"/>
              </a:spcBef>
              <a:buClr>
                <a:srgbClr val="E47823"/>
              </a:buClr>
              <a:buFont typeface="Arial"/>
              <a:buChar char="•"/>
              <a:defRPr sz="1200">
                <a:solidFill>
                  <a:schemeClr val="tx1"/>
                </a:solidFill>
              </a:defRPr>
            </a:lvl4pPr>
            <a:lvl5pPr marL="0" indent="-179962">
              <a:lnSpc>
                <a:spcPts val="1400"/>
              </a:lnSpc>
              <a:spcBef>
                <a:spcPts val="700"/>
              </a:spcBef>
              <a:buClr>
                <a:srgbClr val="E47823"/>
              </a:buClr>
              <a:buFont typeface="Arial"/>
              <a:buChar char="•"/>
              <a:defRPr sz="1100">
                <a:solidFill>
                  <a:schemeClr val="tx1"/>
                </a:solidFill>
              </a:defRPr>
            </a:lvl5pPr>
          </a:lstStyle>
          <a:p>
            <a:pPr lvl="0"/>
            <a:r>
              <a:rPr lang="en-GB" dirty="0" smtClean="0"/>
              <a:t>Top level text goes in here </a:t>
            </a:r>
          </a:p>
          <a:p>
            <a:pPr lvl="1"/>
            <a:r>
              <a:rPr lang="en-GB" dirty="0" smtClean="0"/>
              <a:t>Second level text goes in here</a:t>
            </a:r>
          </a:p>
          <a:p>
            <a:pPr lvl="2"/>
            <a:r>
              <a:rPr lang="en-GB" dirty="0" smtClean="0"/>
              <a:t>Third level text goes in here</a:t>
            </a:r>
          </a:p>
          <a:p>
            <a:pPr lvl="3"/>
            <a:r>
              <a:rPr lang="en-GB" dirty="0" smtClean="0"/>
              <a:t>Fourth level text goes in here</a:t>
            </a:r>
          </a:p>
          <a:p>
            <a:pPr lvl="4"/>
            <a:r>
              <a:rPr lang="en-GB" dirty="0" smtClean="0"/>
              <a:t>Fifth level text goes in here</a:t>
            </a:r>
            <a:endParaRPr lang="en-US" dirty="0"/>
          </a:p>
        </p:txBody>
      </p:sp>
      <p:sp>
        <p:nvSpPr>
          <p:cNvPr id="12" name="Slide Number Placeholder 2"/>
          <p:cNvSpPr>
            <a:spLocks noGrp="1"/>
          </p:cNvSpPr>
          <p:nvPr>
            <p:ph type="sldNum" sz="quarter" idx="10"/>
          </p:nvPr>
        </p:nvSpPr>
        <p:spPr>
          <a:xfrm>
            <a:off x="10029600" y="6308255"/>
            <a:ext cx="2159224" cy="216000"/>
          </a:xfrm>
          <a:prstGeom prst="rect">
            <a:avLst/>
          </a:prstGeom>
        </p:spPr>
        <p:txBody>
          <a:bodyPr lIns="0" tIns="0" rIns="0" bIns="0" anchor="b" anchorCtr="0"/>
          <a:lstStyle>
            <a:lvl1pPr algn="ctr">
              <a:defRPr sz="900" b="1">
                <a:solidFill>
                  <a:schemeClr val="tx1"/>
                </a:solidFill>
              </a:defRPr>
            </a:lvl1pPr>
          </a:lstStyle>
          <a:p>
            <a:fld id="{6B3B0B0F-E794-1244-9699-107C60B9C23A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8" name="Picture 7" descr="Copernicus_logo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497026" y="6155859"/>
            <a:ext cx="1191600" cy="409644"/>
          </a:xfrm>
          <a:prstGeom prst="rect">
            <a:avLst/>
          </a:prstGeom>
        </p:spPr>
      </p:pic>
      <p:pic>
        <p:nvPicPr>
          <p:cNvPr id="13" name="Picture 12" descr="ECMWF_Master_Logo_RGB_nostrap.png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769600" y="6280703"/>
            <a:ext cx="1260000" cy="216504"/>
          </a:xfrm>
          <a:prstGeom prst="rect">
            <a:avLst/>
          </a:prstGeom>
        </p:spPr>
      </p:pic>
      <p:pic>
        <p:nvPicPr>
          <p:cNvPr id="14" name="Picture 13" descr="EU logo.png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2160003" y="6155859"/>
            <a:ext cx="502652" cy="33242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ide margi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3240006" y="360002"/>
            <a:ext cx="5709599" cy="369332"/>
          </a:xfrm>
          <a:prstGeom prst="rect">
            <a:avLst/>
          </a:prstGeom>
        </p:spPr>
        <p:txBody>
          <a:bodyPr lIns="0" tIns="0" rIns="0" bIns="0"/>
          <a:lstStyle>
            <a:lvl1pPr>
              <a:defRPr>
                <a:solidFill>
                  <a:srgbClr val="E68323"/>
                </a:solidFill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 hasCustomPrompt="1"/>
          </p:nvPr>
        </p:nvSpPr>
        <p:spPr>
          <a:xfrm>
            <a:off x="3240006" y="936000"/>
            <a:ext cx="5709599" cy="49860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ts val="2200"/>
              </a:lnSpc>
              <a:spcBef>
                <a:spcPts val="1100"/>
              </a:spcBef>
              <a:buClr>
                <a:schemeClr val="bg1"/>
              </a:buClr>
              <a:buNone/>
              <a:defRPr sz="1900">
                <a:solidFill>
                  <a:schemeClr val="tx1"/>
                </a:solidFill>
              </a:defRPr>
            </a:lvl1pPr>
            <a:lvl2pPr marL="0" indent="-179962">
              <a:lnSpc>
                <a:spcPts val="2000"/>
              </a:lnSpc>
              <a:spcBef>
                <a:spcPts val="1000"/>
              </a:spcBef>
              <a:buClr>
                <a:srgbClr val="E47823"/>
              </a:buClr>
              <a:buFont typeface="Arial"/>
              <a:buChar char="•"/>
              <a:defRPr sz="1600">
                <a:solidFill>
                  <a:schemeClr val="tx1"/>
                </a:solidFill>
              </a:defRPr>
            </a:lvl2pPr>
            <a:lvl3pPr marL="0" indent="-179962">
              <a:lnSpc>
                <a:spcPts val="1800"/>
              </a:lnSpc>
              <a:spcBef>
                <a:spcPts val="900"/>
              </a:spcBef>
              <a:buClr>
                <a:srgbClr val="E47823"/>
              </a:buClr>
              <a:buFont typeface="Arial"/>
              <a:buChar char="•"/>
              <a:defRPr sz="1500">
                <a:solidFill>
                  <a:schemeClr val="tx1"/>
                </a:solidFill>
              </a:defRPr>
            </a:lvl3pPr>
            <a:lvl4pPr marL="0" indent="-179962">
              <a:lnSpc>
                <a:spcPts val="1600"/>
              </a:lnSpc>
              <a:spcBef>
                <a:spcPts val="800"/>
              </a:spcBef>
              <a:buClr>
                <a:srgbClr val="E47823"/>
              </a:buClr>
              <a:buFont typeface="Arial"/>
              <a:buChar char="•"/>
              <a:defRPr sz="1200">
                <a:solidFill>
                  <a:schemeClr val="tx1"/>
                </a:solidFill>
              </a:defRPr>
            </a:lvl4pPr>
            <a:lvl5pPr marL="0" indent="-179962">
              <a:lnSpc>
                <a:spcPts val="1400"/>
              </a:lnSpc>
              <a:spcBef>
                <a:spcPts val="700"/>
              </a:spcBef>
              <a:buClr>
                <a:srgbClr val="E47823"/>
              </a:buClr>
              <a:buFont typeface="Arial"/>
              <a:buChar char="•"/>
              <a:defRPr sz="1100">
                <a:solidFill>
                  <a:schemeClr val="tx1"/>
                </a:solidFill>
              </a:defRPr>
            </a:lvl5pPr>
          </a:lstStyle>
          <a:p>
            <a:pPr lvl="0"/>
            <a:r>
              <a:rPr lang="en-GB" dirty="0" smtClean="0"/>
              <a:t>Top level text goes in here </a:t>
            </a:r>
          </a:p>
          <a:p>
            <a:pPr lvl="1"/>
            <a:r>
              <a:rPr lang="en-GB" dirty="0" smtClean="0"/>
              <a:t>Second level text goes in here</a:t>
            </a:r>
          </a:p>
          <a:p>
            <a:pPr lvl="2"/>
            <a:r>
              <a:rPr lang="en-GB" dirty="0" smtClean="0"/>
              <a:t>Third level text goes in here</a:t>
            </a:r>
          </a:p>
          <a:p>
            <a:pPr lvl="3"/>
            <a:r>
              <a:rPr lang="en-GB" dirty="0" smtClean="0"/>
              <a:t>Fourth level text goes in here</a:t>
            </a:r>
          </a:p>
          <a:p>
            <a:pPr lvl="4"/>
            <a:r>
              <a:rPr lang="en-GB" dirty="0" smtClean="0"/>
              <a:t>Fifth level text goes in here</a:t>
            </a:r>
            <a:endParaRPr lang="en-US" dirty="0"/>
          </a:p>
        </p:txBody>
      </p:sp>
      <p:sp>
        <p:nvSpPr>
          <p:cNvPr id="12" name="Slide Number Placeholder 2"/>
          <p:cNvSpPr>
            <a:spLocks noGrp="1"/>
          </p:cNvSpPr>
          <p:nvPr>
            <p:ph type="sldNum" sz="quarter" idx="10"/>
          </p:nvPr>
        </p:nvSpPr>
        <p:spPr>
          <a:xfrm>
            <a:off x="10029600" y="6308255"/>
            <a:ext cx="2159224" cy="216000"/>
          </a:xfrm>
          <a:prstGeom prst="rect">
            <a:avLst/>
          </a:prstGeom>
        </p:spPr>
        <p:txBody>
          <a:bodyPr lIns="0" tIns="0" rIns="0" bIns="0" anchor="b" anchorCtr="0"/>
          <a:lstStyle>
            <a:lvl1pPr algn="ctr">
              <a:defRPr sz="900" b="1">
                <a:solidFill>
                  <a:schemeClr val="tx1"/>
                </a:solidFill>
              </a:defRPr>
            </a:lvl1pPr>
          </a:lstStyle>
          <a:p>
            <a:fld id="{05F19C50-BC3B-5841-9AFF-3A0443B66067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 descr="Copernicus_logo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497026" y="6155859"/>
            <a:ext cx="1191600" cy="409644"/>
          </a:xfrm>
          <a:prstGeom prst="rect">
            <a:avLst/>
          </a:prstGeom>
        </p:spPr>
      </p:pic>
      <p:pic>
        <p:nvPicPr>
          <p:cNvPr id="10" name="Picture 9" descr="ECMWF_Master_Logo_RGB_nostrap.png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769600" y="6280703"/>
            <a:ext cx="1260000" cy="216504"/>
          </a:xfrm>
          <a:prstGeom prst="rect">
            <a:avLst/>
          </a:prstGeom>
        </p:spPr>
      </p:pic>
      <p:pic>
        <p:nvPicPr>
          <p:cNvPr id="13" name="Picture 12" descr="EU logo.png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2160003" y="6155859"/>
            <a:ext cx="502652" cy="33242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rrow margi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1080006" y="360002"/>
            <a:ext cx="10029599" cy="369332"/>
          </a:xfrm>
          <a:prstGeom prst="rect">
            <a:avLst/>
          </a:prstGeom>
        </p:spPr>
        <p:txBody>
          <a:bodyPr lIns="0" tIns="0" rIns="0" bIns="0"/>
          <a:lstStyle>
            <a:lvl1pPr>
              <a:defRPr>
                <a:solidFill>
                  <a:srgbClr val="E68323"/>
                </a:solidFill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 hasCustomPrompt="1"/>
          </p:nvPr>
        </p:nvSpPr>
        <p:spPr>
          <a:xfrm>
            <a:off x="1080006" y="936000"/>
            <a:ext cx="10029599" cy="49860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ts val="2200"/>
              </a:lnSpc>
              <a:spcBef>
                <a:spcPts val="1100"/>
              </a:spcBef>
              <a:buClr>
                <a:schemeClr val="bg1"/>
              </a:buClr>
              <a:buNone/>
              <a:defRPr sz="1900">
                <a:solidFill>
                  <a:schemeClr val="tx1"/>
                </a:solidFill>
              </a:defRPr>
            </a:lvl1pPr>
            <a:lvl2pPr marL="0" indent="-179962">
              <a:lnSpc>
                <a:spcPts val="2000"/>
              </a:lnSpc>
              <a:spcBef>
                <a:spcPts val="1000"/>
              </a:spcBef>
              <a:buClr>
                <a:srgbClr val="E47823"/>
              </a:buClr>
              <a:buFont typeface="Arial"/>
              <a:buChar char="•"/>
              <a:defRPr sz="1600">
                <a:solidFill>
                  <a:schemeClr val="tx1"/>
                </a:solidFill>
              </a:defRPr>
            </a:lvl2pPr>
            <a:lvl3pPr marL="0" indent="-179962">
              <a:lnSpc>
                <a:spcPts val="1800"/>
              </a:lnSpc>
              <a:spcBef>
                <a:spcPts val="900"/>
              </a:spcBef>
              <a:buClr>
                <a:srgbClr val="E47823"/>
              </a:buClr>
              <a:buFont typeface="Arial"/>
              <a:buChar char="•"/>
              <a:defRPr sz="1500">
                <a:solidFill>
                  <a:schemeClr val="tx1"/>
                </a:solidFill>
              </a:defRPr>
            </a:lvl3pPr>
            <a:lvl4pPr marL="0" indent="-179962">
              <a:lnSpc>
                <a:spcPts val="1600"/>
              </a:lnSpc>
              <a:spcBef>
                <a:spcPts val="800"/>
              </a:spcBef>
              <a:buClr>
                <a:srgbClr val="E47823"/>
              </a:buClr>
              <a:buFont typeface="Arial"/>
              <a:buChar char="•"/>
              <a:defRPr sz="1200">
                <a:solidFill>
                  <a:schemeClr val="tx1"/>
                </a:solidFill>
              </a:defRPr>
            </a:lvl4pPr>
            <a:lvl5pPr marL="0" indent="-179962">
              <a:lnSpc>
                <a:spcPts val="1400"/>
              </a:lnSpc>
              <a:spcBef>
                <a:spcPts val="700"/>
              </a:spcBef>
              <a:buClr>
                <a:srgbClr val="E47823"/>
              </a:buClr>
              <a:buFont typeface="Arial"/>
              <a:buChar char="•"/>
              <a:defRPr sz="1100">
                <a:solidFill>
                  <a:schemeClr val="tx1"/>
                </a:solidFill>
              </a:defRPr>
            </a:lvl5pPr>
          </a:lstStyle>
          <a:p>
            <a:pPr lvl="0"/>
            <a:r>
              <a:rPr lang="en-GB" dirty="0" smtClean="0"/>
              <a:t>Top level text goes in here </a:t>
            </a:r>
          </a:p>
          <a:p>
            <a:pPr lvl="1"/>
            <a:r>
              <a:rPr lang="en-GB" dirty="0" smtClean="0"/>
              <a:t>Second level text goes in here</a:t>
            </a:r>
          </a:p>
          <a:p>
            <a:pPr lvl="2"/>
            <a:r>
              <a:rPr lang="en-GB" dirty="0" smtClean="0"/>
              <a:t>Third level text goes in here</a:t>
            </a:r>
          </a:p>
          <a:p>
            <a:pPr lvl="3"/>
            <a:r>
              <a:rPr lang="en-GB" dirty="0" smtClean="0"/>
              <a:t>Fourth level text goes in here</a:t>
            </a:r>
          </a:p>
          <a:p>
            <a:pPr lvl="4"/>
            <a:r>
              <a:rPr lang="en-GB" dirty="0" smtClean="0"/>
              <a:t>Fifth level text goes in here</a:t>
            </a:r>
            <a:endParaRPr lang="en-US" dirty="0"/>
          </a:p>
        </p:txBody>
      </p:sp>
      <p:sp>
        <p:nvSpPr>
          <p:cNvPr id="12" name="Slide Number Placeholder 2"/>
          <p:cNvSpPr>
            <a:spLocks noGrp="1"/>
          </p:cNvSpPr>
          <p:nvPr>
            <p:ph type="sldNum" sz="quarter" idx="10"/>
          </p:nvPr>
        </p:nvSpPr>
        <p:spPr>
          <a:xfrm>
            <a:off x="10029600" y="6308255"/>
            <a:ext cx="2159224" cy="216000"/>
          </a:xfrm>
          <a:prstGeom prst="rect">
            <a:avLst/>
          </a:prstGeom>
        </p:spPr>
        <p:txBody>
          <a:bodyPr lIns="0" tIns="0" rIns="0" bIns="0" anchor="b" anchorCtr="0"/>
          <a:lstStyle>
            <a:lvl1pPr algn="ctr">
              <a:defRPr sz="900" b="1">
                <a:solidFill>
                  <a:schemeClr val="tx1"/>
                </a:solidFill>
              </a:defRPr>
            </a:lvl1pPr>
          </a:lstStyle>
          <a:p>
            <a:fld id="{E4AB80EA-DB86-D849-B86F-15DAF31F0474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 descr="Copernicus_logo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497026" y="6155859"/>
            <a:ext cx="1191600" cy="409644"/>
          </a:xfrm>
          <a:prstGeom prst="rect">
            <a:avLst/>
          </a:prstGeom>
        </p:spPr>
      </p:pic>
      <p:pic>
        <p:nvPicPr>
          <p:cNvPr id="10" name="Picture 9" descr="ECMWF_Master_Logo_RGB_nostrap.png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769600" y="6280703"/>
            <a:ext cx="1260000" cy="216504"/>
          </a:xfrm>
          <a:prstGeom prst="rect">
            <a:avLst/>
          </a:prstGeom>
        </p:spPr>
      </p:pic>
      <p:pic>
        <p:nvPicPr>
          <p:cNvPr id="13" name="Picture 12" descr="EU logo.png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2160003" y="6155859"/>
            <a:ext cx="502652" cy="33242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072" y="274639"/>
            <a:ext cx="9900312" cy="1143000"/>
          </a:xfrm>
          <a:prstGeom prst="rect">
            <a:avLst/>
          </a:prstGeom>
        </p:spPr>
        <p:txBody>
          <a:bodyPr lIns="91420" tIns="45711" rIns="91420" bIns="45711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79072" y="1600201"/>
            <a:ext cx="9900312" cy="4525963"/>
          </a:xfrm>
          <a:prstGeom prst="rect">
            <a:avLst/>
          </a:prstGeom>
        </p:spPr>
        <p:txBody>
          <a:bodyPr lIns="91420" tIns="45711" rIns="91420" bIns="45711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453911" y="6361040"/>
            <a:ext cx="1596246" cy="365125"/>
          </a:xfrm>
          <a:prstGeom prst="rect">
            <a:avLst/>
          </a:prstGeom>
        </p:spPr>
        <p:txBody>
          <a:bodyPr lIns="91420" tIns="45711" rIns="91420" bIns="45711"/>
          <a:lstStyle/>
          <a:p>
            <a:r>
              <a:rPr lang="en-US" dirty="0" smtClean="0"/>
              <a:t>7/8/2014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085667" y="6356352"/>
            <a:ext cx="493717" cy="365125"/>
          </a:xfrm>
          <a:prstGeom prst="rect">
            <a:avLst/>
          </a:prstGeom>
        </p:spPr>
        <p:txBody>
          <a:bodyPr lIns="91420" tIns="45711" rIns="91420" bIns="45711"/>
          <a:lstStyle/>
          <a:p>
            <a:fld id="{1E6F7D49-625A-4DC0-89B0-0AC14CBD2779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243883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072" y="274638"/>
            <a:ext cx="9900312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9453911" y="6361039"/>
            <a:ext cx="1596246" cy="365125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7/8/2014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1085667" y="6356351"/>
            <a:ext cx="493717" cy="365125"/>
          </a:xfrm>
          <a:prstGeom prst="rect">
            <a:avLst/>
          </a:prstGeom>
        </p:spPr>
        <p:txBody>
          <a:bodyPr/>
          <a:lstStyle/>
          <a:p>
            <a:fld id="{1E6F7D49-625A-4DC0-89B0-0AC14CBD2779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244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95129" y="2132864"/>
            <a:ext cx="9979534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54986" y="3886200"/>
            <a:ext cx="8105515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2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3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4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5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6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7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645882" y="6378656"/>
            <a:ext cx="1269557" cy="365125"/>
          </a:xfrm>
          <a:prstGeom prst="rect">
            <a:avLst/>
          </a:prstGeom>
        </p:spPr>
        <p:txBody>
          <a:bodyPr lIns="91420" tIns="45711" rIns="91420" bIns="45711"/>
          <a:lstStyle>
            <a:lvl1pPr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pPr defTabSz="914209"/>
            <a:r>
              <a:rPr lang="en-US" smtClean="0">
                <a:solidFill>
                  <a:srgbClr val="4F81BD">
                    <a:lumMod val="75000"/>
                  </a:srgbClr>
                </a:solidFill>
                <a:latin typeface="Calibri"/>
              </a:rPr>
              <a:t>02-10-14</a:t>
            </a:r>
            <a:endParaRPr lang="en-GB" dirty="0">
              <a:solidFill>
                <a:srgbClr val="4F81BD">
                  <a:lumMod val="75000"/>
                </a:srgb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277638" y="6361040"/>
            <a:ext cx="540403" cy="365125"/>
          </a:xfrm>
          <a:prstGeom prst="rect">
            <a:avLst/>
          </a:prstGeom>
        </p:spPr>
        <p:txBody>
          <a:bodyPr lIns="91420" tIns="45711" rIns="91420" bIns="45711"/>
          <a:lstStyle>
            <a:lvl1pPr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pPr defTabSz="914209"/>
            <a:fld id="{1E6F7D49-625A-4DC0-89B0-0AC14CBD2779}" type="slidenum">
              <a:rPr lang="en-GB" smtClean="0">
                <a:solidFill>
                  <a:srgbClr val="4F81BD">
                    <a:lumMod val="75000"/>
                  </a:srgbClr>
                </a:solidFill>
                <a:latin typeface="Calibri"/>
              </a:rPr>
              <a:pPr defTabSz="914209"/>
              <a:t>‹#›</a:t>
            </a:fld>
            <a:endParaRPr lang="en-GB" dirty="0">
              <a:solidFill>
                <a:srgbClr val="4F81BD">
                  <a:lumMod val="75000"/>
                </a:srgbClr>
              </a:solidFill>
              <a:latin typeface="Calibri"/>
            </a:endParaRPr>
          </a:p>
        </p:txBody>
      </p:sp>
      <p:cxnSp>
        <p:nvCxnSpPr>
          <p:cNvPr id="12" name="Straight Connector 11"/>
          <p:cNvCxnSpPr/>
          <p:nvPr userDrawn="1"/>
        </p:nvCxnSpPr>
        <p:spPr>
          <a:xfrm>
            <a:off x="818097" y="6181724"/>
            <a:ext cx="10873710" cy="0"/>
          </a:xfrm>
          <a:prstGeom prst="line">
            <a:avLst/>
          </a:prstGeom>
          <a:ln w="31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Content Placeholder 6"/>
          <p:cNvSpPr>
            <a:spLocks noGrp="1"/>
          </p:cNvSpPr>
          <p:nvPr>
            <p:ph sz="quarter" idx="13"/>
          </p:nvPr>
        </p:nvSpPr>
        <p:spPr>
          <a:xfrm>
            <a:off x="9933047" y="6597651"/>
            <a:ext cx="1218883" cy="914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6530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453911" y="6361040"/>
            <a:ext cx="1596246" cy="365125"/>
          </a:xfrm>
          <a:prstGeom prst="rect">
            <a:avLst/>
          </a:prstGeom>
        </p:spPr>
        <p:txBody>
          <a:bodyPr lIns="91420" tIns="45711" rIns="91420" bIns="45711"/>
          <a:lstStyle/>
          <a:p>
            <a:pPr defTabSz="914209"/>
            <a:r>
              <a:rPr lang="en-US" smtClean="0">
                <a:solidFill>
                  <a:prstClr val="black"/>
                </a:solidFill>
                <a:latin typeface="Calibri"/>
              </a:rPr>
              <a:t>7/8/2014</a:t>
            </a:r>
            <a:endParaRPr lang="en-GB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085667" y="6356352"/>
            <a:ext cx="493717" cy="365125"/>
          </a:xfrm>
          <a:prstGeom prst="rect">
            <a:avLst/>
          </a:prstGeom>
        </p:spPr>
        <p:txBody>
          <a:bodyPr lIns="91420" tIns="45711" rIns="91420" bIns="45711"/>
          <a:lstStyle/>
          <a:p>
            <a:pPr defTabSz="914209"/>
            <a:fld id="{1E6F7D49-625A-4DC0-89B0-0AC14CBD2779}" type="slidenum">
              <a:rPr lang="en-GB" smtClean="0">
                <a:solidFill>
                  <a:prstClr val="black"/>
                </a:solidFill>
                <a:latin typeface="Calibri"/>
              </a:rPr>
              <a:pPr defTabSz="914209"/>
              <a:t>‹#›</a:t>
            </a:fld>
            <a:endParaRPr lang="en-GB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3820923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135" y="4406901"/>
            <a:ext cx="10028205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137" y="2924951"/>
            <a:ext cx="10028205" cy="153039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0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142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31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2842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28552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74262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19973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65684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453911" y="6361040"/>
            <a:ext cx="1596246" cy="365125"/>
          </a:xfrm>
          <a:prstGeom prst="rect">
            <a:avLst/>
          </a:prstGeom>
        </p:spPr>
        <p:txBody>
          <a:bodyPr lIns="91420" tIns="45711" rIns="91420" bIns="45711"/>
          <a:lstStyle/>
          <a:p>
            <a:pPr defTabSz="914209"/>
            <a:r>
              <a:rPr lang="en-US" smtClean="0">
                <a:solidFill>
                  <a:prstClr val="black"/>
                </a:solidFill>
                <a:latin typeface="Calibri"/>
              </a:rPr>
              <a:t>7/8/2014</a:t>
            </a:r>
            <a:endParaRPr lang="en-GB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085667" y="6356352"/>
            <a:ext cx="493717" cy="365125"/>
          </a:xfrm>
          <a:prstGeom prst="rect">
            <a:avLst/>
          </a:prstGeom>
        </p:spPr>
        <p:txBody>
          <a:bodyPr lIns="91420" tIns="45711" rIns="91420" bIns="45711"/>
          <a:lstStyle/>
          <a:p>
            <a:pPr defTabSz="914209"/>
            <a:fld id="{1E6F7D49-625A-4DC0-89B0-0AC14CBD2779}" type="slidenum">
              <a:rPr lang="en-GB" smtClean="0">
                <a:solidFill>
                  <a:prstClr val="black"/>
                </a:solidFill>
                <a:latin typeface="Calibri"/>
              </a:rPr>
              <a:pPr defTabSz="914209"/>
              <a:t>‹#›</a:t>
            </a:fld>
            <a:endParaRPr lang="en-GB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2336439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441" y="1600201"/>
            <a:ext cx="5383398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5986" y="1600201"/>
            <a:ext cx="5383398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9453911" y="6361040"/>
            <a:ext cx="1596246" cy="365125"/>
          </a:xfrm>
          <a:prstGeom prst="rect">
            <a:avLst/>
          </a:prstGeom>
        </p:spPr>
        <p:txBody>
          <a:bodyPr lIns="91420" tIns="45711" rIns="91420" bIns="45711"/>
          <a:lstStyle/>
          <a:p>
            <a:pPr defTabSz="914209"/>
            <a:r>
              <a:rPr lang="en-US" smtClean="0">
                <a:solidFill>
                  <a:prstClr val="black"/>
                </a:solidFill>
                <a:latin typeface="Calibri"/>
              </a:rPr>
              <a:t>7/8/2014</a:t>
            </a:r>
            <a:endParaRPr lang="en-GB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1085667" y="6356352"/>
            <a:ext cx="493717" cy="365125"/>
          </a:xfrm>
          <a:prstGeom prst="rect">
            <a:avLst/>
          </a:prstGeom>
        </p:spPr>
        <p:txBody>
          <a:bodyPr lIns="91420" tIns="45711" rIns="91420" bIns="45711"/>
          <a:lstStyle/>
          <a:p>
            <a:pPr defTabSz="914209"/>
            <a:fld id="{1E6F7D49-625A-4DC0-89B0-0AC14CBD2779}" type="slidenum">
              <a:rPr lang="en-GB" smtClean="0">
                <a:solidFill>
                  <a:prstClr val="black"/>
                </a:solidFill>
                <a:latin typeface="Calibri"/>
              </a:rPr>
              <a:pPr defTabSz="914209"/>
              <a:t>‹#›</a:t>
            </a:fld>
            <a:endParaRPr lang="en-GB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4522626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441" y="1535113"/>
            <a:ext cx="5385514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01" indent="0">
              <a:buNone/>
              <a:defRPr sz="2000" b="1"/>
            </a:lvl2pPr>
            <a:lvl3pPr marL="914209" indent="0">
              <a:buNone/>
              <a:defRPr sz="1900" b="1"/>
            </a:lvl3pPr>
            <a:lvl4pPr marL="1371313" indent="0">
              <a:buNone/>
              <a:defRPr sz="1600" b="1"/>
            </a:lvl4pPr>
            <a:lvl5pPr marL="1828420" indent="0">
              <a:buNone/>
              <a:defRPr sz="1600" b="1"/>
            </a:lvl5pPr>
            <a:lvl6pPr marL="2285521" indent="0">
              <a:buNone/>
              <a:defRPr sz="1600" b="1"/>
            </a:lvl6pPr>
            <a:lvl7pPr marL="2742629" indent="0">
              <a:buNone/>
              <a:defRPr sz="1600" b="1"/>
            </a:lvl7pPr>
            <a:lvl8pPr marL="3199733" indent="0">
              <a:buNone/>
              <a:defRPr sz="1600" b="1"/>
            </a:lvl8pPr>
            <a:lvl9pPr marL="365684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441" y="2174875"/>
            <a:ext cx="5385514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1754" y="1535113"/>
            <a:ext cx="5387630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01" indent="0">
              <a:buNone/>
              <a:defRPr sz="2000" b="1"/>
            </a:lvl2pPr>
            <a:lvl3pPr marL="914209" indent="0">
              <a:buNone/>
              <a:defRPr sz="1900" b="1"/>
            </a:lvl3pPr>
            <a:lvl4pPr marL="1371313" indent="0">
              <a:buNone/>
              <a:defRPr sz="1600" b="1"/>
            </a:lvl4pPr>
            <a:lvl5pPr marL="1828420" indent="0">
              <a:buNone/>
              <a:defRPr sz="1600" b="1"/>
            </a:lvl5pPr>
            <a:lvl6pPr marL="2285521" indent="0">
              <a:buNone/>
              <a:defRPr sz="1600" b="1"/>
            </a:lvl6pPr>
            <a:lvl7pPr marL="2742629" indent="0">
              <a:buNone/>
              <a:defRPr sz="1600" b="1"/>
            </a:lvl7pPr>
            <a:lvl8pPr marL="3199733" indent="0">
              <a:buNone/>
              <a:defRPr sz="1600" b="1"/>
            </a:lvl8pPr>
            <a:lvl9pPr marL="365684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1754" y="2174875"/>
            <a:ext cx="538763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9453911" y="6361040"/>
            <a:ext cx="1596246" cy="365125"/>
          </a:xfrm>
          <a:prstGeom prst="rect">
            <a:avLst/>
          </a:prstGeom>
        </p:spPr>
        <p:txBody>
          <a:bodyPr lIns="91420" tIns="45711" rIns="91420" bIns="45711"/>
          <a:lstStyle/>
          <a:p>
            <a:pPr defTabSz="914209"/>
            <a:r>
              <a:rPr lang="en-US" smtClean="0">
                <a:solidFill>
                  <a:prstClr val="black"/>
                </a:solidFill>
                <a:latin typeface="Calibri"/>
              </a:rPr>
              <a:t>7/8/2014</a:t>
            </a:r>
            <a:endParaRPr lang="en-GB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1085667" y="6356352"/>
            <a:ext cx="493717" cy="365125"/>
          </a:xfrm>
          <a:prstGeom prst="rect">
            <a:avLst/>
          </a:prstGeom>
        </p:spPr>
        <p:txBody>
          <a:bodyPr lIns="91420" tIns="45711" rIns="91420" bIns="45711"/>
          <a:lstStyle/>
          <a:p>
            <a:pPr defTabSz="914209"/>
            <a:fld id="{1E6F7D49-625A-4DC0-89B0-0AC14CBD2779}" type="slidenum">
              <a:rPr lang="en-GB" smtClean="0">
                <a:solidFill>
                  <a:prstClr val="black"/>
                </a:solidFill>
                <a:latin typeface="Calibri"/>
              </a:rPr>
              <a:pPr defTabSz="914209"/>
              <a:t>‹#›</a:t>
            </a:fld>
            <a:endParaRPr lang="en-GB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262623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9453911" y="6361040"/>
            <a:ext cx="1596246" cy="365125"/>
          </a:xfrm>
          <a:prstGeom prst="rect">
            <a:avLst/>
          </a:prstGeom>
        </p:spPr>
        <p:txBody>
          <a:bodyPr lIns="91420" tIns="45711" rIns="91420" bIns="45711"/>
          <a:lstStyle/>
          <a:p>
            <a:pPr defTabSz="914209"/>
            <a:r>
              <a:rPr lang="en-US" smtClean="0">
                <a:solidFill>
                  <a:prstClr val="black"/>
                </a:solidFill>
                <a:latin typeface="Calibri"/>
              </a:rPr>
              <a:t>7/8/2014</a:t>
            </a:r>
            <a:endParaRPr lang="en-GB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1085667" y="6356352"/>
            <a:ext cx="493717" cy="365125"/>
          </a:xfrm>
          <a:prstGeom prst="rect">
            <a:avLst/>
          </a:prstGeom>
        </p:spPr>
        <p:txBody>
          <a:bodyPr lIns="91420" tIns="45711" rIns="91420" bIns="45711"/>
          <a:lstStyle/>
          <a:p>
            <a:pPr defTabSz="914209"/>
            <a:fld id="{1E6F7D49-625A-4DC0-89B0-0AC14CBD2779}" type="slidenum">
              <a:rPr lang="en-GB" smtClean="0">
                <a:solidFill>
                  <a:prstClr val="black"/>
                </a:solidFill>
                <a:latin typeface="Calibri"/>
              </a:rPr>
              <a:pPr defTabSz="914209"/>
              <a:t>‹#›</a:t>
            </a:fld>
            <a:endParaRPr lang="en-GB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4749082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9453911" y="6361040"/>
            <a:ext cx="1596246" cy="365125"/>
          </a:xfrm>
          <a:prstGeom prst="rect">
            <a:avLst/>
          </a:prstGeom>
        </p:spPr>
        <p:txBody>
          <a:bodyPr lIns="91420" tIns="45711" rIns="91420" bIns="45711"/>
          <a:lstStyle/>
          <a:p>
            <a:pPr defTabSz="914209"/>
            <a:r>
              <a:rPr lang="en-US" smtClean="0">
                <a:solidFill>
                  <a:prstClr val="black"/>
                </a:solidFill>
                <a:latin typeface="Calibri"/>
              </a:rPr>
              <a:t>7/8/2014</a:t>
            </a:r>
            <a:endParaRPr lang="en-GB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1085667" y="6356352"/>
            <a:ext cx="493717" cy="365125"/>
          </a:xfrm>
          <a:prstGeom prst="rect">
            <a:avLst/>
          </a:prstGeom>
        </p:spPr>
        <p:txBody>
          <a:bodyPr lIns="91420" tIns="45711" rIns="91420" bIns="45711"/>
          <a:lstStyle/>
          <a:p>
            <a:pPr defTabSz="914209"/>
            <a:fld id="{1E6F7D49-625A-4DC0-89B0-0AC14CBD2779}" type="slidenum">
              <a:rPr lang="en-GB" smtClean="0">
                <a:solidFill>
                  <a:prstClr val="black"/>
                </a:solidFill>
                <a:latin typeface="Calibri"/>
              </a:rPr>
              <a:pPr defTabSz="914209"/>
              <a:t>‹#›</a:t>
            </a:fld>
            <a:endParaRPr lang="en-GB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18910212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99145" y="273049"/>
            <a:ext cx="3647455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34556" y="273058"/>
            <a:ext cx="6444828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99145" y="1435104"/>
            <a:ext cx="3647455" cy="4691063"/>
          </a:xfrm>
        </p:spPr>
        <p:txBody>
          <a:bodyPr/>
          <a:lstStyle>
            <a:lvl1pPr marL="0" indent="0">
              <a:buNone/>
              <a:defRPr sz="1500"/>
            </a:lvl1pPr>
            <a:lvl2pPr marL="457101" indent="0">
              <a:buNone/>
              <a:defRPr sz="1200"/>
            </a:lvl2pPr>
            <a:lvl3pPr marL="914209" indent="0">
              <a:buNone/>
              <a:defRPr sz="1100"/>
            </a:lvl3pPr>
            <a:lvl4pPr marL="1371313" indent="0">
              <a:buNone/>
              <a:defRPr sz="900"/>
            </a:lvl4pPr>
            <a:lvl5pPr marL="1828420" indent="0">
              <a:buNone/>
              <a:defRPr sz="900"/>
            </a:lvl5pPr>
            <a:lvl6pPr marL="2285521" indent="0">
              <a:buNone/>
              <a:defRPr sz="900"/>
            </a:lvl6pPr>
            <a:lvl7pPr marL="2742629" indent="0">
              <a:buNone/>
              <a:defRPr sz="900"/>
            </a:lvl7pPr>
            <a:lvl8pPr marL="3199733" indent="0">
              <a:buNone/>
              <a:defRPr sz="900"/>
            </a:lvl8pPr>
            <a:lvl9pPr marL="365684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9453911" y="6361040"/>
            <a:ext cx="1596246" cy="365125"/>
          </a:xfrm>
          <a:prstGeom prst="rect">
            <a:avLst/>
          </a:prstGeom>
        </p:spPr>
        <p:txBody>
          <a:bodyPr lIns="91420" tIns="45711" rIns="91420" bIns="45711"/>
          <a:lstStyle/>
          <a:p>
            <a:pPr defTabSz="914209"/>
            <a:r>
              <a:rPr lang="en-US" smtClean="0">
                <a:solidFill>
                  <a:prstClr val="black"/>
                </a:solidFill>
                <a:latin typeface="Calibri"/>
              </a:rPr>
              <a:t>7/8/2014</a:t>
            </a:r>
            <a:endParaRPr lang="en-GB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1085667" y="6356352"/>
            <a:ext cx="493717" cy="365125"/>
          </a:xfrm>
          <a:prstGeom prst="rect">
            <a:avLst/>
          </a:prstGeom>
        </p:spPr>
        <p:txBody>
          <a:bodyPr lIns="91420" tIns="45711" rIns="91420" bIns="45711"/>
          <a:lstStyle/>
          <a:p>
            <a:pPr defTabSz="914209"/>
            <a:fld id="{1E6F7D49-625A-4DC0-89B0-0AC14CBD2779}" type="slidenum">
              <a:rPr lang="en-GB" smtClean="0">
                <a:solidFill>
                  <a:prstClr val="black"/>
                </a:solidFill>
                <a:latin typeface="Calibri"/>
              </a:rPr>
              <a:pPr defTabSz="914209"/>
              <a:t>‹#›</a:t>
            </a:fld>
            <a:endParaRPr lang="en-GB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6567316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095" y="4800601"/>
            <a:ext cx="7313295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095" y="612775"/>
            <a:ext cx="731329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01" indent="0">
              <a:buNone/>
              <a:defRPr sz="2800"/>
            </a:lvl2pPr>
            <a:lvl3pPr marL="914209" indent="0">
              <a:buNone/>
              <a:defRPr sz="2400"/>
            </a:lvl3pPr>
            <a:lvl4pPr marL="1371313" indent="0">
              <a:buNone/>
              <a:defRPr sz="2000"/>
            </a:lvl4pPr>
            <a:lvl5pPr marL="1828420" indent="0">
              <a:buNone/>
              <a:defRPr sz="2000"/>
            </a:lvl5pPr>
            <a:lvl6pPr marL="2285521" indent="0">
              <a:buNone/>
              <a:defRPr sz="2000"/>
            </a:lvl6pPr>
            <a:lvl7pPr marL="2742629" indent="0">
              <a:buNone/>
              <a:defRPr sz="2000"/>
            </a:lvl7pPr>
            <a:lvl8pPr marL="3199733" indent="0">
              <a:buNone/>
              <a:defRPr sz="2000"/>
            </a:lvl8pPr>
            <a:lvl9pPr marL="3656840" indent="0">
              <a:buNone/>
              <a:defRPr sz="2000"/>
            </a:lvl9pPr>
          </a:lstStyle>
          <a:p>
            <a:r>
              <a:rPr lang="en-US" dirty="0" smtClean="0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095" y="5367343"/>
            <a:ext cx="7313295" cy="804863"/>
          </a:xfrm>
        </p:spPr>
        <p:txBody>
          <a:bodyPr/>
          <a:lstStyle>
            <a:lvl1pPr marL="0" indent="0">
              <a:buNone/>
              <a:defRPr sz="1500"/>
            </a:lvl1pPr>
            <a:lvl2pPr marL="457101" indent="0">
              <a:buNone/>
              <a:defRPr sz="1200"/>
            </a:lvl2pPr>
            <a:lvl3pPr marL="914209" indent="0">
              <a:buNone/>
              <a:defRPr sz="1100"/>
            </a:lvl3pPr>
            <a:lvl4pPr marL="1371313" indent="0">
              <a:buNone/>
              <a:defRPr sz="900"/>
            </a:lvl4pPr>
            <a:lvl5pPr marL="1828420" indent="0">
              <a:buNone/>
              <a:defRPr sz="900"/>
            </a:lvl5pPr>
            <a:lvl6pPr marL="2285521" indent="0">
              <a:buNone/>
              <a:defRPr sz="900"/>
            </a:lvl6pPr>
            <a:lvl7pPr marL="2742629" indent="0">
              <a:buNone/>
              <a:defRPr sz="900"/>
            </a:lvl7pPr>
            <a:lvl8pPr marL="3199733" indent="0">
              <a:buNone/>
              <a:defRPr sz="900"/>
            </a:lvl8pPr>
            <a:lvl9pPr marL="365684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9453911" y="6361040"/>
            <a:ext cx="1596246" cy="365125"/>
          </a:xfrm>
          <a:prstGeom prst="rect">
            <a:avLst/>
          </a:prstGeom>
        </p:spPr>
        <p:txBody>
          <a:bodyPr lIns="91420" tIns="45711" rIns="91420" bIns="45711"/>
          <a:lstStyle/>
          <a:p>
            <a:pPr defTabSz="914209"/>
            <a:r>
              <a:rPr lang="en-US" smtClean="0">
                <a:solidFill>
                  <a:prstClr val="black"/>
                </a:solidFill>
                <a:latin typeface="Calibri"/>
              </a:rPr>
              <a:t>7/8/2014</a:t>
            </a:r>
            <a:endParaRPr lang="en-GB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1085667" y="6356352"/>
            <a:ext cx="493717" cy="365125"/>
          </a:xfrm>
          <a:prstGeom prst="rect">
            <a:avLst/>
          </a:prstGeom>
        </p:spPr>
        <p:txBody>
          <a:bodyPr lIns="91420" tIns="45711" rIns="91420" bIns="45711"/>
          <a:lstStyle/>
          <a:p>
            <a:pPr defTabSz="914209"/>
            <a:fld id="{1E6F7D49-625A-4DC0-89B0-0AC14CBD2779}" type="slidenum">
              <a:rPr lang="en-GB" smtClean="0">
                <a:solidFill>
                  <a:prstClr val="black"/>
                </a:solidFill>
                <a:latin typeface="Calibri"/>
              </a:rPr>
              <a:pPr defTabSz="914209"/>
              <a:t>‹#›</a:t>
            </a:fld>
            <a:endParaRPr lang="en-GB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351380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95129" y="2132864"/>
            <a:ext cx="9979534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54986" y="3886200"/>
            <a:ext cx="8105515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2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3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4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5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6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7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645882" y="6378656"/>
            <a:ext cx="1269557" cy="365125"/>
          </a:xfrm>
          <a:prstGeom prst="rect">
            <a:avLst/>
          </a:prstGeom>
        </p:spPr>
        <p:txBody>
          <a:bodyPr lIns="91420" tIns="45711" rIns="91420" bIns="45711"/>
          <a:lstStyle>
            <a:lvl1pPr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pPr defTabSz="914209"/>
            <a:fld id="{F9C0BE84-8C73-4E9F-9A83-D651AF5E75D8}" type="datetime5">
              <a:rPr lang="en-US" smtClean="0">
                <a:solidFill>
                  <a:srgbClr val="4F81BD">
                    <a:lumMod val="75000"/>
                  </a:srgbClr>
                </a:solidFill>
                <a:latin typeface="Calibri"/>
              </a:rPr>
              <a:pPr defTabSz="914209"/>
              <a:t>24-Nov-15</a:t>
            </a:fld>
            <a:endParaRPr lang="en-GB" dirty="0">
              <a:solidFill>
                <a:srgbClr val="4F81BD">
                  <a:lumMod val="75000"/>
                </a:srgb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277638" y="6361040"/>
            <a:ext cx="540403" cy="365125"/>
          </a:xfrm>
          <a:prstGeom prst="rect">
            <a:avLst/>
          </a:prstGeom>
        </p:spPr>
        <p:txBody>
          <a:bodyPr lIns="91420" tIns="45711" rIns="91420" bIns="45711"/>
          <a:lstStyle>
            <a:lvl1pPr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pPr defTabSz="914209"/>
            <a:fld id="{1E6F7D49-625A-4DC0-89B0-0AC14CBD2779}" type="slidenum">
              <a:rPr lang="en-GB" smtClean="0">
                <a:solidFill>
                  <a:srgbClr val="4F81BD">
                    <a:lumMod val="75000"/>
                  </a:srgbClr>
                </a:solidFill>
                <a:latin typeface="Calibri"/>
              </a:rPr>
              <a:pPr defTabSz="914209"/>
              <a:t>‹#›</a:t>
            </a:fld>
            <a:endParaRPr lang="en-GB" dirty="0">
              <a:solidFill>
                <a:srgbClr val="4F81BD">
                  <a:lumMod val="75000"/>
                </a:srgbClr>
              </a:solidFill>
              <a:latin typeface="Calibri"/>
            </a:endParaRPr>
          </a:p>
        </p:txBody>
      </p:sp>
      <p:cxnSp>
        <p:nvCxnSpPr>
          <p:cNvPr id="12" name="Straight Connector 11"/>
          <p:cNvCxnSpPr/>
          <p:nvPr userDrawn="1"/>
        </p:nvCxnSpPr>
        <p:spPr>
          <a:xfrm>
            <a:off x="818097" y="6181724"/>
            <a:ext cx="10873710" cy="0"/>
          </a:xfrm>
          <a:prstGeom prst="line">
            <a:avLst/>
          </a:prstGeom>
          <a:ln w="31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2107162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opernicus_bckgnd_v2.pd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893"/>
            <a:ext cx="12188825" cy="6856214"/>
          </a:xfrm>
          <a:prstGeom prst="rect">
            <a:avLst/>
          </a:prstGeom>
        </p:spPr>
      </p:pic>
      <p:pic>
        <p:nvPicPr>
          <p:cNvPr id="9" name="Picture 8" descr="ECMWF_Master_Logo_WHITE_nostrap.png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406800" y="5984877"/>
            <a:ext cx="1684800" cy="288054"/>
          </a:xfrm>
          <a:prstGeom prst="rect">
            <a:avLst/>
          </a:prstGeom>
        </p:spPr>
      </p:pic>
      <p:sp>
        <p:nvSpPr>
          <p:cNvPr id="13" name="Text Placeholder 12"/>
          <p:cNvSpPr>
            <a:spLocks noGrp="1"/>
          </p:cNvSpPr>
          <p:nvPr>
            <p:ph type="body" sz="quarter" idx="10" hasCustomPrompt="1"/>
          </p:nvPr>
        </p:nvSpPr>
        <p:spPr>
          <a:xfrm>
            <a:off x="1080000" y="1080000"/>
            <a:ext cx="5012825" cy="1079783"/>
          </a:xfrm>
          <a:prstGeom prst="rect">
            <a:avLst/>
          </a:prstGeom>
        </p:spPr>
        <p:txBody>
          <a:bodyPr vert="horz" wrap="square" lIns="0" tIns="0" rIns="0" bIns="0" anchor="t" anchorCtr="0">
            <a:sp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3600" b="0" baseline="0"/>
            </a:lvl1pPr>
          </a:lstStyle>
          <a:p>
            <a:pPr lvl="0"/>
            <a:r>
              <a:rPr lang="en-GB" dirty="0" smtClean="0"/>
              <a:t>Information Day</a:t>
            </a:r>
          </a:p>
          <a:p>
            <a:pPr lvl="0"/>
            <a:r>
              <a:rPr lang="en-GB" dirty="0" smtClean="0"/>
              <a:t>2 February 2015</a:t>
            </a:r>
          </a:p>
        </p:txBody>
      </p:sp>
      <p:sp>
        <p:nvSpPr>
          <p:cNvPr id="16" name="Text Placeholder 12"/>
          <p:cNvSpPr>
            <a:spLocks noGrp="1"/>
          </p:cNvSpPr>
          <p:nvPr>
            <p:ph type="body" sz="quarter" idx="13" hasCustomPrompt="1"/>
          </p:nvPr>
        </p:nvSpPr>
        <p:spPr>
          <a:xfrm>
            <a:off x="1080000" y="3240000"/>
            <a:ext cx="5012825" cy="259900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>
              <a:lnSpc>
                <a:spcPts val="2000"/>
              </a:lnSpc>
              <a:spcBef>
                <a:spcPts val="0"/>
              </a:spcBef>
              <a:buNone/>
              <a:defRPr sz="1800" b="1" i="0">
                <a:solidFill>
                  <a:srgbClr val="F6BC27"/>
                </a:solidFill>
              </a:defRPr>
            </a:lvl1pPr>
          </a:lstStyle>
          <a:p>
            <a:pPr lvl="0"/>
            <a:r>
              <a:rPr lang="en-GB" dirty="0" smtClean="0"/>
              <a:t>Author’s Name</a:t>
            </a:r>
          </a:p>
        </p:txBody>
      </p:sp>
      <p:sp>
        <p:nvSpPr>
          <p:cNvPr id="17" name="Text Placeholder 12"/>
          <p:cNvSpPr>
            <a:spLocks noGrp="1"/>
          </p:cNvSpPr>
          <p:nvPr>
            <p:ph type="body" sz="quarter" idx="14" hasCustomPrompt="1"/>
          </p:nvPr>
        </p:nvSpPr>
        <p:spPr>
          <a:xfrm>
            <a:off x="1080000" y="3600000"/>
            <a:ext cx="5012825" cy="228268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>
              <a:lnSpc>
                <a:spcPts val="1800"/>
              </a:lnSpc>
              <a:spcBef>
                <a:spcPts val="0"/>
              </a:spcBef>
              <a:buNone/>
              <a:defRPr sz="1400"/>
            </a:lvl1pPr>
          </a:lstStyle>
          <a:p>
            <a:pPr lvl="0"/>
            <a:r>
              <a:rPr lang="en-GB" dirty="0" err="1" smtClean="0"/>
              <a:t>author.name@ecmwf.int</a:t>
            </a:r>
            <a:endParaRPr lang="en-GB" dirty="0" smtClean="0"/>
          </a:p>
        </p:txBody>
      </p:sp>
      <p:sp>
        <p:nvSpPr>
          <p:cNvPr id="18" name="TextBox 17"/>
          <p:cNvSpPr txBox="1"/>
          <p:nvPr userDrawn="1"/>
        </p:nvSpPr>
        <p:spPr>
          <a:xfrm>
            <a:off x="8280400" y="5993344"/>
            <a:ext cx="11010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>
                <a:solidFill>
                  <a:schemeClr val="bg1"/>
                </a:solidFill>
              </a:rPr>
              <a:t>Implemented by</a:t>
            </a:r>
            <a:endParaRPr lang="en-US" sz="1000" dirty="0">
              <a:solidFill>
                <a:schemeClr val="bg1"/>
              </a:solidFill>
            </a:endParaRPr>
          </a:p>
        </p:txBody>
      </p:sp>
      <p:sp>
        <p:nvSpPr>
          <p:cNvPr id="19" name="TextBox 18"/>
          <p:cNvSpPr txBox="1"/>
          <p:nvPr userDrawn="1"/>
        </p:nvSpPr>
        <p:spPr>
          <a:xfrm>
            <a:off x="1886197" y="6041356"/>
            <a:ext cx="2457202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 algn="l"/>
            <a:r>
              <a:rPr lang="en-US" sz="1000" dirty="0" smtClean="0">
                <a:solidFill>
                  <a:schemeClr val="bg1"/>
                </a:solidFill>
              </a:rPr>
              <a:t>Funded by the European Union</a:t>
            </a:r>
            <a:endParaRPr lang="en-US" sz="1000" dirty="0">
              <a:solidFill>
                <a:schemeClr val="bg1"/>
              </a:solidFill>
            </a:endParaRPr>
          </a:p>
        </p:txBody>
      </p:sp>
      <p:pic>
        <p:nvPicPr>
          <p:cNvPr id="12" name="Picture 11" descr="Copernicus vecto def  Europe's eyes on Earth C and sun in colour.png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8388000" y="3060000"/>
            <a:ext cx="2714400" cy="988309"/>
          </a:xfrm>
          <a:prstGeom prst="rect">
            <a:avLst/>
          </a:prstGeom>
        </p:spPr>
      </p:pic>
      <p:pic>
        <p:nvPicPr>
          <p:cNvPr id="15" name="Picture 14" descr="EU logo.png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1080000" y="5909970"/>
            <a:ext cx="651257" cy="430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654972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 userDrawn="1">
  <p:cSld name="2_Climate 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104" b="34450"/>
          <a:stretch>
            <a:fillRect/>
          </a:stretch>
        </p:blipFill>
        <p:spPr bwMode="auto">
          <a:xfrm>
            <a:off x="5569618" y="7188207"/>
            <a:ext cx="1874878" cy="8339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92" t="14888" r="14487" b="75612"/>
          <a:stretch>
            <a:fillRect/>
          </a:stretch>
        </p:blipFill>
        <p:spPr bwMode="auto">
          <a:xfrm>
            <a:off x="8475043" y="7287684"/>
            <a:ext cx="1675963" cy="370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9"/>
          <p:cNvSpPr>
            <a:spLocks/>
          </p:cNvSpPr>
          <p:nvPr/>
        </p:nvSpPr>
        <p:spPr bwMode="auto">
          <a:xfrm>
            <a:off x="507875" y="7029458"/>
            <a:ext cx="818937" cy="122767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0" tIns="0" rIns="0" bIns="0" anchor="ctr">
            <a:spAutoFit/>
          </a:bodyPr>
          <a:lstStyle>
            <a:lvl1pPr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1pPr>
            <a:lvl2pPr marL="742950" indent="-28575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2pPr>
            <a:lvl3pPr marL="11430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3pPr>
            <a:lvl4pPr marL="16002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4pPr>
            <a:lvl5pPr marL="20574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9pPr>
          </a:lstStyle>
          <a:p>
            <a:pPr defTabSz="914209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800" smtClean="0">
                <a:latin typeface="Verdana" panose="020B0604030504040204" pitchFamily="34" charset="0"/>
                <a:ea typeface="Geneva" pitchFamily="123" charset="-128"/>
                <a:cs typeface="ヒラギノ角ゴ ProN W3"/>
                <a:sym typeface="Verdana" panose="020B0604030504040204" pitchFamily="34" charset="0"/>
              </a:rPr>
              <a:t>Date if required</a:t>
            </a:r>
          </a:p>
        </p:txBody>
      </p:sp>
      <p:sp>
        <p:nvSpPr>
          <p:cNvPr id="8" name="Rectangle 2"/>
          <p:cNvSpPr>
            <a:spLocks/>
          </p:cNvSpPr>
          <p:nvPr userDrawn="1"/>
        </p:nvSpPr>
        <p:spPr bwMode="auto">
          <a:xfrm rot="10800000">
            <a:off x="4056594" y="1220756"/>
            <a:ext cx="8141754" cy="5376597"/>
          </a:xfrm>
          <a:prstGeom prst="rect">
            <a:avLst/>
          </a:prstGeom>
          <a:gradFill rotWithShape="0">
            <a:gsLst>
              <a:gs pos="0">
                <a:srgbClr val="030000">
                  <a:alpha val="59999"/>
                </a:srgbClr>
              </a:gs>
              <a:gs pos="20000">
                <a:srgbClr val="070000"/>
              </a:gs>
            </a:gsLst>
            <a:lin ang="0" scaled="1"/>
          </a:gradFill>
          <a:ln>
            <a:noFill/>
          </a:ln>
        </p:spPr>
        <p:txBody>
          <a:bodyPr lIns="0" tIns="0" rIns="0" bIns="0"/>
          <a:lstStyle/>
          <a:p>
            <a:pPr algn="ctr" defTabSz="914209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700">
              <a:solidFill>
                <a:srgbClr val="000000"/>
              </a:solidFill>
              <a:latin typeface="Verdana"/>
              <a:ea typeface="ヒラギノ角ゴ ProN W3" charset="0"/>
              <a:cs typeface="Verdana"/>
              <a:sym typeface="Gill Sans" charset="0"/>
            </a:endParaRPr>
          </a:p>
        </p:txBody>
      </p:sp>
      <p:sp>
        <p:nvSpPr>
          <p:cNvPr id="9" name="Rectangle 8"/>
          <p:cNvSpPr>
            <a:spLocks/>
          </p:cNvSpPr>
          <p:nvPr userDrawn="1"/>
        </p:nvSpPr>
        <p:spPr bwMode="auto">
          <a:xfrm>
            <a:off x="0" y="6614584"/>
            <a:ext cx="12188825" cy="270933"/>
          </a:xfrm>
          <a:prstGeom prst="rect">
            <a:avLst/>
          </a:prstGeom>
          <a:gradFill rotWithShape="0">
            <a:gsLst>
              <a:gs pos="0">
                <a:srgbClr val="751126"/>
              </a:gs>
              <a:gs pos="100000">
                <a:srgbClr val="070000"/>
              </a:gs>
            </a:gsLst>
            <a:lin ang="0" scaled="1"/>
          </a:gradFill>
          <a:ln>
            <a:noFill/>
          </a:ln>
          <a:extLst/>
        </p:spPr>
        <p:txBody>
          <a:bodyPr lIns="0" tIns="0" rIns="0" bIns="0"/>
          <a:lstStyle>
            <a:lvl1pPr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1pPr>
            <a:lvl2pPr marL="742950" indent="-28575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2pPr>
            <a:lvl3pPr marL="11430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3pPr>
            <a:lvl4pPr marL="16002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4pPr>
            <a:lvl5pPr marL="20574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9pPr>
          </a:lstStyle>
          <a:p>
            <a:pPr algn="ctr" defTabSz="914209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en-US" altLang="en-US" smtClean="0">
              <a:latin typeface="Verdana" panose="020B0604030504040204" pitchFamily="34" charset="0"/>
              <a:cs typeface="ヒラギノ角ゴ ProN W3"/>
            </a:endParaRPr>
          </a:p>
        </p:txBody>
      </p:sp>
      <p:sp>
        <p:nvSpPr>
          <p:cNvPr id="10" name="Rectangle 10"/>
          <p:cNvSpPr>
            <a:spLocks/>
          </p:cNvSpPr>
          <p:nvPr userDrawn="1"/>
        </p:nvSpPr>
        <p:spPr bwMode="auto">
          <a:xfrm>
            <a:off x="0" y="891125"/>
            <a:ext cx="12188825" cy="323849"/>
          </a:xfrm>
          <a:prstGeom prst="rect">
            <a:avLst/>
          </a:prstGeom>
          <a:gradFill rotWithShape="0">
            <a:gsLst>
              <a:gs pos="0">
                <a:srgbClr val="751126"/>
              </a:gs>
              <a:gs pos="100000">
                <a:srgbClr val="070000"/>
              </a:gs>
            </a:gsLst>
            <a:lin ang="0" scaled="1"/>
          </a:gradFill>
          <a:ln>
            <a:noFill/>
          </a:ln>
          <a:extLst/>
        </p:spPr>
        <p:txBody>
          <a:bodyPr lIns="0" tIns="0" rIns="0" bIns="0"/>
          <a:lstStyle>
            <a:lvl1pPr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1pPr>
            <a:lvl2pPr marL="742950" indent="-28575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2pPr>
            <a:lvl3pPr marL="11430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3pPr>
            <a:lvl4pPr marL="16002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4pPr>
            <a:lvl5pPr marL="20574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9pPr>
          </a:lstStyle>
          <a:p>
            <a:pPr algn="ctr" defTabSz="914209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en-US" altLang="en-US" smtClean="0">
              <a:latin typeface="Verdana" panose="020B0604030504040204" pitchFamily="34" charset="0"/>
              <a:cs typeface="ヒラギノ角ゴ ProN W3"/>
            </a:endParaRPr>
          </a:p>
        </p:txBody>
      </p:sp>
      <p:pic>
        <p:nvPicPr>
          <p:cNvPr id="11" name="Picture 1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162" t="4449" r="4381" b="54205"/>
          <a:stretch>
            <a:fillRect/>
          </a:stretch>
        </p:blipFill>
        <p:spPr bwMode="auto">
          <a:xfrm>
            <a:off x="10282207" y="27520"/>
            <a:ext cx="1860065" cy="8741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26"/>
          <p:cNvSpPr>
            <a:spLocks noChangeArrowheads="1"/>
          </p:cNvSpPr>
          <p:nvPr userDrawn="1"/>
        </p:nvSpPr>
        <p:spPr bwMode="auto">
          <a:xfrm>
            <a:off x="334353" y="480487"/>
            <a:ext cx="7199025" cy="205316"/>
          </a:xfrm>
          <a:prstGeom prst="rect">
            <a:avLst/>
          </a:prstGeom>
          <a:noFill/>
          <a:ln>
            <a:noFill/>
          </a:ln>
          <a:extLst/>
        </p:spPr>
        <p:txBody>
          <a:bodyPr lIns="0" tIns="0" rIns="0" bIns="0">
            <a:spAutoFit/>
          </a:bodyPr>
          <a:lstStyle>
            <a:lvl1pPr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1pPr>
            <a:lvl2pPr marL="742950" indent="-28575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2pPr>
            <a:lvl3pPr marL="11430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3pPr>
            <a:lvl4pPr marL="16002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4pPr>
            <a:lvl5pPr marL="20574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9pPr>
          </a:lstStyle>
          <a:p>
            <a:pPr defTabSz="914209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1300" dirty="0" smtClean="0">
                <a:solidFill>
                  <a:srgbClr val="FFFFFF"/>
                </a:solidFill>
                <a:latin typeface="Verdana" panose="020B0604030504040204" pitchFamily="34" charset="0"/>
                <a:ea typeface="Geneva" pitchFamily="123" charset="-128"/>
                <a:cs typeface="ヒラギノ角ゴ ProN W3"/>
              </a:rPr>
              <a:t>Copernicus Climate Change Service (C3S)</a:t>
            </a:r>
            <a:endParaRPr lang="en-US" altLang="en-US" sz="1300" dirty="0" smtClean="0">
              <a:solidFill>
                <a:srgbClr val="FFFFFF"/>
              </a:solidFill>
              <a:cs typeface="ヒラギノ角ゴ ProN W3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  <a:latin typeface="Verdana"/>
                <a:cs typeface="Verdana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33751" y="3663952"/>
            <a:ext cx="7245579" cy="2774949"/>
          </a:xfrm>
        </p:spPr>
        <p:txBody>
          <a:bodyPr/>
          <a:lstStyle>
            <a:lvl1pPr>
              <a:defRPr>
                <a:latin typeface="Verdana"/>
                <a:cs typeface="Verdana"/>
              </a:defRPr>
            </a:lvl1pPr>
            <a:lvl2pPr>
              <a:defRPr>
                <a:latin typeface="Verdana"/>
                <a:cs typeface="Verdana"/>
              </a:defRPr>
            </a:lvl2pPr>
            <a:lvl3pPr>
              <a:defRPr>
                <a:latin typeface="Verdana"/>
                <a:cs typeface="Verdana"/>
              </a:defRPr>
            </a:lvl3pPr>
            <a:lvl4pPr>
              <a:defRPr>
                <a:latin typeface="Verdana"/>
                <a:cs typeface="Verdana"/>
              </a:defRPr>
            </a:lvl4pPr>
            <a:lvl5pPr>
              <a:defRPr>
                <a:latin typeface="Verdana"/>
                <a:cs typeface="Verdana"/>
              </a:defRPr>
            </a:lvl5pPr>
          </a:lstStyle>
          <a:p>
            <a:pPr lvl="0"/>
            <a:r>
              <a:rPr lang="en-GB" dirty="0" smtClean="0"/>
              <a:t>Click to edit Master text styles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  <a:endParaRPr lang="en-US" dirty="0"/>
          </a:p>
        </p:txBody>
      </p:sp>
      <p:sp>
        <p:nvSpPr>
          <p:cNvPr id="19" name="Picture Placeholder 10"/>
          <p:cNvSpPr>
            <a:spLocks noGrp="1"/>
          </p:cNvSpPr>
          <p:nvPr>
            <p:ph type="pic" sz="quarter" idx="11"/>
          </p:nvPr>
        </p:nvSpPr>
        <p:spPr>
          <a:xfrm>
            <a:off x="19" y="1221320"/>
            <a:ext cx="4041781" cy="5376333"/>
          </a:xfrm>
        </p:spPr>
        <p:txBody>
          <a:bodyPr/>
          <a:lstStyle/>
          <a:p>
            <a:pPr lvl="0"/>
            <a:endParaRPr lang="en-US" noProof="0" dirty="0">
              <a:sym typeface="Verdana" charset="0"/>
            </a:endParaRPr>
          </a:p>
        </p:txBody>
      </p:sp>
      <p:sp>
        <p:nvSpPr>
          <p:cNvPr id="13" name="Text Box 6"/>
          <p:cNvSpPr txBox="1"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444F7A-D463-3548-9734-05F9B102FEB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9419456"/>
      </p:ext>
    </p:extLst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limate 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latin typeface="Verdana"/>
                <a:cs typeface="Verdana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33751" y="3663952"/>
            <a:ext cx="7245579" cy="2774949"/>
          </a:xfrm>
        </p:spPr>
        <p:txBody>
          <a:bodyPr/>
          <a:lstStyle>
            <a:lvl1pPr>
              <a:lnSpc>
                <a:spcPct val="100000"/>
              </a:lnSpc>
              <a:spcBef>
                <a:spcPts val="267"/>
              </a:spcBef>
              <a:spcAft>
                <a:spcPts val="800"/>
              </a:spcAft>
              <a:defRPr>
                <a:latin typeface="Verdana"/>
                <a:cs typeface="Verdana"/>
              </a:defRPr>
            </a:lvl1pPr>
            <a:lvl2pPr marL="959272" indent="-479636">
              <a:lnSpc>
                <a:spcPct val="100000"/>
              </a:lnSpc>
              <a:spcBef>
                <a:spcPts val="267"/>
              </a:spcBef>
              <a:spcAft>
                <a:spcPts val="800"/>
              </a:spcAft>
              <a:defRPr>
                <a:latin typeface="Verdana"/>
                <a:cs typeface="Verdana"/>
              </a:defRPr>
            </a:lvl2pPr>
            <a:lvl3pPr marL="1918544" indent="-959272">
              <a:lnSpc>
                <a:spcPct val="100000"/>
              </a:lnSpc>
              <a:spcBef>
                <a:spcPts val="267"/>
              </a:spcBef>
              <a:spcAft>
                <a:spcPts val="800"/>
              </a:spcAft>
              <a:defRPr>
                <a:latin typeface="Verdana"/>
                <a:cs typeface="Verdana"/>
              </a:defRPr>
            </a:lvl3pPr>
            <a:lvl4pPr marL="2398180" indent="-959272">
              <a:lnSpc>
                <a:spcPct val="100000"/>
              </a:lnSpc>
              <a:spcBef>
                <a:spcPts val="267"/>
              </a:spcBef>
              <a:spcAft>
                <a:spcPts val="800"/>
              </a:spcAft>
              <a:defRPr>
                <a:latin typeface="Verdana"/>
                <a:cs typeface="Verdana"/>
              </a:defRPr>
            </a:lvl4pPr>
            <a:lvl5pPr marL="2877816" indent="-959272">
              <a:lnSpc>
                <a:spcPct val="100000"/>
              </a:lnSpc>
              <a:spcBef>
                <a:spcPts val="267"/>
              </a:spcBef>
              <a:spcAft>
                <a:spcPts val="800"/>
              </a:spcAft>
              <a:defRPr>
                <a:latin typeface="Verdana"/>
                <a:cs typeface="Verdana"/>
              </a:defRPr>
            </a:lvl5pPr>
          </a:lstStyle>
          <a:p>
            <a:pPr lvl="0"/>
            <a:r>
              <a:rPr lang="en-GB" dirty="0" smtClean="0"/>
              <a:t>Click to edit Master text styles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  <a:endParaRPr lang="en-US" dirty="0"/>
          </a:p>
        </p:txBody>
      </p:sp>
      <p:sp>
        <p:nvSpPr>
          <p:cNvPr id="10" name="Picture Placeholder 10"/>
          <p:cNvSpPr>
            <a:spLocks noGrp="1"/>
          </p:cNvSpPr>
          <p:nvPr>
            <p:ph type="pic" sz="quarter" idx="11"/>
          </p:nvPr>
        </p:nvSpPr>
        <p:spPr>
          <a:xfrm>
            <a:off x="19" y="1221320"/>
            <a:ext cx="4041781" cy="5376333"/>
          </a:xfrm>
        </p:spPr>
        <p:txBody>
          <a:bodyPr/>
          <a:lstStyle/>
          <a:p>
            <a:pPr lvl="0"/>
            <a:endParaRPr lang="en-US" noProof="0" dirty="0">
              <a:sym typeface="Verdana" charset="0"/>
            </a:endParaRPr>
          </a:p>
        </p:txBody>
      </p:sp>
      <p:sp>
        <p:nvSpPr>
          <p:cNvPr id="5" name="Text Box 6"/>
          <p:cNvSpPr txBox="1"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AA7605D-7E43-1C4A-B6F2-36118F81B0A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4957925"/>
      </p:ext>
    </p:extLst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0"/>
          <p:cNvSpPr>
            <a:spLocks/>
          </p:cNvSpPr>
          <p:nvPr userDrawn="1"/>
        </p:nvSpPr>
        <p:spPr bwMode="auto">
          <a:xfrm>
            <a:off x="0" y="891125"/>
            <a:ext cx="12188825" cy="323849"/>
          </a:xfrm>
          <a:prstGeom prst="rect">
            <a:avLst/>
          </a:prstGeom>
          <a:gradFill rotWithShape="0">
            <a:gsLst>
              <a:gs pos="0">
                <a:srgbClr val="751126"/>
              </a:gs>
              <a:gs pos="100000">
                <a:srgbClr val="070000"/>
              </a:gs>
            </a:gsLst>
            <a:lin ang="0" scaled="1"/>
          </a:gradFill>
          <a:ln>
            <a:noFill/>
          </a:ln>
          <a:extLst/>
        </p:spPr>
        <p:txBody>
          <a:bodyPr lIns="0" tIns="0" rIns="0" bIns="0"/>
          <a:lstStyle>
            <a:lvl1pPr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1pPr>
            <a:lvl2pPr marL="742950" indent="-28575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2pPr>
            <a:lvl3pPr marL="11430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3pPr>
            <a:lvl4pPr marL="16002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4pPr>
            <a:lvl5pPr marL="20574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9pPr>
          </a:lstStyle>
          <a:p>
            <a:pPr algn="ctr" defTabSz="914209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en-US" altLang="en-US" smtClean="0">
              <a:latin typeface="Verdana" panose="020B0604030504040204" pitchFamily="34" charset="0"/>
              <a:cs typeface="ヒラギノ角ゴ ProN W3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  <a:latin typeface="Verdana"/>
                <a:cs typeface="Verdana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4732692" y="3663952"/>
            <a:ext cx="7246638" cy="2774949"/>
          </a:xfrm>
        </p:spPr>
        <p:txBody>
          <a:bodyPr/>
          <a:lstStyle>
            <a:lvl1pPr>
              <a:defRPr>
                <a:solidFill>
                  <a:srgbClr val="FFFFFF"/>
                </a:solidFill>
                <a:latin typeface="Verdana"/>
                <a:cs typeface="Verdana"/>
              </a:defRPr>
            </a:lvl1pPr>
            <a:lvl2pPr>
              <a:defRPr>
                <a:solidFill>
                  <a:srgbClr val="FFFFFF"/>
                </a:solidFill>
                <a:latin typeface="Verdana"/>
                <a:cs typeface="Verdana"/>
              </a:defRPr>
            </a:lvl2pPr>
            <a:lvl3pPr>
              <a:defRPr>
                <a:solidFill>
                  <a:srgbClr val="FFFFFF"/>
                </a:solidFill>
                <a:latin typeface="Verdana"/>
                <a:cs typeface="Verdana"/>
              </a:defRPr>
            </a:lvl3pPr>
            <a:lvl4pPr>
              <a:defRPr>
                <a:solidFill>
                  <a:srgbClr val="FFFFFF"/>
                </a:solidFill>
                <a:latin typeface="Verdana"/>
                <a:cs typeface="Verdana"/>
              </a:defRPr>
            </a:lvl4pPr>
            <a:lvl5pPr>
              <a:defRPr>
                <a:solidFill>
                  <a:srgbClr val="FFFFFF"/>
                </a:solidFill>
                <a:latin typeface="Verdana"/>
                <a:cs typeface="Verdana"/>
              </a:defRPr>
            </a:lvl5pPr>
          </a:lstStyle>
          <a:p>
            <a:pPr lvl="0"/>
            <a:r>
              <a:rPr lang="en-GB" dirty="0" smtClean="0"/>
              <a:t>Click to edit Master text styles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  <a:endParaRPr lang="en-US" dirty="0"/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11"/>
          </p:nvPr>
        </p:nvSpPr>
        <p:spPr>
          <a:xfrm>
            <a:off x="19" y="1221320"/>
            <a:ext cx="4041781" cy="5376333"/>
          </a:xfrm>
        </p:spPr>
        <p:txBody>
          <a:bodyPr/>
          <a:lstStyle/>
          <a:p>
            <a:pPr lvl="0"/>
            <a:endParaRPr lang="en-US" noProof="0" dirty="0">
              <a:sym typeface="Verdana" charset="0"/>
            </a:endParaRPr>
          </a:p>
        </p:txBody>
      </p:sp>
      <p:sp>
        <p:nvSpPr>
          <p:cNvPr id="7" name="Text Box 6"/>
          <p:cNvSpPr txBox="1"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4C3B7A-D702-5E45-8E2A-951D4214D34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2415675"/>
      </p:ext>
    </p:extLst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Red text + p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lvl2pPr>
              <a:defRPr>
                <a:solidFill>
                  <a:srgbClr val="FFFFFF"/>
                </a:solidFill>
              </a:defRPr>
            </a:lvl2pPr>
            <a:lvl3pPr>
              <a:defRPr>
                <a:solidFill>
                  <a:srgbClr val="FFFFFF"/>
                </a:solidFill>
              </a:defRPr>
            </a:lvl3pPr>
            <a:lvl4pPr>
              <a:defRPr>
                <a:solidFill>
                  <a:srgbClr val="FFFFFF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GB" dirty="0" smtClean="0"/>
              <a:t>Click to edit Master text styles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  <a:endParaRPr lang="en-US" dirty="0"/>
          </a:p>
        </p:txBody>
      </p:sp>
      <p:sp>
        <p:nvSpPr>
          <p:cNvPr id="5" name="Picture Placeholder 10"/>
          <p:cNvSpPr>
            <a:spLocks noGrp="1"/>
          </p:cNvSpPr>
          <p:nvPr>
            <p:ph type="pic" sz="quarter" idx="11"/>
          </p:nvPr>
        </p:nvSpPr>
        <p:spPr>
          <a:xfrm>
            <a:off x="19" y="1220755"/>
            <a:ext cx="4041781" cy="5374445"/>
          </a:xfrm>
        </p:spPr>
        <p:txBody>
          <a:bodyPr/>
          <a:lstStyle/>
          <a:p>
            <a:pPr lvl="0"/>
            <a:endParaRPr lang="en-US" noProof="0" dirty="0">
              <a:sym typeface="Verdana" charset="0"/>
            </a:endParaRPr>
          </a:p>
        </p:txBody>
      </p:sp>
      <p:sp>
        <p:nvSpPr>
          <p:cNvPr id="6" name="Text Box 6"/>
          <p:cNvSpPr txBox="1"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FB47C49-B4D6-6C49-A95E-A4072E4F00A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4812737"/>
      </p:ext>
    </p:extLst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Atmos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3"/>
          <p:cNvSpPr>
            <a:spLocks noChangeArrowheads="1"/>
          </p:cNvSpPr>
          <p:nvPr userDrawn="1"/>
        </p:nvSpPr>
        <p:spPr bwMode="auto">
          <a:xfrm>
            <a:off x="334353" y="480487"/>
            <a:ext cx="7199025" cy="205316"/>
          </a:xfrm>
          <a:prstGeom prst="rect">
            <a:avLst/>
          </a:prstGeom>
          <a:noFill/>
          <a:ln>
            <a:noFill/>
          </a:ln>
          <a:extLst/>
        </p:spPr>
        <p:txBody>
          <a:bodyPr lIns="0" tIns="0" rIns="0" bIns="0">
            <a:spAutoFit/>
          </a:bodyPr>
          <a:lstStyle>
            <a:lvl1pPr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1pPr>
            <a:lvl2pPr marL="742950" indent="-28575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2pPr>
            <a:lvl3pPr marL="11430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3pPr>
            <a:lvl4pPr marL="16002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4pPr>
            <a:lvl5pPr marL="20574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9pPr>
          </a:lstStyle>
          <a:p>
            <a:pPr defTabSz="914209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1300" dirty="0" smtClean="0">
                <a:solidFill>
                  <a:srgbClr val="FFFFFF"/>
                </a:solidFill>
                <a:latin typeface="Verdana" panose="020B0604030504040204" pitchFamily="34" charset="0"/>
                <a:ea typeface="Geneva" pitchFamily="123" charset="-128"/>
                <a:cs typeface="ヒラギノ角ゴ ProN W3"/>
              </a:rPr>
              <a:t>Copernicus Climate Change Service</a:t>
            </a:r>
            <a:endParaRPr lang="en-US" altLang="en-US" sz="1300" dirty="0" smtClean="0">
              <a:solidFill>
                <a:srgbClr val="FFFFFF"/>
              </a:solidFill>
              <a:cs typeface="ヒラギノ角ゴ ProN W3"/>
            </a:endParaRPr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4750613" y="1412795"/>
            <a:ext cx="7006953" cy="225117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  <a:latin typeface="Verdana"/>
                <a:cs typeface="Verdana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11"/>
          </p:nvPr>
        </p:nvSpPr>
        <p:spPr>
          <a:xfrm>
            <a:off x="4750613" y="3663953"/>
            <a:ext cx="7198903" cy="2453347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spcBef>
                <a:spcPts val="533"/>
              </a:spcBef>
              <a:spcAft>
                <a:spcPts val="800"/>
              </a:spcAft>
              <a:buFontTx/>
              <a:buNone/>
              <a:defRPr>
                <a:solidFill>
                  <a:srgbClr val="FFFFFF"/>
                </a:solidFill>
                <a:latin typeface="Verdana"/>
                <a:cs typeface="Verdana"/>
              </a:defRPr>
            </a:lvl1pPr>
            <a:lvl2pPr marL="479636" indent="0">
              <a:lnSpc>
                <a:spcPct val="100000"/>
              </a:lnSpc>
              <a:spcBef>
                <a:spcPts val="533"/>
              </a:spcBef>
              <a:spcAft>
                <a:spcPts val="800"/>
              </a:spcAft>
              <a:buFontTx/>
              <a:buNone/>
              <a:defRPr>
                <a:solidFill>
                  <a:srgbClr val="FFFFFF"/>
                </a:solidFill>
                <a:latin typeface="Verdana"/>
                <a:cs typeface="Verdana"/>
              </a:defRPr>
            </a:lvl2pPr>
            <a:lvl3pPr marL="959272" indent="0">
              <a:lnSpc>
                <a:spcPct val="100000"/>
              </a:lnSpc>
              <a:spcBef>
                <a:spcPts val="533"/>
              </a:spcBef>
              <a:spcAft>
                <a:spcPts val="800"/>
              </a:spcAft>
              <a:buFontTx/>
              <a:buNone/>
              <a:defRPr>
                <a:solidFill>
                  <a:srgbClr val="FFFFFF"/>
                </a:solidFill>
                <a:latin typeface="Verdana"/>
                <a:cs typeface="Verdana"/>
              </a:defRPr>
            </a:lvl3pPr>
            <a:lvl4pPr marL="1438908" indent="0">
              <a:lnSpc>
                <a:spcPct val="100000"/>
              </a:lnSpc>
              <a:spcBef>
                <a:spcPts val="533"/>
              </a:spcBef>
              <a:spcAft>
                <a:spcPts val="800"/>
              </a:spcAft>
              <a:buFontTx/>
              <a:buNone/>
              <a:defRPr>
                <a:solidFill>
                  <a:srgbClr val="FFFFFF"/>
                </a:solidFill>
                <a:latin typeface="Verdana"/>
                <a:cs typeface="Verdana"/>
              </a:defRPr>
            </a:lvl4pPr>
            <a:lvl5pPr marL="1918544" indent="0">
              <a:lnSpc>
                <a:spcPct val="100000"/>
              </a:lnSpc>
              <a:spcBef>
                <a:spcPts val="533"/>
              </a:spcBef>
              <a:spcAft>
                <a:spcPts val="800"/>
              </a:spcAft>
              <a:buFontTx/>
              <a:buNone/>
              <a:defRPr>
                <a:solidFill>
                  <a:srgbClr val="FFFFFF"/>
                </a:solidFill>
                <a:latin typeface="Verdana"/>
                <a:cs typeface="Verdana"/>
              </a:defRPr>
            </a:lvl5pPr>
          </a:lstStyle>
          <a:p>
            <a:pPr lvl="0"/>
            <a:r>
              <a:rPr lang="en-GB" dirty="0" smtClean="0"/>
              <a:t>Click to edit Master text styles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  <a:endParaRPr lang="en-US" dirty="0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CA0C75-A86F-1643-9223-26671EAA9E1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3967634"/>
      </p:ext>
    </p:extLst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tmos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 userDrawn="1"/>
        </p:nvSpPr>
        <p:spPr bwMode="auto">
          <a:xfrm>
            <a:off x="334352" y="480487"/>
            <a:ext cx="7199025" cy="205316"/>
          </a:xfrm>
          <a:prstGeom prst="rect">
            <a:avLst/>
          </a:prstGeom>
          <a:noFill/>
          <a:ln>
            <a:noFill/>
          </a:ln>
          <a:extLst/>
        </p:spPr>
        <p:txBody>
          <a:bodyPr lIns="0" tIns="0" rIns="0" bIns="0">
            <a:spAutoFit/>
          </a:bodyPr>
          <a:lstStyle>
            <a:lvl1pPr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1pPr>
            <a:lvl2pPr marL="742950" indent="-28575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2pPr>
            <a:lvl3pPr marL="11430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3pPr>
            <a:lvl4pPr marL="16002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4pPr>
            <a:lvl5pPr marL="20574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9pPr>
          </a:lstStyle>
          <a:p>
            <a:pPr defTabSz="91424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1300" smtClean="0">
                <a:solidFill>
                  <a:srgbClr val="FFFFFF"/>
                </a:solidFill>
                <a:latin typeface="Verdana" panose="020B0604030504040204" pitchFamily="34" charset="0"/>
                <a:ea typeface="Geneva" pitchFamily="123" charset="-128"/>
                <a:cs typeface="ヒラギノ角ゴ ProN W3" charset="0"/>
              </a:rPr>
              <a:t>Copernicus Climate Change Services (C3S)</a:t>
            </a:r>
            <a:endParaRPr lang="en-US" altLang="en-US" sz="1300" smtClean="0">
              <a:solidFill>
                <a:srgbClr val="FFFFFF"/>
              </a:solidFill>
              <a:cs typeface="ヒラギノ角ゴ ProN W3" charset="0"/>
            </a:endParaRPr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4750613" y="1412782"/>
            <a:ext cx="7006953" cy="2251175"/>
          </a:xfrm>
          <a:prstGeom prst="rect">
            <a:avLst/>
          </a:prstGeom>
        </p:spPr>
        <p:txBody>
          <a:bodyPr vert="horz" lIns="0" tIns="0" rIns="0" bIns="0"/>
          <a:lstStyle>
            <a:lvl1pPr>
              <a:defRPr>
                <a:solidFill>
                  <a:srgbClr val="FFFFFF"/>
                </a:solidFill>
                <a:latin typeface="Verdana"/>
                <a:cs typeface="Verdana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11"/>
          </p:nvPr>
        </p:nvSpPr>
        <p:spPr>
          <a:xfrm>
            <a:off x="4750613" y="3663953"/>
            <a:ext cx="7198903" cy="2453347"/>
          </a:xfrm>
          <a:prstGeom prst="rect">
            <a:avLst/>
          </a:prstGeom>
        </p:spPr>
        <p:txBody>
          <a:bodyPr vert="horz" lIns="0" tIns="0" rIns="0" bIns="0"/>
          <a:lstStyle>
            <a:lvl1pPr marL="0" indent="0">
              <a:lnSpc>
                <a:spcPct val="100000"/>
              </a:lnSpc>
              <a:spcBef>
                <a:spcPts val="533"/>
              </a:spcBef>
              <a:spcAft>
                <a:spcPts val="800"/>
              </a:spcAft>
              <a:buFontTx/>
              <a:buNone/>
              <a:defRPr>
                <a:solidFill>
                  <a:srgbClr val="FFFFFF"/>
                </a:solidFill>
                <a:latin typeface="Verdana"/>
                <a:cs typeface="Verdana"/>
              </a:defRPr>
            </a:lvl1pPr>
            <a:lvl2pPr marL="479836" indent="0">
              <a:lnSpc>
                <a:spcPct val="100000"/>
              </a:lnSpc>
              <a:spcBef>
                <a:spcPts val="533"/>
              </a:spcBef>
              <a:spcAft>
                <a:spcPts val="800"/>
              </a:spcAft>
              <a:buFontTx/>
              <a:buNone/>
              <a:defRPr>
                <a:solidFill>
                  <a:srgbClr val="FFFFFF"/>
                </a:solidFill>
                <a:latin typeface="Verdana"/>
                <a:cs typeface="Verdana"/>
              </a:defRPr>
            </a:lvl2pPr>
            <a:lvl3pPr marL="959672" indent="0">
              <a:lnSpc>
                <a:spcPct val="100000"/>
              </a:lnSpc>
              <a:spcBef>
                <a:spcPts val="533"/>
              </a:spcBef>
              <a:spcAft>
                <a:spcPts val="800"/>
              </a:spcAft>
              <a:buFontTx/>
              <a:buNone/>
              <a:defRPr>
                <a:solidFill>
                  <a:srgbClr val="FFFFFF"/>
                </a:solidFill>
                <a:latin typeface="Verdana"/>
                <a:cs typeface="Verdana"/>
              </a:defRPr>
            </a:lvl3pPr>
            <a:lvl4pPr marL="1439508" indent="0">
              <a:lnSpc>
                <a:spcPct val="100000"/>
              </a:lnSpc>
              <a:spcBef>
                <a:spcPts val="533"/>
              </a:spcBef>
              <a:spcAft>
                <a:spcPts val="800"/>
              </a:spcAft>
              <a:buFontTx/>
              <a:buNone/>
              <a:defRPr>
                <a:solidFill>
                  <a:srgbClr val="FFFFFF"/>
                </a:solidFill>
                <a:latin typeface="Verdana"/>
                <a:cs typeface="Verdana"/>
              </a:defRPr>
            </a:lvl4pPr>
            <a:lvl5pPr marL="1919344" indent="0">
              <a:lnSpc>
                <a:spcPct val="100000"/>
              </a:lnSpc>
              <a:spcBef>
                <a:spcPts val="533"/>
              </a:spcBef>
              <a:spcAft>
                <a:spcPts val="800"/>
              </a:spcAft>
              <a:buFontTx/>
              <a:buNone/>
              <a:defRPr>
                <a:solidFill>
                  <a:srgbClr val="FFFFFF"/>
                </a:solidFill>
                <a:latin typeface="Verdana"/>
                <a:cs typeface="Verdana"/>
              </a:defRPr>
            </a:lvl5pPr>
          </a:lstStyle>
          <a:p>
            <a:pPr lvl="0"/>
            <a:r>
              <a:rPr lang="en-GB" dirty="0" smtClean="0"/>
              <a:t>Click to edit Master text styles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  <a:endParaRPr lang="en-US" dirty="0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856C3D-C444-AF41-B5F6-C87EFAFB30A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1391779"/>
      </p:ext>
    </p:extLst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 userDrawn="1">
  <p:cSld name="2_Climate 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104" b="34450"/>
          <a:stretch>
            <a:fillRect/>
          </a:stretch>
        </p:blipFill>
        <p:spPr bwMode="auto">
          <a:xfrm>
            <a:off x="5569618" y="7188205"/>
            <a:ext cx="1874878" cy="8339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92" t="14888" r="14487" b="75612"/>
          <a:stretch>
            <a:fillRect/>
          </a:stretch>
        </p:blipFill>
        <p:spPr bwMode="auto">
          <a:xfrm>
            <a:off x="8475043" y="7287684"/>
            <a:ext cx="1675963" cy="370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9"/>
          <p:cNvSpPr>
            <a:spLocks/>
          </p:cNvSpPr>
          <p:nvPr/>
        </p:nvSpPr>
        <p:spPr bwMode="auto">
          <a:xfrm>
            <a:off x="507873" y="7029455"/>
            <a:ext cx="818937" cy="122767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0" tIns="0" rIns="0" bIns="0" anchor="ctr">
            <a:spAutoFit/>
          </a:bodyPr>
          <a:lstStyle>
            <a:lvl1pPr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1pPr>
            <a:lvl2pPr marL="742950" indent="-28575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2pPr>
            <a:lvl3pPr marL="11430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3pPr>
            <a:lvl4pPr marL="16002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4pPr>
            <a:lvl5pPr marL="20574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9pPr>
          </a:lstStyle>
          <a:p>
            <a:pPr defTabSz="914285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800" smtClean="0">
                <a:latin typeface="Verdana" panose="020B0604030504040204" pitchFamily="34" charset="0"/>
                <a:ea typeface="Geneva" pitchFamily="123" charset="-128"/>
                <a:cs typeface="ヒラギノ角ゴ ProN W3"/>
                <a:sym typeface="Verdana" panose="020B0604030504040204" pitchFamily="34" charset="0"/>
              </a:rPr>
              <a:t>Date if required</a:t>
            </a:r>
          </a:p>
        </p:txBody>
      </p:sp>
      <p:sp>
        <p:nvSpPr>
          <p:cNvPr id="8" name="Rectangle 2"/>
          <p:cNvSpPr>
            <a:spLocks/>
          </p:cNvSpPr>
          <p:nvPr userDrawn="1"/>
        </p:nvSpPr>
        <p:spPr bwMode="auto">
          <a:xfrm rot="10800000">
            <a:off x="4056594" y="1220756"/>
            <a:ext cx="8141754" cy="5376597"/>
          </a:xfrm>
          <a:prstGeom prst="rect">
            <a:avLst/>
          </a:prstGeom>
          <a:gradFill rotWithShape="0">
            <a:gsLst>
              <a:gs pos="0">
                <a:srgbClr val="030000">
                  <a:alpha val="59999"/>
                </a:srgbClr>
              </a:gs>
              <a:gs pos="20000">
                <a:srgbClr val="070000"/>
              </a:gs>
            </a:gsLst>
            <a:lin ang="0" scaled="1"/>
          </a:gradFill>
          <a:ln>
            <a:noFill/>
          </a:ln>
        </p:spPr>
        <p:txBody>
          <a:bodyPr lIns="0" tIns="0" rIns="0" bIns="0"/>
          <a:lstStyle/>
          <a:p>
            <a:pPr algn="ctr" defTabSz="914285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700">
              <a:solidFill>
                <a:srgbClr val="000000"/>
              </a:solidFill>
              <a:latin typeface="Verdana"/>
              <a:ea typeface="ヒラギノ角ゴ ProN W3" charset="0"/>
              <a:cs typeface="Verdana"/>
              <a:sym typeface="Gill Sans" charset="0"/>
            </a:endParaRPr>
          </a:p>
        </p:txBody>
      </p:sp>
      <p:sp>
        <p:nvSpPr>
          <p:cNvPr id="9" name="Rectangle 8"/>
          <p:cNvSpPr>
            <a:spLocks/>
          </p:cNvSpPr>
          <p:nvPr userDrawn="1"/>
        </p:nvSpPr>
        <p:spPr bwMode="auto">
          <a:xfrm>
            <a:off x="0" y="6614584"/>
            <a:ext cx="12188825" cy="270933"/>
          </a:xfrm>
          <a:prstGeom prst="rect">
            <a:avLst/>
          </a:prstGeom>
          <a:gradFill rotWithShape="0">
            <a:gsLst>
              <a:gs pos="0">
                <a:srgbClr val="751126"/>
              </a:gs>
              <a:gs pos="100000">
                <a:srgbClr val="070000"/>
              </a:gs>
            </a:gsLst>
            <a:lin ang="0" scaled="1"/>
          </a:gradFill>
          <a:ln>
            <a:noFill/>
          </a:ln>
          <a:extLst/>
        </p:spPr>
        <p:txBody>
          <a:bodyPr lIns="0" tIns="0" rIns="0" bIns="0"/>
          <a:lstStyle>
            <a:lvl1pPr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1pPr>
            <a:lvl2pPr marL="742950" indent="-28575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2pPr>
            <a:lvl3pPr marL="11430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3pPr>
            <a:lvl4pPr marL="16002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4pPr>
            <a:lvl5pPr marL="20574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9pPr>
          </a:lstStyle>
          <a:p>
            <a:pPr algn="ctr" defTabSz="914285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en-US" altLang="en-US" smtClean="0">
              <a:latin typeface="Verdana" panose="020B0604030504040204" pitchFamily="34" charset="0"/>
              <a:cs typeface="ヒラギノ角ゴ ProN W3"/>
            </a:endParaRPr>
          </a:p>
        </p:txBody>
      </p:sp>
      <p:sp>
        <p:nvSpPr>
          <p:cNvPr id="10" name="Rectangle 10"/>
          <p:cNvSpPr>
            <a:spLocks/>
          </p:cNvSpPr>
          <p:nvPr userDrawn="1"/>
        </p:nvSpPr>
        <p:spPr bwMode="auto">
          <a:xfrm>
            <a:off x="0" y="891122"/>
            <a:ext cx="12188825" cy="323849"/>
          </a:xfrm>
          <a:prstGeom prst="rect">
            <a:avLst/>
          </a:prstGeom>
          <a:gradFill rotWithShape="0">
            <a:gsLst>
              <a:gs pos="0">
                <a:srgbClr val="751126"/>
              </a:gs>
              <a:gs pos="100000">
                <a:srgbClr val="070000"/>
              </a:gs>
            </a:gsLst>
            <a:lin ang="0" scaled="1"/>
          </a:gradFill>
          <a:ln>
            <a:noFill/>
          </a:ln>
          <a:extLst/>
        </p:spPr>
        <p:txBody>
          <a:bodyPr lIns="0" tIns="0" rIns="0" bIns="0"/>
          <a:lstStyle>
            <a:lvl1pPr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1pPr>
            <a:lvl2pPr marL="742950" indent="-28575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2pPr>
            <a:lvl3pPr marL="11430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3pPr>
            <a:lvl4pPr marL="16002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4pPr>
            <a:lvl5pPr marL="20574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9pPr>
          </a:lstStyle>
          <a:p>
            <a:pPr algn="ctr" defTabSz="914285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en-US" altLang="en-US" smtClean="0">
              <a:latin typeface="Verdana" panose="020B0604030504040204" pitchFamily="34" charset="0"/>
              <a:cs typeface="ヒラギノ角ゴ ProN W3"/>
            </a:endParaRPr>
          </a:p>
        </p:txBody>
      </p:sp>
      <p:pic>
        <p:nvPicPr>
          <p:cNvPr id="11" name="Picture 1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162" t="4449" r="4381" b="54205"/>
          <a:stretch>
            <a:fillRect/>
          </a:stretch>
        </p:blipFill>
        <p:spPr bwMode="auto">
          <a:xfrm>
            <a:off x="10282207" y="27520"/>
            <a:ext cx="1860065" cy="8741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26"/>
          <p:cNvSpPr>
            <a:spLocks noChangeArrowheads="1"/>
          </p:cNvSpPr>
          <p:nvPr userDrawn="1"/>
        </p:nvSpPr>
        <p:spPr bwMode="auto">
          <a:xfrm>
            <a:off x="334351" y="480487"/>
            <a:ext cx="7199025" cy="205316"/>
          </a:xfrm>
          <a:prstGeom prst="rect">
            <a:avLst/>
          </a:prstGeom>
          <a:noFill/>
          <a:ln>
            <a:noFill/>
          </a:ln>
          <a:extLst/>
        </p:spPr>
        <p:txBody>
          <a:bodyPr lIns="0" tIns="0" rIns="0" bIns="0">
            <a:spAutoFit/>
          </a:bodyPr>
          <a:lstStyle>
            <a:lvl1pPr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1pPr>
            <a:lvl2pPr marL="742950" indent="-28575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2pPr>
            <a:lvl3pPr marL="11430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3pPr>
            <a:lvl4pPr marL="16002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4pPr>
            <a:lvl5pPr marL="20574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9pPr>
          </a:lstStyle>
          <a:p>
            <a:pPr defTabSz="914285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1300" smtClean="0">
                <a:solidFill>
                  <a:srgbClr val="FFFFFF"/>
                </a:solidFill>
                <a:latin typeface="Verdana" panose="020B0604030504040204" pitchFamily="34" charset="0"/>
                <a:ea typeface="Geneva" pitchFamily="123" charset="-128"/>
                <a:cs typeface="ヒラギノ角ゴ ProN W3"/>
              </a:rPr>
              <a:t>Copernicus Climate Change Services (C3S)</a:t>
            </a:r>
            <a:endParaRPr lang="en-US" altLang="en-US" sz="1300" smtClean="0">
              <a:solidFill>
                <a:srgbClr val="FFFFFF"/>
              </a:solidFill>
              <a:cs typeface="ヒラギノ角ゴ ProN W3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  <a:latin typeface="Verdana"/>
                <a:cs typeface="Verdana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33751" y="3663952"/>
            <a:ext cx="7245579" cy="2774949"/>
          </a:xfrm>
        </p:spPr>
        <p:txBody>
          <a:bodyPr/>
          <a:lstStyle>
            <a:lvl1pPr>
              <a:defRPr>
                <a:latin typeface="Verdana"/>
                <a:cs typeface="Verdana"/>
              </a:defRPr>
            </a:lvl1pPr>
            <a:lvl2pPr>
              <a:defRPr>
                <a:latin typeface="Verdana"/>
                <a:cs typeface="Verdana"/>
              </a:defRPr>
            </a:lvl2pPr>
            <a:lvl3pPr>
              <a:defRPr>
                <a:latin typeface="Verdana"/>
                <a:cs typeface="Verdana"/>
              </a:defRPr>
            </a:lvl3pPr>
            <a:lvl4pPr>
              <a:defRPr>
                <a:latin typeface="Verdana"/>
                <a:cs typeface="Verdana"/>
              </a:defRPr>
            </a:lvl4pPr>
            <a:lvl5pPr>
              <a:defRPr>
                <a:latin typeface="Verdana"/>
                <a:cs typeface="Verdana"/>
              </a:defRPr>
            </a:lvl5pPr>
          </a:lstStyle>
          <a:p>
            <a:pPr lvl="0"/>
            <a:r>
              <a:rPr lang="en-GB" dirty="0" smtClean="0"/>
              <a:t>Click to edit Master text styles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  <a:endParaRPr lang="en-US" dirty="0"/>
          </a:p>
        </p:txBody>
      </p:sp>
      <p:sp>
        <p:nvSpPr>
          <p:cNvPr id="19" name="Picture Placeholder 10"/>
          <p:cNvSpPr>
            <a:spLocks noGrp="1"/>
          </p:cNvSpPr>
          <p:nvPr>
            <p:ph type="pic" sz="quarter" idx="11"/>
          </p:nvPr>
        </p:nvSpPr>
        <p:spPr>
          <a:xfrm>
            <a:off x="4" y="1221320"/>
            <a:ext cx="4041781" cy="5376333"/>
          </a:xfrm>
        </p:spPr>
        <p:txBody>
          <a:bodyPr/>
          <a:lstStyle/>
          <a:p>
            <a:pPr lvl="0"/>
            <a:endParaRPr lang="en-US" noProof="0" dirty="0">
              <a:sym typeface="Verdana" charset="0"/>
            </a:endParaRPr>
          </a:p>
        </p:txBody>
      </p:sp>
      <p:sp>
        <p:nvSpPr>
          <p:cNvPr id="13" name="Text Box 6"/>
          <p:cNvSpPr txBox="1"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AD6D67-D9FA-0D40-9163-0F81323D562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7399159"/>
      </p:ext>
    </p:extLst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limate 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latin typeface="Verdana"/>
                <a:cs typeface="Verdana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33751" y="3663952"/>
            <a:ext cx="7245579" cy="2774949"/>
          </a:xfrm>
        </p:spPr>
        <p:txBody>
          <a:bodyPr/>
          <a:lstStyle>
            <a:lvl1pPr>
              <a:lnSpc>
                <a:spcPct val="100000"/>
              </a:lnSpc>
              <a:spcBef>
                <a:spcPts val="267"/>
              </a:spcBef>
              <a:spcAft>
                <a:spcPts val="800"/>
              </a:spcAft>
              <a:defRPr>
                <a:latin typeface="Verdana"/>
                <a:cs typeface="Verdana"/>
              </a:defRPr>
            </a:lvl1pPr>
            <a:lvl2pPr marL="959712" indent="-479856">
              <a:lnSpc>
                <a:spcPct val="100000"/>
              </a:lnSpc>
              <a:spcBef>
                <a:spcPts val="267"/>
              </a:spcBef>
              <a:spcAft>
                <a:spcPts val="800"/>
              </a:spcAft>
              <a:defRPr>
                <a:latin typeface="Verdana"/>
                <a:cs typeface="Verdana"/>
              </a:defRPr>
            </a:lvl2pPr>
            <a:lvl3pPr marL="1919424" indent="-959712">
              <a:lnSpc>
                <a:spcPct val="100000"/>
              </a:lnSpc>
              <a:spcBef>
                <a:spcPts val="267"/>
              </a:spcBef>
              <a:spcAft>
                <a:spcPts val="800"/>
              </a:spcAft>
              <a:defRPr>
                <a:latin typeface="Verdana"/>
                <a:cs typeface="Verdana"/>
              </a:defRPr>
            </a:lvl3pPr>
            <a:lvl4pPr marL="2399280" indent="-959712">
              <a:lnSpc>
                <a:spcPct val="100000"/>
              </a:lnSpc>
              <a:spcBef>
                <a:spcPts val="267"/>
              </a:spcBef>
              <a:spcAft>
                <a:spcPts val="800"/>
              </a:spcAft>
              <a:defRPr>
                <a:latin typeface="Verdana"/>
                <a:cs typeface="Verdana"/>
              </a:defRPr>
            </a:lvl4pPr>
            <a:lvl5pPr marL="2879136" indent="-959712">
              <a:lnSpc>
                <a:spcPct val="100000"/>
              </a:lnSpc>
              <a:spcBef>
                <a:spcPts val="267"/>
              </a:spcBef>
              <a:spcAft>
                <a:spcPts val="800"/>
              </a:spcAft>
              <a:defRPr>
                <a:latin typeface="Verdana"/>
                <a:cs typeface="Verdana"/>
              </a:defRPr>
            </a:lvl5pPr>
          </a:lstStyle>
          <a:p>
            <a:pPr lvl="0"/>
            <a:r>
              <a:rPr lang="en-GB" dirty="0" smtClean="0"/>
              <a:t>Click to edit Master text styles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  <a:endParaRPr lang="en-US" dirty="0"/>
          </a:p>
        </p:txBody>
      </p:sp>
      <p:sp>
        <p:nvSpPr>
          <p:cNvPr id="10" name="Picture Placeholder 10"/>
          <p:cNvSpPr>
            <a:spLocks noGrp="1"/>
          </p:cNvSpPr>
          <p:nvPr>
            <p:ph type="pic" sz="quarter" idx="11"/>
          </p:nvPr>
        </p:nvSpPr>
        <p:spPr>
          <a:xfrm>
            <a:off x="4" y="1221320"/>
            <a:ext cx="4041781" cy="5376333"/>
          </a:xfrm>
        </p:spPr>
        <p:txBody>
          <a:bodyPr/>
          <a:lstStyle/>
          <a:p>
            <a:pPr lvl="0"/>
            <a:endParaRPr lang="en-US" noProof="0" dirty="0">
              <a:sym typeface="Verdana" charset="0"/>
            </a:endParaRPr>
          </a:p>
        </p:txBody>
      </p:sp>
      <p:sp>
        <p:nvSpPr>
          <p:cNvPr id="5" name="Text Box 6"/>
          <p:cNvSpPr txBox="1"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0A8BFBB-79EA-6544-9CB2-DC497569871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3576470"/>
      </p:ext>
    </p:extLst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0"/>
          <p:cNvSpPr>
            <a:spLocks/>
          </p:cNvSpPr>
          <p:nvPr userDrawn="1"/>
        </p:nvSpPr>
        <p:spPr bwMode="auto">
          <a:xfrm>
            <a:off x="0" y="891122"/>
            <a:ext cx="12188825" cy="323849"/>
          </a:xfrm>
          <a:prstGeom prst="rect">
            <a:avLst/>
          </a:prstGeom>
          <a:gradFill rotWithShape="0">
            <a:gsLst>
              <a:gs pos="0">
                <a:srgbClr val="751126"/>
              </a:gs>
              <a:gs pos="100000">
                <a:srgbClr val="070000"/>
              </a:gs>
            </a:gsLst>
            <a:lin ang="0" scaled="1"/>
          </a:gradFill>
          <a:ln>
            <a:noFill/>
          </a:ln>
          <a:extLst/>
        </p:spPr>
        <p:txBody>
          <a:bodyPr lIns="0" tIns="0" rIns="0" bIns="0"/>
          <a:lstStyle>
            <a:lvl1pPr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1pPr>
            <a:lvl2pPr marL="742950" indent="-28575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2pPr>
            <a:lvl3pPr marL="11430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3pPr>
            <a:lvl4pPr marL="16002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4pPr>
            <a:lvl5pPr marL="20574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9pPr>
          </a:lstStyle>
          <a:p>
            <a:pPr algn="ctr" defTabSz="914285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en-US" altLang="en-US" smtClean="0">
              <a:latin typeface="Verdana" panose="020B0604030504040204" pitchFamily="34" charset="0"/>
              <a:cs typeface="ヒラギノ角ゴ ProN W3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  <a:latin typeface="Verdana"/>
                <a:cs typeface="Verdana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4732692" y="3663952"/>
            <a:ext cx="7246638" cy="2774949"/>
          </a:xfrm>
        </p:spPr>
        <p:txBody>
          <a:bodyPr/>
          <a:lstStyle>
            <a:lvl1pPr>
              <a:defRPr>
                <a:solidFill>
                  <a:srgbClr val="FFFFFF"/>
                </a:solidFill>
                <a:latin typeface="Verdana"/>
                <a:cs typeface="Verdana"/>
              </a:defRPr>
            </a:lvl1pPr>
            <a:lvl2pPr>
              <a:defRPr>
                <a:solidFill>
                  <a:srgbClr val="FFFFFF"/>
                </a:solidFill>
                <a:latin typeface="Verdana"/>
                <a:cs typeface="Verdana"/>
              </a:defRPr>
            </a:lvl2pPr>
            <a:lvl3pPr>
              <a:defRPr>
                <a:solidFill>
                  <a:srgbClr val="FFFFFF"/>
                </a:solidFill>
                <a:latin typeface="Verdana"/>
                <a:cs typeface="Verdana"/>
              </a:defRPr>
            </a:lvl3pPr>
            <a:lvl4pPr>
              <a:defRPr>
                <a:solidFill>
                  <a:srgbClr val="FFFFFF"/>
                </a:solidFill>
                <a:latin typeface="Verdana"/>
                <a:cs typeface="Verdana"/>
              </a:defRPr>
            </a:lvl4pPr>
            <a:lvl5pPr>
              <a:defRPr>
                <a:solidFill>
                  <a:srgbClr val="FFFFFF"/>
                </a:solidFill>
                <a:latin typeface="Verdana"/>
                <a:cs typeface="Verdana"/>
              </a:defRPr>
            </a:lvl5pPr>
          </a:lstStyle>
          <a:p>
            <a:pPr lvl="0"/>
            <a:r>
              <a:rPr lang="en-GB" dirty="0" smtClean="0"/>
              <a:t>Click to edit Master text styles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  <a:endParaRPr lang="en-US" dirty="0"/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11"/>
          </p:nvPr>
        </p:nvSpPr>
        <p:spPr>
          <a:xfrm>
            <a:off x="4" y="1221320"/>
            <a:ext cx="4041781" cy="5376333"/>
          </a:xfrm>
        </p:spPr>
        <p:txBody>
          <a:bodyPr/>
          <a:lstStyle/>
          <a:p>
            <a:pPr lvl="0"/>
            <a:endParaRPr lang="en-US" noProof="0" dirty="0">
              <a:sym typeface="Verdana" charset="0"/>
            </a:endParaRPr>
          </a:p>
        </p:txBody>
      </p:sp>
      <p:sp>
        <p:nvSpPr>
          <p:cNvPr id="7" name="Text Box 6"/>
          <p:cNvSpPr txBox="1"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BC674E-E51A-E04B-8A41-B204D57CE7F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5914782"/>
      </p:ext>
    </p:extLst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Red text + p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lvl2pPr>
              <a:defRPr>
                <a:solidFill>
                  <a:srgbClr val="FFFFFF"/>
                </a:solidFill>
              </a:defRPr>
            </a:lvl2pPr>
            <a:lvl3pPr>
              <a:defRPr>
                <a:solidFill>
                  <a:srgbClr val="FFFFFF"/>
                </a:solidFill>
              </a:defRPr>
            </a:lvl3pPr>
            <a:lvl4pPr>
              <a:defRPr>
                <a:solidFill>
                  <a:srgbClr val="FFFFFF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GB" dirty="0" smtClean="0"/>
              <a:t>Click to edit Master text styles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  <a:endParaRPr lang="en-US" dirty="0"/>
          </a:p>
        </p:txBody>
      </p:sp>
      <p:sp>
        <p:nvSpPr>
          <p:cNvPr id="5" name="Picture Placeholder 10"/>
          <p:cNvSpPr>
            <a:spLocks noGrp="1"/>
          </p:cNvSpPr>
          <p:nvPr>
            <p:ph type="pic" sz="quarter" idx="11"/>
          </p:nvPr>
        </p:nvSpPr>
        <p:spPr>
          <a:xfrm>
            <a:off x="4" y="1220755"/>
            <a:ext cx="4041781" cy="5374445"/>
          </a:xfrm>
        </p:spPr>
        <p:txBody>
          <a:bodyPr/>
          <a:lstStyle/>
          <a:p>
            <a:pPr lvl="0"/>
            <a:endParaRPr lang="en-US" noProof="0" dirty="0">
              <a:sym typeface="Verdana" charset="0"/>
            </a:endParaRPr>
          </a:p>
        </p:txBody>
      </p:sp>
      <p:sp>
        <p:nvSpPr>
          <p:cNvPr id="6" name="Text Box 6"/>
          <p:cNvSpPr txBox="1"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9210DE-08F8-5B4E-BB71-636187558DD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2725495"/>
      </p:ext>
    </p:extLst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Atmos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3"/>
          <p:cNvSpPr>
            <a:spLocks noChangeArrowheads="1"/>
          </p:cNvSpPr>
          <p:nvPr userDrawn="1"/>
        </p:nvSpPr>
        <p:spPr bwMode="auto">
          <a:xfrm>
            <a:off x="334351" y="480487"/>
            <a:ext cx="7199025" cy="205316"/>
          </a:xfrm>
          <a:prstGeom prst="rect">
            <a:avLst/>
          </a:prstGeom>
          <a:noFill/>
          <a:ln>
            <a:noFill/>
          </a:ln>
          <a:extLst/>
        </p:spPr>
        <p:txBody>
          <a:bodyPr lIns="0" tIns="0" rIns="0" bIns="0">
            <a:spAutoFit/>
          </a:bodyPr>
          <a:lstStyle>
            <a:lvl1pPr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1pPr>
            <a:lvl2pPr marL="742950" indent="-28575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2pPr>
            <a:lvl3pPr marL="11430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3pPr>
            <a:lvl4pPr marL="16002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4pPr>
            <a:lvl5pPr marL="20574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9pPr>
          </a:lstStyle>
          <a:p>
            <a:pPr defTabSz="914285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1300" smtClean="0">
                <a:solidFill>
                  <a:srgbClr val="6AB4D8"/>
                </a:solidFill>
                <a:latin typeface="Verdana" panose="020B0604030504040204" pitchFamily="34" charset="0"/>
                <a:ea typeface="Geneva" pitchFamily="123" charset="-128"/>
                <a:cs typeface="ヒラギノ角ゴ ProN W3"/>
              </a:rPr>
              <a:t>Copernicus Climate Change Services (C3S)</a:t>
            </a:r>
            <a:endParaRPr lang="en-US" altLang="en-US" sz="1300" smtClean="0">
              <a:solidFill>
                <a:srgbClr val="6AB4D8"/>
              </a:solidFill>
              <a:cs typeface="ヒラギノ角ゴ ProN W3"/>
            </a:endParaRPr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4750613" y="1412781"/>
            <a:ext cx="7006953" cy="225117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  <a:latin typeface="Verdana"/>
                <a:cs typeface="Verdana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11"/>
          </p:nvPr>
        </p:nvSpPr>
        <p:spPr>
          <a:xfrm>
            <a:off x="4750613" y="3663953"/>
            <a:ext cx="7198903" cy="2453347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spcBef>
                <a:spcPts val="533"/>
              </a:spcBef>
              <a:spcAft>
                <a:spcPts val="800"/>
              </a:spcAft>
              <a:buFontTx/>
              <a:buNone/>
              <a:defRPr>
                <a:solidFill>
                  <a:srgbClr val="FFFFFF"/>
                </a:solidFill>
                <a:latin typeface="Verdana"/>
                <a:cs typeface="Verdana"/>
              </a:defRPr>
            </a:lvl1pPr>
            <a:lvl2pPr marL="479856" indent="0">
              <a:lnSpc>
                <a:spcPct val="100000"/>
              </a:lnSpc>
              <a:spcBef>
                <a:spcPts val="533"/>
              </a:spcBef>
              <a:spcAft>
                <a:spcPts val="800"/>
              </a:spcAft>
              <a:buFontTx/>
              <a:buNone/>
              <a:defRPr>
                <a:solidFill>
                  <a:srgbClr val="FFFFFF"/>
                </a:solidFill>
                <a:latin typeface="Verdana"/>
                <a:cs typeface="Verdana"/>
              </a:defRPr>
            </a:lvl2pPr>
            <a:lvl3pPr marL="959712" indent="0">
              <a:lnSpc>
                <a:spcPct val="100000"/>
              </a:lnSpc>
              <a:spcBef>
                <a:spcPts val="533"/>
              </a:spcBef>
              <a:spcAft>
                <a:spcPts val="800"/>
              </a:spcAft>
              <a:buFontTx/>
              <a:buNone/>
              <a:defRPr>
                <a:solidFill>
                  <a:srgbClr val="FFFFFF"/>
                </a:solidFill>
                <a:latin typeface="Verdana"/>
                <a:cs typeface="Verdana"/>
              </a:defRPr>
            </a:lvl3pPr>
            <a:lvl4pPr marL="1439568" indent="0">
              <a:lnSpc>
                <a:spcPct val="100000"/>
              </a:lnSpc>
              <a:spcBef>
                <a:spcPts val="533"/>
              </a:spcBef>
              <a:spcAft>
                <a:spcPts val="800"/>
              </a:spcAft>
              <a:buFontTx/>
              <a:buNone/>
              <a:defRPr>
                <a:solidFill>
                  <a:srgbClr val="FFFFFF"/>
                </a:solidFill>
                <a:latin typeface="Verdana"/>
                <a:cs typeface="Verdana"/>
              </a:defRPr>
            </a:lvl4pPr>
            <a:lvl5pPr marL="1919424" indent="0">
              <a:lnSpc>
                <a:spcPct val="100000"/>
              </a:lnSpc>
              <a:spcBef>
                <a:spcPts val="533"/>
              </a:spcBef>
              <a:spcAft>
                <a:spcPts val="800"/>
              </a:spcAft>
              <a:buFontTx/>
              <a:buNone/>
              <a:defRPr>
                <a:solidFill>
                  <a:srgbClr val="FFFFFF"/>
                </a:solidFill>
                <a:latin typeface="Verdana"/>
                <a:cs typeface="Verdana"/>
              </a:defRPr>
            </a:lvl5pPr>
          </a:lstStyle>
          <a:p>
            <a:pPr lvl="0"/>
            <a:r>
              <a:rPr lang="en-GB" dirty="0" smtClean="0"/>
              <a:t>Click to edit Master text styles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  <a:endParaRPr lang="en-US" dirty="0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DB5E20-BC3D-2245-B4B9-E3245C9E2F5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6207872"/>
      </p:ext>
    </p:extLst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 userDrawn="1">
  <p:cSld name="2_Climate 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104" b="34450"/>
          <a:stretch>
            <a:fillRect/>
          </a:stretch>
        </p:blipFill>
        <p:spPr bwMode="auto">
          <a:xfrm>
            <a:off x="5569618" y="7188202"/>
            <a:ext cx="1874878" cy="8339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92" t="14888" r="14487" b="75612"/>
          <a:stretch>
            <a:fillRect/>
          </a:stretch>
        </p:blipFill>
        <p:spPr bwMode="auto">
          <a:xfrm>
            <a:off x="8475043" y="7287684"/>
            <a:ext cx="1675963" cy="370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9"/>
          <p:cNvSpPr>
            <a:spLocks/>
          </p:cNvSpPr>
          <p:nvPr/>
        </p:nvSpPr>
        <p:spPr bwMode="auto">
          <a:xfrm>
            <a:off x="507870" y="7029453"/>
            <a:ext cx="818937" cy="122767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0" tIns="0" rIns="0" bIns="0" anchor="ctr">
            <a:spAutoFit/>
          </a:bodyPr>
          <a:lstStyle>
            <a:lvl1pPr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1pPr>
            <a:lvl2pPr marL="742950" indent="-28575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2pPr>
            <a:lvl3pPr marL="11430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3pPr>
            <a:lvl4pPr marL="16002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4pPr>
            <a:lvl5pPr marL="20574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9pPr>
          </a:lstStyle>
          <a:p>
            <a:pPr defTabSz="914361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800" smtClean="0">
                <a:latin typeface="Verdana" panose="020B0604030504040204" pitchFamily="34" charset="0"/>
                <a:ea typeface="Geneva" pitchFamily="123" charset="-128"/>
                <a:cs typeface="ヒラギノ角ゴ ProN W3"/>
                <a:sym typeface="Verdana" panose="020B0604030504040204" pitchFamily="34" charset="0"/>
              </a:rPr>
              <a:t>Date if required</a:t>
            </a:r>
          </a:p>
        </p:txBody>
      </p:sp>
      <p:sp>
        <p:nvSpPr>
          <p:cNvPr id="8" name="Rectangle 2"/>
          <p:cNvSpPr>
            <a:spLocks/>
          </p:cNvSpPr>
          <p:nvPr userDrawn="1"/>
        </p:nvSpPr>
        <p:spPr bwMode="auto">
          <a:xfrm rot="10800000">
            <a:off x="4056594" y="1220756"/>
            <a:ext cx="8141754" cy="5376597"/>
          </a:xfrm>
          <a:prstGeom prst="rect">
            <a:avLst/>
          </a:prstGeom>
          <a:gradFill rotWithShape="0">
            <a:gsLst>
              <a:gs pos="0">
                <a:srgbClr val="030000">
                  <a:alpha val="59999"/>
                </a:srgbClr>
              </a:gs>
              <a:gs pos="20000">
                <a:srgbClr val="070000"/>
              </a:gs>
            </a:gsLst>
            <a:lin ang="0" scaled="1"/>
          </a:gradFill>
          <a:ln>
            <a:noFill/>
          </a:ln>
        </p:spPr>
        <p:txBody>
          <a:bodyPr lIns="0" tIns="0" rIns="0" bIns="0"/>
          <a:lstStyle/>
          <a:p>
            <a:pPr algn="ctr" defTabSz="914361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700">
              <a:solidFill>
                <a:srgbClr val="000000"/>
              </a:solidFill>
              <a:latin typeface="Verdana"/>
              <a:ea typeface="ヒラギノ角ゴ ProN W3" charset="0"/>
              <a:cs typeface="Verdana"/>
              <a:sym typeface="Gill Sans" charset="0"/>
            </a:endParaRPr>
          </a:p>
        </p:txBody>
      </p:sp>
      <p:sp>
        <p:nvSpPr>
          <p:cNvPr id="9" name="Rectangle 8"/>
          <p:cNvSpPr>
            <a:spLocks/>
          </p:cNvSpPr>
          <p:nvPr userDrawn="1"/>
        </p:nvSpPr>
        <p:spPr bwMode="auto">
          <a:xfrm>
            <a:off x="0" y="6614584"/>
            <a:ext cx="12188825" cy="270933"/>
          </a:xfrm>
          <a:prstGeom prst="rect">
            <a:avLst/>
          </a:prstGeom>
          <a:gradFill rotWithShape="0">
            <a:gsLst>
              <a:gs pos="0">
                <a:srgbClr val="751126"/>
              </a:gs>
              <a:gs pos="100000">
                <a:srgbClr val="070000"/>
              </a:gs>
            </a:gsLst>
            <a:lin ang="0" scaled="1"/>
          </a:gradFill>
          <a:ln>
            <a:noFill/>
          </a:ln>
          <a:extLst/>
        </p:spPr>
        <p:txBody>
          <a:bodyPr lIns="0" tIns="0" rIns="0" bIns="0"/>
          <a:lstStyle>
            <a:lvl1pPr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1pPr>
            <a:lvl2pPr marL="742950" indent="-28575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2pPr>
            <a:lvl3pPr marL="11430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3pPr>
            <a:lvl4pPr marL="16002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4pPr>
            <a:lvl5pPr marL="20574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9pPr>
          </a:lstStyle>
          <a:p>
            <a:pPr algn="ctr" defTabSz="914361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en-US" altLang="en-US" smtClean="0">
              <a:latin typeface="Verdana" panose="020B0604030504040204" pitchFamily="34" charset="0"/>
              <a:cs typeface="ヒラギノ角ゴ ProN W3"/>
            </a:endParaRPr>
          </a:p>
        </p:txBody>
      </p:sp>
      <p:sp>
        <p:nvSpPr>
          <p:cNvPr id="10" name="Rectangle 10"/>
          <p:cNvSpPr>
            <a:spLocks/>
          </p:cNvSpPr>
          <p:nvPr userDrawn="1"/>
        </p:nvSpPr>
        <p:spPr bwMode="auto">
          <a:xfrm>
            <a:off x="0" y="891120"/>
            <a:ext cx="12188825" cy="323849"/>
          </a:xfrm>
          <a:prstGeom prst="rect">
            <a:avLst/>
          </a:prstGeom>
          <a:gradFill rotWithShape="0">
            <a:gsLst>
              <a:gs pos="0">
                <a:srgbClr val="751126"/>
              </a:gs>
              <a:gs pos="100000">
                <a:srgbClr val="070000"/>
              </a:gs>
            </a:gsLst>
            <a:lin ang="0" scaled="1"/>
          </a:gradFill>
          <a:ln>
            <a:noFill/>
          </a:ln>
          <a:extLst/>
        </p:spPr>
        <p:txBody>
          <a:bodyPr lIns="0" tIns="0" rIns="0" bIns="0"/>
          <a:lstStyle>
            <a:lvl1pPr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1pPr>
            <a:lvl2pPr marL="742950" indent="-28575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2pPr>
            <a:lvl3pPr marL="11430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3pPr>
            <a:lvl4pPr marL="16002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4pPr>
            <a:lvl5pPr marL="20574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9pPr>
          </a:lstStyle>
          <a:p>
            <a:pPr algn="ctr" defTabSz="914361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en-US" altLang="en-US" smtClean="0">
              <a:latin typeface="Verdana" panose="020B0604030504040204" pitchFamily="34" charset="0"/>
              <a:cs typeface="ヒラギノ角ゴ ProN W3"/>
            </a:endParaRPr>
          </a:p>
        </p:txBody>
      </p:sp>
      <p:pic>
        <p:nvPicPr>
          <p:cNvPr id="11" name="Picture 1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162" t="4449" r="4381" b="54205"/>
          <a:stretch>
            <a:fillRect/>
          </a:stretch>
        </p:blipFill>
        <p:spPr bwMode="auto">
          <a:xfrm>
            <a:off x="10282207" y="27519"/>
            <a:ext cx="1860065" cy="8741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26"/>
          <p:cNvSpPr>
            <a:spLocks noChangeArrowheads="1"/>
          </p:cNvSpPr>
          <p:nvPr userDrawn="1"/>
        </p:nvSpPr>
        <p:spPr bwMode="auto">
          <a:xfrm>
            <a:off x="334348" y="480486"/>
            <a:ext cx="7199025" cy="205316"/>
          </a:xfrm>
          <a:prstGeom prst="rect">
            <a:avLst/>
          </a:prstGeom>
          <a:noFill/>
          <a:ln>
            <a:noFill/>
          </a:ln>
          <a:extLst/>
        </p:spPr>
        <p:txBody>
          <a:bodyPr lIns="0" tIns="0" rIns="0" bIns="0">
            <a:spAutoFit/>
          </a:bodyPr>
          <a:lstStyle>
            <a:lvl1pPr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1pPr>
            <a:lvl2pPr marL="742950" indent="-28575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2pPr>
            <a:lvl3pPr marL="11430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3pPr>
            <a:lvl4pPr marL="16002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4pPr>
            <a:lvl5pPr marL="20574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9pPr>
          </a:lstStyle>
          <a:p>
            <a:pPr defTabSz="914361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1300" smtClean="0">
                <a:solidFill>
                  <a:srgbClr val="FFFFFF"/>
                </a:solidFill>
                <a:latin typeface="Verdana" panose="020B0604030504040204" pitchFamily="34" charset="0"/>
                <a:ea typeface="Geneva" pitchFamily="123" charset="-128"/>
                <a:cs typeface="ヒラギノ角ゴ ProN W3"/>
              </a:rPr>
              <a:t>Copernicus Climate Change Services (C3S)</a:t>
            </a:r>
            <a:endParaRPr lang="en-US" altLang="en-US" sz="1300" smtClean="0">
              <a:solidFill>
                <a:srgbClr val="FFFFFF"/>
              </a:solidFill>
              <a:cs typeface="ヒラギノ角ゴ ProN W3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  <a:latin typeface="Verdana"/>
                <a:cs typeface="Verdana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33751" y="3663952"/>
            <a:ext cx="7245579" cy="2774949"/>
          </a:xfrm>
        </p:spPr>
        <p:txBody>
          <a:bodyPr/>
          <a:lstStyle>
            <a:lvl1pPr>
              <a:defRPr>
                <a:latin typeface="Verdana"/>
                <a:cs typeface="Verdana"/>
              </a:defRPr>
            </a:lvl1pPr>
            <a:lvl2pPr>
              <a:defRPr>
                <a:latin typeface="Verdana"/>
                <a:cs typeface="Verdana"/>
              </a:defRPr>
            </a:lvl2pPr>
            <a:lvl3pPr>
              <a:defRPr>
                <a:latin typeface="Verdana"/>
                <a:cs typeface="Verdana"/>
              </a:defRPr>
            </a:lvl3pPr>
            <a:lvl4pPr>
              <a:defRPr>
                <a:latin typeface="Verdana"/>
                <a:cs typeface="Verdana"/>
              </a:defRPr>
            </a:lvl4pPr>
            <a:lvl5pPr>
              <a:defRPr>
                <a:latin typeface="Verdana"/>
                <a:cs typeface="Verdana"/>
              </a:defRPr>
            </a:lvl5pPr>
          </a:lstStyle>
          <a:p>
            <a:pPr lvl="0"/>
            <a:r>
              <a:rPr lang="en-GB" dirty="0" smtClean="0"/>
              <a:t>Click to edit Master text styles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  <a:endParaRPr lang="en-US" dirty="0"/>
          </a:p>
        </p:txBody>
      </p:sp>
      <p:sp>
        <p:nvSpPr>
          <p:cNvPr id="19" name="Picture Placeholder 10"/>
          <p:cNvSpPr>
            <a:spLocks noGrp="1"/>
          </p:cNvSpPr>
          <p:nvPr>
            <p:ph type="pic" sz="quarter" idx="11"/>
          </p:nvPr>
        </p:nvSpPr>
        <p:spPr>
          <a:xfrm>
            <a:off x="2" y="1221319"/>
            <a:ext cx="4041781" cy="5376333"/>
          </a:xfrm>
        </p:spPr>
        <p:txBody>
          <a:bodyPr/>
          <a:lstStyle/>
          <a:p>
            <a:pPr lvl="0"/>
            <a:endParaRPr lang="en-US" noProof="0" dirty="0">
              <a:sym typeface="Verdana" charset="0"/>
            </a:endParaRPr>
          </a:p>
        </p:txBody>
      </p:sp>
      <p:sp>
        <p:nvSpPr>
          <p:cNvPr id="13" name="Text Box 6"/>
          <p:cNvSpPr txBox="1"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AD6D67-D9FA-0D40-9163-0F81323D562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4733257"/>
      </p:ext>
    </p:extLst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limate 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latin typeface="Verdana"/>
                <a:cs typeface="Verdana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33751" y="3663952"/>
            <a:ext cx="7245579" cy="2774949"/>
          </a:xfrm>
        </p:spPr>
        <p:txBody>
          <a:bodyPr/>
          <a:lstStyle>
            <a:lvl1pPr>
              <a:lnSpc>
                <a:spcPct val="100000"/>
              </a:lnSpc>
              <a:spcBef>
                <a:spcPts val="267"/>
              </a:spcBef>
              <a:spcAft>
                <a:spcPts val="800"/>
              </a:spcAft>
              <a:defRPr>
                <a:latin typeface="Verdana"/>
                <a:cs typeface="Verdana"/>
              </a:defRPr>
            </a:lvl1pPr>
            <a:lvl2pPr marL="959792" indent="-479896">
              <a:lnSpc>
                <a:spcPct val="100000"/>
              </a:lnSpc>
              <a:spcBef>
                <a:spcPts val="267"/>
              </a:spcBef>
              <a:spcAft>
                <a:spcPts val="800"/>
              </a:spcAft>
              <a:defRPr>
                <a:latin typeface="Verdana"/>
                <a:cs typeface="Verdana"/>
              </a:defRPr>
            </a:lvl2pPr>
            <a:lvl3pPr marL="1919584" indent="-959792">
              <a:lnSpc>
                <a:spcPct val="100000"/>
              </a:lnSpc>
              <a:spcBef>
                <a:spcPts val="267"/>
              </a:spcBef>
              <a:spcAft>
                <a:spcPts val="800"/>
              </a:spcAft>
              <a:defRPr>
                <a:latin typeface="Verdana"/>
                <a:cs typeface="Verdana"/>
              </a:defRPr>
            </a:lvl3pPr>
            <a:lvl4pPr marL="2399480" indent="-959792">
              <a:lnSpc>
                <a:spcPct val="100000"/>
              </a:lnSpc>
              <a:spcBef>
                <a:spcPts val="267"/>
              </a:spcBef>
              <a:spcAft>
                <a:spcPts val="800"/>
              </a:spcAft>
              <a:defRPr>
                <a:latin typeface="Verdana"/>
                <a:cs typeface="Verdana"/>
              </a:defRPr>
            </a:lvl4pPr>
            <a:lvl5pPr marL="2879376" indent="-959792">
              <a:lnSpc>
                <a:spcPct val="100000"/>
              </a:lnSpc>
              <a:spcBef>
                <a:spcPts val="267"/>
              </a:spcBef>
              <a:spcAft>
                <a:spcPts val="800"/>
              </a:spcAft>
              <a:defRPr>
                <a:latin typeface="Verdana"/>
                <a:cs typeface="Verdana"/>
              </a:defRPr>
            </a:lvl5pPr>
          </a:lstStyle>
          <a:p>
            <a:pPr lvl="0"/>
            <a:r>
              <a:rPr lang="en-GB" dirty="0" smtClean="0"/>
              <a:t>Click to edit Master text styles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  <a:endParaRPr lang="en-US" dirty="0"/>
          </a:p>
        </p:txBody>
      </p:sp>
      <p:sp>
        <p:nvSpPr>
          <p:cNvPr id="10" name="Picture Placeholder 10"/>
          <p:cNvSpPr>
            <a:spLocks noGrp="1"/>
          </p:cNvSpPr>
          <p:nvPr>
            <p:ph type="pic" sz="quarter" idx="11"/>
          </p:nvPr>
        </p:nvSpPr>
        <p:spPr>
          <a:xfrm>
            <a:off x="2" y="1221319"/>
            <a:ext cx="4041781" cy="5376333"/>
          </a:xfrm>
        </p:spPr>
        <p:txBody>
          <a:bodyPr/>
          <a:lstStyle/>
          <a:p>
            <a:pPr lvl="0"/>
            <a:endParaRPr lang="en-US" noProof="0" dirty="0">
              <a:sym typeface="Verdana" charset="0"/>
            </a:endParaRPr>
          </a:p>
        </p:txBody>
      </p:sp>
      <p:sp>
        <p:nvSpPr>
          <p:cNvPr id="5" name="Text Box 6"/>
          <p:cNvSpPr txBox="1"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0A8BFBB-79EA-6544-9CB2-DC497569871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7155962"/>
      </p:ext>
    </p:extLst>
  </p:cSld>
  <p:clrMapOvr>
    <a:masterClrMapping/>
  </p:clrMapOvr>
  <p:transition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0"/>
          <p:cNvSpPr>
            <a:spLocks/>
          </p:cNvSpPr>
          <p:nvPr userDrawn="1"/>
        </p:nvSpPr>
        <p:spPr bwMode="auto">
          <a:xfrm>
            <a:off x="0" y="891120"/>
            <a:ext cx="12188825" cy="323849"/>
          </a:xfrm>
          <a:prstGeom prst="rect">
            <a:avLst/>
          </a:prstGeom>
          <a:gradFill rotWithShape="0">
            <a:gsLst>
              <a:gs pos="0">
                <a:srgbClr val="751126"/>
              </a:gs>
              <a:gs pos="100000">
                <a:srgbClr val="070000"/>
              </a:gs>
            </a:gsLst>
            <a:lin ang="0" scaled="1"/>
          </a:gradFill>
          <a:ln>
            <a:noFill/>
          </a:ln>
          <a:extLst/>
        </p:spPr>
        <p:txBody>
          <a:bodyPr lIns="0" tIns="0" rIns="0" bIns="0"/>
          <a:lstStyle>
            <a:lvl1pPr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1pPr>
            <a:lvl2pPr marL="742950" indent="-28575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2pPr>
            <a:lvl3pPr marL="11430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3pPr>
            <a:lvl4pPr marL="16002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4pPr>
            <a:lvl5pPr marL="20574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9pPr>
          </a:lstStyle>
          <a:p>
            <a:pPr algn="ctr" defTabSz="914361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en-US" altLang="en-US" smtClean="0">
              <a:latin typeface="Verdana" panose="020B0604030504040204" pitchFamily="34" charset="0"/>
              <a:cs typeface="ヒラギノ角ゴ ProN W3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  <a:latin typeface="Verdana"/>
                <a:cs typeface="Verdana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4732692" y="3663952"/>
            <a:ext cx="7246638" cy="2774949"/>
          </a:xfrm>
        </p:spPr>
        <p:txBody>
          <a:bodyPr/>
          <a:lstStyle>
            <a:lvl1pPr>
              <a:defRPr>
                <a:solidFill>
                  <a:srgbClr val="FFFFFF"/>
                </a:solidFill>
                <a:latin typeface="Verdana"/>
                <a:cs typeface="Verdana"/>
              </a:defRPr>
            </a:lvl1pPr>
            <a:lvl2pPr>
              <a:defRPr>
                <a:solidFill>
                  <a:srgbClr val="FFFFFF"/>
                </a:solidFill>
                <a:latin typeface="Verdana"/>
                <a:cs typeface="Verdana"/>
              </a:defRPr>
            </a:lvl2pPr>
            <a:lvl3pPr>
              <a:defRPr>
                <a:solidFill>
                  <a:srgbClr val="FFFFFF"/>
                </a:solidFill>
                <a:latin typeface="Verdana"/>
                <a:cs typeface="Verdana"/>
              </a:defRPr>
            </a:lvl3pPr>
            <a:lvl4pPr>
              <a:defRPr>
                <a:solidFill>
                  <a:srgbClr val="FFFFFF"/>
                </a:solidFill>
                <a:latin typeface="Verdana"/>
                <a:cs typeface="Verdana"/>
              </a:defRPr>
            </a:lvl4pPr>
            <a:lvl5pPr>
              <a:defRPr>
                <a:solidFill>
                  <a:srgbClr val="FFFFFF"/>
                </a:solidFill>
                <a:latin typeface="Verdana"/>
                <a:cs typeface="Verdana"/>
              </a:defRPr>
            </a:lvl5pPr>
          </a:lstStyle>
          <a:p>
            <a:pPr lvl="0"/>
            <a:r>
              <a:rPr lang="en-GB" dirty="0" smtClean="0"/>
              <a:t>Click to edit Master text styles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  <a:endParaRPr lang="en-US" dirty="0"/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11"/>
          </p:nvPr>
        </p:nvSpPr>
        <p:spPr>
          <a:xfrm>
            <a:off x="2" y="1221319"/>
            <a:ext cx="4041781" cy="5376333"/>
          </a:xfrm>
        </p:spPr>
        <p:txBody>
          <a:bodyPr/>
          <a:lstStyle/>
          <a:p>
            <a:pPr lvl="0"/>
            <a:endParaRPr lang="en-US" noProof="0" dirty="0">
              <a:sym typeface="Verdana" charset="0"/>
            </a:endParaRPr>
          </a:p>
        </p:txBody>
      </p:sp>
      <p:sp>
        <p:nvSpPr>
          <p:cNvPr id="7" name="Text Box 6"/>
          <p:cNvSpPr txBox="1"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BC674E-E51A-E04B-8A41-B204D57CE7F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8684390"/>
      </p:ext>
    </p:extLst>
  </p:cSld>
  <p:clrMapOvr>
    <a:masterClrMapping/>
  </p:clrMapOvr>
  <p:transition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Red text + p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lvl2pPr>
              <a:defRPr>
                <a:solidFill>
                  <a:srgbClr val="FFFFFF"/>
                </a:solidFill>
              </a:defRPr>
            </a:lvl2pPr>
            <a:lvl3pPr>
              <a:defRPr>
                <a:solidFill>
                  <a:srgbClr val="FFFFFF"/>
                </a:solidFill>
              </a:defRPr>
            </a:lvl3pPr>
            <a:lvl4pPr>
              <a:defRPr>
                <a:solidFill>
                  <a:srgbClr val="FFFFFF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GB" dirty="0" smtClean="0"/>
              <a:t>Click to edit Master text styles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  <a:endParaRPr lang="en-US" dirty="0"/>
          </a:p>
        </p:txBody>
      </p:sp>
      <p:sp>
        <p:nvSpPr>
          <p:cNvPr id="5" name="Picture Placeholder 10"/>
          <p:cNvSpPr>
            <a:spLocks noGrp="1"/>
          </p:cNvSpPr>
          <p:nvPr>
            <p:ph type="pic" sz="quarter" idx="11"/>
          </p:nvPr>
        </p:nvSpPr>
        <p:spPr>
          <a:xfrm>
            <a:off x="2" y="1220755"/>
            <a:ext cx="4041781" cy="5374445"/>
          </a:xfrm>
        </p:spPr>
        <p:txBody>
          <a:bodyPr/>
          <a:lstStyle/>
          <a:p>
            <a:pPr lvl="0"/>
            <a:endParaRPr lang="en-US" noProof="0" dirty="0">
              <a:sym typeface="Verdana" charset="0"/>
            </a:endParaRPr>
          </a:p>
        </p:txBody>
      </p:sp>
      <p:sp>
        <p:nvSpPr>
          <p:cNvPr id="6" name="Text Box 6"/>
          <p:cNvSpPr txBox="1"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9210DE-08F8-5B4E-BB71-636187558DD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3547772"/>
      </p:ext>
    </p:extLst>
  </p:cSld>
  <p:clrMapOvr>
    <a:masterClrMapping/>
  </p:clrMapOvr>
  <p:transition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Atmos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3"/>
          <p:cNvSpPr>
            <a:spLocks noChangeArrowheads="1"/>
          </p:cNvSpPr>
          <p:nvPr userDrawn="1"/>
        </p:nvSpPr>
        <p:spPr bwMode="auto">
          <a:xfrm>
            <a:off x="334348" y="480486"/>
            <a:ext cx="7199025" cy="205316"/>
          </a:xfrm>
          <a:prstGeom prst="rect">
            <a:avLst/>
          </a:prstGeom>
          <a:noFill/>
          <a:ln>
            <a:noFill/>
          </a:ln>
          <a:extLst/>
        </p:spPr>
        <p:txBody>
          <a:bodyPr lIns="0" tIns="0" rIns="0" bIns="0">
            <a:spAutoFit/>
          </a:bodyPr>
          <a:lstStyle>
            <a:lvl1pPr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1pPr>
            <a:lvl2pPr marL="742950" indent="-28575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2pPr>
            <a:lvl3pPr marL="11430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3pPr>
            <a:lvl4pPr marL="16002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4pPr>
            <a:lvl5pPr marL="20574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9pPr>
          </a:lstStyle>
          <a:p>
            <a:pPr defTabSz="914361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1300" smtClean="0">
                <a:solidFill>
                  <a:srgbClr val="6AB4D8"/>
                </a:solidFill>
                <a:latin typeface="Verdana" panose="020B0604030504040204" pitchFamily="34" charset="0"/>
                <a:ea typeface="Geneva" pitchFamily="123" charset="-128"/>
                <a:cs typeface="ヒラギノ角ゴ ProN W3"/>
              </a:rPr>
              <a:t>Copernicus Climate Change Services (C3S)</a:t>
            </a:r>
            <a:endParaRPr lang="en-US" altLang="en-US" sz="1300" smtClean="0">
              <a:solidFill>
                <a:srgbClr val="6AB4D8"/>
              </a:solidFill>
              <a:cs typeface="ヒラギノ角ゴ ProN W3"/>
            </a:endParaRPr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4750613" y="1412778"/>
            <a:ext cx="7006953" cy="225117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  <a:latin typeface="Verdana"/>
                <a:cs typeface="Verdana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11"/>
          </p:nvPr>
        </p:nvSpPr>
        <p:spPr>
          <a:xfrm>
            <a:off x="4750613" y="3663953"/>
            <a:ext cx="7198903" cy="2453347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spcBef>
                <a:spcPts val="533"/>
              </a:spcBef>
              <a:spcAft>
                <a:spcPts val="800"/>
              </a:spcAft>
              <a:buFontTx/>
              <a:buNone/>
              <a:defRPr>
                <a:solidFill>
                  <a:srgbClr val="FFFFFF"/>
                </a:solidFill>
                <a:latin typeface="Verdana"/>
                <a:cs typeface="Verdana"/>
              </a:defRPr>
            </a:lvl1pPr>
            <a:lvl2pPr marL="479896" indent="0">
              <a:lnSpc>
                <a:spcPct val="100000"/>
              </a:lnSpc>
              <a:spcBef>
                <a:spcPts val="533"/>
              </a:spcBef>
              <a:spcAft>
                <a:spcPts val="800"/>
              </a:spcAft>
              <a:buFontTx/>
              <a:buNone/>
              <a:defRPr>
                <a:solidFill>
                  <a:srgbClr val="FFFFFF"/>
                </a:solidFill>
                <a:latin typeface="Verdana"/>
                <a:cs typeface="Verdana"/>
              </a:defRPr>
            </a:lvl2pPr>
            <a:lvl3pPr marL="959792" indent="0">
              <a:lnSpc>
                <a:spcPct val="100000"/>
              </a:lnSpc>
              <a:spcBef>
                <a:spcPts val="533"/>
              </a:spcBef>
              <a:spcAft>
                <a:spcPts val="800"/>
              </a:spcAft>
              <a:buFontTx/>
              <a:buNone/>
              <a:defRPr>
                <a:solidFill>
                  <a:srgbClr val="FFFFFF"/>
                </a:solidFill>
                <a:latin typeface="Verdana"/>
                <a:cs typeface="Verdana"/>
              </a:defRPr>
            </a:lvl3pPr>
            <a:lvl4pPr marL="1439688" indent="0">
              <a:lnSpc>
                <a:spcPct val="100000"/>
              </a:lnSpc>
              <a:spcBef>
                <a:spcPts val="533"/>
              </a:spcBef>
              <a:spcAft>
                <a:spcPts val="800"/>
              </a:spcAft>
              <a:buFontTx/>
              <a:buNone/>
              <a:defRPr>
                <a:solidFill>
                  <a:srgbClr val="FFFFFF"/>
                </a:solidFill>
                <a:latin typeface="Verdana"/>
                <a:cs typeface="Verdana"/>
              </a:defRPr>
            </a:lvl4pPr>
            <a:lvl5pPr marL="1919584" indent="0">
              <a:lnSpc>
                <a:spcPct val="100000"/>
              </a:lnSpc>
              <a:spcBef>
                <a:spcPts val="533"/>
              </a:spcBef>
              <a:spcAft>
                <a:spcPts val="800"/>
              </a:spcAft>
              <a:buFontTx/>
              <a:buNone/>
              <a:defRPr>
                <a:solidFill>
                  <a:srgbClr val="FFFFFF"/>
                </a:solidFill>
                <a:latin typeface="Verdana"/>
                <a:cs typeface="Verdana"/>
              </a:defRPr>
            </a:lvl5pPr>
          </a:lstStyle>
          <a:p>
            <a:pPr lvl="0"/>
            <a:r>
              <a:rPr lang="en-GB" dirty="0" smtClean="0"/>
              <a:t>Click to edit Master text styles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  <a:endParaRPr lang="en-US" dirty="0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DB5E20-BC3D-2245-B4B9-E3245C9E2F5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6833027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.xml"/><Relationship Id="rId13" Type="http://schemas.openxmlformats.org/officeDocument/2006/relationships/image" Target="../media/image8.png"/><Relationship Id="rId3" Type="http://schemas.openxmlformats.org/officeDocument/2006/relationships/slideLayout" Target="../slideLayouts/slideLayout9.xml"/><Relationship Id="rId7" Type="http://schemas.openxmlformats.org/officeDocument/2006/relationships/slideLayout" Target="../slideLayouts/slideLayout13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1.xml"/><Relationship Id="rId15" Type="http://schemas.openxmlformats.org/officeDocument/2006/relationships/image" Target="../media/image10.png"/><Relationship Id="rId10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0.xml"/><Relationship Id="rId9" Type="http://schemas.openxmlformats.org/officeDocument/2006/relationships/slideLayout" Target="../slideLayouts/slideLayout15.xml"/><Relationship Id="rId14" Type="http://schemas.openxmlformats.org/officeDocument/2006/relationships/image" Target="../media/image9.pn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0.xml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theme" Target="../theme/theme3.xml"/><Relationship Id="rId5" Type="http://schemas.openxmlformats.org/officeDocument/2006/relationships/slideLayout" Target="../slideLayouts/slideLayout22.xml"/><Relationship Id="rId4" Type="http://schemas.openxmlformats.org/officeDocument/2006/relationships/slideLayout" Target="../slideLayouts/slideLayout21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6.xml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theme" Target="../theme/theme5.xml"/><Relationship Id="rId5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7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1.xml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30.xml"/><Relationship Id="rId1" Type="http://schemas.openxmlformats.org/officeDocument/2006/relationships/slideLayout" Target="../slideLayouts/slideLayout29.xml"/><Relationship Id="rId6" Type="http://schemas.openxmlformats.org/officeDocument/2006/relationships/theme" Target="../theme/theme6.xml"/><Relationship Id="rId5" Type="http://schemas.openxmlformats.org/officeDocument/2006/relationships/slideLayout" Target="../slideLayouts/slideLayout33.xml"/><Relationship Id="rId4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opernicus_strip_v1.png"/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359664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1" r:id="rId4"/>
    <p:sldLayoutId id="2147483668" r:id="rId5"/>
    <p:sldLayoutId id="2147483699" r:id="rId6"/>
  </p:sldLayoutIdLst>
  <p:hf hdr="0" dt="0"/>
  <p:txStyles>
    <p:titleStyle>
      <a:lvl1pPr algn="l" defTabSz="457101" rtl="0" eaLnBrk="1" latinLnBrk="0" hangingPunct="1">
        <a:lnSpc>
          <a:spcPts val="2800"/>
        </a:lnSpc>
        <a:spcBef>
          <a:spcPct val="0"/>
        </a:spcBef>
        <a:buNone/>
        <a:defRPr sz="2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829" indent="-342829" algn="l" defTabSz="457101" rtl="0" eaLnBrk="1" latinLnBrk="0" hangingPunct="1">
        <a:spcBef>
          <a:spcPct val="20000"/>
        </a:spcBef>
        <a:buClr>
          <a:schemeClr val="bg1"/>
        </a:buClr>
        <a:buFont typeface="Arial"/>
        <a:buChar char="•"/>
        <a:defRPr sz="3200" kern="1200">
          <a:solidFill>
            <a:schemeClr val="bg1"/>
          </a:solidFill>
          <a:latin typeface="+mn-lt"/>
          <a:ea typeface="+mn-ea"/>
          <a:cs typeface="+mn-cs"/>
        </a:defRPr>
      </a:lvl1pPr>
      <a:lvl2pPr marL="742797" indent="-285690" algn="l" defTabSz="457101" rtl="0" eaLnBrk="1" latinLnBrk="0" hangingPunct="1">
        <a:spcBef>
          <a:spcPct val="20000"/>
        </a:spcBef>
        <a:buClr>
          <a:schemeClr val="bg1"/>
        </a:buClr>
        <a:buFont typeface="Arial"/>
        <a:buChar char="–"/>
        <a:defRPr sz="2800" kern="1200">
          <a:solidFill>
            <a:schemeClr val="bg1"/>
          </a:solidFill>
          <a:latin typeface="+mn-lt"/>
          <a:ea typeface="+mn-ea"/>
          <a:cs typeface="+mn-cs"/>
        </a:defRPr>
      </a:lvl2pPr>
      <a:lvl3pPr marL="1142760" indent="-228553" algn="l" defTabSz="457101" rtl="0" eaLnBrk="1" latinLnBrk="0" hangingPunct="1">
        <a:spcBef>
          <a:spcPct val="20000"/>
        </a:spcBef>
        <a:buClr>
          <a:schemeClr val="bg1"/>
        </a:buClr>
        <a:buFont typeface="Arial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3pPr>
      <a:lvl4pPr marL="1599867" indent="-228553" algn="l" defTabSz="457101" rtl="0" eaLnBrk="1" latinLnBrk="0" hangingPunct="1">
        <a:spcBef>
          <a:spcPct val="20000"/>
        </a:spcBef>
        <a:buClr>
          <a:schemeClr val="bg1"/>
        </a:buClr>
        <a:buFont typeface="Arial"/>
        <a:buChar char="–"/>
        <a:defRPr sz="2000" kern="1200">
          <a:solidFill>
            <a:schemeClr val="bg1"/>
          </a:solidFill>
          <a:latin typeface="+mn-lt"/>
          <a:ea typeface="+mn-ea"/>
          <a:cs typeface="+mn-cs"/>
        </a:defRPr>
      </a:lvl4pPr>
      <a:lvl5pPr marL="2056971" indent="-228553" algn="l" defTabSz="457101" rtl="0" eaLnBrk="1" latinLnBrk="0" hangingPunct="1">
        <a:spcBef>
          <a:spcPct val="20000"/>
        </a:spcBef>
        <a:buClr>
          <a:schemeClr val="bg1"/>
        </a:buClr>
        <a:buFont typeface="Arial"/>
        <a:buChar char="»"/>
        <a:defRPr sz="20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079" indent="-228553" algn="l" defTabSz="457101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180" indent="-228553" algn="l" defTabSz="457101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287" indent="-228553" algn="l" defTabSz="457101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391" indent="-228553" algn="l" defTabSz="457101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10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01" algn="l" defTabSz="45710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09" algn="l" defTabSz="45710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313" algn="l" defTabSz="45710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420" algn="l" defTabSz="45710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521" algn="l" defTabSz="45710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629" algn="l" defTabSz="45710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33" algn="l" defTabSz="45710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840" algn="l" defTabSz="45710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679072" y="274639"/>
            <a:ext cx="9900312" cy="1143000"/>
          </a:xfrm>
          <a:prstGeom prst="rect">
            <a:avLst/>
          </a:prstGeom>
        </p:spPr>
        <p:txBody>
          <a:bodyPr vert="horz" lIns="91420" tIns="45711" rIns="91420" bIns="45711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79072" y="1600201"/>
            <a:ext cx="9900312" cy="4525963"/>
          </a:xfrm>
          <a:prstGeom prst="rect">
            <a:avLst/>
          </a:prstGeom>
        </p:spPr>
        <p:txBody>
          <a:bodyPr vert="horz" lIns="91420" tIns="45711" rIns="91420" bIns="4571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pic>
        <p:nvPicPr>
          <p:cNvPr id="7" name="Picture 6" descr="bluesidebar.png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27244" cy="6858000"/>
          </a:xfrm>
          <a:prstGeom prst="rect">
            <a:avLst/>
          </a:prstGeom>
        </p:spPr>
      </p:pic>
      <p:pic>
        <p:nvPicPr>
          <p:cNvPr id="8" name="Picture 7" descr="2014_Editable_ECMWF_Master_Logo_white_NS_.png"/>
          <p:cNvPicPr>
            <a:picLocks noChangeAspect="1"/>
          </p:cNvPicPr>
          <p:nvPr userDrawn="1"/>
        </p:nvPicPr>
        <p:blipFill rotWithShape="1">
          <a:blip r:embed="rId14" cstate="print"/>
          <a:srcRect t="-1" b="-1938"/>
          <a:stretch/>
        </p:blipFill>
        <p:spPr bwMode="auto">
          <a:xfrm>
            <a:off x="9645882" y="6381332"/>
            <a:ext cx="2199486" cy="3490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230" y="6165307"/>
            <a:ext cx="2207670" cy="572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12243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  <p:sldLayoutId id="2147483660" r:id="rId4"/>
    <p:sldLayoutId id="2147483661" r:id="rId5"/>
    <p:sldLayoutId id="2147483662" r:id="rId6"/>
    <p:sldLayoutId id="2147483663" r:id="rId7"/>
    <p:sldLayoutId id="2147483664" r:id="rId8"/>
    <p:sldLayoutId id="2147483665" r:id="rId9"/>
    <p:sldLayoutId id="2147483667" r:id="rId10"/>
    <p:sldLayoutId id="2147483700" r:id="rId11"/>
  </p:sldLayoutIdLst>
  <p:hf hdr="0" ftr="0"/>
  <p:txStyles>
    <p:titleStyle>
      <a:lvl1pPr algn="ctr" defTabSz="914209" rtl="0" eaLnBrk="1" latinLnBrk="0" hangingPunct="1">
        <a:spcBef>
          <a:spcPct val="0"/>
        </a:spcBef>
        <a:buNone/>
        <a:defRPr sz="4400" kern="1200">
          <a:solidFill>
            <a:schemeClr val="accent1">
              <a:lumMod val="75000"/>
            </a:schemeClr>
          </a:solidFill>
          <a:latin typeface="Helvetica" pitchFamily="34" charset="0"/>
          <a:ea typeface="+mj-ea"/>
          <a:cs typeface="+mj-cs"/>
        </a:defRPr>
      </a:lvl1pPr>
    </p:titleStyle>
    <p:bodyStyle>
      <a:lvl1pPr marL="342829" indent="-342829" algn="l" defTabSz="914209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>
              <a:lumMod val="50000"/>
              <a:lumOff val="50000"/>
            </a:schemeClr>
          </a:solidFill>
          <a:latin typeface="Helvetica" pitchFamily="34" charset="0"/>
          <a:ea typeface="+mn-ea"/>
          <a:cs typeface="+mn-cs"/>
        </a:defRPr>
      </a:lvl1pPr>
      <a:lvl2pPr marL="742797" indent="-285690" algn="l" defTabSz="914209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>
              <a:lumMod val="50000"/>
              <a:lumOff val="50000"/>
            </a:schemeClr>
          </a:solidFill>
          <a:latin typeface="Helvetica" pitchFamily="34" charset="0"/>
          <a:ea typeface="+mn-ea"/>
          <a:cs typeface="+mn-cs"/>
        </a:defRPr>
      </a:lvl2pPr>
      <a:lvl3pPr marL="1142760" indent="-228553" algn="l" defTabSz="91420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Helvetica" pitchFamily="34" charset="0"/>
          <a:ea typeface="+mn-ea"/>
          <a:cs typeface="+mn-cs"/>
        </a:defRPr>
      </a:lvl3pPr>
      <a:lvl4pPr marL="1599867" indent="-228553" algn="l" defTabSz="914209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>
              <a:lumMod val="50000"/>
              <a:lumOff val="50000"/>
            </a:schemeClr>
          </a:solidFill>
          <a:latin typeface="Helvetica" pitchFamily="34" charset="0"/>
          <a:ea typeface="+mn-ea"/>
          <a:cs typeface="+mn-cs"/>
        </a:defRPr>
      </a:lvl4pPr>
      <a:lvl5pPr marL="2056971" indent="-228553" algn="l" defTabSz="914209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>
              <a:lumMod val="50000"/>
              <a:lumOff val="50000"/>
            </a:schemeClr>
          </a:solidFill>
          <a:latin typeface="Helvetica" pitchFamily="34" charset="0"/>
          <a:ea typeface="+mn-ea"/>
          <a:cs typeface="+mn-cs"/>
        </a:defRPr>
      </a:lvl5pPr>
      <a:lvl6pPr marL="2514079" indent="-228553" algn="l" defTabSz="91420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180" indent="-228553" algn="l" defTabSz="91420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287" indent="-228553" algn="l" defTabSz="91420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391" indent="-228553" algn="l" defTabSz="91420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20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01" algn="l" defTabSz="91420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09" algn="l" defTabSz="91420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313" algn="l" defTabSz="91420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420" algn="l" defTabSz="91420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521" algn="l" defTabSz="91420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629" algn="l" defTabSz="91420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33" algn="l" defTabSz="91420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840" algn="l" defTabSz="914209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19"/>
          <p:cNvSpPr>
            <a:spLocks noGrp="1" noChangeArrowheads="1"/>
          </p:cNvSpPr>
          <p:nvPr>
            <p:ph type="title"/>
          </p:nvPr>
        </p:nvSpPr>
        <p:spPr bwMode="auto">
          <a:xfrm>
            <a:off x="4733751" y="1409700"/>
            <a:ext cx="7245579" cy="198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Verdana" charset="0"/>
              </a:rPr>
              <a:t>Click to edit Master title style</a:t>
            </a:r>
          </a:p>
        </p:txBody>
      </p:sp>
      <p:sp>
        <p:nvSpPr>
          <p:cNvPr id="2051" name="Rectangle 20"/>
          <p:cNvSpPr>
            <a:spLocks noGrp="1" noChangeArrowheads="1"/>
          </p:cNvSpPr>
          <p:nvPr>
            <p:ph type="body" idx="1"/>
          </p:nvPr>
        </p:nvSpPr>
        <p:spPr bwMode="auto">
          <a:xfrm>
            <a:off x="4733751" y="3390900"/>
            <a:ext cx="7245579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Verdana" charset="0"/>
              </a:rPr>
              <a:t>Click to edit Master text styles</a:t>
            </a:r>
          </a:p>
          <a:p>
            <a:pPr lvl="1"/>
            <a:r>
              <a:rPr lang="en-US">
                <a:sym typeface="Verdana" charset="0"/>
              </a:rPr>
              <a:t>Second level</a:t>
            </a:r>
          </a:p>
          <a:p>
            <a:pPr lvl="2"/>
            <a:r>
              <a:rPr lang="en-US">
                <a:sym typeface="Verdana" charset="0"/>
              </a:rPr>
              <a:t>Third level</a:t>
            </a:r>
          </a:p>
          <a:p>
            <a:pPr lvl="3"/>
            <a:r>
              <a:rPr lang="en-US">
                <a:sym typeface="Verdana" charset="0"/>
              </a:rPr>
              <a:t>Fourth level</a:t>
            </a:r>
          </a:p>
          <a:p>
            <a:pPr lvl="4"/>
            <a:r>
              <a:rPr lang="en-US">
                <a:sym typeface="Verdana" charset="0"/>
              </a:rPr>
              <a:t>Fifth level</a:t>
            </a:r>
          </a:p>
        </p:txBody>
      </p:sp>
      <p:sp>
        <p:nvSpPr>
          <p:cNvPr id="18" name="Rectangle 17"/>
          <p:cNvSpPr>
            <a:spLocks/>
          </p:cNvSpPr>
          <p:nvPr userDrawn="1"/>
        </p:nvSpPr>
        <p:spPr bwMode="auto">
          <a:xfrm>
            <a:off x="0" y="6614584"/>
            <a:ext cx="12188825" cy="270933"/>
          </a:xfrm>
          <a:prstGeom prst="rect">
            <a:avLst/>
          </a:prstGeom>
          <a:gradFill rotWithShape="0">
            <a:gsLst>
              <a:gs pos="0">
                <a:srgbClr val="751126"/>
              </a:gs>
              <a:gs pos="100000">
                <a:srgbClr val="070000"/>
              </a:gs>
            </a:gsLst>
            <a:lin ang="0" scaled="1"/>
          </a:gradFill>
          <a:ln>
            <a:noFill/>
          </a:ln>
          <a:extLst/>
        </p:spPr>
        <p:txBody>
          <a:bodyPr lIns="0" tIns="0" rIns="0" bIns="0"/>
          <a:lstStyle>
            <a:lvl1pPr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1pPr>
            <a:lvl2pPr marL="742950" indent="-28575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2pPr>
            <a:lvl3pPr marL="11430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3pPr>
            <a:lvl4pPr marL="16002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4pPr>
            <a:lvl5pPr marL="20574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9pPr>
          </a:lstStyle>
          <a:p>
            <a:pPr algn="ctr" defTabSz="914209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en-US" altLang="en-US" dirty="0" smtClean="0">
              <a:latin typeface="Verdana" panose="020B0604030504040204" pitchFamily="34" charset="0"/>
              <a:cs typeface="ヒラギノ角ゴ ProN W3"/>
            </a:endParaRPr>
          </a:p>
        </p:txBody>
      </p:sp>
      <p:sp>
        <p:nvSpPr>
          <p:cNvPr id="19" name="Rectangle 10"/>
          <p:cNvSpPr>
            <a:spLocks/>
          </p:cNvSpPr>
          <p:nvPr userDrawn="1"/>
        </p:nvSpPr>
        <p:spPr bwMode="auto">
          <a:xfrm>
            <a:off x="0" y="891125"/>
            <a:ext cx="12188825" cy="323849"/>
          </a:xfrm>
          <a:prstGeom prst="rect">
            <a:avLst/>
          </a:prstGeom>
          <a:gradFill rotWithShape="0">
            <a:gsLst>
              <a:gs pos="0">
                <a:srgbClr val="751126"/>
              </a:gs>
              <a:gs pos="100000">
                <a:srgbClr val="070000"/>
              </a:gs>
            </a:gsLst>
            <a:lin ang="0" scaled="1"/>
          </a:gradFill>
          <a:ln>
            <a:noFill/>
          </a:ln>
          <a:extLst/>
        </p:spPr>
        <p:txBody>
          <a:bodyPr lIns="0" tIns="0" rIns="0" bIns="0"/>
          <a:lstStyle>
            <a:lvl1pPr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1pPr>
            <a:lvl2pPr marL="742950" indent="-28575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2pPr>
            <a:lvl3pPr marL="11430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3pPr>
            <a:lvl4pPr marL="16002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4pPr>
            <a:lvl5pPr marL="20574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9pPr>
          </a:lstStyle>
          <a:p>
            <a:pPr algn="ctr" defTabSz="914209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en-US" altLang="en-US" smtClean="0">
              <a:latin typeface="Verdana" panose="020B0604030504040204" pitchFamily="34" charset="0"/>
              <a:cs typeface="ヒラギノ角ゴ ProN W3"/>
            </a:endParaRPr>
          </a:p>
        </p:txBody>
      </p:sp>
      <p:sp>
        <p:nvSpPr>
          <p:cNvPr id="28" name="Text Box 6"/>
          <p:cNvSpPr txBox="1">
            <a:spLocks noGrp="1" noChangeArrowheads="1"/>
          </p:cNvSpPr>
          <p:nvPr>
            <p:ph type="sldNum" sz="quarter" idx="4"/>
          </p:nvPr>
        </p:nvSpPr>
        <p:spPr bwMode="auto">
          <a:xfrm>
            <a:off x="143897" y="6618819"/>
            <a:ext cx="222193" cy="1905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none" lIns="68531" tIns="34266" rIns="68531" bIns="34266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800">
                <a:solidFill>
                  <a:srgbClr val="FFFFFF"/>
                </a:solidFill>
                <a:latin typeface="Verdana" charset="0"/>
                <a:sym typeface="Verdana Bold" charset="0"/>
              </a:defRPr>
            </a:lvl1pPr>
          </a:lstStyle>
          <a:p>
            <a:pPr defTabSz="914209" fontAlgn="base">
              <a:spcBef>
                <a:spcPct val="0"/>
              </a:spcBef>
              <a:spcAft>
                <a:spcPct val="0"/>
              </a:spcAft>
            </a:pPr>
            <a:fld id="{BD1A5F8C-0629-8B4D-BDFB-F543272FF69B}" type="slidenum">
              <a:rPr lang="en-US" smtClean="0">
                <a:ea typeface="ヒラギノ角ゴ ProN W3" charset="0"/>
                <a:cs typeface="ヒラギノ角ゴ ProN W3" charset="0"/>
              </a:rPr>
              <a:pPr defTabSz="914209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mtClean="0">
              <a:ea typeface="ヒラギノ角ゴ ProN W3" charset="0"/>
              <a:cs typeface="ヒラギノ角ゴ ProN W3" charset="0"/>
            </a:endParaRPr>
          </a:p>
        </p:txBody>
      </p:sp>
      <p:pic>
        <p:nvPicPr>
          <p:cNvPr id="2055" name="Picture 1"/>
          <p:cNvPicPr>
            <a:picLocks noChangeAspect="1" noChangeArrowheads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162" t="4449" r="4381" b="54205"/>
          <a:stretch>
            <a:fillRect/>
          </a:stretch>
        </p:blipFill>
        <p:spPr bwMode="auto">
          <a:xfrm>
            <a:off x="10282207" y="27520"/>
            <a:ext cx="1860065" cy="8741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0" name="Rectangle 40"/>
          <p:cNvSpPr>
            <a:spLocks noChangeArrowheads="1"/>
          </p:cNvSpPr>
          <p:nvPr userDrawn="1"/>
        </p:nvSpPr>
        <p:spPr bwMode="auto">
          <a:xfrm>
            <a:off x="334353" y="480487"/>
            <a:ext cx="7199025" cy="205316"/>
          </a:xfrm>
          <a:prstGeom prst="rect">
            <a:avLst/>
          </a:prstGeom>
          <a:noFill/>
          <a:ln>
            <a:noFill/>
          </a:ln>
          <a:extLst/>
        </p:spPr>
        <p:txBody>
          <a:bodyPr lIns="0" tIns="0" rIns="0" bIns="0">
            <a:spAutoFit/>
          </a:bodyPr>
          <a:lstStyle>
            <a:lvl1pPr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1pPr>
            <a:lvl2pPr marL="742950" indent="-28575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2pPr>
            <a:lvl3pPr marL="11430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3pPr>
            <a:lvl4pPr marL="16002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4pPr>
            <a:lvl5pPr marL="20574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9pPr>
          </a:lstStyle>
          <a:p>
            <a:pPr defTabSz="914209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1300" dirty="0" smtClean="0">
                <a:solidFill>
                  <a:srgbClr val="FFFFFF"/>
                </a:solidFill>
                <a:latin typeface="Verdana" panose="020B0604030504040204" pitchFamily="34" charset="0"/>
                <a:ea typeface="Geneva" pitchFamily="123" charset="-128"/>
                <a:cs typeface="ヒラギノ角ゴ ProN W3"/>
              </a:rPr>
              <a:t>Copernicus Climate Change Service (C3S)</a:t>
            </a:r>
            <a:endParaRPr lang="en-US" altLang="en-US" sz="1300" dirty="0" smtClean="0">
              <a:solidFill>
                <a:srgbClr val="FFFFFF"/>
              </a:solidFill>
              <a:cs typeface="ヒラギノ角ゴ ProN W3"/>
            </a:endParaRPr>
          </a:p>
        </p:txBody>
      </p:sp>
    </p:spTree>
    <p:extLst>
      <p:ext uri="{BB962C8B-B14F-4D97-AF65-F5344CB8AC3E}">
        <p14:creationId xmlns:p14="http://schemas.microsoft.com/office/powerpoint/2010/main" val="3083003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</p:sldLayoutIdLst>
  <p:transition/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Verdana"/>
          <a:ea typeface="+mj-ea"/>
          <a:cs typeface="Verdana"/>
          <a:sym typeface="Verdana" charset="0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Verdana" charset="0"/>
          <a:ea typeface="ヒラギノ角ゴ ProN W3" charset="0"/>
          <a:cs typeface="Verdana" charset="0"/>
          <a:sym typeface="Verdana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Verdana" charset="0"/>
          <a:ea typeface="ヒラギノ角ゴ ProN W3" charset="0"/>
          <a:cs typeface="Verdana" charset="0"/>
          <a:sym typeface="Verdana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Verdana" charset="0"/>
          <a:ea typeface="ヒラギノ角ゴ ProN W3" charset="0"/>
          <a:cs typeface="Verdana" charset="0"/>
          <a:sym typeface="Verdana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Verdana" charset="0"/>
          <a:ea typeface="ヒラギノ角ゴ ProN W3" charset="0"/>
          <a:cs typeface="Verdana" charset="0"/>
          <a:sym typeface="Verdana" charset="0"/>
        </a:defRPr>
      </a:lvl5pPr>
      <a:lvl6pPr marL="342643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FFFBBD"/>
          </a:solidFill>
          <a:latin typeface="Verdana" charset="0"/>
          <a:ea typeface="ヒラギノ角ゴ ProN W3" charset="0"/>
          <a:cs typeface="ヒラギノ角ゴ ProN W3" charset="0"/>
          <a:sym typeface="Verdana" charset="0"/>
        </a:defRPr>
      </a:lvl6pPr>
      <a:lvl7pPr marL="685288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FFFBBD"/>
          </a:solidFill>
          <a:latin typeface="Verdana" charset="0"/>
          <a:ea typeface="ヒラギノ角ゴ ProN W3" charset="0"/>
          <a:cs typeface="ヒラギノ角ゴ ProN W3" charset="0"/>
          <a:sym typeface="Verdana" charset="0"/>
        </a:defRPr>
      </a:lvl7pPr>
      <a:lvl8pPr marL="1027923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FFFBBD"/>
          </a:solidFill>
          <a:latin typeface="Verdana" charset="0"/>
          <a:ea typeface="ヒラギノ角ゴ ProN W3" charset="0"/>
          <a:cs typeface="ヒラギノ角ゴ ProN W3" charset="0"/>
          <a:sym typeface="Verdana" charset="0"/>
        </a:defRPr>
      </a:lvl8pPr>
      <a:lvl9pPr marL="1370557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FFFBBD"/>
          </a:solidFill>
          <a:latin typeface="Verdana" charset="0"/>
          <a:ea typeface="ヒラギノ角ゴ ProN W3" charset="0"/>
          <a:cs typeface="ヒラギノ角ゴ ProN W3" charset="0"/>
          <a:sym typeface="Verdana" charset="0"/>
        </a:defRPr>
      </a:lvl9pPr>
    </p:titleStyle>
    <p:bodyStyle>
      <a:lvl1pPr marL="454908" indent="-454908" algn="l" rtl="0" eaLnBrk="0" fontAlgn="base" hangingPunct="0">
        <a:lnSpc>
          <a:spcPct val="110000"/>
        </a:lnSpc>
        <a:spcBef>
          <a:spcPct val="0"/>
        </a:spcBef>
        <a:spcAft>
          <a:spcPct val="0"/>
        </a:spcAft>
        <a:defRPr sz="1900">
          <a:solidFill>
            <a:srgbClr val="FFFFFF"/>
          </a:solidFill>
          <a:latin typeface="Verdana"/>
          <a:ea typeface="+mn-ea"/>
          <a:cs typeface="Verdana"/>
          <a:sym typeface="Verdana" charset="0"/>
        </a:defRPr>
      </a:lvl1pPr>
      <a:lvl2pPr marL="988104" indent="-378738" algn="l" rtl="0" eaLnBrk="0" fontAlgn="base" hangingPunct="0">
        <a:lnSpc>
          <a:spcPct val="110000"/>
        </a:lnSpc>
        <a:spcBef>
          <a:spcPct val="0"/>
        </a:spcBef>
        <a:spcAft>
          <a:spcPct val="0"/>
        </a:spcAft>
        <a:defRPr sz="1900">
          <a:solidFill>
            <a:srgbClr val="FFFFFF"/>
          </a:solidFill>
          <a:latin typeface="Verdana"/>
          <a:ea typeface="+mn-ea"/>
          <a:cs typeface="Verdana"/>
          <a:sym typeface="Verdana" charset="0"/>
        </a:defRPr>
      </a:lvl2pPr>
      <a:lvl3pPr marL="1521299" indent="-302571" algn="l" rtl="0" eaLnBrk="0" fontAlgn="base" hangingPunct="0">
        <a:lnSpc>
          <a:spcPct val="110000"/>
        </a:lnSpc>
        <a:spcBef>
          <a:spcPct val="0"/>
        </a:spcBef>
        <a:spcAft>
          <a:spcPct val="0"/>
        </a:spcAft>
        <a:defRPr sz="1900">
          <a:solidFill>
            <a:srgbClr val="FFFFFF"/>
          </a:solidFill>
          <a:latin typeface="Verdana"/>
          <a:ea typeface="+mn-ea"/>
          <a:cs typeface="Verdana"/>
          <a:sym typeface="Verdana" charset="0"/>
        </a:defRPr>
      </a:lvl3pPr>
      <a:lvl4pPr marL="2130670" indent="-302571" algn="l" rtl="0" eaLnBrk="0" fontAlgn="base" hangingPunct="0">
        <a:lnSpc>
          <a:spcPct val="110000"/>
        </a:lnSpc>
        <a:spcBef>
          <a:spcPct val="0"/>
        </a:spcBef>
        <a:spcAft>
          <a:spcPct val="0"/>
        </a:spcAft>
        <a:defRPr sz="1900">
          <a:solidFill>
            <a:srgbClr val="FFFFFF"/>
          </a:solidFill>
          <a:latin typeface="Verdana"/>
          <a:ea typeface="+mn-ea"/>
          <a:cs typeface="Verdana"/>
          <a:sym typeface="Verdana" charset="0"/>
        </a:defRPr>
      </a:lvl4pPr>
      <a:lvl5pPr marL="2740034" indent="-302571" algn="l" rtl="0" eaLnBrk="0" fontAlgn="base" hangingPunct="0">
        <a:lnSpc>
          <a:spcPct val="110000"/>
        </a:lnSpc>
        <a:spcBef>
          <a:spcPct val="0"/>
        </a:spcBef>
        <a:spcAft>
          <a:spcPct val="0"/>
        </a:spcAft>
        <a:defRPr sz="1900">
          <a:solidFill>
            <a:srgbClr val="FFFFFF"/>
          </a:solidFill>
          <a:latin typeface="Verdana"/>
          <a:ea typeface="+mn-ea"/>
          <a:cs typeface="Verdana"/>
          <a:sym typeface="Verdana" charset="0"/>
        </a:defRPr>
      </a:lvl5pPr>
      <a:lvl6pPr marL="342643" algn="l" rtl="0" fontAlgn="base">
        <a:lnSpc>
          <a:spcPct val="110000"/>
        </a:lnSpc>
        <a:spcBef>
          <a:spcPct val="0"/>
        </a:spcBef>
        <a:spcAft>
          <a:spcPct val="0"/>
        </a:spcAft>
        <a:defRPr sz="1900">
          <a:solidFill>
            <a:srgbClr val="FFFFFF"/>
          </a:solidFill>
          <a:latin typeface="+mn-lt"/>
          <a:ea typeface="+mn-ea"/>
          <a:cs typeface="+mn-cs"/>
          <a:sym typeface="Verdana" charset="0"/>
        </a:defRPr>
      </a:lvl6pPr>
      <a:lvl7pPr marL="685288" algn="l" rtl="0" fontAlgn="base">
        <a:lnSpc>
          <a:spcPct val="110000"/>
        </a:lnSpc>
        <a:spcBef>
          <a:spcPct val="0"/>
        </a:spcBef>
        <a:spcAft>
          <a:spcPct val="0"/>
        </a:spcAft>
        <a:defRPr sz="1900">
          <a:solidFill>
            <a:srgbClr val="FFFFFF"/>
          </a:solidFill>
          <a:latin typeface="+mn-lt"/>
          <a:ea typeface="+mn-ea"/>
          <a:cs typeface="+mn-cs"/>
          <a:sym typeface="Verdana" charset="0"/>
        </a:defRPr>
      </a:lvl7pPr>
      <a:lvl8pPr marL="1027923" algn="l" rtl="0" fontAlgn="base">
        <a:lnSpc>
          <a:spcPct val="110000"/>
        </a:lnSpc>
        <a:spcBef>
          <a:spcPct val="0"/>
        </a:spcBef>
        <a:spcAft>
          <a:spcPct val="0"/>
        </a:spcAft>
        <a:defRPr sz="1900">
          <a:solidFill>
            <a:srgbClr val="FFFFFF"/>
          </a:solidFill>
          <a:latin typeface="+mn-lt"/>
          <a:ea typeface="+mn-ea"/>
          <a:cs typeface="+mn-cs"/>
          <a:sym typeface="Verdana" charset="0"/>
        </a:defRPr>
      </a:lvl8pPr>
      <a:lvl9pPr marL="1370557" algn="l" rtl="0" fontAlgn="base">
        <a:lnSpc>
          <a:spcPct val="110000"/>
        </a:lnSpc>
        <a:spcBef>
          <a:spcPct val="0"/>
        </a:spcBef>
        <a:spcAft>
          <a:spcPct val="0"/>
        </a:spcAft>
        <a:defRPr sz="1900">
          <a:solidFill>
            <a:srgbClr val="FFFFFF"/>
          </a:solidFill>
          <a:latin typeface="+mn-lt"/>
          <a:ea typeface="+mn-ea"/>
          <a:cs typeface="+mn-cs"/>
          <a:sym typeface="Verdana" charset="0"/>
        </a:defRPr>
      </a:lvl9pPr>
    </p:bodyStyle>
    <p:otherStyle>
      <a:defPPr>
        <a:defRPr lang="en-US"/>
      </a:defPPr>
      <a:lvl1pPr marL="0" algn="l" defTabSz="342643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42643" algn="l" defTabSz="342643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85288" algn="l" defTabSz="342643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1027923" algn="l" defTabSz="342643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370557" algn="l" defTabSz="342643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713192" algn="l" defTabSz="342643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2055837" algn="l" defTabSz="342643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398480" algn="l" defTabSz="342643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741116" algn="l" defTabSz="342643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0" name="Text Box 6"/>
          <p:cNvSpPr txBox="1">
            <a:spLocks noGrp="1" noChangeArrowheads="1"/>
          </p:cNvSpPr>
          <p:nvPr>
            <p:ph type="sldNum" sz="quarter" idx="4"/>
          </p:nvPr>
        </p:nvSpPr>
        <p:spPr bwMode="auto">
          <a:xfrm>
            <a:off x="143897" y="6618819"/>
            <a:ext cx="222193" cy="1905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none" lIns="68557" tIns="34279" rIns="68557" bIns="34279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800">
                <a:solidFill>
                  <a:srgbClr val="FFFFFF"/>
                </a:solidFill>
                <a:latin typeface="Verdana" charset="0"/>
                <a:cs typeface="Geneva" charset="0"/>
                <a:sym typeface="Verdana Bold" charset="0"/>
              </a:defRPr>
            </a:lvl1pPr>
          </a:lstStyle>
          <a:p>
            <a:pPr defTabSz="914247" fontAlgn="base">
              <a:spcBef>
                <a:spcPct val="0"/>
              </a:spcBef>
              <a:spcAft>
                <a:spcPct val="0"/>
              </a:spcAft>
            </a:pPr>
            <a:fld id="{546DDCE7-C20E-5345-903C-5D77F207A808}" type="slidenum">
              <a:rPr lang="en-US" smtClean="0">
                <a:ea typeface="ヒラギノ角ゴ ProN W3" charset="0"/>
              </a:rPr>
              <a:pPr defTabSz="914247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mtClean="0">
              <a:ea typeface="ヒラギノ角ゴ ProN W3" charset="0"/>
            </a:endParaRPr>
          </a:p>
        </p:txBody>
      </p:sp>
      <p:pic>
        <p:nvPicPr>
          <p:cNvPr id="22" name="Picture 1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062" t="5531" r="4587" b="7175"/>
          <a:stretch>
            <a:fillRect/>
          </a:stretch>
        </p:blipFill>
        <p:spPr bwMode="auto">
          <a:xfrm>
            <a:off x="-46555" y="1022357"/>
            <a:ext cx="5715629" cy="58356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6" name="Rectangle 2"/>
          <p:cNvSpPr>
            <a:spLocks/>
          </p:cNvSpPr>
          <p:nvPr/>
        </p:nvSpPr>
        <p:spPr bwMode="auto">
          <a:xfrm rot="10800000">
            <a:off x="4000517" y="1220756"/>
            <a:ext cx="8141754" cy="5376597"/>
          </a:xfrm>
          <a:prstGeom prst="rect">
            <a:avLst/>
          </a:prstGeom>
          <a:gradFill rotWithShape="0">
            <a:gsLst>
              <a:gs pos="0">
                <a:srgbClr val="030000">
                  <a:alpha val="59999"/>
                </a:srgbClr>
              </a:gs>
              <a:gs pos="20000">
                <a:srgbClr val="070000"/>
              </a:gs>
            </a:gsLst>
            <a:lin ang="0" scaled="1"/>
          </a:gradFill>
          <a:ln>
            <a:noFill/>
          </a:ln>
        </p:spPr>
        <p:txBody>
          <a:bodyPr lIns="0" tIns="0" rIns="0" bIns="0"/>
          <a:lstStyle/>
          <a:p>
            <a:pPr algn="ctr" defTabSz="91424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700">
              <a:solidFill>
                <a:srgbClr val="000000"/>
              </a:solidFill>
              <a:latin typeface="Verdana"/>
              <a:ea typeface="ヒラギノ角ゴ ProN W3" charset="0"/>
              <a:cs typeface="Verdana"/>
              <a:sym typeface="Gill Sans" charset="0"/>
            </a:endParaRPr>
          </a:p>
        </p:txBody>
      </p:sp>
      <p:sp>
        <p:nvSpPr>
          <p:cNvPr id="17" name="Rectangle 10"/>
          <p:cNvSpPr>
            <a:spLocks/>
          </p:cNvSpPr>
          <p:nvPr userDrawn="1"/>
        </p:nvSpPr>
        <p:spPr bwMode="auto">
          <a:xfrm>
            <a:off x="0" y="891124"/>
            <a:ext cx="12188825" cy="323849"/>
          </a:xfrm>
          <a:prstGeom prst="rect">
            <a:avLst/>
          </a:prstGeom>
          <a:gradFill rotWithShape="0">
            <a:gsLst>
              <a:gs pos="0">
                <a:srgbClr val="751126"/>
              </a:gs>
              <a:gs pos="100000">
                <a:srgbClr val="070000"/>
              </a:gs>
            </a:gsLst>
            <a:lin ang="0" scaled="1"/>
          </a:gradFill>
          <a:ln>
            <a:noFill/>
          </a:ln>
          <a:extLst/>
        </p:spPr>
        <p:txBody>
          <a:bodyPr lIns="0" tIns="0" rIns="0" bIns="0"/>
          <a:lstStyle>
            <a:lvl1pPr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1pPr>
            <a:lvl2pPr marL="742950" indent="-28575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2pPr>
            <a:lvl3pPr marL="11430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3pPr>
            <a:lvl4pPr marL="16002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4pPr>
            <a:lvl5pPr marL="20574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9pPr>
          </a:lstStyle>
          <a:p>
            <a:pPr algn="ctr" defTabSz="91424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en-US" altLang="en-US" smtClean="0">
              <a:latin typeface="Verdana" panose="020B0604030504040204" pitchFamily="34" charset="0"/>
              <a:cs typeface="ヒラギノ角ゴ ProN W3" charset="0"/>
            </a:endParaRPr>
          </a:p>
        </p:txBody>
      </p:sp>
      <p:sp>
        <p:nvSpPr>
          <p:cNvPr id="16" name="Rectangle 15"/>
          <p:cNvSpPr>
            <a:spLocks/>
          </p:cNvSpPr>
          <p:nvPr userDrawn="1"/>
        </p:nvSpPr>
        <p:spPr bwMode="auto">
          <a:xfrm>
            <a:off x="0" y="6614584"/>
            <a:ext cx="12188825" cy="270933"/>
          </a:xfrm>
          <a:prstGeom prst="rect">
            <a:avLst/>
          </a:prstGeom>
          <a:gradFill rotWithShape="0">
            <a:gsLst>
              <a:gs pos="0">
                <a:srgbClr val="751126"/>
              </a:gs>
              <a:gs pos="100000">
                <a:srgbClr val="070000"/>
              </a:gs>
            </a:gsLst>
            <a:lin ang="0" scaled="1"/>
          </a:gradFill>
          <a:ln>
            <a:noFill/>
          </a:ln>
          <a:extLst/>
        </p:spPr>
        <p:txBody>
          <a:bodyPr lIns="0" tIns="0" rIns="0" bIns="0"/>
          <a:lstStyle>
            <a:lvl1pPr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1pPr>
            <a:lvl2pPr marL="742950" indent="-28575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2pPr>
            <a:lvl3pPr marL="11430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3pPr>
            <a:lvl4pPr marL="16002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4pPr>
            <a:lvl5pPr marL="20574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9pPr>
          </a:lstStyle>
          <a:p>
            <a:pPr algn="ctr" defTabSz="91424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en-US" altLang="en-US" smtClean="0">
              <a:latin typeface="Verdana" panose="020B0604030504040204" pitchFamily="34" charset="0"/>
              <a:cs typeface="ヒラギノ角ゴ ProN W3" charset="0"/>
            </a:endParaRPr>
          </a:p>
        </p:txBody>
      </p:sp>
      <p:pic>
        <p:nvPicPr>
          <p:cNvPr id="1033" name="Picture 1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162" t="4449" r="4381" b="54205"/>
          <a:stretch>
            <a:fillRect/>
          </a:stretch>
        </p:blipFill>
        <p:spPr bwMode="auto">
          <a:xfrm>
            <a:off x="10282207" y="27520"/>
            <a:ext cx="1860065" cy="8741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34" name="Group 8"/>
          <p:cNvGrpSpPr>
            <a:grpSpLocks/>
          </p:cNvGrpSpPr>
          <p:nvPr userDrawn="1"/>
        </p:nvGrpSpPr>
        <p:grpSpPr bwMode="auto">
          <a:xfrm>
            <a:off x="4691429" y="5973236"/>
            <a:ext cx="6997992" cy="662517"/>
            <a:chOff x="2218056" y="4382945"/>
            <a:chExt cx="6576695" cy="620776"/>
          </a:xfrm>
        </p:grpSpPr>
        <p:grpSp>
          <p:nvGrpSpPr>
            <p:cNvPr id="1035" name="Group 5"/>
            <p:cNvGrpSpPr>
              <a:grpSpLocks/>
            </p:cNvGrpSpPr>
            <p:nvPr userDrawn="1"/>
          </p:nvGrpSpPr>
          <p:grpSpPr bwMode="auto">
            <a:xfrm>
              <a:off x="6647948" y="4570308"/>
              <a:ext cx="2146803" cy="246420"/>
              <a:chOff x="6228404" y="4587925"/>
              <a:chExt cx="2824097" cy="324162"/>
            </a:xfrm>
          </p:grpSpPr>
          <p:sp>
            <p:nvSpPr>
              <p:cNvPr id="1039" name="Rectangle 16"/>
              <p:cNvSpPr>
                <a:spLocks/>
              </p:cNvSpPr>
              <p:nvPr/>
            </p:nvSpPr>
            <p:spPr bwMode="auto">
              <a:xfrm>
                <a:off x="6228404" y="4747295"/>
                <a:ext cx="919547" cy="132779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txBody>
              <a:bodyPr wrap="none" lIns="0" tIns="0" rIns="0" bIns="0" anchor="ctr">
                <a:spAutoFit/>
              </a:bodyPr>
              <a:lstStyle>
                <a:lvl1pPr eaLnBrk="0" hangingPunct="0">
                  <a:defRPr sz="2000">
                    <a:solidFill>
                      <a:srgbClr val="000000"/>
                    </a:solidFill>
                    <a:latin typeface="Gill Sans" pitchFamily="123" charset="0"/>
                    <a:ea typeface="ヒラギノ角ゴ ProN W3" pitchFamily="123" charset="-128"/>
                    <a:sym typeface="Gill Sans" pitchFamily="123" charset="0"/>
                  </a:defRPr>
                </a:lvl1pPr>
                <a:lvl2pPr marL="742950" indent="-285750" eaLnBrk="0" hangingPunct="0">
                  <a:defRPr sz="2000">
                    <a:solidFill>
                      <a:srgbClr val="000000"/>
                    </a:solidFill>
                    <a:latin typeface="Gill Sans" pitchFamily="123" charset="0"/>
                    <a:ea typeface="ヒラギノ角ゴ ProN W3" pitchFamily="123" charset="-128"/>
                    <a:sym typeface="Gill Sans" pitchFamily="123" charset="0"/>
                  </a:defRPr>
                </a:lvl2pPr>
                <a:lvl3pPr marL="1143000" indent="-228600" eaLnBrk="0" hangingPunct="0">
                  <a:defRPr sz="2000">
                    <a:solidFill>
                      <a:srgbClr val="000000"/>
                    </a:solidFill>
                    <a:latin typeface="Gill Sans" pitchFamily="123" charset="0"/>
                    <a:ea typeface="ヒラギノ角ゴ ProN W3" pitchFamily="123" charset="-128"/>
                    <a:sym typeface="Gill Sans" pitchFamily="123" charset="0"/>
                  </a:defRPr>
                </a:lvl3pPr>
                <a:lvl4pPr marL="1600200" indent="-228600" eaLnBrk="0" hangingPunct="0">
                  <a:defRPr sz="2000">
                    <a:solidFill>
                      <a:srgbClr val="000000"/>
                    </a:solidFill>
                    <a:latin typeface="Gill Sans" pitchFamily="123" charset="0"/>
                    <a:ea typeface="ヒラギノ角ゴ ProN W3" pitchFamily="123" charset="-128"/>
                    <a:sym typeface="Gill Sans" pitchFamily="123" charset="0"/>
                  </a:defRPr>
                </a:lvl4pPr>
                <a:lvl5pPr marL="2057400" indent="-228600" eaLnBrk="0" hangingPunct="0">
                  <a:defRPr sz="2000">
                    <a:solidFill>
                      <a:srgbClr val="000000"/>
                    </a:solidFill>
                    <a:latin typeface="Gill Sans" pitchFamily="123" charset="0"/>
                    <a:ea typeface="ヒラギノ角ゴ ProN W3" pitchFamily="123" charset="-128"/>
                    <a:sym typeface="Gill Sans" pitchFamily="123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rgbClr val="000000"/>
                    </a:solidFill>
                    <a:latin typeface="Gill Sans" pitchFamily="123" charset="0"/>
                    <a:ea typeface="ヒラギノ角ゴ ProN W3" pitchFamily="123" charset="-128"/>
                    <a:sym typeface="Gill Sans" pitchFamily="123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rgbClr val="000000"/>
                    </a:solidFill>
                    <a:latin typeface="Gill Sans" pitchFamily="123" charset="0"/>
                    <a:ea typeface="ヒラギノ角ゴ ProN W3" pitchFamily="123" charset="-128"/>
                    <a:sym typeface="Gill Sans" pitchFamily="123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rgbClr val="000000"/>
                    </a:solidFill>
                    <a:latin typeface="Gill Sans" pitchFamily="123" charset="0"/>
                    <a:ea typeface="ヒラギノ角ゴ ProN W3" pitchFamily="123" charset="-128"/>
                    <a:sym typeface="Gill Sans" pitchFamily="123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rgbClr val="000000"/>
                    </a:solidFill>
                    <a:latin typeface="Gill Sans" pitchFamily="123" charset="0"/>
                    <a:ea typeface="ヒラギノ角ゴ ProN W3" pitchFamily="123" charset="-128"/>
                    <a:sym typeface="Gill Sans" pitchFamily="123" charset="0"/>
                  </a:defRPr>
                </a:lvl9pPr>
              </a:lstStyle>
              <a:p>
                <a:pPr algn="r" defTabSz="914247" eaLnBrk="1" fontAlgn="base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en-US" altLang="en-US" sz="700" dirty="0" smtClean="0">
                    <a:solidFill>
                      <a:srgbClr val="FFFFFF"/>
                    </a:solidFill>
                    <a:latin typeface="Verdana" panose="020B0604030504040204" pitchFamily="34" charset="0"/>
                    <a:ea typeface="Geneva" pitchFamily="123" charset="-128"/>
                    <a:cs typeface="ヒラギノ角ゴ ProN W3" charset="0"/>
                    <a:sym typeface="Verdana" panose="020B0604030504040204" pitchFamily="34" charset="0"/>
                  </a:rPr>
                  <a:t>Implemented by</a:t>
                </a:r>
              </a:p>
            </p:txBody>
          </p:sp>
          <p:pic>
            <p:nvPicPr>
              <p:cNvPr id="2" name="Picture 26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188658" y="4587925"/>
                <a:ext cx="1863843" cy="32416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1036" name="Picture 18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67285"/>
            <a:stretch>
              <a:fillRect/>
            </a:stretch>
          </p:blipFill>
          <p:spPr bwMode="auto">
            <a:xfrm>
              <a:off x="4866193" y="4535712"/>
              <a:ext cx="810953" cy="3523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37" name="Picture 11"/>
            <p:cNvPicPr>
              <a:picLocks noChangeAspect="1" noChangeArrowheads="1"/>
            </p:cNvPicPr>
            <p:nvPr userDrawn="1"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18056" y="4382945"/>
              <a:ext cx="891540" cy="6207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948776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FFFBBD"/>
          </a:solidFill>
          <a:latin typeface="+mj-lt"/>
          <a:ea typeface="ＭＳ Ｐゴシック" charset="0"/>
          <a:cs typeface="Geneva" charset="0"/>
          <a:sym typeface="Verdana" charset="0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FFFBBD"/>
          </a:solidFill>
          <a:latin typeface="Calibri" panose="020F0502020204030204" pitchFamily="34" charset="0"/>
          <a:ea typeface="ＭＳ Ｐゴシック" charset="0"/>
          <a:cs typeface="Geneva" charset="0"/>
          <a:sym typeface="Verdana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FFFBBD"/>
          </a:solidFill>
          <a:latin typeface="Calibri" panose="020F0502020204030204" pitchFamily="34" charset="0"/>
          <a:ea typeface="ＭＳ Ｐゴシック" charset="0"/>
          <a:cs typeface="Geneva" charset="0"/>
          <a:sym typeface="Verdana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FFFBBD"/>
          </a:solidFill>
          <a:latin typeface="Calibri" panose="020F0502020204030204" pitchFamily="34" charset="0"/>
          <a:ea typeface="ＭＳ Ｐゴシック" charset="0"/>
          <a:cs typeface="Geneva" charset="0"/>
          <a:sym typeface="Verdana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FFFBBD"/>
          </a:solidFill>
          <a:latin typeface="Calibri" panose="020F0502020204030204" pitchFamily="34" charset="0"/>
          <a:ea typeface="ＭＳ Ｐゴシック" charset="0"/>
          <a:cs typeface="Geneva" charset="0"/>
          <a:sym typeface="Verdana" charset="0"/>
        </a:defRPr>
      </a:lvl5pPr>
      <a:lvl6pPr marL="342783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FFFBBD"/>
          </a:solidFill>
          <a:latin typeface="Verdana" charset="0"/>
          <a:ea typeface="ヒラギノ角ゴ ProN W3" charset="0"/>
          <a:cs typeface="ヒラギノ角ゴ ProN W3" charset="0"/>
          <a:sym typeface="Verdana" charset="0"/>
        </a:defRPr>
      </a:lvl6pPr>
      <a:lvl7pPr marL="685568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FFFBBD"/>
          </a:solidFill>
          <a:latin typeface="Verdana" charset="0"/>
          <a:ea typeface="ヒラギノ角ゴ ProN W3" charset="0"/>
          <a:cs typeface="ヒラギノ角ゴ ProN W3" charset="0"/>
          <a:sym typeface="Verdana" charset="0"/>
        </a:defRPr>
      </a:lvl7pPr>
      <a:lvl8pPr marL="1028349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FFFBBD"/>
          </a:solidFill>
          <a:latin typeface="Verdana" charset="0"/>
          <a:ea typeface="ヒラギノ角ゴ ProN W3" charset="0"/>
          <a:cs typeface="ヒラギノ角ゴ ProN W3" charset="0"/>
          <a:sym typeface="Verdana" charset="0"/>
        </a:defRPr>
      </a:lvl8pPr>
      <a:lvl9pPr marL="1371131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FFFBBD"/>
          </a:solidFill>
          <a:latin typeface="Verdana" charset="0"/>
          <a:ea typeface="ヒラギノ角ゴ ProN W3" charset="0"/>
          <a:cs typeface="ヒラギノ角ゴ ProN W3" charset="0"/>
          <a:sym typeface="Verdana" charset="0"/>
        </a:defRPr>
      </a:lvl9pPr>
    </p:titleStyle>
    <p:bodyStyle>
      <a:lvl1pPr marL="457041" indent="-457041" algn="l" rtl="0" eaLnBrk="0" fontAlgn="base" hangingPunct="0">
        <a:lnSpc>
          <a:spcPct val="110000"/>
        </a:lnSpc>
        <a:spcBef>
          <a:spcPct val="0"/>
        </a:spcBef>
        <a:spcAft>
          <a:spcPct val="0"/>
        </a:spcAft>
        <a:defRPr sz="1900">
          <a:solidFill>
            <a:srgbClr val="FFFFFF"/>
          </a:solidFill>
          <a:latin typeface="+mn-lt"/>
          <a:ea typeface="ＭＳ Ｐゴシック" charset="0"/>
          <a:cs typeface="Geneva" charset="0"/>
          <a:sym typeface="Verdana" charset="0"/>
        </a:defRPr>
      </a:lvl1pPr>
      <a:lvl2pPr marL="990261" indent="-380869" algn="l" rtl="0" eaLnBrk="0" fontAlgn="base" hangingPunct="0">
        <a:lnSpc>
          <a:spcPct val="110000"/>
        </a:lnSpc>
        <a:spcBef>
          <a:spcPct val="0"/>
        </a:spcBef>
        <a:spcAft>
          <a:spcPct val="0"/>
        </a:spcAft>
        <a:defRPr sz="1900">
          <a:solidFill>
            <a:srgbClr val="FFFFFF"/>
          </a:solidFill>
          <a:latin typeface="+mn-lt"/>
          <a:ea typeface="Geneva" pitchFamily="123" charset="-128"/>
          <a:cs typeface="Geneva" charset="0"/>
          <a:sym typeface="Verdana" charset="0"/>
        </a:defRPr>
      </a:lvl2pPr>
      <a:lvl3pPr marL="1523477" indent="-304699" algn="l" rtl="0" eaLnBrk="0" fontAlgn="base" hangingPunct="0">
        <a:lnSpc>
          <a:spcPct val="110000"/>
        </a:lnSpc>
        <a:spcBef>
          <a:spcPct val="0"/>
        </a:spcBef>
        <a:spcAft>
          <a:spcPct val="0"/>
        </a:spcAft>
        <a:defRPr sz="1900">
          <a:solidFill>
            <a:srgbClr val="FFFFFF"/>
          </a:solidFill>
          <a:latin typeface="+mn-lt"/>
          <a:ea typeface="Geneva" pitchFamily="123" charset="-128"/>
          <a:cs typeface="Geneva" charset="0"/>
          <a:sym typeface="Verdana" charset="0"/>
        </a:defRPr>
      </a:lvl3pPr>
      <a:lvl4pPr marL="2132875" indent="-304699" algn="l" rtl="0" eaLnBrk="0" fontAlgn="base" hangingPunct="0">
        <a:lnSpc>
          <a:spcPct val="110000"/>
        </a:lnSpc>
        <a:spcBef>
          <a:spcPct val="0"/>
        </a:spcBef>
        <a:spcAft>
          <a:spcPct val="0"/>
        </a:spcAft>
        <a:defRPr sz="1900">
          <a:solidFill>
            <a:srgbClr val="FFFFFF"/>
          </a:solidFill>
          <a:latin typeface="+mn-lt"/>
          <a:ea typeface="Geneva" pitchFamily="123" charset="-128"/>
          <a:cs typeface="Geneva" charset="0"/>
          <a:sym typeface="Verdana" charset="0"/>
        </a:defRPr>
      </a:lvl4pPr>
      <a:lvl5pPr marL="2742261" indent="-304699" algn="l" rtl="0" eaLnBrk="0" fontAlgn="base" hangingPunct="0">
        <a:lnSpc>
          <a:spcPct val="110000"/>
        </a:lnSpc>
        <a:spcBef>
          <a:spcPct val="0"/>
        </a:spcBef>
        <a:spcAft>
          <a:spcPct val="0"/>
        </a:spcAft>
        <a:defRPr sz="1900">
          <a:solidFill>
            <a:srgbClr val="FFFFFF"/>
          </a:solidFill>
          <a:latin typeface="+mn-lt"/>
          <a:ea typeface="Geneva" pitchFamily="123" charset="-128"/>
          <a:cs typeface="Geneva" charset="0"/>
          <a:sym typeface="Verdana" charset="0"/>
        </a:defRPr>
      </a:lvl5pPr>
      <a:lvl6pPr marL="342783" algn="l" rtl="0" fontAlgn="base">
        <a:lnSpc>
          <a:spcPct val="110000"/>
        </a:lnSpc>
        <a:spcBef>
          <a:spcPct val="0"/>
        </a:spcBef>
        <a:spcAft>
          <a:spcPct val="0"/>
        </a:spcAft>
        <a:defRPr sz="1900">
          <a:solidFill>
            <a:srgbClr val="FFFFFF"/>
          </a:solidFill>
          <a:latin typeface="+mn-lt"/>
          <a:ea typeface="+mn-ea"/>
          <a:cs typeface="+mn-cs"/>
          <a:sym typeface="Verdana" charset="0"/>
        </a:defRPr>
      </a:lvl6pPr>
      <a:lvl7pPr marL="685568" algn="l" rtl="0" fontAlgn="base">
        <a:lnSpc>
          <a:spcPct val="110000"/>
        </a:lnSpc>
        <a:spcBef>
          <a:spcPct val="0"/>
        </a:spcBef>
        <a:spcAft>
          <a:spcPct val="0"/>
        </a:spcAft>
        <a:defRPr sz="1900">
          <a:solidFill>
            <a:srgbClr val="FFFFFF"/>
          </a:solidFill>
          <a:latin typeface="+mn-lt"/>
          <a:ea typeface="+mn-ea"/>
          <a:cs typeface="+mn-cs"/>
          <a:sym typeface="Verdana" charset="0"/>
        </a:defRPr>
      </a:lvl7pPr>
      <a:lvl8pPr marL="1028349" algn="l" rtl="0" fontAlgn="base">
        <a:lnSpc>
          <a:spcPct val="110000"/>
        </a:lnSpc>
        <a:spcBef>
          <a:spcPct val="0"/>
        </a:spcBef>
        <a:spcAft>
          <a:spcPct val="0"/>
        </a:spcAft>
        <a:defRPr sz="1900">
          <a:solidFill>
            <a:srgbClr val="FFFFFF"/>
          </a:solidFill>
          <a:latin typeface="+mn-lt"/>
          <a:ea typeface="+mn-ea"/>
          <a:cs typeface="+mn-cs"/>
          <a:sym typeface="Verdana" charset="0"/>
        </a:defRPr>
      </a:lvl8pPr>
      <a:lvl9pPr marL="1371131" algn="l" rtl="0" fontAlgn="base">
        <a:lnSpc>
          <a:spcPct val="110000"/>
        </a:lnSpc>
        <a:spcBef>
          <a:spcPct val="0"/>
        </a:spcBef>
        <a:spcAft>
          <a:spcPct val="0"/>
        </a:spcAft>
        <a:defRPr sz="1900">
          <a:solidFill>
            <a:srgbClr val="FFFFFF"/>
          </a:solidFill>
          <a:latin typeface="+mn-lt"/>
          <a:ea typeface="+mn-ea"/>
          <a:cs typeface="+mn-cs"/>
          <a:sym typeface="Verdana" charset="0"/>
        </a:defRPr>
      </a:lvl9pPr>
    </p:bodyStyle>
    <p:otherStyle>
      <a:defPPr>
        <a:defRPr lang="en-US"/>
      </a:defPPr>
      <a:lvl1pPr marL="0" algn="l" defTabSz="342783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42783" algn="l" defTabSz="342783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85568" algn="l" defTabSz="342783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349" algn="l" defTabSz="342783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131" algn="l" defTabSz="342783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713912" algn="l" defTabSz="342783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2056697" algn="l" defTabSz="342783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399480" algn="l" defTabSz="342783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742261" algn="l" defTabSz="342783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19"/>
          <p:cNvSpPr>
            <a:spLocks noGrp="1" noChangeArrowheads="1"/>
          </p:cNvSpPr>
          <p:nvPr>
            <p:ph type="title"/>
          </p:nvPr>
        </p:nvSpPr>
        <p:spPr bwMode="auto">
          <a:xfrm>
            <a:off x="4733751" y="1409700"/>
            <a:ext cx="7245579" cy="198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Verdana" charset="0"/>
              </a:rPr>
              <a:t>Click to edit Master title style</a:t>
            </a:r>
          </a:p>
        </p:txBody>
      </p:sp>
      <p:sp>
        <p:nvSpPr>
          <p:cNvPr id="2051" name="Rectangle 20"/>
          <p:cNvSpPr>
            <a:spLocks noGrp="1" noChangeArrowheads="1"/>
          </p:cNvSpPr>
          <p:nvPr>
            <p:ph type="body" idx="1"/>
          </p:nvPr>
        </p:nvSpPr>
        <p:spPr bwMode="auto">
          <a:xfrm>
            <a:off x="4733751" y="3390900"/>
            <a:ext cx="7245579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Verdana" charset="0"/>
              </a:rPr>
              <a:t>Click to edit Master text styles</a:t>
            </a:r>
          </a:p>
          <a:p>
            <a:pPr lvl="1"/>
            <a:r>
              <a:rPr lang="en-US">
                <a:sym typeface="Verdana" charset="0"/>
              </a:rPr>
              <a:t>Second level</a:t>
            </a:r>
          </a:p>
          <a:p>
            <a:pPr lvl="2"/>
            <a:r>
              <a:rPr lang="en-US">
                <a:sym typeface="Verdana" charset="0"/>
              </a:rPr>
              <a:t>Third level</a:t>
            </a:r>
          </a:p>
          <a:p>
            <a:pPr lvl="3"/>
            <a:r>
              <a:rPr lang="en-US">
                <a:sym typeface="Verdana" charset="0"/>
              </a:rPr>
              <a:t>Fourth level</a:t>
            </a:r>
          </a:p>
          <a:p>
            <a:pPr lvl="4"/>
            <a:r>
              <a:rPr lang="en-US">
                <a:sym typeface="Verdana" charset="0"/>
              </a:rPr>
              <a:t>Fifth level</a:t>
            </a:r>
          </a:p>
        </p:txBody>
      </p:sp>
      <p:sp>
        <p:nvSpPr>
          <p:cNvPr id="18" name="Rectangle 17"/>
          <p:cNvSpPr>
            <a:spLocks/>
          </p:cNvSpPr>
          <p:nvPr userDrawn="1"/>
        </p:nvSpPr>
        <p:spPr bwMode="auto">
          <a:xfrm>
            <a:off x="0" y="6614584"/>
            <a:ext cx="12188825" cy="270933"/>
          </a:xfrm>
          <a:prstGeom prst="rect">
            <a:avLst/>
          </a:prstGeom>
          <a:gradFill rotWithShape="0">
            <a:gsLst>
              <a:gs pos="0">
                <a:srgbClr val="751126"/>
              </a:gs>
              <a:gs pos="100000">
                <a:srgbClr val="070000"/>
              </a:gs>
            </a:gsLst>
            <a:lin ang="0" scaled="1"/>
          </a:gradFill>
          <a:ln>
            <a:noFill/>
          </a:ln>
          <a:extLst/>
        </p:spPr>
        <p:txBody>
          <a:bodyPr lIns="0" tIns="0" rIns="0" bIns="0"/>
          <a:lstStyle>
            <a:lvl1pPr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1pPr>
            <a:lvl2pPr marL="742950" indent="-28575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2pPr>
            <a:lvl3pPr marL="11430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3pPr>
            <a:lvl4pPr marL="16002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4pPr>
            <a:lvl5pPr marL="20574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9pPr>
          </a:lstStyle>
          <a:p>
            <a:pPr algn="ctr" defTabSz="914285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en-US" altLang="en-US" dirty="0" smtClean="0">
              <a:latin typeface="Verdana" panose="020B0604030504040204" pitchFamily="34" charset="0"/>
              <a:cs typeface="ヒラギノ角ゴ ProN W3"/>
            </a:endParaRPr>
          </a:p>
        </p:txBody>
      </p:sp>
      <p:sp>
        <p:nvSpPr>
          <p:cNvPr id="19" name="Rectangle 10"/>
          <p:cNvSpPr>
            <a:spLocks/>
          </p:cNvSpPr>
          <p:nvPr userDrawn="1"/>
        </p:nvSpPr>
        <p:spPr bwMode="auto">
          <a:xfrm>
            <a:off x="0" y="891122"/>
            <a:ext cx="12188825" cy="323849"/>
          </a:xfrm>
          <a:prstGeom prst="rect">
            <a:avLst/>
          </a:prstGeom>
          <a:gradFill rotWithShape="0">
            <a:gsLst>
              <a:gs pos="0">
                <a:srgbClr val="751126"/>
              </a:gs>
              <a:gs pos="100000">
                <a:srgbClr val="070000"/>
              </a:gs>
            </a:gsLst>
            <a:lin ang="0" scaled="1"/>
          </a:gradFill>
          <a:ln>
            <a:noFill/>
          </a:ln>
          <a:extLst/>
        </p:spPr>
        <p:txBody>
          <a:bodyPr lIns="0" tIns="0" rIns="0" bIns="0"/>
          <a:lstStyle>
            <a:lvl1pPr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1pPr>
            <a:lvl2pPr marL="742950" indent="-28575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2pPr>
            <a:lvl3pPr marL="11430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3pPr>
            <a:lvl4pPr marL="16002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4pPr>
            <a:lvl5pPr marL="20574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9pPr>
          </a:lstStyle>
          <a:p>
            <a:pPr algn="ctr" defTabSz="914285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en-US" altLang="en-US" smtClean="0">
              <a:latin typeface="Verdana" panose="020B0604030504040204" pitchFamily="34" charset="0"/>
              <a:cs typeface="ヒラギノ角ゴ ProN W3"/>
            </a:endParaRPr>
          </a:p>
        </p:txBody>
      </p:sp>
      <p:sp>
        <p:nvSpPr>
          <p:cNvPr id="28" name="Text Box 6"/>
          <p:cNvSpPr txBox="1">
            <a:spLocks noGrp="1" noChangeArrowheads="1"/>
          </p:cNvSpPr>
          <p:nvPr>
            <p:ph type="sldNum" sz="quarter" idx="4"/>
          </p:nvPr>
        </p:nvSpPr>
        <p:spPr bwMode="auto">
          <a:xfrm>
            <a:off x="143897" y="6618819"/>
            <a:ext cx="222193" cy="1905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none" lIns="68560" tIns="34281" rIns="68560" bIns="34281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800">
                <a:solidFill>
                  <a:srgbClr val="FFFFFF"/>
                </a:solidFill>
                <a:latin typeface="Verdana" charset="0"/>
                <a:ea typeface="Geneva" charset="0"/>
                <a:sym typeface="Verdana Bold" charset="0"/>
              </a:defRPr>
            </a:lvl1pPr>
          </a:lstStyle>
          <a:p>
            <a:pPr defTabSz="914285" fontAlgn="base">
              <a:spcBef>
                <a:spcPct val="0"/>
              </a:spcBef>
              <a:spcAft>
                <a:spcPct val="0"/>
              </a:spcAft>
            </a:pPr>
            <a:fld id="{455D6CB4-A56A-E54C-836F-CD791D3ED113}" type="slidenum">
              <a:rPr lang="en-US" smtClean="0">
                <a:cs typeface="ヒラギノ角ゴ ProN W3" charset="0"/>
              </a:rPr>
              <a:pPr defTabSz="914285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mtClean="0">
              <a:cs typeface="ヒラギノ角ゴ ProN W3" charset="0"/>
            </a:endParaRPr>
          </a:p>
        </p:txBody>
      </p:sp>
      <p:pic>
        <p:nvPicPr>
          <p:cNvPr id="2055" name="Picture 1"/>
          <p:cNvPicPr>
            <a:picLocks noChangeAspect="1" noChangeArrowheads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162" t="4449" r="4381" b="54205"/>
          <a:stretch>
            <a:fillRect/>
          </a:stretch>
        </p:blipFill>
        <p:spPr bwMode="auto">
          <a:xfrm>
            <a:off x="10282207" y="27520"/>
            <a:ext cx="1860065" cy="8741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0" name="Rectangle 40"/>
          <p:cNvSpPr>
            <a:spLocks noChangeArrowheads="1"/>
          </p:cNvSpPr>
          <p:nvPr userDrawn="1"/>
        </p:nvSpPr>
        <p:spPr bwMode="auto">
          <a:xfrm>
            <a:off x="334351" y="480487"/>
            <a:ext cx="7199025" cy="205316"/>
          </a:xfrm>
          <a:prstGeom prst="rect">
            <a:avLst/>
          </a:prstGeom>
          <a:noFill/>
          <a:ln>
            <a:noFill/>
          </a:ln>
          <a:extLst/>
        </p:spPr>
        <p:txBody>
          <a:bodyPr lIns="0" tIns="0" rIns="0" bIns="0">
            <a:spAutoFit/>
          </a:bodyPr>
          <a:lstStyle>
            <a:lvl1pPr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1pPr>
            <a:lvl2pPr marL="742950" indent="-28575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2pPr>
            <a:lvl3pPr marL="11430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3pPr>
            <a:lvl4pPr marL="16002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4pPr>
            <a:lvl5pPr marL="20574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9pPr>
          </a:lstStyle>
          <a:p>
            <a:pPr defTabSz="914285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1300" smtClean="0">
                <a:solidFill>
                  <a:srgbClr val="FFFFFF"/>
                </a:solidFill>
                <a:latin typeface="Verdana" panose="020B0604030504040204" pitchFamily="34" charset="0"/>
                <a:ea typeface="Geneva" pitchFamily="123" charset="-128"/>
                <a:cs typeface="ヒラギノ角ゴ ProN W3"/>
              </a:rPr>
              <a:t>Copernicus Climate Change Services (C3S)</a:t>
            </a:r>
            <a:endParaRPr lang="en-US" altLang="en-US" sz="1300" smtClean="0">
              <a:solidFill>
                <a:srgbClr val="FFFFFF"/>
              </a:solidFill>
              <a:cs typeface="ヒラギノ角ゴ ProN W3"/>
            </a:endParaRPr>
          </a:p>
        </p:txBody>
      </p:sp>
    </p:spTree>
    <p:extLst>
      <p:ext uri="{BB962C8B-B14F-4D97-AF65-F5344CB8AC3E}">
        <p14:creationId xmlns:p14="http://schemas.microsoft.com/office/powerpoint/2010/main" val="17262396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</p:sldLayoutIdLst>
  <p:transition/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Verdana"/>
          <a:ea typeface="+mj-ea"/>
          <a:cs typeface="Verdana"/>
          <a:sym typeface="Verdana" charset="0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Verdana" charset="0"/>
          <a:ea typeface="ヒラギノ角ゴ ProN W3" charset="0"/>
          <a:cs typeface="Verdana" charset="0"/>
          <a:sym typeface="Verdana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Verdana" charset="0"/>
          <a:ea typeface="ヒラギノ角ゴ ProN W3" charset="0"/>
          <a:cs typeface="Verdana" charset="0"/>
          <a:sym typeface="Verdana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Verdana" charset="0"/>
          <a:ea typeface="ヒラギノ角ゴ ProN W3" charset="0"/>
          <a:cs typeface="Verdana" charset="0"/>
          <a:sym typeface="Verdana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Verdana" charset="0"/>
          <a:ea typeface="ヒラギノ角ゴ ProN W3" charset="0"/>
          <a:cs typeface="Verdana" charset="0"/>
          <a:sym typeface="Verdana" charset="0"/>
        </a:defRPr>
      </a:lvl5pPr>
      <a:lvl6pPr marL="342797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FFFBBD"/>
          </a:solidFill>
          <a:latin typeface="Verdana" charset="0"/>
          <a:ea typeface="ヒラギノ角ゴ ProN W3" charset="0"/>
          <a:cs typeface="ヒラギノ角ゴ ProN W3" charset="0"/>
          <a:sym typeface="Verdana" charset="0"/>
        </a:defRPr>
      </a:lvl6pPr>
      <a:lvl7pPr marL="685596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FFFBBD"/>
          </a:solidFill>
          <a:latin typeface="Verdana" charset="0"/>
          <a:ea typeface="ヒラギノ角ゴ ProN W3" charset="0"/>
          <a:cs typeface="ヒラギノ角ゴ ProN W3" charset="0"/>
          <a:sym typeface="Verdana" charset="0"/>
        </a:defRPr>
      </a:lvl7pPr>
      <a:lvl8pPr marL="1028392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FFFBBD"/>
          </a:solidFill>
          <a:latin typeface="Verdana" charset="0"/>
          <a:ea typeface="ヒラギノ角ゴ ProN W3" charset="0"/>
          <a:cs typeface="ヒラギノ角ゴ ProN W3" charset="0"/>
          <a:sym typeface="Verdana" charset="0"/>
        </a:defRPr>
      </a:lvl8pPr>
      <a:lvl9pPr marL="1371188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FFFBBD"/>
          </a:solidFill>
          <a:latin typeface="Verdana" charset="0"/>
          <a:ea typeface="ヒラギノ角ゴ ProN W3" charset="0"/>
          <a:cs typeface="ヒラギノ角ゴ ProN W3" charset="0"/>
          <a:sym typeface="Verdana" charset="0"/>
        </a:defRPr>
      </a:lvl9pPr>
    </p:titleStyle>
    <p:bodyStyle>
      <a:lvl1pPr marL="457061" indent="-457061" algn="l" rtl="0" eaLnBrk="0" fontAlgn="base" hangingPunct="0">
        <a:lnSpc>
          <a:spcPct val="110000"/>
        </a:lnSpc>
        <a:spcBef>
          <a:spcPct val="0"/>
        </a:spcBef>
        <a:spcAft>
          <a:spcPct val="0"/>
        </a:spcAft>
        <a:defRPr sz="1900">
          <a:solidFill>
            <a:srgbClr val="FFFFFF"/>
          </a:solidFill>
          <a:latin typeface="Verdana"/>
          <a:ea typeface="+mn-ea"/>
          <a:cs typeface="Verdana"/>
          <a:sym typeface="Verdana" charset="0"/>
        </a:defRPr>
      </a:lvl1pPr>
      <a:lvl2pPr marL="990303" indent="-380885" algn="l" rtl="0" eaLnBrk="0" fontAlgn="base" hangingPunct="0">
        <a:lnSpc>
          <a:spcPct val="110000"/>
        </a:lnSpc>
        <a:spcBef>
          <a:spcPct val="0"/>
        </a:spcBef>
        <a:spcAft>
          <a:spcPct val="0"/>
        </a:spcAft>
        <a:defRPr sz="1900">
          <a:solidFill>
            <a:srgbClr val="FFFFFF"/>
          </a:solidFill>
          <a:latin typeface="Verdana"/>
          <a:ea typeface="+mn-ea"/>
          <a:cs typeface="Verdana"/>
          <a:sym typeface="Verdana" charset="0"/>
        </a:defRPr>
      </a:lvl2pPr>
      <a:lvl3pPr marL="1523541" indent="-304711" algn="l" rtl="0" eaLnBrk="0" fontAlgn="base" hangingPunct="0">
        <a:lnSpc>
          <a:spcPct val="110000"/>
        </a:lnSpc>
        <a:spcBef>
          <a:spcPct val="0"/>
        </a:spcBef>
        <a:spcAft>
          <a:spcPct val="0"/>
        </a:spcAft>
        <a:defRPr sz="1900">
          <a:solidFill>
            <a:srgbClr val="FFFFFF"/>
          </a:solidFill>
          <a:latin typeface="Verdana"/>
          <a:ea typeface="+mn-ea"/>
          <a:cs typeface="Verdana"/>
          <a:sym typeface="Verdana" charset="0"/>
        </a:defRPr>
      </a:lvl3pPr>
      <a:lvl4pPr marL="2132963" indent="-304711" algn="l" rtl="0" eaLnBrk="0" fontAlgn="base" hangingPunct="0">
        <a:lnSpc>
          <a:spcPct val="110000"/>
        </a:lnSpc>
        <a:spcBef>
          <a:spcPct val="0"/>
        </a:spcBef>
        <a:spcAft>
          <a:spcPct val="0"/>
        </a:spcAft>
        <a:defRPr sz="1900">
          <a:solidFill>
            <a:srgbClr val="FFFFFF"/>
          </a:solidFill>
          <a:latin typeface="Verdana"/>
          <a:ea typeface="+mn-ea"/>
          <a:cs typeface="Verdana"/>
          <a:sym typeface="Verdana" charset="0"/>
        </a:defRPr>
      </a:lvl4pPr>
      <a:lvl5pPr marL="2742376" indent="-304711" algn="l" rtl="0" eaLnBrk="0" fontAlgn="base" hangingPunct="0">
        <a:lnSpc>
          <a:spcPct val="110000"/>
        </a:lnSpc>
        <a:spcBef>
          <a:spcPct val="0"/>
        </a:spcBef>
        <a:spcAft>
          <a:spcPct val="0"/>
        </a:spcAft>
        <a:defRPr sz="1900">
          <a:solidFill>
            <a:srgbClr val="FFFFFF"/>
          </a:solidFill>
          <a:latin typeface="Verdana"/>
          <a:ea typeface="+mn-ea"/>
          <a:cs typeface="Verdana"/>
          <a:sym typeface="Verdana" charset="0"/>
        </a:defRPr>
      </a:lvl5pPr>
      <a:lvl6pPr marL="342797" algn="l" rtl="0" fontAlgn="base">
        <a:lnSpc>
          <a:spcPct val="110000"/>
        </a:lnSpc>
        <a:spcBef>
          <a:spcPct val="0"/>
        </a:spcBef>
        <a:spcAft>
          <a:spcPct val="0"/>
        </a:spcAft>
        <a:defRPr sz="1900">
          <a:solidFill>
            <a:srgbClr val="FFFFFF"/>
          </a:solidFill>
          <a:latin typeface="+mn-lt"/>
          <a:ea typeface="+mn-ea"/>
          <a:cs typeface="+mn-cs"/>
          <a:sym typeface="Verdana" charset="0"/>
        </a:defRPr>
      </a:lvl6pPr>
      <a:lvl7pPr marL="685596" algn="l" rtl="0" fontAlgn="base">
        <a:lnSpc>
          <a:spcPct val="110000"/>
        </a:lnSpc>
        <a:spcBef>
          <a:spcPct val="0"/>
        </a:spcBef>
        <a:spcAft>
          <a:spcPct val="0"/>
        </a:spcAft>
        <a:defRPr sz="1900">
          <a:solidFill>
            <a:srgbClr val="FFFFFF"/>
          </a:solidFill>
          <a:latin typeface="+mn-lt"/>
          <a:ea typeface="+mn-ea"/>
          <a:cs typeface="+mn-cs"/>
          <a:sym typeface="Verdana" charset="0"/>
        </a:defRPr>
      </a:lvl7pPr>
      <a:lvl8pPr marL="1028392" algn="l" rtl="0" fontAlgn="base">
        <a:lnSpc>
          <a:spcPct val="110000"/>
        </a:lnSpc>
        <a:spcBef>
          <a:spcPct val="0"/>
        </a:spcBef>
        <a:spcAft>
          <a:spcPct val="0"/>
        </a:spcAft>
        <a:defRPr sz="1900">
          <a:solidFill>
            <a:srgbClr val="FFFFFF"/>
          </a:solidFill>
          <a:latin typeface="+mn-lt"/>
          <a:ea typeface="+mn-ea"/>
          <a:cs typeface="+mn-cs"/>
          <a:sym typeface="Verdana" charset="0"/>
        </a:defRPr>
      </a:lvl8pPr>
      <a:lvl9pPr marL="1371188" algn="l" rtl="0" fontAlgn="base">
        <a:lnSpc>
          <a:spcPct val="110000"/>
        </a:lnSpc>
        <a:spcBef>
          <a:spcPct val="0"/>
        </a:spcBef>
        <a:spcAft>
          <a:spcPct val="0"/>
        </a:spcAft>
        <a:defRPr sz="1900">
          <a:solidFill>
            <a:srgbClr val="FFFFFF"/>
          </a:solidFill>
          <a:latin typeface="+mn-lt"/>
          <a:ea typeface="+mn-ea"/>
          <a:cs typeface="+mn-cs"/>
          <a:sym typeface="Verdana" charset="0"/>
        </a:defRPr>
      </a:lvl9pPr>
    </p:bodyStyle>
    <p:otherStyle>
      <a:defPPr>
        <a:defRPr lang="en-US"/>
      </a:defPPr>
      <a:lvl1pPr marL="0" algn="l" defTabSz="34279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42797" algn="l" defTabSz="34279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85596" algn="l" defTabSz="34279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392" algn="l" defTabSz="34279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188" algn="l" defTabSz="34279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713984" algn="l" defTabSz="34279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2056783" algn="l" defTabSz="34279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399580" algn="l" defTabSz="34279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742376" algn="l" defTabSz="342797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19"/>
          <p:cNvSpPr>
            <a:spLocks noGrp="1" noChangeArrowheads="1"/>
          </p:cNvSpPr>
          <p:nvPr>
            <p:ph type="title"/>
          </p:nvPr>
        </p:nvSpPr>
        <p:spPr bwMode="auto">
          <a:xfrm>
            <a:off x="4733751" y="1409700"/>
            <a:ext cx="7245579" cy="198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Verdana" charset="0"/>
              </a:rPr>
              <a:t>Click to edit Master title style</a:t>
            </a:r>
          </a:p>
        </p:txBody>
      </p:sp>
      <p:sp>
        <p:nvSpPr>
          <p:cNvPr id="2051" name="Rectangle 20"/>
          <p:cNvSpPr>
            <a:spLocks noGrp="1" noChangeArrowheads="1"/>
          </p:cNvSpPr>
          <p:nvPr>
            <p:ph type="body" idx="1"/>
          </p:nvPr>
        </p:nvSpPr>
        <p:spPr bwMode="auto">
          <a:xfrm>
            <a:off x="4733751" y="3390900"/>
            <a:ext cx="7245579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>
                <a:sym typeface="Verdana" charset="0"/>
              </a:rPr>
              <a:t>Click to edit Master text styles</a:t>
            </a:r>
          </a:p>
          <a:p>
            <a:pPr lvl="1"/>
            <a:r>
              <a:rPr lang="en-US">
                <a:sym typeface="Verdana" charset="0"/>
              </a:rPr>
              <a:t>Second level</a:t>
            </a:r>
          </a:p>
          <a:p>
            <a:pPr lvl="2"/>
            <a:r>
              <a:rPr lang="en-US">
                <a:sym typeface="Verdana" charset="0"/>
              </a:rPr>
              <a:t>Third level</a:t>
            </a:r>
          </a:p>
          <a:p>
            <a:pPr lvl="3"/>
            <a:r>
              <a:rPr lang="en-US">
                <a:sym typeface="Verdana" charset="0"/>
              </a:rPr>
              <a:t>Fourth level</a:t>
            </a:r>
          </a:p>
          <a:p>
            <a:pPr lvl="4"/>
            <a:r>
              <a:rPr lang="en-US">
                <a:sym typeface="Verdana" charset="0"/>
              </a:rPr>
              <a:t>Fifth level</a:t>
            </a:r>
          </a:p>
        </p:txBody>
      </p:sp>
      <p:sp>
        <p:nvSpPr>
          <p:cNvPr id="18" name="Rectangle 17"/>
          <p:cNvSpPr>
            <a:spLocks/>
          </p:cNvSpPr>
          <p:nvPr userDrawn="1"/>
        </p:nvSpPr>
        <p:spPr bwMode="auto">
          <a:xfrm>
            <a:off x="0" y="6614584"/>
            <a:ext cx="12188825" cy="270933"/>
          </a:xfrm>
          <a:prstGeom prst="rect">
            <a:avLst/>
          </a:prstGeom>
          <a:gradFill rotWithShape="0">
            <a:gsLst>
              <a:gs pos="0">
                <a:srgbClr val="751126"/>
              </a:gs>
              <a:gs pos="100000">
                <a:srgbClr val="070000"/>
              </a:gs>
            </a:gsLst>
            <a:lin ang="0" scaled="1"/>
          </a:gradFill>
          <a:ln>
            <a:noFill/>
          </a:ln>
          <a:extLst/>
        </p:spPr>
        <p:txBody>
          <a:bodyPr lIns="0" tIns="0" rIns="0" bIns="0"/>
          <a:lstStyle>
            <a:lvl1pPr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1pPr>
            <a:lvl2pPr marL="742950" indent="-28575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2pPr>
            <a:lvl3pPr marL="11430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3pPr>
            <a:lvl4pPr marL="16002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4pPr>
            <a:lvl5pPr marL="20574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9pPr>
          </a:lstStyle>
          <a:p>
            <a:pPr algn="ctr" defTabSz="914361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en-US" altLang="en-US" dirty="0" smtClean="0">
              <a:latin typeface="Verdana" panose="020B0604030504040204" pitchFamily="34" charset="0"/>
              <a:cs typeface="ヒラギノ角ゴ ProN W3"/>
            </a:endParaRPr>
          </a:p>
        </p:txBody>
      </p:sp>
      <p:sp>
        <p:nvSpPr>
          <p:cNvPr id="19" name="Rectangle 10"/>
          <p:cNvSpPr>
            <a:spLocks/>
          </p:cNvSpPr>
          <p:nvPr userDrawn="1"/>
        </p:nvSpPr>
        <p:spPr bwMode="auto">
          <a:xfrm>
            <a:off x="0" y="891120"/>
            <a:ext cx="12188825" cy="323849"/>
          </a:xfrm>
          <a:prstGeom prst="rect">
            <a:avLst/>
          </a:prstGeom>
          <a:gradFill rotWithShape="0">
            <a:gsLst>
              <a:gs pos="0">
                <a:srgbClr val="751126"/>
              </a:gs>
              <a:gs pos="100000">
                <a:srgbClr val="070000"/>
              </a:gs>
            </a:gsLst>
            <a:lin ang="0" scaled="1"/>
          </a:gradFill>
          <a:ln>
            <a:noFill/>
          </a:ln>
          <a:extLst/>
        </p:spPr>
        <p:txBody>
          <a:bodyPr lIns="0" tIns="0" rIns="0" bIns="0"/>
          <a:lstStyle>
            <a:lvl1pPr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1pPr>
            <a:lvl2pPr marL="742950" indent="-28575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2pPr>
            <a:lvl3pPr marL="11430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3pPr>
            <a:lvl4pPr marL="16002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4pPr>
            <a:lvl5pPr marL="20574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9pPr>
          </a:lstStyle>
          <a:p>
            <a:pPr algn="ctr" defTabSz="914361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en-US" altLang="en-US" smtClean="0">
              <a:latin typeface="Verdana" panose="020B0604030504040204" pitchFamily="34" charset="0"/>
              <a:cs typeface="ヒラギノ角ゴ ProN W3"/>
            </a:endParaRPr>
          </a:p>
        </p:txBody>
      </p:sp>
      <p:sp>
        <p:nvSpPr>
          <p:cNvPr id="28" name="Text Box 6"/>
          <p:cNvSpPr txBox="1">
            <a:spLocks noGrp="1" noChangeArrowheads="1"/>
          </p:cNvSpPr>
          <p:nvPr>
            <p:ph type="sldNum" sz="quarter" idx="4"/>
          </p:nvPr>
        </p:nvSpPr>
        <p:spPr bwMode="auto">
          <a:xfrm>
            <a:off x="143897" y="6618819"/>
            <a:ext cx="222193" cy="1905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none" lIns="68565" tIns="34283" rIns="68565" bIns="34283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800">
                <a:solidFill>
                  <a:srgbClr val="FFFFFF"/>
                </a:solidFill>
                <a:latin typeface="Verdana" charset="0"/>
                <a:ea typeface="Geneva" charset="0"/>
                <a:sym typeface="Verdana Bold" charset="0"/>
              </a:defRPr>
            </a:lvl1pPr>
          </a:lstStyle>
          <a:p>
            <a:pPr defTabSz="914361" fontAlgn="base">
              <a:spcBef>
                <a:spcPct val="0"/>
              </a:spcBef>
              <a:spcAft>
                <a:spcPct val="0"/>
              </a:spcAft>
            </a:pPr>
            <a:fld id="{455D6CB4-A56A-E54C-836F-CD791D3ED113}" type="slidenum">
              <a:rPr lang="en-US" smtClean="0">
                <a:cs typeface="ヒラギノ角ゴ ProN W3" charset="0"/>
              </a:rPr>
              <a:pPr defTabSz="914361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mtClean="0">
              <a:cs typeface="ヒラギノ角ゴ ProN W3" charset="0"/>
            </a:endParaRPr>
          </a:p>
        </p:txBody>
      </p:sp>
      <p:pic>
        <p:nvPicPr>
          <p:cNvPr id="2055" name="Picture 1"/>
          <p:cNvPicPr>
            <a:picLocks noChangeAspect="1" noChangeArrowheads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162" t="4449" r="4381" b="54205"/>
          <a:stretch>
            <a:fillRect/>
          </a:stretch>
        </p:blipFill>
        <p:spPr bwMode="auto">
          <a:xfrm>
            <a:off x="10282207" y="27519"/>
            <a:ext cx="1860065" cy="8741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0" name="Rectangle 40"/>
          <p:cNvSpPr>
            <a:spLocks noChangeArrowheads="1"/>
          </p:cNvSpPr>
          <p:nvPr userDrawn="1"/>
        </p:nvSpPr>
        <p:spPr bwMode="auto">
          <a:xfrm>
            <a:off x="334348" y="480486"/>
            <a:ext cx="7199025" cy="205316"/>
          </a:xfrm>
          <a:prstGeom prst="rect">
            <a:avLst/>
          </a:prstGeom>
          <a:noFill/>
          <a:ln>
            <a:noFill/>
          </a:ln>
          <a:extLst/>
        </p:spPr>
        <p:txBody>
          <a:bodyPr lIns="0" tIns="0" rIns="0" bIns="0">
            <a:spAutoFit/>
          </a:bodyPr>
          <a:lstStyle>
            <a:lvl1pPr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1pPr>
            <a:lvl2pPr marL="742950" indent="-28575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2pPr>
            <a:lvl3pPr marL="11430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3pPr>
            <a:lvl4pPr marL="16002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4pPr>
            <a:lvl5pPr marL="2057400" indent="-228600" eaLnBrk="0" hangingPunct="0"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rgbClr val="000000"/>
                </a:solidFill>
                <a:latin typeface="Gill Sans" pitchFamily="123" charset="0"/>
                <a:ea typeface="ヒラギノ角ゴ ProN W3" pitchFamily="123" charset="-128"/>
                <a:sym typeface="Gill Sans" pitchFamily="123" charset="0"/>
              </a:defRPr>
            </a:lvl9pPr>
          </a:lstStyle>
          <a:p>
            <a:pPr defTabSz="914361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1300" smtClean="0">
                <a:solidFill>
                  <a:srgbClr val="FFFFFF"/>
                </a:solidFill>
                <a:latin typeface="Verdana" panose="020B0604030504040204" pitchFamily="34" charset="0"/>
                <a:ea typeface="Geneva" pitchFamily="123" charset="-128"/>
                <a:cs typeface="ヒラギノ角ゴ ProN W3"/>
              </a:rPr>
              <a:t>Copernicus Climate Change Services (C3S)</a:t>
            </a:r>
            <a:endParaRPr lang="en-US" altLang="en-US" sz="1300" smtClean="0">
              <a:solidFill>
                <a:srgbClr val="FFFFFF"/>
              </a:solidFill>
              <a:cs typeface="ヒラギノ角ゴ ProN W3"/>
            </a:endParaRPr>
          </a:p>
        </p:txBody>
      </p:sp>
    </p:spTree>
    <p:extLst>
      <p:ext uri="{BB962C8B-B14F-4D97-AF65-F5344CB8AC3E}">
        <p14:creationId xmlns:p14="http://schemas.microsoft.com/office/powerpoint/2010/main" val="3199650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</p:sldLayoutIdLst>
  <p:transition/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Verdana"/>
          <a:ea typeface="+mj-ea"/>
          <a:cs typeface="Verdana"/>
          <a:sym typeface="Verdana" charset="0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Verdana" charset="0"/>
          <a:ea typeface="ヒラギノ角ゴ ProN W3" charset="0"/>
          <a:cs typeface="Verdana" charset="0"/>
          <a:sym typeface="Verdana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Verdana" charset="0"/>
          <a:ea typeface="ヒラギノ角ゴ ProN W3" charset="0"/>
          <a:cs typeface="Verdana" charset="0"/>
          <a:sym typeface="Verdana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Verdana" charset="0"/>
          <a:ea typeface="ヒラギノ角ゴ ProN W3" charset="0"/>
          <a:cs typeface="Verdana" charset="0"/>
          <a:sym typeface="Verdana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Verdana" charset="0"/>
          <a:ea typeface="ヒラギノ角ゴ ProN W3" charset="0"/>
          <a:cs typeface="Verdana" charset="0"/>
          <a:sym typeface="Verdana" charset="0"/>
        </a:defRPr>
      </a:lvl5pPr>
      <a:lvl6pPr marL="342825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FFFBBD"/>
          </a:solidFill>
          <a:latin typeface="Verdana" charset="0"/>
          <a:ea typeface="ヒラギノ角ゴ ProN W3" charset="0"/>
          <a:cs typeface="ヒラギノ角ゴ ProN W3" charset="0"/>
          <a:sym typeface="Verdana" charset="0"/>
        </a:defRPr>
      </a:lvl6pPr>
      <a:lvl7pPr marL="685652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FFFBBD"/>
          </a:solidFill>
          <a:latin typeface="Verdana" charset="0"/>
          <a:ea typeface="ヒラギノ角ゴ ProN W3" charset="0"/>
          <a:cs typeface="ヒラギノ角ゴ ProN W3" charset="0"/>
          <a:sym typeface="Verdana" charset="0"/>
        </a:defRPr>
      </a:lvl7pPr>
      <a:lvl8pPr marL="1028477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FFFBBD"/>
          </a:solidFill>
          <a:latin typeface="Verdana" charset="0"/>
          <a:ea typeface="ヒラギノ角ゴ ProN W3" charset="0"/>
          <a:cs typeface="ヒラギノ角ゴ ProN W3" charset="0"/>
          <a:sym typeface="Verdana" charset="0"/>
        </a:defRPr>
      </a:lvl8pPr>
      <a:lvl9pPr marL="1371303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FFFBBD"/>
          </a:solidFill>
          <a:latin typeface="Verdana" charset="0"/>
          <a:ea typeface="ヒラギノ角ゴ ProN W3" charset="0"/>
          <a:cs typeface="ヒラギノ角ゴ ProN W3" charset="0"/>
          <a:sym typeface="Verdana" charset="0"/>
        </a:defRPr>
      </a:lvl9pPr>
    </p:titleStyle>
    <p:bodyStyle>
      <a:lvl1pPr marL="457101" indent="-457101" algn="l" rtl="0" eaLnBrk="0" fontAlgn="base" hangingPunct="0">
        <a:lnSpc>
          <a:spcPct val="110000"/>
        </a:lnSpc>
        <a:spcBef>
          <a:spcPct val="0"/>
        </a:spcBef>
        <a:spcAft>
          <a:spcPct val="0"/>
        </a:spcAft>
        <a:defRPr sz="1900">
          <a:solidFill>
            <a:srgbClr val="FFFFFF"/>
          </a:solidFill>
          <a:latin typeface="Verdana"/>
          <a:ea typeface="+mn-ea"/>
          <a:cs typeface="Verdana"/>
          <a:sym typeface="Verdana" charset="0"/>
        </a:defRPr>
      </a:lvl1pPr>
      <a:lvl2pPr marL="990385" indent="-380917" algn="l" rtl="0" eaLnBrk="0" fontAlgn="base" hangingPunct="0">
        <a:lnSpc>
          <a:spcPct val="110000"/>
        </a:lnSpc>
        <a:spcBef>
          <a:spcPct val="0"/>
        </a:spcBef>
        <a:spcAft>
          <a:spcPct val="0"/>
        </a:spcAft>
        <a:defRPr sz="1900">
          <a:solidFill>
            <a:srgbClr val="FFFFFF"/>
          </a:solidFill>
          <a:latin typeface="Verdana"/>
          <a:ea typeface="+mn-ea"/>
          <a:cs typeface="Verdana"/>
          <a:sym typeface="Verdana" charset="0"/>
        </a:defRPr>
      </a:lvl2pPr>
      <a:lvl3pPr marL="1523669" indent="-304735" algn="l" rtl="0" eaLnBrk="0" fontAlgn="base" hangingPunct="0">
        <a:lnSpc>
          <a:spcPct val="110000"/>
        </a:lnSpc>
        <a:spcBef>
          <a:spcPct val="0"/>
        </a:spcBef>
        <a:spcAft>
          <a:spcPct val="0"/>
        </a:spcAft>
        <a:defRPr sz="1900">
          <a:solidFill>
            <a:srgbClr val="FFFFFF"/>
          </a:solidFill>
          <a:latin typeface="Verdana"/>
          <a:ea typeface="+mn-ea"/>
          <a:cs typeface="Verdana"/>
          <a:sym typeface="Verdana" charset="0"/>
        </a:defRPr>
      </a:lvl3pPr>
      <a:lvl4pPr marL="2133139" indent="-304735" algn="l" rtl="0" eaLnBrk="0" fontAlgn="base" hangingPunct="0">
        <a:lnSpc>
          <a:spcPct val="110000"/>
        </a:lnSpc>
        <a:spcBef>
          <a:spcPct val="0"/>
        </a:spcBef>
        <a:spcAft>
          <a:spcPct val="0"/>
        </a:spcAft>
        <a:defRPr sz="1900">
          <a:solidFill>
            <a:srgbClr val="FFFFFF"/>
          </a:solidFill>
          <a:latin typeface="Verdana"/>
          <a:ea typeface="+mn-ea"/>
          <a:cs typeface="Verdana"/>
          <a:sym typeface="Verdana" charset="0"/>
        </a:defRPr>
      </a:lvl4pPr>
      <a:lvl5pPr marL="2742605" indent="-304735" algn="l" rtl="0" eaLnBrk="0" fontAlgn="base" hangingPunct="0">
        <a:lnSpc>
          <a:spcPct val="110000"/>
        </a:lnSpc>
        <a:spcBef>
          <a:spcPct val="0"/>
        </a:spcBef>
        <a:spcAft>
          <a:spcPct val="0"/>
        </a:spcAft>
        <a:defRPr sz="1900">
          <a:solidFill>
            <a:srgbClr val="FFFFFF"/>
          </a:solidFill>
          <a:latin typeface="Verdana"/>
          <a:ea typeface="+mn-ea"/>
          <a:cs typeface="Verdana"/>
          <a:sym typeface="Verdana" charset="0"/>
        </a:defRPr>
      </a:lvl5pPr>
      <a:lvl6pPr marL="342825" algn="l" rtl="0" fontAlgn="base">
        <a:lnSpc>
          <a:spcPct val="110000"/>
        </a:lnSpc>
        <a:spcBef>
          <a:spcPct val="0"/>
        </a:spcBef>
        <a:spcAft>
          <a:spcPct val="0"/>
        </a:spcAft>
        <a:defRPr sz="1900">
          <a:solidFill>
            <a:srgbClr val="FFFFFF"/>
          </a:solidFill>
          <a:latin typeface="+mn-lt"/>
          <a:ea typeface="+mn-ea"/>
          <a:cs typeface="+mn-cs"/>
          <a:sym typeface="Verdana" charset="0"/>
        </a:defRPr>
      </a:lvl6pPr>
      <a:lvl7pPr marL="685652" algn="l" rtl="0" fontAlgn="base">
        <a:lnSpc>
          <a:spcPct val="110000"/>
        </a:lnSpc>
        <a:spcBef>
          <a:spcPct val="0"/>
        </a:spcBef>
        <a:spcAft>
          <a:spcPct val="0"/>
        </a:spcAft>
        <a:defRPr sz="1900">
          <a:solidFill>
            <a:srgbClr val="FFFFFF"/>
          </a:solidFill>
          <a:latin typeface="+mn-lt"/>
          <a:ea typeface="+mn-ea"/>
          <a:cs typeface="+mn-cs"/>
          <a:sym typeface="Verdana" charset="0"/>
        </a:defRPr>
      </a:lvl7pPr>
      <a:lvl8pPr marL="1028477" algn="l" rtl="0" fontAlgn="base">
        <a:lnSpc>
          <a:spcPct val="110000"/>
        </a:lnSpc>
        <a:spcBef>
          <a:spcPct val="0"/>
        </a:spcBef>
        <a:spcAft>
          <a:spcPct val="0"/>
        </a:spcAft>
        <a:defRPr sz="1900">
          <a:solidFill>
            <a:srgbClr val="FFFFFF"/>
          </a:solidFill>
          <a:latin typeface="+mn-lt"/>
          <a:ea typeface="+mn-ea"/>
          <a:cs typeface="+mn-cs"/>
          <a:sym typeface="Verdana" charset="0"/>
        </a:defRPr>
      </a:lvl8pPr>
      <a:lvl9pPr marL="1371303" algn="l" rtl="0" fontAlgn="base">
        <a:lnSpc>
          <a:spcPct val="110000"/>
        </a:lnSpc>
        <a:spcBef>
          <a:spcPct val="0"/>
        </a:spcBef>
        <a:spcAft>
          <a:spcPct val="0"/>
        </a:spcAft>
        <a:defRPr sz="1900">
          <a:solidFill>
            <a:srgbClr val="FFFFFF"/>
          </a:solidFill>
          <a:latin typeface="+mn-lt"/>
          <a:ea typeface="+mn-ea"/>
          <a:cs typeface="+mn-cs"/>
          <a:sym typeface="Verdana" charset="0"/>
        </a:defRPr>
      </a:lvl9pPr>
    </p:bodyStyle>
    <p:otherStyle>
      <a:defPPr>
        <a:defRPr lang="en-US"/>
      </a:defPPr>
      <a:lvl1pPr marL="0" algn="l" defTabSz="34282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42825" algn="l" defTabSz="34282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85652" algn="l" defTabSz="34282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477" algn="l" defTabSz="34282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303" algn="l" defTabSz="34282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128" algn="l" defTabSz="34282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2056955" algn="l" defTabSz="34282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399780" algn="l" defTabSz="34282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742605" algn="l" defTabSz="34282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3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2.gif"/><Relationship Id="rId5" Type="http://schemas.openxmlformats.org/officeDocument/2006/relationships/image" Target="../media/image41.png"/><Relationship Id="rId4" Type="http://schemas.openxmlformats.org/officeDocument/2006/relationships/image" Target="../media/image37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30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image" Target="../media/image45.png"/><Relationship Id="rId7" Type="http://schemas.openxmlformats.org/officeDocument/2006/relationships/image" Target="../media/image49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8.png"/><Relationship Id="rId11" Type="http://schemas.openxmlformats.org/officeDocument/2006/relationships/image" Target="../media/image53.png"/><Relationship Id="rId5" Type="http://schemas.openxmlformats.org/officeDocument/2006/relationships/image" Target="../media/image47.png"/><Relationship Id="rId10" Type="http://schemas.openxmlformats.org/officeDocument/2006/relationships/image" Target="../media/image52.png"/><Relationship Id="rId4" Type="http://schemas.openxmlformats.org/officeDocument/2006/relationships/image" Target="../media/image46.png"/><Relationship Id="rId9" Type="http://schemas.openxmlformats.org/officeDocument/2006/relationships/image" Target="../media/image5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/>
          </p:nvPr>
        </p:nvSpPr>
        <p:spPr>
          <a:xfrm>
            <a:off x="1053494" y="947477"/>
            <a:ext cx="5108766" cy="2616101"/>
          </a:xfrm>
        </p:spPr>
        <p:txBody>
          <a:bodyPr/>
          <a:lstStyle/>
          <a:p>
            <a:pPr lvl="0">
              <a:spcAft>
                <a:spcPts val="1200"/>
              </a:spcAft>
            </a:pPr>
            <a:r>
              <a:rPr lang="en-GB" b="1" dirty="0" smtClean="0"/>
              <a:t>Role of ECMWF in the</a:t>
            </a:r>
          </a:p>
          <a:p>
            <a:pPr lvl="0">
              <a:spcAft>
                <a:spcPts val="1200"/>
              </a:spcAft>
            </a:pPr>
            <a:r>
              <a:rPr lang="en-GB" b="1" dirty="0" smtClean="0"/>
              <a:t>Copernicus Services</a:t>
            </a:r>
            <a:endParaRPr lang="en-GB" sz="2400" i="1" dirty="0" smtClean="0">
              <a:latin typeface="Calibri" panose="020F0502020204030204" pitchFamily="34" charset="0"/>
            </a:endParaRPr>
          </a:p>
          <a:p>
            <a:pPr marL="342900" lvl="0" indent="-342900">
              <a:spcAft>
                <a:spcPts val="1200"/>
              </a:spcAft>
              <a:buFontTx/>
              <a:buChar char="-"/>
            </a:pPr>
            <a:r>
              <a:rPr lang="en-GB" sz="2400" i="1" dirty="0" smtClean="0">
                <a:solidFill>
                  <a:srgbClr val="FFFF00"/>
                </a:solidFill>
                <a:latin typeface="Calibri" panose="020F0502020204030204" pitchFamily="34" charset="0"/>
              </a:rPr>
              <a:t>Atmosphere Monitoring Service</a:t>
            </a:r>
          </a:p>
          <a:p>
            <a:pPr marL="342900" lvl="0" indent="-342900">
              <a:spcAft>
                <a:spcPts val="1200"/>
              </a:spcAft>
              <a:buFontTx/>
              <a:buChar char="-"/>
            </a:pPr>
            <a:r>
              <a:rPr lang="en-GB" sz="2400" i="1" dirty="0" smtClean="0">
                <a:solidFill>
                  <a:srgbClr val="FFFF00"/>
                </a:solidFill>
                <a:latin typeface="Calibri" panose="020F0502020204030204" pitchFamily="34" charset="0"/>
              </a:rPr>
              <a:t>Climate Change Service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/>
          </p:nvPr>
        </p:nvSpPr>
        <p:spPr>
          <a:xfrm>
            <a:off x="552156" y="4227479"/>
            <a:ext cx="5514164" cy="738664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sz="2400" dirty="0" smtClean="0">
                <a:solidFill>
                  <a:schemeClr val="bg1"/>
                </a:solidFill>
                <a:latin typeface="Calibri" panose="020F0502020204030204" pitchFamily="34" charset="0"/>
              </a:rPr>
              <a:t>Martin Suttie</a:t>
            </a:r>
          </a:p>
          <a:p>
            <a:pPr>
              <a:lnSpc>
                <a:spcPct val="100000"/>
              </a:lnSpc>
            </a:pPr>
            <a:r>
              <a:rPr lang="en-US" sz="2400" dirty="0" smtClean="0">
                <a:solidFill>
                  <a:schemeClr val="bg1"/>
                </a:solidFill>
                <a:latin typeface="Calibri" panose="020F0502020204030204" pitchFamily="34" charset="0"/>
              </a:rPr>
              <a:t>CAMS Production Team Leader at ECMWF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4"/>
          </p:nvPr>
        </p:nvSpPr>
        <p:spPr>
          <a:xfrm>
            <a:off x="552156" y="5041168"/>
            <a:ext cx="5012825" cy="234038"/>
          </a:xfrm>
        </p:spPr>
        <p:txBody>
          <a:bodyPr/>
          <a:lstStyle/>
          <a:p>
            <a:r>
              <a:rPr lang="en-US" sz="18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alibri" panose="020F0502020204030204" pitchFamily="34" charset="0"/>
              </a:rPr>
              <a:t>martin.suttie@ecmwf.int</a:t>
            </a:r>
            <a:endParaRPr lang="en-US" sz="1800" dirty="0">
              <a:solidFill>
                <a:schemeClr val="tx2">
                  <a:lumMod val="60000"/>
                  <a:lumOff val="40000"/>
                </a:schemeClr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1611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/>
          </p:nvPr>
        </p:nvSpPr>
        <p:spPr>
          <a:xfrm>
            <a:off x="1053494" y="947477"/>
            <a:ext cx="5108766" cy="2154436"/>
          </a:xfrm>
        </p:spPr>
        <p:txBody>
          <a:bodyPr/>
          <a:lstStyle/>
          <a:p>
            <a:pPr lvl="0">
              <a:spcAft>
                <a:spcPts val="1200"/>
              </a:spcAft>
            </a:pPr>
            <a:r>
              <a:rPr lang="en-GB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The Copernicus Atmosphere Monitoring Service (CAMS) 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/>
          </p:nvPr>
        </p:nvSpPr>
        <p:spPr>
          <a:xfrm>
            <a:off x="1053494" y="4227479"/>
            <a:ext cx="5514164" cy="369332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sz="2400" dirty="0" smtClean="0">
                <a:solidFill>
                  <a:schemeClr val="bg1"/>
                </a:solidFill>
                <a:latin typeface="Calibri" panose="020F0502020204030204" pitchFamily="34" charset="0"/>
              </a:rPr>
              <a:t>Head of CAMS</a:t>
            </a:r>
            <a:r>
              <a:rPr lang="en-US" sz="2400" dirty="0">
                <a:solidFill>
                  <a:schemeClr val="bg1"/>
                </a:solidFill>
                <a:latin typeface="Calibri" panose="020F0502020204030204" pitchFamily="34" charset="0"/>
              </a:rPr>
              <a:t>: Vincent-Henri </a:t>
            </a:r>
            <a:r>
              <a:rPr lang="en-US" sz="2400" dirty="0" err="1" smtClean="0">
                <a:solidFill>
                  <a:schemeClr val="bg1"/>
                </a:solidFill>
                <a:latin typeface="Calibri" panose="020F0502020204030204" pitchFamily="34" charset="0"/>
              </a:rPr>
              <a:t>Peuch</a:t>
            </a:r>
            <a:endParaRPr lang="en-US" sz="2400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4"/>
          </p:nvPr>
        </p:nvSpPr>
        <p:spPr>
          <a:xfrm>
            <a:off x="1053494" y="4604506"/>
            <a:ext cx="5012825" cy="234038"/>
          </a:xfrm>
        </p:spPr>
        <p:txBody>
          <a:bodyPr/>
          <a:lstStyle/>
          <a:p>
            <a:r>
              <a:rPr lang="en-US" sz="18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alibri" panose="020F0502020204030204" pitchFamily="34" charset="0"/>
              </a:rPr>
              <a:t>vincent-henri.peuch@ecmwf.int</a:t>
            </a:r>
            <a:endParaRPr lang="en-US" sz="1800" dirty="0">
              <a:solidFill>
                <a:schemeClr val="tx2">
                  <a:lumMod val="60000"/>
                  <a:lumOff val="40000"/>
                </a:schemeClr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6972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6" name="TextBox 4"/>
          <p:cNvSpPr txBox="1">
            <a:spLocks noChangeArrowheads="1"/>
          </p:cNvSpPr>
          <p:nvPr/>
        </p:nvSpPr>
        <p:spPr bwMode="auto">
          <a:xfrm>
            <a:off x="6624637" y="276226"/>
            <a:ext cx="973138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600" b="1">
                <a:solidFill>
                  <a:schemeClr val="bg1"/>
                </a:solidFill>
                <a:cs typeface="Arial" pitchFamily="34" charset="0"/>
              </a:rPr>
              <a:t>Why?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8561" t="9855" r="16138" b="5967"/>
          <a:stretch/>
        </p:blipFill>
        <p:spPr>
          <a:xfrm>
            <a:off x="3858672" y="1274794"/>
            <a:ext cx="4490197" cy="4367419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440688" y="168071"/>
            <a:ext cx="7538197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600" b="1" dirty="0" smtClean="0">
                <a:latin typeface="Calibri" panose="020F0502020204030204" pitchFamily="34" charset="0"/>
              </a:rPr>
              <a:t>Atmospheric composition is pivotal between human activities and the Earth Environment</a:t>
            </a:r>
            <a:endParaRPr lang="en-GB" sz="2600" b="1" dirty="0">
              <a:latin typeface="Calibri" panose="020F050202020403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127513" y="5727226"/>
            <a:ext cx="5844209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600" b="1" dirty="0" smtClean="0">
                <a:latin typeface="Calibri" panose="020F0502020204030204" pitchFamily="34" charset="0"/>
              </a:rPr>
              <a:t>Atmospheric composition and its changes affect our health and well-being</a:t>
            </a:r>
            <a:endParaRPr lang="en-GB" sz="2600" b="1" dirty="0">
              <a:latin typeface="Calibri" panose="020F050202020403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242797" y="3137119"/>
            <a:ext cx="2262671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 panose="020F0502020204030204" pitchFamily="34" charset="0"/>
              </a:rPr>
              <a:t>c</a:t>
            </a:r>
            <a:r>
              <a:rPr lang="en-GB" sz="26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alibri" panose="020F0502020204030204" pitchFamily="34" charset="0"/>
              </a:rPr>
              <a:t>limate change</a:t>
            </a:r>
            <a:endParaRPr lang="en-GB" sz="2600" b="1" dirty="0">
              <a:solidFill>
                <a:schemeClr val="tx2">
                  <a:lumMod val="60000"/>
                  <a:lumOff val="40000"/>
                </a:schemeClr>
              </a:solidFill>
              <a:latin typeface="Calibri" panose="020F050202020403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 rot="-900000">
            <a:off x="9093313" y="2441310"/>
            <a:ext cx="1587294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 panose="020F0502020204030204" pitchFamily="34" charset="0"/>
              </a:rPr>
              <a:t>a</a:t>
            </a:r>
            <a:r>
              <a:rPr lang="en-GB" sz="26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alibri" panose="020F0502020204030204" pitchFamily="34" charset="0"/>
              </a:rPr>
              <a:t>ir quality</a:t>
            </a:r>
            <a:endParaRPr lang="en-GB" sz="2600" b="1" dirty="0">
              <a:solidFill>
                <a:schemeClr val="tx2">
                  <a:lumMod val="60000"/>
                  <a:lumOff val="40000"/>
                </a:schemeClr>
              </a:solidFill>
              <a:latin typeface="Calibri" panose="020F050202020403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 rot="900000">
            <a:off x="9088032" y="3795173"/>
            <a:ext cx="1700017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6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 panose="020F0502020204030204" pitchFamily="34" charset="0"/>
              </a:rPr>
              <a:t>o</a:t>
            </a:r>
            <a:r>
              <a:rPr lang="en-GB" sz="26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alibri" panose="020F0502020204030204" pitchFamily="34" charset="0"/>
              </a:rPr>
              <a:t>zone hole</a:t>
            </a:r>
            <a:endParaRPr lang="en-GB" sz="2600" b="1" dirty="0">
              <a:solidFill>
                <a:schemeClr val="tx2">
                  <a:lumMod val="60000"/>
                  <a:lumOff val="40000"/>
                </a:schemeClr>
              </a:solidFill>
              <a:latin typeface="Calibri" panose="020F0502020204030204" pitchFamily="34" charset="0"/>
            </a:endParaRPr>
          </a:p>
        </p:txBody>
      </p:sp>
      <p:sp>
        <p:nvSpPr>
          <p:cNvPr id="28" name="Arc 27"/>
          <p:cNvSpPr/>
          <p:nvPr/>
        </p:nvSpPr>
        <p:spPr>
          <a:xfrm rot="20889530" flipH="1" flipV="1">
            <a:off x="3296416" y="2829580"/>
            <a:ext cx="2557670" cy="2812633"/>
          </a:xfrm>
          <a:prstGeom prst="arc">
            <a:avLst>
              <a:gd name="adj1" fmla="val 18261141"/>
              <a:gd name="adj2" fmla="val 0"/>
            </a:avLst>
          </a:prstGeom>
          <a:ln w="57150">
            <a:solidFill>
              <a:srgbClr val="EB992A"/>
            </a:solidFill>
            <a:headEnd type="none" w="med" len="med"/>
            <a:tailEnd type="arrow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67" t="-5490" r="-784" b="20196"/>
          <a:stretch/>
        </p:blipFill>
        <p:spPr>
          <a:xfrm>
            <a:off x="1242587" y="1819688"/>
            <a:ext cx="2301340" cy="2445248"/>
          </a:xfrm>
          <a:prstGeom prst="rect">
            <a:avLst/>
          </a:prstGeom>
        </p:spPr>
      </p:pic>
      <p:sp>
        <p:nvSpPr>
          <p:cNvPr id="30" name="Arc 29"/>
          <p:cNvSpPr/>
          <p:nvPr/>
        </p:nvSpPr>
        <p:spPr>
          <a:xfrm rot="1038715" flipH="1">
            <a:off x="3233664" y="1169916"/>
            <a:ext cx="2557670" cy="2812633"/>
          </a:xfrm>
          <a:prstGeom prst="arc">
            <a:avLst>
              <a:gd name="adj1" fmla="val 18261141"/>
              <a:gd name="adj2" fmla="val 0"/>
            </a:avLst>
          </a:prstGeom>
          <a:ln w="57150">
            <a:solidFill>
              <a:srgbClr val="EB992A"/>
            </a:solidFill>
            <a:headEnd type="arrow" w="med" len="med"/>
            <a:tailEnd type="non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Arc 30"/>
          <p:cNvSpPr/>
          <p:nvPr/>
        </p:nvSpPr>
        <p:spPr>
          <a:xfrm rot="710470" flipV="1">
            <a:off x="6380264" y="2860956"/>
            <a:ext cx="2557670" cy="2812633"/>
          </a:xfrm>
          <a:prstGeom prst="arc">
            <a:avLst>
              <a:gd name="adj1" fmla="val 18261141"/>
              <a:gd name="adj2" fmla="val 0"/>
            </a:avLst>
          </a:prstGeom>
          <a:ln w="57150">
            <a:solidFill>
              <a:srgbClr val="EB992A"/>
            </a:solidFill>
            <a:headEnd type="arrow" w="med" len="med"/>
            <a:tailEnd type="non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Arc 31"/>
          <p:cNvSpPr/>
          <p:nvPr/>
        </p:nvSpPr>
        <p:spPr>
          <a:xfrm rot="20561285">
            <a:off x="6317512" y="1201292"/>
            <a:ext cx="2557670" cy="2812633"/>
          </a:xfrm>
          <a:prstGeom prst="arc">
            <a:avLst>
              <a:gd name="adj1" fmla="val 18261141"/>
              <a:gd name="adj2" fmla="val 0"/>
            </a:avLst>
          </a:prstGeom>
          <a:ln w="57150">
            <a:solidFill>
              <a:srgbClr val="EB992A"/>
            </a:solidFill>
            <a:headEnd type="none" w="med" len="med"/>
            <a:tailEnd type="arrow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/>
          <p:cNvSpPr txBox="1"/>
          <p:nvPr/>
        </p:nvSpPr>
        <p:spPr>
          <a:xfrm>
            <a:off x="2519216" y="1233402"/>
            <a:ext cx="9893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i="1" dirty="0" smtClean="0">
                <a:solidFill>
                  <a:srgbClr val="C96D20"/>
                </a:solidFill>
                <a:latin typeface="Calibri" panose="020F0502020204030204" pitchFamily="34" charset="0"/>
              </a:rPr>
              <a:t>emissions</a:t>
            </a:r>
            <a:endParaRPr lang="en-GB" sz="1600" i="1" dirty="0">
              <a:solidFill>
                <a:srgbClr val="C96D20"/>
              </a:solidFill>
              <a:latin typeface="Calibri" panose="020F050202020403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2233180" y="4786845"/>
            <a:ext cx="93224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i="1" dirty="0">
                <a:solidFill>
                  <a:srgbClr val="C96D20"/>
                </a:solidFill>
                <a:latin typeface="Calibri" panose="020F0502020204030204" pitchFamily="34" charset="0"/>
              </a:rPr>
              <a:t>e</a:t>
            </a:r>
            <a:r>
              <a:rPr lang="en-GB" sz="1600" i="1" dirty="0" smtClean="0">
                <a:solidFill>
                  <a:srgbClr val="C96D20"/>
                </a:solidFill>
                <a:latin typeface="Calibri" panose="020F0502020204030204" pitchFamily="34" charset="0"/>
              </a:rPr>
              <a:t>xposure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8920395" y="4932223"/>
            <a:ext cx="83869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i="1" dirty="0" smtClean="0">
                <a:solidFill>
                  <a:srgbClr val="C96D20"/>
                </a:solidFill>
                <a:latin typeface="Calibri" panose="020F0502020204030204" pitchFamily="34" charset="0"/>
              </a:rPr>
              <a:t>impacts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8731186" y="1227012"/>
            <a:ext cx="67582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i="1" dirty="0" smtClean="0">
                <a:solidFill>
                  <a:srgbClr val="C96D20"/>
                </a:solidFill>
                <a:latin typeface="Calibri" panose="020F0502020204030204" pitchFamily="34" charset="0"/>
              </a:rPr>
              <a:t>ozone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9135547" y="1685500"/>
            <a:ext cx="53950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i="1" dirty="0" smtClean="0">
                <a:solidFill>
                  <a:srgbClr val="C96D20"/>
                </a:solidFill>
                <a:latin typeface="Calibri" panose="020F0502020204030204" pitchFamily="34" charset="0"/>
              </a:rPr>
              <a:t>NOx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10080818" y="1331557"/>
            <a:ext cx="14900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400"/>
              </a:lnSpc>
            </a:pPr>
            <a:r>
              <a:rPr lang="en-GB" sz="1600" i="1" dirty="0">
                <a:solidFill>
                  <a:srgbClr val="C96D20"/>
                </a:solidFill>
                <a:latin typeface="Calibri" panose="020F0502020204030204" pitchFamily="34" charset="0"/>
              </a:rPr>
              <a:t>g</a:t>
            </a:r>
            <a:r>
              <a:rPr lang="en-GB" sz="1600" i="1" dirty="0" smtClean="0">
                <a:solidFill>
                  <a:srgbClr val="C96D20"/>
                </a:solidFill>
                <a:latin typeface="Calibri" panose="020F0502020204030204" pitchFamily="34" charset="0"/>
              </a:rPr>
              <a:t>reenhouse gases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9603817" y="649800"/>
            <a:ext cx="79701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i="1" dirty="0" smtClean="0">
                <a:solidFill>
                  <a:srgbClr val="C96D20"/>
                </a:solidFill>
                <a:latin typeface="Calibri" panose="020F0502020204030204" pitchFamily="34" charset="0"/>
              </a:rPr>
              <a:t>aerosol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9511319" y="1182569"/>
            <a:ext cx="46519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i="1" dirty="0" smtClean="0">
                <a:solidFill>
                  <a:srgbClr val="C96D20"/>
                </a:solidFill>
                <a:latin typeface="Calibri" panose="020F0502020204030204" pitchFamily="34" charset="0"/>
              </a:rPr>
              <a:t>PM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2477103" y="5125990"/>
            <a:ext cx="11058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i="1" dirty="0" smtClean="0">
                <a:solidFill>
                  <a:srgbClr val="C96D20"/>
                </a:solidFill>
                <a:latin typeface="Calibri" panose="020F0502020204030204" pitchFamily="34" charset="0"/>
              </a:rPr>
              <a:t>adaptation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2093395" y="1587507"/>
            <a:ext cx="104708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i="1" dirty="0" smtClean="0">
                <a:solidFill>
                  <a:srgbClr val="C96D20"/>
                </a:solidFill>
                <a:latin typeface="Calibri" panose="020F0502020204030204" pitchFamily="34" charset="0"/>
              </a:rPr>
              <a:t>mitigation</a:t>
            </a:r>
            <a:endParaRPr lang="en-GB" sz="1600" i="1" dirty="0">
              <a:solidFill>
                <a:srgbClr val="C96D20"/>
              </a:solidFill>
              <a:latin typeface="Calibri" panose="020F050202020403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249429" y="2847935"/>
            <a:ext cx="206979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Why?</a:t>
            </a:r>
            <a:endParaRPr lang="en-GB" sz="5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2921558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9408" y="301456"/>
            <a:ext cx="8772459" cy="369332"/>
          </a:xfrm>
        </p:spPr>
        <p:txBody>
          <a:bodyPr/>
          <a:lstStyle/>
          <a:p>
            <a:r>
              <a:rPr lang="en-US" sz="36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alibri" panose="020F0502020204030204" pitchFamily="34" charset="0"/>
              </a:rPr>
              <a:t>A significant heritage</a:t>
            </a:r>
            <a:endParaRPr lang="en-US" sz="3600" b="1" dirty="0">
              <a:solidFill>
                <a:schemeClr val="tx2">
                  <a:lumMod val="60000"/>
                  <a:lumOff val="40000"/>
                </a:schemeClr>
              </a:solidFill>
              <a:latin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4"/>
          </p:nvPr>
        </p:nvSpPr>
        <p:spPr>
          <a:xfrm>
            <a:off x="1240754" y="1045990"/>
            <a:ext cx="9797539" cy="4986000"/>
          </a:xfrm>
        </p:spPr>
        <p:txBody>
          <a:bodyPr/>
          <a:lstStyle/>
          <a:p>
            <a:pPr marL="285750" indent="-285750">
              <a:buClr>
                <a:srgbClr val="E68323"/>
              </a:buClr>
              <a:buFont typeface="Arial" panose="020B0604020202020204" pitchFamily="34" charset="0"/>
              <a:buChar char="•"/>
            </a:pPr>
            <a:r>
              <a:rPr lang="en-US" sz="2200" dirty="0" smtClean="0">
                <a:latin typeface="Calibri" panose="020F0502020204030204" pitchFamily="34" charset="0"/>
              </a:rPr>
              <a:t>A decade-long series of R&amp;D projects and an internationally respected </a:t>
            </a:r>
            <a:r>
              <a:rPr lang="en-US" sz="2200" dirty="0">
                <a:latin typeface="Calibri" panose="020F0502020204030204" pitchFamily="34" charset="0"/>
              </a:rPr>
              <a:t>E</a:t>
            </a:r>
            <a:r>
              <a:rPr lang="en-US" sz="2200" dirty="0" smtClean="0">
                <a:latin typeface="Calibri" panose="020F0502020204030204" pitchFamily="34" charset="0"/>
              </a:rPr>
              <a:t>uropean achievement (GEMS, MACC, -II, -III)</a:t>
            </a:r>
          </a:p>
          <a:p>
            <a:pPr marL="285750" indent="-285750">
              <a:buClr>
                <a:srgbClr val="E68323"/>
              </a:buClr>
              <a:buFont typeface="Arial" panose="020B0604020202020204" pitchFamily="34" charset="0"/>
              <a:buChar char="•"/>
            </a:pPr>
            <a:r>
              <a:rPr lang="en-US" sz="2200" dirty="0" smtClean="0">
                <a:latin typeface="Calibri" panose="020F0502020204030204" pitchFamily="34" charset="0"/>
              </a:rPr>
              <a:t>An equally long experience in engaging with users and potential users in Europe and across the world (PROMOTE, MACC, -II, -III)</a:t>
            </a:r>
            <a:endParaRPr lang="en-US" sz="2200" dirty="0">
              <a:latin typeface="Calibri" panose="020F050202020403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009633" y="6061212"/>
            <a:ext cx="8259782" cy="53653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845043" y="2573248"/>
            <a:ext cx="10767520" cy="3881868"/>
            <a:chOff x="845043" y="2179344"/>
            <a:chExt cx="10767520" cy="3881868"/>
          </a:xfrm>
        </p:grpSpPr>
        <p:sp>
          <p:nvSpPr>
            <p:cNvPr id="5" name="TextBox 4"/>
            <p:cNvSpPr txBox="1"/>
            <p:nvPr/>
          </p:nvSpPr>
          <p:spPr>
            <a:xfrm>
              <a:off x="845043" y="2179344"/>
              <a:ext cx="108331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000" i="1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Calibri" panose="020F0502020204030204" pitchFamily="34" charset="0"/>
                </a:rPr>
                <a:t>Strategy</a:t>
              </a:r>
              <a:endParaRPr lang="en-GB" sz="2000" i="1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3578695" y="2179344"/>
              <a:ext cx="267682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000" i="1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Calibri" panose="020F0502020204030204" pitchFamily="34" charset="0"/>
                </a:rPr>
                <a:t>Socio-economic impact</a:t>
              </a:r>
              <a:endParaRPr lang="en-GB" sz="2000" i="1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330770" y="2179344"/>
              <a:ext cx="96853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000" i="1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Calibri" panose="020F0502020204030204" pitchFamily="34" charset="0"/>
                </a:rPr>
                <a:t>Experts</a:t>
              </a:r>
              <a:endParaRPr lang="en-GB" sz="2000" i="1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9101354" y="2179344"/>
              <a:ext cx="76976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000" i="1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Calibri" panose="020F0502020204030204" pitchFamily="34" charset="0"/>
                </a:rPr>
                <a:t>Users</a:t>
              </a:r>
              <a:endParaRPr lang="en-GB" sz="2000" i="1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 panose="020F0502020204030204" pitchFamily="34" charset="0"/>
              </a:endParaRPr>
            </a:p>
          </p:txBody>
        </p:sp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0734" y="2593742"/>
              <a:ext cx="2411413" cy="3428274"/>
            </a:xfrm>
            <a:prstGeom prst="rect">
              <a:avLst/>
            </a:prstGeom>
            <a:ln w="9525">
              <a:solidFill>
                <a:schemeClr val="tx1">
                  <a:lumMod val="50000"/>
                  <a:lumOff val="50000"/>
                </a:schemeClr>
              </a:solidFill>
              <a:miter lim="800000"/>
              <a:headEnd/>
              <a:tailEnd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6323" y="2579454"/>
              <a:ext cx="2411412" cy="3428274"/>
            </a:xfrm>
            <a:prstGeom prst="rect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1028" name="Picture 4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86737" y="2579454"/>
              <a:ext cx="2404995" cy="3428274"/>
            </a:xfrm>
            <a:prstGeom prst="rect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1030" name="Picture 6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01150" y="2554546"/>
              <a:ext cx="2411413" cy="3506666"/>
            </a:xfrm>
            <a:prstGeom prst="rect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36180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angle 35"/>
          <p:cNvSpPr/>
          <p:nvPr/>
        </p:nvSpPr>
        <p:spPr>
          <a:xfrm>
            <a:off x="814705" y="6254750"/>
            <a:ext cx="6430874" cy="4524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35844" name="Picture 3" descr="MODIS_AOD.pn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479" y="1700213"/>
            <a:ext cx="3244006" cy="124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5" name="Picture 4" descr="alert_gome2_vcd_20110617_06H44_NABRO.g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78"/>
          <a:stretch>
            <a:fillRect/>
          </a:stretch>
        </p:blipFill>
        <p:spPr bwMode="auto">
          <a:xfrm>
            <a:off x="1582855" y="96838"/>
            <a:ext cx="2494901" cy="1497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Straight Arrow Connector 6"/>
          <p:cNvCxnSpPr/>
          <p:nvPr/>
        </p:nvCxnSpPr>
        <p:spPr>
          <a:xfrm>
            <a:off x="4462888" y="1484313"/>
            <a:ext cx="1631524" cy="215900"/>
          </a:xfrm>
          <a:prstGeom prst="straightConnector1">
            <a:avLst/>
          </a:prstGeom>
          <a:ln w="38100">
            <a:solidFill>
              <a:srgbClr val="E4782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5847" name="Picture 7" descr="MACC_global_NOx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6" t="14404" r="7948" b="4234"/>
          <a:stretch>
            <a:fillRect/>
          </a:stretch>
        </p:blipFill>
        <p:spPr bwMode="auto">
          <a:xfrm>
            <a:off x="6767338" y="1176339"/>
            <a:ext cx="4678732" cy="177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8" name="Titre 1"/>
          <p:cNvSpPr>
            <a:spLocks noGrp="1"/>
          </p:cNvSpPr>
          <p:nvPr>
            <p:ph type="title"/>
          </p:nvPr>
        </p:nvSpPr>
        <p:spPr>
          <a:xfrm>
            <a:off x="4258219" y="144650"/>
            <a:ext cx="7787305" cy="647700"/>
          </a:xfrm>
        </p:spPr>
        <p:txBody>
          <a:bodyPr>
            <a:noAutofit/>
          </a:bodyPr>
          <a:lstStyle/>
          <a:p>
            <a:pPr>
              <a:lnSpc>
                <a:spcPts val="3200"/>
              </a:lnSpc>
            </a:pPr>
            <a:r>
              <a:rPr lang="fr-FR" altLang="en-US" sz="36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Calibri" panose="020F0502020204030204" pitchFamily="34" charset="0"/>
              </a:rPr>
              <a:t>From</a:t>
            </a:r>
            <a:r>
              <a:rPr lang="fr-FR" altLang="en-US" sz="36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alibri" panose="020F0502020204030204" pitchFamily="34" charset="0"/>
              </a:rPr>
              <a:t> </a:t>
            </a:r>
            <a:r>
              <a:rPr lang="fr-FR" altLang="en-US" sz="3600" b="1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Calibri" panose="020F0502020204030204" pitchFamily="34" charset="0"/>
              </a:rPr>
              <a:t>Earth</a:t>
            </a:r>
            <a:r>
              <a:rPr lang="fr-FR" altLang="en-US" sz="36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 panose="020F0502020204030204" pitchFamily="34" charset="0"/>
              </a:rPr>
              <a:t> Observation to </a:t>
            </a:r>
            <a:r>
              <a:rPr lang="fr-FR" altLang="en-US" sz="36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Calibri" panose="020F0502020204030204" pitchFamily="34" charset="0"/>
              </a:rPr>
              <a:t>policy-quality</a:t>
            </a:r>
            <a:r>
              <a:rPr lang="fr-FR" altLang="en-US" sz="36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alibri" panose="020F0502020204030204" pitchFamily="34" charset="0"/>
              </a:rPr>
              <a:t> </a:t>
            </a:r>
            <a:r>
              <a:rPr lang="fr-FR" altLang="en-US" sz="36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Calibri" panose="020F0502020204030204" pitchFamily="34" charset="0"/>
              </a:rPr>
              <a:t>products</a:t>
            </a:r>
            <a:endParaRPr lang="fr-FR" altLang="en-US" sz="3600" b="1" dirty="0">
              <a:solidFill>
                <a:schemeClr val="tx2">
                  <a:lumMod val="60000"/>
                  <a:lumOff val="40000"/>
                </a:schemeClr>
              </a:solidFill>
              <a:latin typeface="Calibri" panose="020F0502020204030204" pitchFamily="34" charset="0"/>
            </a:endParaRPr>
          </a:p>
        </p:txBody>
      </p:sp>
      <p:pic>
        <p:nvPicPr>
          <p:cNvPr id="13" name="Image 3" descr="ENSa.2010.O3.somo35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6165" y="3302001"/>
            <a:ext cx="2916007" cy="16748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ZoneTexte 17"/>
          <p:cNvSpPr txBox="1"/>
          <p:nvPr/>
        </p:nvSpPr>
        <p:spPr>
          <a:xfrm>
            <a:off x="814705" y="3500438"/>
            <a:ext cx="582211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sz="1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2010</a:t>
            </a:r>
          </a:p>
        </p:txBody>
      </p:sp>
      <p:pic>
        <p:nvPicPr>
          <p:cNvPr id="9" name="Image 2" descr="ENSa.2011.O3.somo35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21379" y="4110038"/>
            <a:ext cx="2928704" cy="16430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ZoneTexte 16"/>
          <p:cNvSpPr txBox="1"/>
          <p:nvPr/>
        </p:nvSpPr>
        <p:spPr>
          <a:xfrm>
            <a:off x="2769996" y="4221164"/>
            <a:ext cx="572336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fr-FR" sz="1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2011</a:t>
            </a:r>
          </a:p>
        </p:txBody>
      </p:sp>
      <p:pic>
        <p:nvPicPr>
          <p:cNvPr id="16" name="Picture 15" descr="MACC_regional_NO2.png"/>
          <p:cNvPicPr>
            <a:picLocks noChangeAspect="1"/>
          </p:cNvPicPr>
          <p:nvPr/>
        </p:nvPicPr>
        <p:blipFill>
          <a:blip r:embed="rId7"/>
          <a:srcRect l="5079" t="9886" r="11653" b="8343"/>
          <a:stretch>
            <a:fillRect/>
          </a:stretch>
        </p:blipFill>
        <p:spPr>
          <a:xfrm>
            <a:off x="8413675" y="4038601"/>
            <a:ext cx="2422953" cy="1266825"/>
          </a:xfrm>
          <a:prstGeom prst="rect">
            <a:avLst/>
          </a:prstGeom>
          <a:effectLst>
            <a:outerShdw blurRad="50800" dist="38100" dir="2700000" sx="102000" sy="102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9" name="Picture 18" descr="MACC_regional_NO2.png"/>
          <p:cNvPicPr>
            <a:picLocks noChangeAspect="1"/>
          </p:cNvPicPr>
          <p:nvPr/>
        </p:nvPicPr>
        <p:blipFill>
          <a:blip r:embed="rId7"/>
          <a:srcRect l="5079" t="9886" r="11653" b="8343"/>
          <a:stretch>
            <a:fillRect/>
          </a:stretch>
        </p:blipFill>
        <p:spPr>
          <a:xfrm>
            <a:off x="8616822" y="4191001"/>
            <a:ext cx="2422953" cy="1266825"/>
          </a:xfrm>
          <a:prstGeom prst="rect">
            <a:avLst/>
          </a:prstGeom>
          <a:effectLst>
            <a:outerShdw blurRad="50800" dist="38100" dir="2700000" sx="102000" sy="102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0" name="Picture 19" descr="MACC_regional_NO2.png"/>
          <p:cNvPicPr>
            <a:picLocks noChangeAspect="1"/>
          </p:cNvPicPr>
          <p:nvPr/>
        </p:nvPicPr>
        <p:blipFill>
          <a:blip r:embed="rId7"/>
          <a:srcRect l="5079" t="9886" r="11653" b="8343"/>
          <a:stretch>
            <a:fillRect/>
          </a:stretch>
        </p:blipFill>
        <p:spPr>
          <a:xfrm>
            <a:off x="8216877" y="4343401"/>
            <a:ext cx="2422952" cy="1266825"/>
          </a:xfrm>
          <a:prstGeom prst="rect">
            <a:avLst/>
          </a:prstGeom>
          <a:effectLst>
            <a:outerShdw blurRad="50800" dist="38100" dir="2700000" sx="102000" sy="102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1" name="Picture 20" descr="MACC_regional_NO2.png"/>
          <p:cNvPicPr>
            <a:picLocks noChangeAspect="1"/>
          </p:cNvPicPr>
          <p:nvPr/>
        </p:nvPicPr>
        <p:blipFill>
          <a:blip r:embed="rId7"/>
          <a:srcRect l="5079" t="9886" r="11653" b="8343"/>
          <a:stretch>
            <a:fillRect/>
          </a:stretch>
        </p:blipFill>
        <p:spPr>
          <a:xfrm>
            <a:off x="9023116" y="4495801"/>
            <a:ext cx="2422953" cy="1266825"/>
          </a:xfrm>
          <a:prstGeom prst="rect">
            <a:avLst/>
          </a:prstGeom>
          <a:effectLst>
            <a:outerShdw blurRad="50800" dist="38100" dir="2700000" sx="102000" sy="102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2" name="Picture 21" descr="MACC_regional_NO2.png"/>
          <p:cNvPicPr>
            <a:picLocks noChangeAspect="1"/>
          </p:cNvPicPr>
          <p:nvPr/>
        </p:nvPicPr>
        <p:blipFill>
          <a:blip r:embed="rId7"/>
          <a:srcRect l="5079" t="9886" r="11653" b="8343"/>
          <a:stretch>
            <a:fillRect/>
          </a:stretch>
        </p:blipFill>
        <p:spPr>
          <a:xfrm>
            <a:off x="8616822" y="4662488"/>
            <a:ext cx="2422953" cy="1268412"/>
          </a:xfrm>
          <a:prstGeom prst="rect">
            <a:avLst/>
          </a:prstGeom>
          <a:effectLst>
            <a:outerShdw blurRad="50800" dist="38100" dir="2700000" sx="102000" sy="102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3" name="Picture 22" descr="MACC_regional_NO2.png"/>
          <p:cNvPicPr>
            <a:picLocks noChangeAspect="1"/>
          </p:cNvPicPr>
          <p:nvPr/>
        </p:nvPicPr>
        <p:blipFill>
          <a:blip r:embed="rId7"/>
          <a:srcRect l="5079" t="9886" r="11653" b="8343"/>
          <a:stretch>
            <a:fillRect/>
          </a:stretch>
        </p:blipFill>
        <p:spPr>
          <a:xfrm>
            <a:off x="9429410" y="4800601"/>
            <a:ext cx="2422953" cy="1266825"/>
          </a:xfrm>
          <a:prstGeom prst="rect">
            <a:avLst/>
          </a:prstGeom>
          <a:effectLst>
            <a:outerShdw blurRad="50800" dist="38100" dir="2700000" sx="102000" sy="102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4" name="Picture 23" descr="MACC_regional_NO2.png"/>
          <p:cNvPicPr>
            <a:picLocks noChangeAspect="1"/>
          </p:cNvPicPr>
          <p:nvPr/>
        </p:nvPicPr>
        <p:blipFill>
          <a:blip r:embed="rId7"/>
          <a:srcRect l="5079" t="9886" r="11653" b="8343"/>
          <a:stretch>
            <a:fillRect/>
          </a:stretch>
        </p:blipFill>
        <p:spPr>
          <a:xfrm>
            <a:off x="9023116" y="4953001"/>
            <a:ext cx="2422953" cy="1266825"/>
          </a:xfrm>
          <a:prstGeom prst="rect">
            <a:avLst/>
          </a:prstGeom>
          <a:effectLst>
            <a:outerShdw blurRad="50800" dist="38100" dir="2700000" sx="102000" sy="102000" algn="tl" rotWithShape="0">
              <a:prstClr val="black">
                <a:alpha val="40000"/>
              </a:prstClr>
            </a:outerShdw>
          </a:effectLst>
        </p:spPr>
      </p:pic>
      <p:sp>
        <p:nvSpPr>
          <p:cNvPr id="25" name="TextBox 24"/>
          <p:cNvSpPr txBox="1"/>
          <p:nvPr/>
        </p:nvSpPr>
        <p:spPr>
          <a:xfrm>
            <a:off x="4077755" y="1844675"/>
            <a:ext cx="2537222" cy="73866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Over 70 EO instruments are assimilated in the global system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06783" y="5805489"/>
            <a:ext cx="5104070" cy="73866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Policy-relevant (here health indicator for ozone) products are delivered. They are “maps  with no gaps”, which observations alone don’t provide and are essential to assess impacts.</a:t>
            </a:r>
          </a:p>
        </p:txBody>
      </p:sp>
      <p:cxnSp>
        <p:nvCxnSpPr>
          <p:cNvPr id="27" name="Straight Arrow Connector 26"/>
          <p:cNvCxnSpPr/>
          <p:nvPr/>
        </p:nvCxnSpPr>
        <p:spPr>
          <a:xfrm>
            <a:off x="9205103" y="3068639"/>
            <a:ext cx="418991" cy="739775"/>
          </a:xfrm>
          <a:prstGeom prst="straightConnector1">
            <a:avLst/>
          </a:prstGeom>
          <a:ln w="38100">
            <a:solidFill>
              <a:srgbClr val="E4782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5038471" y="3114675"/>
            <a:ext cx="3984645" cy="73866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en-GB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Boundary conditions feed an </a:t>
            </a:r>
            <a:r>
              <a:rPr lang="en-GB" sz="1400" u="sng" dirty="0">
                <a:solidFill>
                  <a:schemeClr val="tx1">
                    <a:lumMod val="65000"/>
                    <a:lumOff val="35000"/>
                  </a:schemeClr>
                </a:solidFill>
              </a:rPr>
              <a:t>ensemble</a:t>
            </a:r>
            <a:r>
              <a:rPr lang="en-GB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of high-resolution European AQ systems (in order to assess uncertainties)</a:t>
            </a:r>
          </a:p>
        </p:txBody>
      </p:sp>
      <p:cxnSp>
        <p:nvCxnSpPr>
          <p:cNvPr id="32" name="Straight Arrow Connector 31"/>
          <p:cNvCxnSpPr/>
          <p:nvPr/>
        </p:nvCxnSpPr>
        <p:spPr>
          <a:xfrm flipH="1">
            <a:off x="5810853" y="4221163"/>
            <a:ext cx="2185948" cy="304800"/>
          </a:xfrm>
          <a:prstGeom prst="straightConnector1">
            <a:avLst/>
          </a:prstGeom>
          <a:ln w="38100">
            <a:solidFill>
              <a:srgbClr val="E4782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5866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083"/>
          <a:stretch>
            <a:fillRect/>
          </a:stretch>
        </p:blipFill>
        <p:spPr bwMode="auto">
          <a:xfrm>
            <a:off x="6043626" y="5707064"/>
            <a:ext cx="1974336" cy="79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TextBox 34"/>
          <p:cNvSpPr txBox="1"/>
          <p:nvPr/>
        </p:nvSpPr>
        <p:spPr>
          <a:xfrm>
            <a:off x="5540188" y="4662489"/>
            <a:ext cx="2528562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More data are assimilated (in particular </a:t>
            </a:r>
            <a:r>
              <a:rPr lang="en-GB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in situ) and used for extensive validation</a:t>
            </a:r>
            <a:endParaRPr lang="en-GB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740060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768" y="780404"/>
            <a:ext cx="9144000" cy="5715000"/>
          </a:xfrm>
          <a:prstGeom prst="rect">
            <a:avLst/>
          </a:prstGeom>
        </p:spPr>
      </p:pic>
      <p:sp>
        <p:nvSpPr>
          <p:cNvPr id="46" name="Titre 1"/>
          <p:cNvSpPr>
            <a:spLocks noGrp="1"/>
          </p:cNvSpPr>
          <p:nvPr>
            <p:ph type="title"/>
          </p:nvPr>
        </p:nvSpPr>
        <p:spPr>
          <a:xfrm>
            <a:off x="494890" y="132704"/>
            <a:ext cx="11561992" cy="647700"/>
          </a:xfrm>
        </p:spPr>
        <p:txBody>
          <a:bodyPr>
            <a:noAutofit/>
          </a:bodyPr>
          <a:lstStyle/>
          <a:p>
            <a:pPr>
              <a:lnSpc>
                <a:spcPts val="3200"/>
              </a:lnSpc>
            </a:pPr>
            <a:r>
              <a:rPr lang="fr-FR" altLang="en-US" sz="36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alibri" panose="020F0502020204030204" pitchFamily="34" charset="0"/>
              </a:rPr>
              <a:t>Monitoring </a:t>
            </a:r>
            <a:r>
              <a:rPr lang="fr-FR" altLang="en-US" sz="36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Calibri" panose="020F0502020204030204" pitchFamily="34" charset="0"/>
              </a:rPr>
              <a:t>forest</a:t>
            </a:r>
            <a:r>
              <a:rPr lang="fr-FR" altLang="en-US" sz="36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alibri" panose="020F0502020204030204" pitchFamily="34" charset="0"/>
              </a:rPr>
              <a:t> </a:t>
            </a:r>
            <a:r>
              <a:rPr lang="fr-FR" altLang="en-US" sz="36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Calibri" panose="020F0502020204030204" pitchFamily="34" charset="0"/>
              </a:rPr>
              <a:t>fire</a:t>
            </a:r>
            <a:r>
              <a:rPr lang="fr-FR" altLang="en-US" sz="36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alibri" panose="020F0502020204030204" pitchFamily="34" charset="0"/>
              </a:rPr>
              <a:t> and </a:t>
            </a:r>
            <a:r>
              <a:rPr lang="fr-FR" altLang="en-US" sz="36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Calibri" panose="020F0502020204030204" pitchFamily="34" charset="0"/>
              </a:rPr>
              <a:t>anthropogenic</a:t>
            </a:r>
            <a:r>
              <a:rPr lang="fr-FR" altLang="en-US" sz="36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alibri" panose="020F0502020204030204" pitchFamily="34" charset="0"/>
              </a:rPr>
              <a:t> </a:t>
            </a:r>
            <a:r>
              <a:rPr lang="fr-FR" altLang="en-US" sz="36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Calibri" panose="020F0502020204030204" pitchFamily="34" charset="0"/>
              </a:rPr>
              <a:t>emissions</a:t>
            </a:r>
            <a:endParaRPr lang="fr-FR" altLang="en-US" sz="3600" b="1" dirty="0">
              <a:solidFill>
                <a:schemeClr val="tx2">
                  <a:lumMod val="60000"/>
                  <a:lumOff val="40000"/>
                </a:schemeClr>
              </a:solidFill>
              <a:latin typeface="Calibri" panose="020F050202020403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993203" y="1235468"/>
            <a:ext cx="3063679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Animation shows carbon monoxide (CO) averaged over lower troposphere (surface to 3 km) from 1 July to 31 October 2015.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Highlights the many local pollution sources across Latin America.</a:t>
            </a:r>
            <a:endParaRPr lang="en-GB" sz="16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Fire emissions across the Amazon dominate South America.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Long-range transport of pollution from African fire emissions to South America.</a:t>
            </a:r>
          </a:p>
        </p:txBody>
      </p:sp>
    </p:spTree>
    <p:extLst>
      <p:ext uri="{BB962C8B-B14F-4D97-AF65-F5344CB8AC3E}">
        <p14:creationId xmlns:p14="http://schemas.microsoft.com/office/powerpoint/2010/main" val="11205042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02" name="Group 18"/>
          <p:cNvGrpSpPr>
            <a:grpSpLocks/>
          </p:cNvGrpSpPr>
          <p:nvPr/>
        </p:nvGrpSpPr>
        <p:grpSpPr bwMode="auto">
          <a:xfrm>
            <a:off x="1917948" y="813842"/>
            <a:ext cx="9942194" cy="5735636"/>
            <a:chOff x="90" y="604"/>
            <a:chExt cx="6446" cy="3613"/>
          </a:xfrm>
        </p:grpSpPr>
        <p:sp>
          <p:nvSpPr>
            <p:cNvPr id="51203" name="Rectangle 2"/>
            <p:cNvSpPr>
              <a:spLocks noChangeArrowheads="1"/>
            </p:cNvSpPr>
            <p:nvPr/>
          </p:nvSpPr>
          <p:spPr bwMode="auto">
            <a:xfrm>
              <a:off x="92" y="604"/>
              <a:ext cx="5598" cy="337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pic>
          <p:nvPicPr>
            <p:cNvPr id="51204" name="Picture 3" descr="psss3"/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507" t="8095" r="14909" b="4553"/>
            <a:stretch>
              <a:fillRect/>
            </a:stretch>
          </p:blipFill>
          <p:spPr bwMode="auto">
            <a:xfrm>
              <a:off x="90" y="2336"/>
              <a:ext cx="2634" cy="15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205" name="Picture 4" descr="psss1"/>
            <p:cNvPicPr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509" t="8096" r="14912" b="4555"/>
            <a:stretch>
              <a:fillRect/>
            </a:stretch>
          </p:blipFill>
          <p:spPr bwMode="auto">
            <a:xfrm>
              <a:off x="92" y="682"/>
              <a:ext cx="2634" cy="15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206" name="Rectangle 6"/>
            <p:cNvSpPr>
              <a:spLocks noChangeArrowheads="1"/>
            </p:cNvSpPr>
            <p:nvPr/>
          </p:nvSpPr>
          <p:spPr bwMode="auto">
            <a:xfrm>
              <a:off x="2663" y="802"/>
              <a:ext cx="213" cy="139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51207" name="Rectangle 7"/>
            <p:cNvSpPr>
              <a:spLocks noChangeArrowheads="1"/>
            </p:cNvSpPr>
            <p:nvPr/>
          </p:nvSpPr>
          <p:spPr bwMode="auto">
            <a:xfrm>
              <a:off x="2649" y="2473"/>
              <a:ext cx="213" cy="139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22537" name="Text Box 8"/>
            <p:cNvSpPr txBox="1">
              <a:spLocks noChangeArrowheads="1"/>
            </p:cNvSpPr>
            <p:nvPr/>
          </p:nvSpPr>
          <p:spPr bwMode="auto">
            <a:xfrm>
              <a:off x="2932" y="2744"/>
              <a:ext cx="3604" cy="14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eaLnBrk="0" hangingPunct="0">
                <a:spcBef>
                  <a:spcPct val="15000"/>
                </a:spcBef>
                <a:defRPr/>
              </a:pPr>
              <a:r>
                <a:rPr lang="en-GB" sz="2000" i="1" dirty="0"/>
                <a:t>Limb-sounding ozone </a:t>
              </a:r>
              <a:r>
                <a:rPr lang="en-GB" sz="2000" i="1" dirty="0" smtClean="0"/>
                <a:t>data are assimilated </a:t>
              </a:r>
              <a:r>
                <a:rPr lang="en-GB" sz="2000" i="1" dirty="0"/>
                <a:t>in 2003 (MIPAS) and 2006-2008 (</a:t>
              </a:r>
              <a:r>
                <a:rPr lang="en-GB" sz="2000" i="1" dirty="0" smtClean="0"/>
                <a:t>MLS). OMI </a:t>
              </a:r>
              <a:r>
                <a:rPr lang="en-GB" sz="2000" i="1" dirty="0"/>
                <a:t>data are used from July </a:t>
              </a:r>
              <a:r>
                <a:rPr lang="en-GB" sz="2000" i="1" dirty="0" smtClean="0"/>
                <a:t>2007</a:t>
              </a:r>
            </a:p>
            <a:p>
              <a:pPr eaLnBrk="0" hangingPunct="0">
                <a:spcBef>
                  <a:spcPct val="15000"/>
                </a:spcBef>
                <a:defRPr/>
              </a:pPr>
              <a:endParaRPr lang="en-GB" sz="2000" i="1" dirty="0"/>
            </a:p>
            <a:p>
              <a:pPr eaLnBrk="0" hangingPunct="0">
                <a:spcBef>
                  <a:spcPct val="15000"/>
                </a:spcBef>
                <a:defRPr/>
              </a:pPr>
              <a:r>
                <a:rPr lang="en-GB" sz="2000" b="1" i="1" dirty="0" smtClean="0">
                  <a:solidFill>
                    <a:schemeClr val="tx2">
                      <a:lumMod val="60000"/>
                      <a:lumOff val="40000"/>
                    </a:schemeClr>
                  </a:solidFill>
                </a:rPr>
                <a:t>User requirements are needed to drive the evolution of Copernicus space infrastructure</a:t>
              </a:r>
              <a:endParaRPr lang="en-US" sz="2000" b="1" i="1" dirty="0">
                <a:solidFill>
                  <a:schemeClr val="tx2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51209" name="Line 9"/>
            <p:cNvSpPr>
              <a:spLocks noChangeShapeType="1"/>
            </p:cNvSpPr>
            <p:nvPr/>
          </p:nvSpPr>
          <p:spPr bwMode="auto">
            <a:xfrm flipV="1">
              <a:off x="724" y="894"/>
              <a:ext cx="0" cy="283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pic>
          <p:nvPicPr>
            <p:cNvPr id="51210" name="Picture 10" descr="psss2"/>
            <p:cNvPicPr>
              <a:picLocks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855" t="8096" r="4161" b="4555"/>
            <a:stretch>
              <a:fillRect/>
            </a:stretch>
          </p:blipFill>
          <p:spPr bwMode="auto">
            <a:xfrm>
              <a:off x="2704" y="682"/>
              <a:ext cx="2976" cy="15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211" name="Line 11"/>
            <p:cNvSpPr>
              <a:spLocks noChangeShapeType="1"/>
            </p:cNvSpPr>
            <p:nvPr/>
          </p:nvSpPr>
          <p:spPr bwMode="auto">
            <a:xfrm flipV="1">
              <a:off x="1438" y="893"/>
              <a:ext cx="0" cy="283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1212" name="Line 12"/>
            <p:cNvSpPr>
              <a:spLocks noChangeShapeType="1"/>
            </p:cNvSpPr>
            <p:nvPr/>
          </p:nvSpPr>
          <p:spPr bwMode="auto">
            <a:xfrm flipV="1">
              <a:off x="3331" y="2336"/>
              <a:ext cx="69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1213" name="Text Box 13"/>
            <p:cNvSpPr txBox="1">
              <a:spLocks noChangeArrowheads="1"/>
            </p:cNvSpPr>
            <p:nvPr/>
          </p:nvSpPr>
          <p:spPr bwMode="auto">
            <a:xfrm>
              <a:off x="3324" y="2316"/>
              <a:ext cx="630" cy="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9pPr>
            </a:lstStyle>
            <a:p>
              <a:pPr eaLnBrk="1" hangingPunct="1"/>
              <a:r>
                <a:rPr lang="en-GB" altLang="en-US" sz="1400" b="1"/>
                <a:t>No LS data</a:t>
              </a:r>
              <a:endParaRPr lang="en-US" altLang="en-US" sz="1400" b="1"/>
            </a:p>
          </p:txBody>
        </p:sp>
        <p:sp>
          <p:nvSpPr>
            <p:cNvPr id="51214" name="Line 14"/>
            <p:cNvSpPr>
              <a:spLocks noChangeShapeType="1"/>
            </p:cNvSpPr>
            <p:nvPr/>
          </p:nvSpPr>
          <p:spPr bwMode="auto">
            <a:xfrm flipV="1">
              <a:off x="2516" y="893"/>
              <a:ext cx="0" cy="283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1215" name="Line 15"/>
            <p:cNvSpPr>
              <a:spLocks noChangeShapeType="1"/>
            </p:cNvSpPr>
            <p:nvPr/>
          </p:nvSpPr>
          <p:spPr bwMode="auto">
            <a:xfrm flipH="1" flipV="1">
              <a:off x="4031" y="917"/>
              <a:ext cx="0" cy="164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1216" name="Line 16"/>
            <p:cNvSpPr>
              <a:spLocks noChangeShapeType="1"/>
            </p:cNvSpPr>
            <p:nvPr/>
          </p:nvSpPr>
          <p:spPr bwMode="auto">
            <a:xfrm flipH="1" flipV="1">
              <a:off x="3317" y="890"/>
              <a:ext cx="0" cy="164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1217" name="Rectangle 17"/>
            <p:cNvSpPr>
              <a:spLocks noChangeArrowheads="1"/>
            </p:cNvSpPr>
            <p:nvPr/>
          </p:nvSpPr>
          <p:spPr bwMode="auto">
            <a:xfrm>
              <a:off x="2635" y="834"/>
              <a:ext cx="56" cy="135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MS PGothic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sp>
        <p:nvSpPr>
          <p:cNvPr id="18" name="Title 2"/>
          <p:cNvSpPr>
            <a:spLocks noGrp="1"/>
          </p:cNvSpPr>
          <p:nvPr>
            <p:ph type="title"/>
          </p:nvPr>
        </p:nvSpPr>
        <p:spPr>
          <a:xfrm>
            <a:off x="2998068" y="226538"/>
            <a:ext cx="7272808" cy="394150"/>
          </a:xfrm>
        </p:spPr>
        <p:txBody>
          <a:bodyPr>
            <a:noAutofit/>
          </a:bodyPr>
          <a:lstStyle/>
          <a:p>
            <a:pPr algn="l"/>
            <a:r>
              <a:rPr lang="en-US" sz="2600" b="1" dirty="0">
                <a:cs typeface="Helvetica" panose="020B0604020202020204" pitchFamily="34" charset="0"/>
              </a:rPr>
              <a:t>Quality often critically depends on EO data</a:t>
            </a:r>
          </a:p>
        </p:txBody>
      </p:sp>
      <p:sp>
        <p:nvSpPr>
          <p:cNvPr id="19" name="Title 2"/>
          <p:cNvSpPr txBox="1">
            <a:spLocks/>
          </p:cNvSpPr>
          <p:nvPr/>
        </p:nvSpPr>
        <p:spPr>
          <a:xfrm>
            <a:off x="363071" y="222637"/>
            <a:ext cx="10908312" cy="394150"/>
          </a:xfrm>
          <a:prstGeom prst="rect">
            <a:avLst/>
          </a:prstGeom>
        </p:spPr>
        <p:txBody>
          <a:bodyPr>
            <a:noAutofit/>
          </a:bodyPr>
          <a:lstStyle>
            <a:lvl1pPr algn="l" defTabSz="457200" rtl="0" eaLnBrk="1" latinLnBrk="0" hangingPunct="1">
              <a:lnSpc>
                <a:spcPts val="2800"/>
              </a:lnSpc>
              <a:spcBef>
                <a:spcPct val="0"/>
              </a:spcBef>
              <a:buNone/>
              <a:defRPr sz="2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36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alibri" panose="020F0502020204030204" pitchFamily="34" charset="0"/>
                <a:cs typeface="Helvetica" panose="020B0604020202020204" pitchFamily="34" charset="0"/>
              </a:rPr>
              <a:t>Earth Observation underpins the quality of products</a:t>
            </a:r>
            <a:endParaRPr lang="en-US" sz="3600" b="1" dirty="0">
              <a:solidFill>
                <a:schemeClr val="tx2">
                  <a:lumMod val="60000"/>
                  <a:lumOff val="40000"/>
                </a:schemeClr>
              </a:solidFill>
              <a:latin typeface="Calibri" panose="020F0502020204030204" pitchFamily="34" charset="0"/>
              <a:cs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1688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59999" y="360000"/>
            <a:ext cx="9135529" cy="369332"/>
          </a:xfrm>
        </p:spPr>
        <p:txBody>
          <a:bodyPr/>
          <a:lstStyle/>
          <a:p>
            <a:r>
              <a:rPr lang="en-GB" sz="36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alibri" panose="020F0502020204030204" pitchFamily="34" charset="0"/>
              </a:rPr>
              <a:t>CAMS opportunities</a:t>
            </a:r>
            <a:endParaRPr lang="en-GB" sz="3600" b="1" dirty="0">
              <a:solidFill>
                <a:schemeClr val="tx2">
                  <a:lumMod val="60000"/>
                  <a:lumOff val="40000"/>
                </a:schemeClr>
              </a:solidFill>
              <a:latin typeface="Calibri" panose="020F0502020204030204" pitchFamily="34" charset="0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8377848" y="3064389"/>
            <a:ext cx="3353819" cy="3793611"/>
            <a:chOff x="1322888" y="3043237"/>
            <a:chExt cx="3353819" cy="3793611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2"/>
            <a:srcRect l="53400" t="6293"/>
            <a:stretch/>
          </p:blipFill>
          <p:spPr>
            <a:xfrm>
              <a:off x="1322888" y="3043237"/>
              <a:ext cx="3353819" cy="3793611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927961" y="3491937"/>
              <a:ext cx="1439432" cy="2559614"/>
            </a:xfrm>
            <a:prstGeom prst="rect">
              <a:avLst/>
            </a:prstGeom>
          </p:spPr>
        </p:pic>
      </p:grpSp>
      <p:sp>
        <p:nvSpPr>
          <p:cNvPr id="9" name="Rectangle 8"/>
          <p:cNvSpPr/>
          <p:nvPr/>
        </p:nvSpPr>
        <p:spPr>
          <a:xfrm>
            <a:off x="1629109" y="5981850"/>
            <a:ext cx="5439425" cy="60831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4"/>
          </p:nvPr>
        </p:nvSpPr>
        <p:spPr>
          <a:xfrm>
            <a:off x="572183" y="1166749"/>
            <a:ext cx="8327881" cy="4986000"/>
          </a:xfrm>
        </p:spPr>
        <p:txBody>
          <a:bodyPr/>
          <a:lstStyle/>
          <a:p>
            <a:pPr marL="285750" indent="-285750">
              <a:lnSpc>
                <a:spcPct val="100000"/>
              </a:lnSpc>
              <a:buClr>
                <a:schemeClr val="tx2">
                  <a:lumMod val="60000"/>
                  <a:lumOff val="40000"/>
                </a:schemeClr>
              </a:buClr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Calibri" panose="020F0502020204030204" pitchFamily="34" charset="0"/>
              </a:rPr>
              <a:t>CAMS is now operational and delivers products and services on atmospheric composition, solar radiation and surface fluxes. Visit </a:t>
            </a:r>
            <a:r>
              <a:rPr lang="en-GB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alibri" panose="020F0502020204030204" pitchFamily="34" charset="0"/>
              </a:rPr>
              <a:t>htpp://atmosphere.copernicus.eu </a:t>
            </a:r>
            <a:r>
              <a:rPr lang="en-GB" sz="2400" dirty="0" smtClean="0">
                <a:latin typeface="Calibri" panose="020F0502020204030204" pitchFamily="34" charset="0"/>
              </a:rPr>
              <a:t>and become a user!</a:t>
            </a:r>
          </a:p>
          <a:p>
            <a:pPr marL="285750" indent="-285750">
              <a:lnSpc>
                <a:spcPct val="100000"/>
              </a:lnSpc>
              <a:buClr>
                <a:schemeClr val="tx2">
                  <a:lumMod val="60000"/>
                  <a:lumOff val="40000"/>
                </a:schemeClr>
              </a:buClr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Calibri" panose="020F0502020204030204" pitchFamily="34" charset="0"/>
              </a:rPr>
              <a:t>Ask questions, say what you think online or come to an upcoming CAMS users event or training sessions. Follow </a:t>
            </a:r>
            <a:r>
              <a:rPr lang="en-GB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 panose="020F0502020204030204" pitchFamily="34" charset="0"/>
              </a:rPr>
              <a:t>“</a:t>
            </a:r>
            <a:r>
              <a:rPr lang="en-GB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alibri" panose="020F0502020204030204" pitchFamily="34" charset="0"/>
              </a:rPr>
              <a:t>Copernicus ECMWF” on twitter</a:t>
            </a:r>
            <a:r>
              <a:rPr lang="en-GB" sz="2400" dirty="0" smtClean="0">
                <a:latin typeface="Calibri" panose="020F0502020204030204" pitchFamily="34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3292709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/>
          </p:nvPr>
        </p:nvSpPr>
        <p:spPr>
          <a:xfrm>
            <a:off x="692713" y="851401"/>
            <a:ext cx="5012825" cy="2154436"/>
          </a:xfrm>
        </p:spPr>
        <p:txBody>
          <a:bodyPr/>
          <a:lstStyle/>
          <a:p>
            <a:pPr lvl="0"/>
            <a:r>
              <a:rPr lang="en-GB" sz="4000" dirty="0"/>
              <a:t>Copernicus Climate Change Service</a:t>
            </a:r>
          </a:p>
          <a:p>
            <a:pPr lvl="0"/>
            <a:r>
              <a:rPr lang="en-GB" sz="4000" dirty="0" smtClean="0"/>
              <a:t>(C3S)</a:t>
            </a:r>
            <a:endParaRPr lang="en-GB" sz="4000" dirty="0"/>
          </a:p>
          <a:p>
            <a:pPr lvl="0"/>
            <a:endParaRPr lang="en-GB" sz="4000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/>
          </p:nvPr>
        </p:nvSpPr>
        <p:spPr>
          <a:xfrm>
            <a:off x="692713" y="3851011"/>
            <a:ext cx="5400113" cy="250970"/>
          </a:xfrm>
        </p:spPr>
        <p:txBody>
          <a:bodyPr/>
          <a:lstStyle/>
          <a:p>
            <a:r>
              <a:rPr lang="en-US" sz="2000" dirty="0" smtClean="0"/>
              <a:t>Head </a:t>
            </a:r>
            <a:r>
              <a:rPr lang="en-US" sz="2000" dirty="0"/>
              <a:t>of </a:t>
            </a:r>
            <a:r>
              <a:rPr lang="en-US" sz="2000" dirty="0" smtClean="0"/>
              <a:t>C3S</a:t>
            </a:r>
            <a:r>
              <a:rPr lang="en-US" sz="2000" dirty="0"/>
              <a:t>: Jean-Noël </a:t>
            </a:r>
            <a:r>
              <a:rPr lang="en-US" sz="2000" dirty="0" err="1"/>
              <a:t>Thépaut</a:t>
            </a:r>
            <a:endParaRPr lang="en-US" sz="2000" dirty="0"/>
          </a:p>
          <a:p>
            <a:endParaRPr lang="en-US" sz="2000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4"/>
          </p:nvPr>
        </p:nvSpPr>
        <p:spPr>
          <a:xfrm>
            <a:off x="692713" y="4177359"/>
            <a:ext cx="5012825" cy="230832"/>
          </a:xfrm>
        </p:spPr>
        <p:txBody>
          <a:bodyPr/>
          <a:lstStyle/>
          <a:p>
            <a:r>
              <a:rPr lang="en-US" dirty="0"/>
              <a:t>j</a:t>
            </a:r>
            <a:r>
              <a:rPr lang="en-US" dirty="0" smtClean="0"/>
              <a:t>ean-noel.thepaut@ecmwf.int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Verdana" charset="0"/>
                <a:ea typeface="ヒラギノ角ゴ ProN W3" charset="0"/>
                <a:cs typeface="Verdana" charset="0"/>
              </a:rPr>
              <a:t>C3S Vision</a:t>
            </a:r>
          </a:p>
        </p:txBody>
      </p:sp>
      <p:sp>
        <p:nvSpPr>
          <p:cNvPr id="16387" name="Content Placeholder 6"/>
          <p:cNvSpPr>
            <a:spLocks noGrp="1"/>
          </p:cNvSpPr>
          <p:nvPr>
            <p:ph idx="1"/>
          </p:nvPr>
        </p:nvSpPr>
        <p:spPr>
          <a:xfrm>
            <a:off x="4716831" y="2512493"/>
            <a:ext cx="6595931" cy="3744383"/>
          </a:xfrm>
        </p:spPr>
        <p:txBody>
          <a:bodyPr/>
          <a:lstStyle/>
          <a:p>
            <a:pPr marL="378722" indent="-378722" eaLnBrk="1" hangingPunct="1">
              <a:spcAft>
                <a:spcPts val="1333"/>
              </a:spcAft>
              <a:buClr>
                <a:srgbClr val="751126"/>
              </a:buClr>
              <a:buFont typeface="Verdana" charset="0"/>
              <a:buChar char="•"/>
            </a:pPr>
            <a:r>
              <a:rPr lang="en-US">
                <a:solidFill>
                  <a:srgbClr val="6AB4D8"/>
                </a:solidFill>
                <a:latin typeface="Verdana" charset="0"/>
                <a:ea typeface="ヒラギノ角ゴ ProN W3" charset="0"/>
                <a:cs typeface="Verdana" charset="0"/>
              </a:rPr>
              <a:t>To be an authoritative source of climate information for Europe</a:t>
            </a:r>
          </a:p>
          <a:p>
            <a:pPr marL="378722" indent="-378722" eaLnBrk="1" hangingPunct="1">
              <a:spcAft>
                <a:spcPts val="1333"/>
              </a:spcAft>
              <a:buClr>
                <a:srgbClr val="751126"/>
              </a:buClr>
              <a:buFont typeface="Verdana" charset="0"/>
              <a:buChar char="•"/>
            </a:pPr>
            <a:r>
              <a:rPr lang="en-US">
                <a:solidFill>
                  <a:srgbClr val="6AB4D8"/>
                </a:solidFill>
                <a:latin typeface="Verdana" charset="0"/>
                <a:ea typeface="ヒラギノ角ゴ ProN W3" charset="0"/>
                <a:cs typeface="Verdana" charset="0"/>
              </a:rPr>
              <a:t>To build upon national investments and complement national climate service providers</a:t>
            </a:r>
          </a:p>
          <a:p>
            <a:pPr marL="378722" indent="-378722" eaLnBrk="1" hangingPunct="1">
              <a:spcAft>
                <a:spcPts val="1333"/>
              </a:spcAft>
              <a:buClr>
                <a:srgbClr val="751126"/>
              </a:buClr>
              <a:buFont typeface="Verdana" charset="0"/>
              <a:buChar char="•"/>
            </a:pPr>
            <a:r>
              <a:rPr lang="en-US">
                <a:solidFill>
                  <a:srgbClr val="6AB4D8"/>
                </a:solidFill>
                <a:latin typeface="Verdana" charset="0"/>
                <a:ea typeface="ヒラギノ角ゴ ProN W3" charset="0"/>
                <a:cs typeface="Verdana" charset="0"/>
              </a:rPr>
              <a:t>To support the market for climate services </a:t>
            </a:r>
            <a:br>
              <a:rPr lang="en-US">
                <a:solidFill>
                  <a:srgbClr val="6AB4D8"/>
                </a:solidFill>
                <a:latin typeface="Verdana" charset="0"/>
                <a:ea typeface="ヒラギノ角ゴ ProN W3" charset="0"/>
                <a:cs typeface="Verdana" charset="0"/>
              </a:rPr>
            </a:br>
            <a:r>
              <a:rPr lang="en-US">
                <a:solidFill>
                  <a:srgbClr val="6AB4D8"/>
                </a:solidFill>
                <a:latin typeface="Verdana" charset="0"/>
                <a:ea typeface="ヒラギノ角ゴ ProN W3" charset="0"/>
                <a:cs typeface="Verdana" charset="0"/>
              </a:rPr>
              <a:t>in Europe</a:t>
            </a:r>
          </a:p>
        </p:txBody>
      </p:sp>
      <p:pic>
        <p:nvPicPr>
          <p:cNvPr id="8" name="Picture Placeholder 2"/>
          <p:cNvPicPr>
            <a:picLocks noGrp="1" noChangeAspect="1"/>
          </p:cNvPicPr>
          <p:nvPr>
            <p:ph type="pic" sz="quarter" idx="1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55" t="3785" r="3885" b="2731"/>
          <a:stretch/>
        </p:blipFill>
        <p:spPr>
          <a:xfrm>
            <a:off x="434652" y="2004740"/>
            <a:ext cx="3374265" cy="3496392"/>
          </a:xfrm>
          <a:prstGeom prst="ellipse">
            <a:avLst/>
          </a:prstGeom>
          <a:ln w="63500" cap="rnd"/>
          <a:effectLst>
            <a:reflection blurRad="6350" stA="30000" endA="300" endPos="37000" dist="127000" dir="5400000" sy="-100000" algn="bl" rotWithShape="0"/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6389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14270" y="6618819"/>
            <a:ext cx="220076" cy="1905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7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990179" indent="-380837">
              <a:defRPr sz="27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523349" indent="-304675">
              <a:defRPr sz="27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2132699" indent="-304675">
              <a:defRPr sz="27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742032" indent="-304675">
              <a:defRPr sz="27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3351373" indent="-304675" eaLnBrk="0" fontAlgn="base" hangingPunct="0">
              <a:spcBef>
                <a:spcPct val="0"/>
              </a:spcBef>
              <a:spcAft>
                <a:spcPct val="0"/>
              </a:spcAft>
              <a:defRPr sz="27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3960715" indent="-304675" eaLnBrk="0" fontAlgn="base" hangingPunct="0">
              <a:spcBef>
                <a:spcPct val="0"/>
              </a:spcBef>
              <a:spcAft>
                <a:spcPct val="0"/>
              </a:spcAft>
              <a:defRPr sz="27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4570056" indent="-304675" eaLnBrk="0" fontAlgn="base" hangingPunct="0">
              <a:spcBef>
                <a:spcPct val="0"/>
              </a:spcBef>
              <a:spcAft>
                <a:spcPct val="0"/>
              </a:spcAft>
              <a:defRPr sz="27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5179397" indent="-304675" eaLnBrk="0" fontAlgn="base" hangingPunct="0">
              <a:spcBef>
                <a:spcPct val="0"/>
              </a:spcBef>
              <a:spcAft>
                <a:spcPct val="0"/>
              </a:spcAft>
              <a:defRPr sz="27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fld id="{9B88EDA3-2260-834E-A997-F445CB5D9EBA}" type="slidenum">
              <a:rPr lang="en-US" sz="800">
                <a:solidFill>
                  <a:srgbClr val="FFFFFF"/>
                </a:solidFill>
                <a:latin typeface="Verdana" charset="0"/>
                <a:sym typeface="Verdana Bold" charset="0"/>
              </a:rPr>
              <a:pPr/>
              <a:t>10</a:t>
            </a:fld>
            <a:endParaRPr lang="en-US" sz="800">
              <a:solidFill>
                <a:srgbClr val="FFFFFF"/>
              </a:solidFill>
              <a:latin typeface="Verdana" charset="0"/>
              <a:sym typeface="Verdana Bold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924353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>
                <a:latin typeface="Verdana" charset="0"/>
                <a:ea typeface="ヒラギノ角ゴ ProN W3" charset="0"/>
                <a:cs typeface="Verdana" charset="0"/>
              </a:rPr>
              <a:t>C3S Vision</a:t>
            </a:r>
          </a:p>
        </p:txBody>
      </p:sp>
      <p:sp>
        <p:nvSpPr>
          <p:cNvPr id="17411" name="Content Placeholder 6"/>
          <p:cNvSpPr>
            <a:spLocks noGrp="1"/>
          </p:cNvSpPr>
          <p:nvPr>
            <p:ph idx="1"/>
          </p:nvPr>
        </p:nvSpPr>
        <p:spPr>
          <a:xfrm>
            <a:off x="4399313" y="2211677"/>
            <a:ext cx="6595931" cy="3361267"/>
          </a:xfrm>
        </p:spPr>
        <p:txBody>
          <a:bodyPr/>
          <a:lstStyle/>
          <a:p>
            <a:pPr marL="378754" indent="-378754" eaLnBrk="1" hangingPunct="1"/>
            <a:r>
              <a:rPr lang="en-US" dirty="0">
                <a:solidFill>
                  <a:srgbClr val="6AB4D8"/>
                </a:solidFill>
                <a:latin typeface="Verdana" charset="0"/>
                <a:ea typeface="ヒラギノ角ゴ ProN W3" charset="0"/>
                <a:cs typeface="Verdana" charset="0"/>
              </a:rPr>
              <a:t>How is climate changing?</a:t>
            </a:r>
          </a:p>
          <a:p>
            <a:pPr lvl="2" eaLnBrk="1" hangingPunct="1">
              <a:buClr>
                <a:srgbClr val="751126"/>
              </a:buClr>
              <a:buFontTx/>
              <a:buChar char="•"/>
            </a:pPr>
            <a:r>
              <a:rPr lang="en-US" dirty="0">
                <a:latin typeface="Verdana" charset="0"/>
                <a:ea typeface="ヒラギノ角ゴ ProN W3" charset="0"/>
                <a:cs typeface="Verdana" charset="0"/>
              </a:rPr>
              <a:t>Earth observations</a:t>
            </a:r>
          </a:p>
          <a:p>
            <a:pPr lvl="2" eaLnBrk="1" hangingPunct="1">
              <a:buClr>
                <a:srgbClr val="751126"/>
              </a:buClr>
              <a:buFontTx/>
              <a:buChar char="•"/>
            </a:pPr>
            <a:r>
              <a:rPr lang="en-US" dirty="0">
                <a:latin typeface="Verdana" charset="0"/>
                <a:ea typeface="ヒラギノ角ゴ ProN W3" charset="0"/>
                <a:cs typeface="Verdana" charset="0"/>
              </a:rPr>
              <a:t>Reanalysis</a:t>
            </a:r>
          </a:p>
          <a:p>
            <a:pPr marL="378754" indent="-378754" eaLnBrk="1" hangingPunct="1"/>
            <a:r>
              <a:rPr lang="en-US" dirty="0">
                <a:solidFill>
                  <a:srgbClr val="6AB4D8"/>
                </a:solidFill>
                <a:latin typeface="Verdana" charset="0"/>
                <a:ea typeface="ヒラギノ角ゴ ProN W3" charset="0"/>
                <a:cs typeface="Verdana" charset="0"/>
              </a:rPr>
              <a:t>Will climate change continue/accelerate?</a:t>
            </a:r>
          </a:p>
          <a:p>
            <a:pPr lvl="2" eaLnBrk="1" hangingPunct="1">
              <a:buClr>
                <a:srgbClr val="751126"/>
              </a:buClr>
              <a:buFontTx/>
              <a:buChar char="•"/>
            </a:pPr>
            <a:r>
              <a:rPr lang="en-US" dirty="0">
                <a:latin typeface="Verdana" charset="0"/>
                <a:ea typeface="ヒラギノ角ゴ ProN W3" charset="0"/>
                <a:cs typeface="Verdana" charset="0"/>
              </a:rPr>
              <a:t>Predictions</a:t>
            </a:r>
          </a:p>
          <a:p>
            <a:pPr lvl="2" eaLnBrk="1" hangingPunct="1">
              <a:buClr>
                <a:srgbClr val="751126"/>
              </a:buClr>
              <a:buFontTx/>
              <a:buChar char="•"/>
            </a:pPr>
            <a:r>
              <a:rPr lang="en-US" dirty="0">
                <a:latin typeface="Verdana" charset="0"/>
                <a:ea typeface="ヒラギノ角ゴ ProN W3" charset="0"/>
                <a:cs typeface="Verdana" charset="0"/>
              </a:rPr>
              <a:t>Projections</a:t>
            </a:r>
          </a:p>
          <a:p>
            <a:pPr marL="378754" indent="-378754" eaLnBrk="1" hangingPunct="1"/>
            <a:r>
              <a:rPr lang="en-US" dirty="0">
                <a:solidFill>
                  <a:srgbClr val="6AB4D8"/>
                </a:solidFill>
                <a:latin typeface="Verdana" charset="0"/>
                <a:ea typeface="ヒラギノ角ゴ ProN W3" charset="0"/>
                <a:cs typeface="Verdana" charset="0"/>
              </a:rPr>
              <a:t>What are the societal impacts?</a:t>
            </a:r>
          </a:p>
          <a:p>
            <a:pPr lvl="2" eaLnBrk="1" hangingPunct="1">
              <a:buClr>
                <a:srgbClr val="751126"/>
              </a:buClr>
              <a:buFontTx/>
              <a:buChar char="•"/>
            </a:pPr>
            <a:r>
              <a:rPr lang="en-US" dirty="0">
                <a:latin typeface="Verdana" charset="0"/>
                <a:ea typeface="ヒラギノ角ゴ ProN W3" charset="0"/>
                <a:cs typeface="Verdana" charset="0"/>
              </a:rPr>
              <a:t>Climate indicators</a:t>
            </a:r>
          </a:p>
          <a:p>
            <a:pPr lvl="2" eaLnBrk="1" hangingPunct="1">
              <a:buClr>
                <a:srgbClr val="751126"/>
              </a:buClr>
              <a:buFontTx/>
              <a:buChar char="•"/>
            </a:pPr>
            <a:r>
              <a:rPr lang="en-US" dirty="0" err="1">
                <a:latin typeface="Verdana" charset="0"/>
                <a:ea typeface="ヒラギノ角ゴ ProN W3" charset="0"/>
                <a:cs typeface="Verdana" charset="0"/>
              </a:rPr>
              <a:t>Sectoral</a:t>
            </a:r>
            <a:r>
              <a:rPr lang="en-US" dirty="0">
                <a:latin typeface="Verdana" charset="0"/>
                <a:ea typeface="ヒラギノ角ゴ ProN W3" charset="0"/>
                <a:cs typeface="Verdana" charset="0"/>
              </a:rPr>
              <a:t> </a:t>
            </a:r>
            <a:r>
              <a:rPr lang="en-US" dirty="0" smtClean="0">
                <a:latin typeface="Verdana" charset="0"/>
                <a:ea typeface="ヒラギノ角ゴ ProN W3" charset="0"/>
                <a:cs typeface="Verdana" charset="0"/>
              </a:rPr>
              <a:t>information</a:t>
            </a:r>
            <a:endParaRPr lang="en-US" dirty="0">
              <a:latin typeface="Verdana" charset="0"/>
              <a:ea typeface="ヒラギノ角ゴ ProN W3" charset="0"/>
              <a:cs typeface="Verdana" charset="0"/>
            </a:endParaRPr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14270" y="6618819"/>
            <a:ext cx="220076" cy="1905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7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990261" indent="-380869">
              <a:defRPr sz="27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523477" indent="-304699">
              <a:defRPr sz="27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2132875" indent="-304699">
              <a:defRPr sz="27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742261" indent="-304699">
              <a:defRPr sz="27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3351653" indent="-304699" eaLnBrk="0" fontAlgn="base" hangingPunct="0">
              <a:spcBef>
                <a:spcPct val="0"/>
              </a:spcBef>
              <a:spcAft>
                <a:spcPct val="0"/>
              </a:spcAft>
              <a:defRPr sz="27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3961045" indent="-304699" eaLnBrk="0" fontAlgn="base" hangingPunct="0">
              <a:spcBef>
                <a:spcPct val="0"/>
              </a:spcBef>
              <a:spcAft>
                <a:spcPct val="0"/>
              </a:spcAft>
              <a:defRPr sz="27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4570437" indent="-304699" eaLnBrk="0" fontAlgn="base" hangingPunct="0">
              <a:spcBef>
                <a:spcPct val="0"/>
              </a:spcBef>
              <a:spcAft>
                <a:spcPct val="0"/>
              </a:spcAft>
              <a:defRPr sz="27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5179829" indent="-304699" eaLnBrk="0" fontAlgn="base" hangingPunct="0">
              <a:spcBef>
                <a:spcPct val="0"/>
              </a:spcBef>
              <a:spcAft>
                <a:spcPct val="0"/>
              </a:spcAft>
              <a:defRPr sz="27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fld id="{14783AAB-038E-9F47-9E7F-0623A8D503E9}" type="slidenum">
              <a:rPr lang="en-US" sz="800">
                <a:solidFill>
                  <a:srgbClr val="FFFFFF"/>
                </a:solidFill>
                <a:latin typeface="Verdana" charset="0"/>
                <a:sym typeface="Verdana Bold" charset="0"/>
              </a:rPr>
              <a:pPr/>
              <a:t>11</a:t>
            </a:fld>
            <a:endParaRPr lang="en-US" sz="800">
              <a:solidFill>
                <a:srgbClr val="FFFFFF"/>
              </a:solidFill>
              <a:latin typeface="Verdana" charset="0"/>
              <a:sym typeface="Verdana Bold" charset="0"/>
            </a:endParaRPr>
          </a:p>
        </p:txBody>
      </p:sp>
      <p:pic>
        <p:nvPicPr>
          <p:cNvPr id="10" name="Picture 9" descr="illustration_landscape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352" y="2749557"/>
            <a:ext cx="3349811" cy="13144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 descr="http://www.eumetsat.int/website/wcm/idc/idcplg?IdcService=GET_FILE&amp;dDocName=IMG_CIS_RECALIBRATION&amp;RevisionSelectionMethod=LatestReleased&amp;Rendition=We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352" y="1509187"/>
            <a:ext cx="3349811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5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352" y="4231220"/>
            <a:ext cx="3349811" cy="20129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261388" y="5381117"/>
            <a:ext cx="771794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79646"/>
                </a:solidFill>
              </a:rPr>
              <a:t>Focus: </a:t>
            </a:r>
            <a:r>
              <a:rPr lang="en-US" sz="3200" u="sng" dirty="0" smtClean="0">
                <a:solidFill>
                  <a:srgbClr val="F79646"/>
                </a:solidFill>
              </a:rPr>
              <a:t>Global</a:t>
            </a:r>
            <a:r>
              <a:rPr lang="en-US" sz="3200" dirty="0" smtClean="0">
                <a:solidFill>
                  <a:srgbClr val="F79646"/>
                </a:solidFill>
              </a:rPr>
              <a:t> and Europe</a:t>
            </a:r>
          </a:p>
          <a:p>
            <a:r>
              <a:rPr lang="en-US" sz="3200" dirty="0" smtClean="0">
                <a:solidFill>
                  <a:srgbClr val="F79646"/>
                </a:solidFill>
              </a:rPr>
              <a:t>Data policy: Free and Open</a:t>
            </a:r>
            <a:endParaRPr lang="en-US" sz="3200" dirty="0">
              <a:solidFill>
                <a:srgbClr val="F7964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608239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773174" y="2980968"/>
            <a:ext cx="10642482" cy="1877437"/>
          </a:xfrm>
          <a:prstGeom prst="rect">
            <a:avLst/>
          </a:prstGeom>
          <a:noFill/>
        </p:spPr>
        <p:txBody>
          <a:bodyPr wrap="square" lIns="91420" tIns="45711" rIns="91420" bIns="45711" rtlCol="0">
            <a:spAutoFit/>
          </a:bodyPr>
          <a:lstStyle/>
          <a:p>
            <a:pPr algn="ctr" defTabSz="914209"/>
            <a:r>
              <a:rPr lang="en-GB" sz="4400" dirty="0">
                <a:solidFill>
                  <a:prstClr val="white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Turning research into operational services for the benefit of EU citizens</a:t>
            </a:r>
          </a:p>
          <a:p>
            <a:pPr algn="ctr" defTabSz="914209"/>
            <a:r>
              <a:rPr lang="en-GB" sz="2800" dirty="0">
                <a:solidFill>
                  <a:prstClr val="white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 </a:t>
            </a:r>
          </a:p>
        </p:txBody>
      </p:sp>
      <p:grpSp>
        <p:nvGrpSpPr>
          <p:cNvPr id="15" name="Group 14"/>
          <p:cNvGrpSpPr/>
          <p:nvPr/>
        </p:nvGrpSpPr>
        <p:grpSpPr>
          <a:xfrm>
            <a:off x="9070225" y="6009065"/>
            <a:ext cx="2810468" cy="439354"/>
            <a:chOff x="8280400" y="5984877"/>
            <a:chExt cx="2811200" cy="439349"/>
          </a:xfrm>
        </p:grpSpPr>
        <p:pic>
          <p:nvPicPr>
            <p:cNvPr id="16" name="Picture 15" descr="ECMWF_Master_Logo_WHITE_nostrap.png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9406800" y="5984877"/>
              <a:ext cx="1684800" cy="288054"/>
            </a:xfrm>
            <a:prstGeom prst="rect">
              <a:avLst/>
            </a:prstGeom>
          </p:spPr>
        </p:pic>
        <p:sp>
          <p:nvSpPr>
            <p:cNvPr id="17" name="TextBox 16"/>
            <p:cNvSpPr txBox="1"/>
            <p:nvPr/>
          </p:nvSpPr>
          <p:spPr>
            <a:xfrm>
              <a:off x="8280400" y="5993344"/>
              <a:ext cx="1101000" cy="4308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4209"/>
              <a:r>
                <a:rPr lang="en-US" sz="1100" dirty="0">
                  <a:solidFill>
                    <a:prstClr val="white"/>
                  </a:solidFill>
                  <a:latin typeface="Calibri"/>
                </a:rPr>
                <a:t>Implemented by</a:t>
              </a: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-2129" y="1764642"/>
            <a:ext cx="12188825" cy="384719"/>
          </a:xfrm>
          <a:prstGeom prst="rect">
            <a:avLst/>
          </a:prstGeom>
          <a:solidFill>
            <a:srgbClr val="C00000"/>
          </a:solidFill>
        </p:spPr>
        <p:txBody>
          <a:bodyPr wrap="square" lIns="91420" tIns="45711" rIns="91420" bIns="45711" rtlCol="0">
            <a:spAutoFit/>
          </a:bodyPr>
          <a:lstStyle/>
          <a:p>
            <a:pPr defTabSz="914209"/>
            <a:endParaRPr lang="en-GB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 rot="-5400000">
            <a:off x="-255906" y="3825139"/>
            <a:ext cx="3147203" cy="438860"/>
          </a:xfrm>
          <a:prstGeom prst="rect">
            <a:avLst/>
          </a:prstGeom>
          <a:solidFill>
            <a:schemeClr val="bg1">
              <a:lumMod val="75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lIns="91420" tIns="45711" rIns="91420" bIns="4571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en-US" sz="2000" dirty="0">
                <a:solidFill>
                  <a:prstClr val="black"/>
                </a:solidFill>
                <a:latin typeface="Helvetica" panose="020B0604020202020204" pitchFamily="34" charset="0"/>
                <a:ea typeface="MS PGothic" pitchFamily="34" charset="-128"/>
                <a:cs typeface="Helvetica" panose="020B0604020202020204" pitchFamily="34" charset="0"/>
              </a:rPr>
              <a:t>Evaluation  &amp; QC function</a:t>
            </a:r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auto">
          <a:xfrm rot="5400000">
            <a:off x="9143155" y="3840548"/>
            <a:ext cx="3110391" cy="463705"/>
          </a:xfrm>
          <a:prstGeom prst="rect">
            <a:avLst/>
          </a:prstGeom>
          <a:solidFill>
            <a:schemeClr val="bg1">
              <a:lumMod val="75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lIns="91420" tIns="45711" rIns="91420" bIns="4571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en-US" sz="2000" dirty="0">
                <a:solidFill>
                  <a:prstClr val="black"/>
                </a:solidFill>
                <a:latin typeface="Helvetica" panose="020B0604020202020204" pitchFamily="34" charset="0"/>
                <a:ea typeface="MS PGothic" pitchFamily="34" charset="-128"/>
                <a:cs typeface="Helvetica" panose="020B0604020202020204" pitchFamily="34" charset="0"/>
              </a:rPr>
              <a:t>Outreach &amp; Dissemination </a:t>
            </a:r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2761958" y="2784857"/>
            <a:ext cx="2853891" cy="58477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 wrap="square" lIns="91420" tIns="45711" rIns="91420" bIns="45711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hangingPunct="0"/>
            <a:r>
              <a:rPr lang="en-GB" altLang="en-US" sz="1600" dirty="0">
                <a:solidFill>
                  <a:prstClr val="white"/>
                </a:solidFill>
                <a:latin typeface="Helvetica" panose="020B0604020202020204" pitchFamily="34" charset="0"/>
                <a:ea typeface="MS PGothic" pitchFamily="34" charset="-128"/>
                <a:cs typeface="Helvetica" panose="020B0604020202020204" pitchFamily="34" charset="0"/>
              </a:rPr>
              <a:t>from European Commission e.g.,FP7 Space calls, H2020</a:t>
            </a:r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6546297" y="2784857"/>
            <a:ext cx="3805135" cy="58477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 wrap="square" lIns="91420" tIns="45711" rIns="91420" bIns="45711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hangingPunct="0"/>
            <a:r>
              <a:rPr lang="en-GB" altLang="en-US" sz="1600" dirty="0">
                <a:solidFill>
                  <a:prstClr val="white"/>
                </a:solidFill>
                <a:latin typeface="Helvetica" panose="020B0604020202020204" pitchFamily="34" charset="0"/>
                <a:ea typeface="MS PGothic" pitchFamily="34" charset="-128"/>
                <a:cs typeface="Helvetica" panose="020B0604020202020204" pitchFamily="34" charset="0"/>
              </a:rPr>
              <a:t>from other bodies e.g., Member States, ESA, EUMETSAT, EEA, WMO..</a:t>
            </a:r>
          </a:p>
        </p:txBody>
      </p:sp>
      <p:sp>
        <p:nvSpPr>
          <p:cNvPr id="22" name="Down Arrow 21"/>
          <p:cNvSpPr>
            <a:spLocks noChangeArrowheads="1"/>
          </p:cNvSpPr>
          <p:nvPr/>
        </p:nvSpPr>
        <p:spPr bwMode="auto">
          <a:xfrm>
            <a:off x="5913047" y="2913747"/>
            <a:ext cx="403120" cy="747712"/>
          </a:xfrm>
          <a:prstGeom prst="downArrow">
            <a:avLst>
              <a:gd name="adj1" fmla="val 30037"/>
              <a:gd name="adj2" fmla="val 49766"/>
            </a:avLst>
          </a:prstGeom>
          <a:solidFill>
            <a:schemeClr val="tx1"/>
          </a:solidFill>
          <a:ln>
            <a:noFill/>
          </a:ln>
          <a:extLst/>
        </p:spPr>
        <p:txBody>
          <a:bodyPr lIns="91420" tIns="45711" rIns="91420" bIns="4571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175"/>
            <a:endParaRPr lang="en-US" altLang="en-US">
              <a:solidFill>
                <a:srgbClr val="44546A"/>
              </a:solidFill>
              <a:latin typeface="Calibri"/>
              <a:ea typeface="MS PGothic" pitchFamily="34" charset="-128"/>
              <a:cs typeface="Arial" charset="0"/>
            </a:endParaRPr>
          </a:p>
        </p:txBody>
      </p:sp>
      <p:sp>
        <p:nvSpPr>
          <p:cNvPr id="23" name="Left-Right Arrow 22"/>
          <p:cNvSpPr>
            <a:spLocks noChangeArrowheads="1"/>
          </p:cNvSpPr>
          <p:nvPr/>
        </p:nvSpPr>
        <p:spPr bwMode="auto">
          <a:xfrm>
            <a:off x="5797981" y="2784851"/>
            <a:ext cx="633248" cy="230188"/>
          </a:xfrm>
          <a:prstGeom prst="leftRightArrow">
            <a:avLst>
              <a:gd name="adj1" fmla="val 50000"/>
              <a:gd name="adj2" fmla="val 50066"/>
            </a:avLst>
          </a:prstGeom>
          <a:solidFill>
            <a:schemeClr val="tx1"/>
          </a:solidFill>
          <a:ln>
            <a:noFill/>
          </a:ln>
          <a:extLst/>
        </p:spPr>
        <p:txBody>
          <a:bodyPr lIns="91420" tIns="45711" rIns="91420" bIns="4571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175"/>
            <a:endParaRPr lang="en-US" altLang="en-US">
              <a:solidFill>
                <a:srgbClr val="FFD624"/>
              </a:solidFill>
              <a:latin typeface="Calibri"/>
              <a:ea typeface="MS PGothic" pitchFamily="34" charset="-128"/>
              <a:cs typeface="Arial" charset="0"/>
            </a:endParaRPr>
          </a:p>
        </p:txBody>
      </p:sp>
      <p:sp>
        <p:nvSpPr>
          <p:cNvPr id="24" name="Rectangle 23"/>
          <p:cNvSpPr>
            <a:spLocks noChangeArrowheads="1"/>
          </p:cNvSpPr>
          <p:nvPr/>
        </p:nvSpPr>
        <p:spPr bwMode="auto">
          <a:xfrm>
            <a:off x="3263999" y="3661457"/>
            <a:ext cx="5701211" cy="355155"/>
          </a:xfrm>
          <a:prstGeom prst="rect">
            <a:avLst/>
          </a:prstGeom>
          <a:solidFill>
            <a:schemeClr val="bg1">
              <a:lumMod val="75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lIns="91420" tIns="45711" rIns="91420" bIns="4571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en-US" sz="2000" dirty="0">
                <a:solidFill>
                  <a:prstClr val="black"/>
                </a:solidFill>
                <a:latin typeface="Helvetica" panose="020B0604020202020204" pitchFamily="34" charset="0"/>
                <a:ea typeface="MS PGothic" pitchFamily="34" charset="-128"/>
                <a:cs typeface="Helvetica" panose="020B0604020202020204" pitchFamily="34" charset="0"/>
              </a:rPr>
              <a:t>Climate Data Store</a:t>
            </a:r>
          </a:p>
        </p:txBody>
      </p:sp>
      <p:sp>
        <p:nvSpPr>
          <p:cNvPr id="25" name="Down Arrow 24"/>
          <p:cNvSpPr>
            <a:spLocks noChangeArrowheads="1"/>
          </p:cNvSpPr>
          <p:nvPr/>
        </p:nvSpPr>
        <p:spPr bwMode="auto">
          <a:xfrm>
            <a:off x="5902613" y="4060193"/>
            <a:ext cx="379341" cy="417859"/>
          </a:xfrm>
          <a:prstGeom prst="downArrow">
            <a:avLst>
              <a:gd name="adj1" fmla="val 27185"/>
              <a:gd name="adj2" fmla="val 50000"/>
            </a:avLst>
          </a:prstGeom>
          <a:solidFill>
            <a:schemeClr val="tx1"/>
          </a:solidFill>
          <a:ln>
            <a:noFill/>
          </a:ln>
          <a:extLst/>
        </p:spPr>
        <p:txBody>
          <a:bodyPr lIns="91420" tIns="45711" rIns="91420" bIns="4571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175"/>
            <a:endParaRPr lang="en-US" altLang="en-US">
              <a:solidFill>
                <a:srgbClr val="44546A"/>
              </a:solidFill>
              <a:latin typeface="Calibri"/>
              <a:ea typeface="MS PGothic" pitchFamily="34" charset="-128"/>
              <a:cs typeface="Arial" charset="0"/>
            </a:endParaRPr>
          </a:p>
        </p:txBody>
      </p:sp>
      <p:sp>
        <p:nvSpPr>
          <p:cNvPr id="26" name="Rectangle 25"/>
          <p:cNvSpPr>
            <a:spLocks noChangeArrowheads="1"/>
          </p:cNvSpPr>
          <p:nvPr/>
        </p:nvSpPr>
        <p:spPr bwMode="auto">
          <a:xfrm>
            <a:off x="3935194" y="4488890"/>
            <a:ext cx="4358830" cy="377889"/>
          </a:xfrm>
          <a:prstGeom prst="rect">
            <a:avLst/>
          </a:prstGeom>
          <a:solidFill>
            <a:schemeClr val="bg1">
              <a:lumMod val="75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lIns="91420" tIns="45711" rIns="91420" bIns="4571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en-US" sz="2000" dirty="0" err="1">
                <a:solidFill>
                  <a:prstClr val="black"/>
                </a:solidFill>
                <a:latin typeface="Helvetica" panose="020B0604020202020204" pitchFamily="34" charset="0"/>
                <a:ea typeface="MS PGothic" pitchFamily="34" charset="-128"/>
                <a:cs typeface="Helvetica" panose="020B0604020202020204" pitchFamily="34" charset="0"/>
              </a:rPr>
              <a:t>Sectoral</a:t>
            </a:r>
            <a:r>
              <a:rPr lang="en-US" altLang="en-US" sz="2000" dirty="0">
                <a:solidFill>
                  <a:prstClr val="black"/>
                </a:solidFill>
                <a:latin typeface="Helvetica" panose="020B0604020202020204" pitchFamily="34" charset="0"/>
                <a:ea typeface="MS PGothic" pitchFamily="34" charset="-128"/>
                <a:cs typeface="Helvetica" panose="020B0604020202020204" pitchFamily="34" charset="0"/>
              </a:rPr>
              <a:t> Information System</a:t>
            </a:r>
          </a:p>
        </p:txBody>
      </p:sp>
      <p:sp>
        <p:nvSpPr>
          <p:cNvPr id="27" name="Down Arrow 26"/>
          <p:cNvSpPr>
            <a:spLocks noChangeArrowheads="1"/>
          </p:cNvSpPr>
          <p:nvPr/>
        </p:nvSpPr>
        <p:spPr bwMode="auto">
          <a:xfrm>
            <a:off x="4797695" y="4880065"/>
            <a:ext cx="403120" cy="244475"/>
          </a:xfrm>
          <a:prstGeom prst="downArrow">
            <a:avLst>
              <a:gd name="adj1" fmla="val 27185"/>
              <a:gd name="adj2" fmla="val 50000"/>
            </a:avLst>
          </a:prstGeom>
          <a:solidFill>
            <a:schemeClr val="tx1"/>
          </a:solidFill>
          <a:ln>
            <a:noFill/>
          </a:ln>
          <a:extLst/>
        </p:spPr>
        <p:txBody>
          <a:bodyPr lIns="91420" tIns="45711" rIns="91420" bIns="4571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175"/>
            <a:endParaRPr lang="en-US" altLang="en-US">
              <a:solidFill>
                <a:srgbClr val="44546A"/>
              </a:solidFill>
              <a:latin typeface="Calibri"/>
              <a:ea typeface="MS PGothic" pitchFamily="34" charset="-128"/>
              <a:cs typeface="Arial" charset="0"/>
            </a:endParaRPr>
          </a:p>
        </p:txBody>
      </p:sp>
      <p:sp>
        <p:nvSpPr>
          <p:cNvPr id="28" name="Down Arrow 27"/>
          <p:cNvSpPr>
            <a:spLocks noChangeArrowheads="1"/>
          </p:cNvSpPr>
          <p:nvPr/>
        </p:nvSpPr>
        <p:spPr bwMode="auto">
          <a:xfrm>
            <a:off x="6845215" y="4910632"/>
            <a:ext cx="403120" cy="244475"/>
          </a:xfrm>
          <a:prstGeom prst="downArrow">
            <a:avLst>
              <a:gd name="adj1" fmla="val 27185"/>
              <a:gd name="adj2" fmla="val 50000"/>
            </a:avLst>
          </a:prstGeom>
          <a:solidFill>
            <a:schemeClr val="tx1"/>
          </a:solidFill>
          <a:ln>
            <a:noFill/>
          </a:ln>
          <a:extLst/>
        </p:spPr>
        <p:txBody>
          <a:bodyPr lIns="91420" tIns="45711" rIns="91420" bIns="4571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175"/>
            <a:endParaRPr lang="en-US" altLang="en-US">
              <a:solidFill>
                <a:srgbClr val="44546A"/>
              </a:solidFill>
              <a:latin typeface="Calibri"/>
              <a:ea typeface="MS PGothic" pitchFamily="34" charset="-128"/>
              <a:cs typeface="Arial" charset="0"/>
            </a:endParaRPr>
          </a:p>
        </p:txBody>
      </p:sp>
      <p:sp>
        <p:nvSpPr>
          <p:cNvPr id="29" name="Rectangle 28"/>
          <p:cNvSpPr>
            <a:spLocks noChangeArrowheads="1"/>
          </p:cNvSpPr>
          <p:nvPr/>
        </p:nvSpPr>
        <p:spPr bwMode="auto">
          <a:xfrm>
            <a:off x="2761958" y="5207330"/>
            <a:ext cx="6847056" cy="108975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 wrap="none" lIns="91420" tIns="45711" rIns="91420" bIns="4571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en-US" dirty="0">
                <a:solidFill>
                  <a:srgbClr val="44546A"/>
                </a:solidFill>
                <a:latin typeface="Calibri"/>
                <a:ea typeface="MS PGothic" pitchFamily="34" charset="-128"/>
                <a:cs typeface="Arial" charset="0"/>
              </a:rPr>
              <a:t> </a:t>
            </a:r>
          </a:p>
          <a:p>
            <a:pPr algn="ctr"/>
            <a:r>
              <a:rPr lang="en-US" altLang="en-US" dirty="0">
                <a:solidFill>
                  <a:prstClr val="white"/>
                </a:solidFill>
                <a:latin typeface="Helvetica" panose="020B0604020202020204" pitchFamily="34" charset="0"/>
                <a:ea typeface="MS PGothic" pitchFamily="34" charset="-128"/>
                <a:cs typeface="Helvetica" panose="020B0604020202020204" pitchFamily="34" charset="0"/>
              </a:rPr>
              <a:t>Stakeholders &amp; users</a:t>
            </a:r>
          </a:p>
          <a:p>
            <a:pPr algn="ctr"/>
            <a:r>
              <a:rPr lang="en-US" altLang="en-US" sz="2000" dirty="0">
                <a:solidFill>
                  <a:prstClr val="white"/>
                </a:solidFill>
                <a:latin typeface="Helvetica" panose="020B0604020202020204" pitchFamily="34" charset="0"/>
                <a:ea typeface="MS PGothic" pitchFamily="34" charset="-128"/>
                <a:cs typeface="Helvetica" panose="020B0604020202020204" pitchFamily="34" charset="0"/>
              </a:rPr>
              <a:t>(EEA, DG-CLIMAT, National Climate Service Providers,</a:t>
            </a:r>
          </a:p>
          <a:p>
            <a:pPr algn="ctr"/>
            <a:r>
              <a:rPr lang="en-US" altLang="en-US" sz="2000" dirty="0">
                <a:solidFill>
                  <a:prstClr val="white"/>
                </a:solidFill>
                <a:latin typeface="Helvetica" panose="020B0604020202020204" pitchFamily="34" charset="0"/>
                <a:ea typeface="MS PGothic" pitchFamily="34" charset="-128"/>
                <a:cs typeface="Helvetica" panose="020B0604020202020204" pitchFamily="34" charset="0"/>
              </a:rPr>
              <a:t> science community, consultancies, etc.)</a:t>
            </a:r>
          </a:p>
          <a:p>
            <a:endParaRPr lang="en-US" altLang="en-US" dirty="0">
              <a:solidFill>
                <a:srgbClr val="FFD624"/>
              </a:solidFill>
              <a:latin typeface="Calibri"/>
              <a:ea typeface="MS PGothic" pitchFamily="34" charset="-128"/>
              <a:cs typeface="Arial" charset="0"/>
            </a:endParaRPr>
          </a:p>
        </p:txBody>
      </p:sp>
      <p:sp>
        <p:nvSpPr>
          <p:cNvPr id="30" name="Down Arrow 29"/>
          <p:cNvSpPr>
            <a:spLocks noChangeArrowheads="1"/>
          </p:cNvSpPr>
          <p:nvPr/>
        </p:nvSpPr>
        <p:spPr bwMode="auto">
          <a:xfrm rot="-5400000">
            <a:off x="2137105" y="3266574"/>
            <a:ext cx="431423" cy="1221201"/>
          </a:xfrm>
          <a:prstGeom prst="downArrow">
            <a:avLst>
              <a:gd name="adj1" fmla="val 27185"/>
              <a:gd name="adj2" fmla="val 49999"/>
            </a:avLst>
          </a:prstGeom>
          <a:solidFill>
            <a:schemeClr val="tx1"/>
          </a:solidFill>
          <a:ln>
            <a:noFill/>
          </a:ln>
          <a:extLst/>
        </p:spPr>
        <p:txBody>
          <a:bodyPr lIns="91420" tIns="45711" rIns="91420" bIns="4571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175"/>
            <a:endParaRPr lang="en-US" altLang="en-US">
              <a:solidFill>
                <a:srgbClr val="44546A"/>
              </a:solidFill>
              <a:latin typeface="Calibri"/>
              <a:ea typeface="MS PGothic" pitchFamily="34" charset="-128"/>
              <a:cs typeface="Arial" charset="0"/>
            </a:endParaRPr>
          </a:p>
        </p:txBody>
      </p:sp>
      <p:sp>
        <p:nvSpPr>
          <p:cNvPr id="31" name="Down Arrow 30"/>
          <p:cNvSpPr>
            <a:spLocks noChangeArrowheads="1"/>
          </p:cNvSpPr>
          <p:nvPr/>
        </p:nvSpPr>
        <p:spPr bwMode="auto">
          <a:xfrm rot="-5400000">
            <a:off x="2460184" y="3697627"/>
            <a:ext cx="359923" cy="2004952"/>
          </a:xfrm>
          <a:prstGeom prst="downArrow">
            <a:avLst>
              <a:gd name="adj1" fmla="val 27185"/>
              <a:gd name="adj2" fmla="val 49999"/>
            </a:avLst>
          </a:prstGeom>
          <a:solidFill>
            <a:schemeClr val="tx1"/>
          </a:solidFill>
          <a:ln>
            <a:noFill/>
          </a:ln>
          <a:extLst/>
        </p:spPr>
        <p:txBody>
          <a:bodyPr lIns="91420" tIns="45711" rIns="91420" bIns="4571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175"/>
            <a:endParaRPr lang="en-US" altLang="en-US">
              <a:solidFill>
                <a:srgbClr val="44546A"/>
              </a:solidFill>
              <a:latin typeface="Calibri"/>
              <a:ea typeface="MS PGothic" pitchFamily="34" charset="-128"/>
              <a:cs typeface="Arial" charset="0"/>
            </a:endParaRPr>
          </a:p>
        </p:txBody>
      </p:sp>
      <p:sp>
        <p:nvSpPr>
          <p:cNvPr id="33" name="Down Arrow 32"/>
          <p:cNvSpPr>
            <a:spLocks noChangeArrowheads="1"/>
          </p:cNvSpPr>
          <p:nvPr/>
        </p:nvSpPr>
        <p:spPr bwMode="auto">
          <a:xfrm>
            <a:off x="8601283" y="4131133"/>
            <a:ext cx="315863" cy="1023971"/>
          </a:xfrm>
          <a:prstGeom prst="downArrow">
            <a:avLst>
              <a:gd name="adj1" fmla="val 27185"/>
              <a:gd name="adj2" fmla="val 49999"/>
            </a:avLst>
          </a:prstGeom>
          <a:solidFill>
            <a:schemeClr val="tx1"/>
          </a:solidFill>
          <a:ln>
            <a:noFill/>
          </a:ln>
          <a:extLst/>
        </p:spPr>
        <p:txBody>
          <a:bodyPr lIns="91420" tIns="45711" rIns="91420" bIns="4571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175"/>
            <a:endParaRPr lang="en-US" altLang="en-US">
              <a:solidFill>
                <a:srgbClr val="44546A"/>
              </a:solidFill>
              <a:latin typeface="Calibri"/>
              <a:ea typeface="MS PGothic" pitchFamily="34" charset="-128"/>
              <a:cs typeface="Arial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272412" y="1640830"/>
            <a:ext cx="11608282" cy="523220"/>
          </a:xfrm>
          <a:prstGeom prst="rect">
            <a:avLst/>
          </a:prstGeom>
          <a:noFill/>
        </p:spPr>
        <p:txBody>
          <a:bodyPr wrap="square" lIns="91420" tIns="45711" rIns="91420" bIns="45711" rtlCol="0">
            <a:spAutoFit/>
          </a:bodyPr>
          <a:lstStyle/>
          <a:p>
            <a:pPr algn="ctr" defTabSz="914209"/>
            <a:r>
              <a:rPr lang="en-GB" sz="2800" b="1" dirty="0">
                <a:solidFill>
                  <a:prstClr val="white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organisation</a:t>
            </a: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800" b="1" dirty="0"/>
              <a:t>C3S in a nutshell</a:t>
            </a:r>
          </a:p>
        </p:txBody>
      </p:sp>
      <p:sp>
        <p:nvSpPr>
          <p:cNvPr id="35" name="Curved Up Arrow 34"/>
          <p:cNvSpPr/>
          <p:nvPr/>
        </p:nvSpPr>
        <p:spPr>
          <a:xfrm>
            <a:off x="6835805" y="4016612"/>
            <a:ext cx="412537" cy="449288"/>
          </a:xfrm>
          <a:prstGeom prst="curvedUp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0" tIns="45711" rIns="91420" bIns="45711"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7" name="Curved Down Arrow 36"/>
          <p:cNvSpPr/>
          <p:nvPr/>
        </p:nvSpPr>
        <p:spPr>
          <a:xfrm rot="10800000">
            <a:off x="4984561" y="4016612"/>
            <a:ext cx="432501" cy="461440"/>
          </a:xfrm>
          <a:prstGeom prst="curved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0" tIns="45711" rIns="91420" bIns="45711"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1579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0006" y="175335"/>
            <a:ext cx="10029599" cy="369332"/>
          </a:xfrm>
        </p:spPr>
        <p:txBody>
          <a:bodyPr/>
          <a:lstStyle/>
          <a:p>
            <a:r>
              <a:rPr lang="en-GB" sz="2800" b="1" dirty="0"/>
              <a:t>C3S Service elements: Climate Data Store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4"/>
          </p:nvPr>
        </p:nvSpPr>
        <p:spPr>
          <a:xfrm>
            <a:off x="745257" y="729335"/>
            <a:ext cx="7309068" cy="1575260"/>
          </a:xfrm>
        </p:spPr>
        <p:txBody>
          <a:bodyPr>
            <a:normAutofit/>
          </a:bodyPr>
          <a:lstStyle/>
          <a:p>
            <a:r>
              <a:rPr lang="en-GB" sz="2000" dirty="0"/>
              <a:t>A wealth of Essential Climate Variables and Climate Indicators</a:t>
            </a:r>
          </a:p>
          <a:p>
            <a:pPr lvl="5"/>
            <a:r>
              <a:rPr lang="en-GB" b="1" dirty="0">
                <a:solidFill>
                  <a:srgbClr val="FF0000"/>
                </a:solidFill>
              </a:rPr>
              <a:t>Observed, reanalysed </a:t>
            </a:r>
            <a:r>
              <a:rPr lang="en-GB" sz="1900" dirty="0"/>
              <a:t>and simulated</a:t>
            </a:r>
          </a:p>
          <a:p>
            <a:pPr lvl="5"/>
            <a:r>
              <a:rPr lang="en-GB" sz="1900" dirty="0"/>
              <a:t>Relevant to support adaptation/mitigation policies at European level and wider</a:t>
            </a:r>
          </a:p>
          <a:p>
            <a:pPr marL="268230" lvl="1" indent="0">
              <a:buNone/>
            </a:pPr>
            <a:endParaRPr lang="en-GB" dirty="0" smtClean="0"/>
          </a:p>
        </p:txBody>
      </p:sp>
      <p:sp>
        <p:nvSpPr>
          <p:cNvPr id="4" name="AutoShape 4" descr="http://old.ecmwf.int/products/forecasts/d/getchart/catalog/products/forecasts/seasonal/forecast/eurosip/mmv2/param_euro/seasonal_charts_2tm%212m%20temperature%21tercile%20summary%211%20month%21Global%21201410%21chart.gif"/>
          <p:cNvSpPr>
            <a:spLocks noChangeAspect="1" noChangeArrowheads="1"/>
          </p:cNvSpPr>
          <p:nvPr/>
        </p:nvSpPr>
        <p:spPr bwMode="auto">
          <a:xfrm>
            <a:off x="207388" y="-2079625"/>
            <a:ext cx="9179709" cy="434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20" tIns="45711" rIns="91420" bIns="45711" numCol="1" anchor="t" anchorCtr="0" compatLnSpc="1">
            <a:prstTxWarp prst="textNoShape">
              <a:avLst/>
            </a:prstTxWarp>
          </a:bodyPr>
          <a:lstStyle/>
          <a:p>
            <a:pPr defTabSz="914209"/>
            <a:endParaRPr lang="en-GB">
              <a:solidFill>
                <a:prstClr val="black"/>
              </a:solidFill>
              <a:latin typeface="Calibri"/>
            </a:endParaRPr>
          </a:p>
        </p:txBody>
      </p:sp>
      <p:sp>
        <p:nvSpPr>
          <p:cNvPr id="5" name="AutoShape 6" descr="http://old.ecmwf.int/products/forecasts/d/getchart/catalog/products/forecasts/seasonal/forecast/eurosip/mmv2/param_euro/seasonal_charts_2tm%212m%20temperature%21tercile%20summary%211%20month%21Global%21201410%21chart.gif"/>
          <p:cNvSpPr>
            <a:spLocks noChangeAspect="1" noChangeArrowheads="1"/>
          </p:cNvSpPr>
          <p:nvPr/>
        </p:nvSpPr>
        <p:spPr bwMode="auto">
          <a:xfrm>
            <a:off x="410535" y="-1927225"/>
            <a:ext cx="9179709" cy="434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20" tIns="45711" rIns="91420" bIns="45711" numCol="1" anchor="t" anchorCtr="0" compatLnSpc="1">
            <a:prstTxWarp prst="textNoShape">
              <a:avLst/>
            </a:prstTxWarp>
          </a:bodyPr>
          <a:lstStyle/>
          <a:p>
            <a:pPr defTabSz="914209"/>
            <a:endParaRPr lang="en-GB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1037" name="Picture 13" descr="http://iedro.org/wordpress/wp-content/uploads/2014/01/elsalvador_files-e138930621577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0490" y="2304599"/>
            <a:ext cx="1785062" cy="1804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http://www.eumetsat.int/website/wcm/idc/idcplg?IdcService=GET_FILE&amp;dDocName=IMG_CIS_RECALIBRATION&amp;RevisionSelectionMethod=LatestReleased&amp;Rendition=Web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4537" y="4479633"/>
            <a:ext cx="3184288" cy="1025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24190" y="4433907"/>
            <a:ext cx="1299949" cy="38471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lIns="91420" tIns="45711" rIns="91420" bIns="45711" rtlCol="0">
            <a:spAutoFit/>
          </a:bodyPr>
          <a:lstStyle/>
          <a:p>
            <a:pPr algn="ctr" defTabSz="914209"/>
            <a:r>
              <a:rPr lang="en-GB" b="1" dirty="0" smtClean="0">
                <a:solidFill>
                  <a:prstClr val="black"/>
                </a:solidFill>
                <a:latin typeface="Calibri"/>
              </a:rPr>
              <a:t>Reanalyses</a:t>
            </a:r>
            <a:endParaRPr lang="en-GB" b="1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9590237" y="5714159"/>
            <a:ext cx="2207670" cy="38471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lIns="91420" tIns="45711" rIns="91420" bIns="45711" rtlCol="0">
            <a:spAutoFit/>
          </a:bodyPr>
          <a:lstStyle/>
          <a:p>
            <a:pPr algn="ctr" defTabSz="914209"/>
            <a:r>
              <a:rPr lang="en-GB" b="1" dirty="0" smtClean="0">
                <a:solidFill>
                  <a:prstClr val="black"/>
                </a:solidFill>
                <a:latin typeface="Calibri"/>
              </a:rPr>
              <a:t>Data reprocessing</a:t>
            </a:r>
            <a:endParaRPr lang="en-GB" b="1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800402" y="4346201"/>
            <a:ext cx="2207670" cy="67710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lIns="91420" tIns="45711" rIns="91420" bIns="45711" rtlCol="0">
            <a:spAutoFit/>
          </a:bodyPr>
          <a:lstStyle/>
          <a:p>
            <a:pPr algn="ctr" defTabSz="914209"/>
            <a:r>
              <a:rPr lang="en-GB" b="1" dirty="0" smtClean="0">
                <a:solidFill>
                  <a:prstClr val="black"/>
                </a:solidFill>
                <a:latin typeface="Calibri"/>
              </a:rPr>
              <a:t>Data collection and data rescue</a:t>
            </a:r>
            <a:endParaRPr lang="en-GB" b="1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387091" y="2669345"/>
            <a:ext cx="2700715" cy="67710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lIns="91420" tIns="45711" rIns="91420" bIns="45711" rtlCol="0">
            <a:spAutoFit/>
          </a:bodyPr>
          <a:lstStyle/>
          <a:p>
            <a:pPr algn="ctr" defTabSz="914209"/>
            <a:r>
              <a:rPr lang="en-GB" b="1" dirty="0" smtClean="0">
                <a:solidFill>
                  <a:prstClr val="black"/>
                </a:solidFill>
                <a:latin typeface="Calibri"/>
              </a:rPr>
              <a:t>Earth Observation based ECV datasets</a:t>
            </a:r>
            <a:endParaRPr lang="en-GB" b="1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7" name="Picture 6" descr="illustration_landscape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192" y="2004409"/>
            <a:ext cx="5806262" cy="2276275"/>
          </a:xfrm>
          <a:prstGeom prst="rect">
            <a:avLst/>
          </a:prstGeom>
        </p:spPr>
      </p:pic>
      <p:pic>
        <p:nvPicPr>
          <p:cNvPr id="9" name="Picture 8" descr="Screenshot 2015-07-05 12.00.23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5778" y="4444037"/>
            <a:ext cx="4526833" cy="163944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325013" y="5944991"/>
            <a:ext cx="1235334" cy="276999"/>
          </a:xfrm>
          <a:prstGeom prst="rect">
            <a:avLst/>
          </a:prstGeom>
          <a:solidFill>
            <a:srgbClr val="EE9EFF"/>
          </a:solidFill>
          <a:ln>
            <a:solidFill>
              <a:schemeClr val="tx1"/>
            </a:solidFill>
          </a:ln>
        </p:spPr>
        <p:txBody>
          <a:bodyPr wrap="square" lIns="91420" tIns="45711" rIns="91420" bIns="45711" rtlCol="0">
            <a:spAutoFit/>
          </a:bodyPr>
          <a:lstStyle/>
          <a:p>
            <a:pPr algn="ctr"/>
            <a:r>
              <a:rPr lang="en-US" sz="1200" i="1" dirty="0"/>
              <a:t>Credit: Euro4m</a:t>
            </a:r>
          </a:p>
        </p:txBody>
      </p:sp>
      <p:pic>
        <p:nvPicPr>
          <p:cNvPr id="11" name="Picture 10" descr="scia_co2_ani_wfmd2_fast_small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5866" y="175340"/>
            <a:ext cx="2240842" cy="2240841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8054325" y="1272019"/>
            <a:ext cx="1560912" cy="276999"/>
          </a:xfrm>
          <a:prstGeom prst="rect">
            <a:avLst/>
          </a:prstGeom>
          <a:solidFill>
            <a:srgbClr val="EE9EFF"/>
          </a:solidFill>
          <a:ln>
            <a:solidFill>
              <a:schemeClr val="tx1"/>
            </a:solidFill>
          </a:ln>
        </p:spPr>
        <p:txBody>
          <a:bodyPr wrap="square" lIns="91420" tIns="45711" rIns="91420" bIns="45711" rtlCol="0">
            <a:spAutoFit/>
          </a:bodyPr>
          <a:lstStyle/>
          <a:p>
            <a:pPr algn="ctr"/>
            <a:r>
              <a:rPr lang="en-US" sz="1200" i="1" dirty="0"/>
              <a:t>Credit: ESA-CCI</a:t>
            </a:r>
          </a:p>
        </p:txBody>
      </p:sp>
    </p:spTree>
    <p:extLst>
      <p:ext uri="{BB962C8B-B14F-4D97-AF65-F5344CB8AC3E}">
        <p14:creationId xmlns:p14="http://schemas.microsoft.com/office/powerpoint/2010/main" val="4069466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>
                <a:latin typeface="Verdana" charset="0"/>
                <a:ea typeface="ヒラギノ角ゴ ProN W3" charset="0"/>
                <a:cs typeface="Verdana" charset="0"/>
              </a:rPr>
              <a:t>C3S Service elements:</a:t>
            </a:r>
            <a:r>
              <a:rPr lang="en-US">
                <a:latin typeface="Verdana" charset="0"/>
                <a:ea typeface="ヒラギノ角ゴ ProN W3" charset="0"/>
                <a:cs typeface="Verdana" charset="0"/>
              </a:rPr>
              <a:t/>
            </a:r>
            <a:br>
              <a:rPr lang="en-US">
                <a:latin typeface="Verdana" charset="0"/>
                <a:ea typeface="ヒラギノ角ゴ ProN W3" charset="0"/>
                <a:cs typeface="Verdana" charset="0"/>
              </a:rPr>
            </a:br>
            <a:r>
              <a:rPr lang="en-US">
                <a:solidFill>
                  <a:srgbClr val="6AB4D8"/>
                </a:solidFill>
                <a:latin typeface="Verdana" charset="0"/>
                <a:ea typeface="ヒラギノ角ゴ ProN W3" charset="0"/>
                <a:cs typeface="Verdana" charset="0"/>
              </a:rPr>
              <a:t>Sectoral Information System</a:t>
            </a:r>
          </a:p>
        </p:txBody>
      </p:sp>
      <p:sp>
        <p:nvSpPr>
          <p:cNvPr id="24579" name="Content Placeholder 5"/>
          <p:cNvSpPr>
            <a:spLocks noGrp="1"/>
          </p:cNvSpPr>
          <p:nvPr>
            <p:ph idx="1"/>
          </p:nvPr>
        </p:nvSpPr>
        <p:spPr>
          <a:xfrm>
            <a:off x="4691430" y="3236384"/>
            <a:ext cx="7245579" cy="3333749"/>
          </a:xfrm>
        </p:spPr>
        <p:txBody>
          <a:bodyPr/>
          <a:lstStyle/>
          <a:p>
            <a:pPr eaLnBrk="1" hangingPunct="1">
              <a:spcBef>
                <a:spcPct val="0"/>
              </a:spcBef>
              <a:buClr>
                <a:srgbClr val="751126"/>
              </a:buClr>
              <a:buSzPct val="120000"/>
              <a:buFontTx/>
              <a:buChar char="•"/>
            </a:pPr>
            <a:r>
              <a:rPr lang="en-US" dirty="0">
                <a:solidFill>
                  <a:srgbClr val="6AB4D8"/>
                </a:solidFill>
                <a:latin typeface="Verdana" charset="0"/>
                <a:ea typeface="ヒラギノ角ゴ ProN W3" charset="0"/>
                <a:cs typeface="Verdana" charset="0"/>
              </a:rPr>
              <a:t>Tailored climate indicators for primary users:</a:t>
            </a:r>
          </a:p>
          <a:p>
            <a:pPr marL="958603" lvl="1" indent="-478243" eaLnBrk="1" hangingPunct="1">
              <a:spcBef>
                <a:spcPct val="0"/>
              </a:spcBef>
              <a:buClr>
                <a:srgbClr val="751126"/>
              </a:buClr>
              <a:buSzPct val="120000"/>
              <a:buFontTx/>
              <a:buChar char="•"/>
            </a:pPr>
            <a:r>
              <a:rPr lang="en-US" dirty="0">
                <a:latin typeface="Verdana" charset="0"/>
                <a:ea typeface="ヒラギノ角ゴ ProN W3" charset="0"/>
                <a:cs typeface="Verdana" charset="0"/>
              </a:rPr>
              <a:t>Institutional users at European level </a:t>
            </a:r>
            <a:br>
              <a:rPr lang="en-US" dirty="0">
                <a:latin typeface="Verdana" charset="0"/>
                <a:ea typeface="ヒラギノ角ゴ ProN W3" charset="0"/>
                <a:cs typeface="Verdana" charset="0"/>
              </a:rPr>
            </a:br>
            <a:r>
              <a:rPr lang="en-US" dirty="0" smtClean="0">
                <a:latin typeface="Verdana" charset="0"/>
                <a:ea typeface="ヒラギノ角ゴ ProN W3" charset="0"/>
                <a:cs typeface="Verdana" charset="0"/>
              </a:rPr>
              <a:t>and wider</a:t>
            </a:r>
            <a:endParaRPr lang="en-US" dirty="0">
              <a:latin typeface="Verdana" charset="0"/>
              <a:ea typeface="ヒラギノ角ゴ ProN W3" charset="0"/>
              <a:cs typeface="Verdana" charset="0"/>
            </a:endParaRPr>
          </a:p>
          <a:p>
            <a:pPr marL="958603" lvl="1" indent="-478243" eaLnBrk="1" hangingPunct="1">
              <a:spcBef>
                <a:spcPct val="0"/>
              </a:spcBef>
              <a:buClr>
                <a:srgbClr val="751126"/>
              </a:buClr>
              <a:buSzPct val="120000"/>
              <a:buFontTx/>
              <a:buChar char="•"/>
            </a:pPr>
            <a:r>
              <a:rPr lang="en-US" dirty="0">
                <a:latin typeface="Verdana" charset="0"/>
                <a:ea typeface="ヒラギノ角ゴ ProN W3" charset="0"/>
                <a:cs typeface="Verdana" charset="0"/>
              </a:rPr>
              <a:t>Science users, innovation and business development</a:t>
            </a:r>
          </a:p>
          <a:p>
            <a:pPr eaLnBrk="1" hangingPunct="1">
              <a:spcBef>
                <a:spcPct val="0"/>
              </a:spcBef>
              <a:buClr>
                <a:srgbClr val="751126"/>
              </a:buClr>
              <a:buSzPct val="120000"/>
              <a:buFontTx/>
              <a:buChar char="•"/>
            </a:pPr>
            <a:r>
              <a:rPr lang="en-US" dirty="0">
                <a:solidFill>
                  <a:srgbClr val="6AB4D8"/>
                </a:solidFill>
                <a:latin typeface="Verdana" charset="0"/>
                <a:ea typeface="ヒラギノ角ゴ ProN W3" charset="0"/>
                <a:cs typeface="Verdana" charset="0"/>
              </a:rPr>
              <a:t>Data and tools to support public and commercial applications, policy development and strategic planning.</a:t>
            </a:r>
            <a:br>
              <a:rPr lang="en-US" dirty="0">
                <a:solidFill>
                  <a:srgbClr val="6AB4D8"/>
                </a:solidFill>
                <a:latin typeface="Verdana" charset="0"/>
                <a:ea typeface="ヒラギノ角ゴ ProN W3" charset="0"/>
                <a:cs typeface="Verdana" charset="0"/>
              </a:rPr>
            </a:br>
            <a:endParaRPr lang="en-US" dirty="0">
              <a:solidFill>
                <a:srgbClr val="6AB4D8"/>
              </a:solidFill>
              <a:latin typeface="Verdana" charset="0"/>
              <a:ea typeface="ヒラギノ角ゴ ProN W3" charset="0"/>
              <a:cs typeface="Verdana" charset="0"/>
            </a:endParaRPr>
          </a:p>
          <a:p>
            <a:pPr eaLnBrk="1" hangingPunct="1">
              <a:spcBef>
                <a:spcPct val="0"/>
              </a:spcBef>
              <a:buClr>
                <a:srgbClr val="751126"/>
              </a:buClr>
              <a:buSzPct val="120000"/>
            </a:pPr>
            <a:r>
              <a:rPr lang="en-GB" sz="1600" dirty="0">
                <a:solidFill>
                  <a:schemeClr val="bg1"/>
                </a:solidFill>
                <a:latin typeface="Helvetica" charset="0"/>
                <a:ea typeface="ヒラギノ角ゴ ProN W3" charset="0"/>
                <a:cs typeface="Verdana" charset="0"/>
              </a:rPr>
              <a:t>~ 30 ECV datasets and ~ 10 Sectors to be addressed by 2020-2021</a:t>
            </a:r>
          </a:p>
          <a:p>
            <a:pPr eaLnBrk="1" hangingPunct="1">
              <a:spcBef>
                <a:spcPct val="0"/>
              </a:spcBef>
              <a:buClr>
                <a:srgbClr val="751126"/>
              </a:buClr>
              <a:buSzPct val="120000"/>
              <a:buFontTx/>
              <a:buChar char="•"/>
            </a:pPr>
            <a:endParaRPr lang="en-US" dirty="0">
              <a:solidFill>
                <a:srgbClr val="6AB4D8"/>
              </a:solidFill>
              <a:latin typeface="Verdana" charset="0"/>
              <a:ea typeface="ヒラギノ角ゴ ProN W3" charset="0"/>
              <a:cs typeface="Verdana" charset="0"/>
            </a:endParaRPr>
          </a:p>
        </p:txBody>
      </p:sp>
      <p:sp>
        <p:nvSpPr>
          <p:cNvPr id="24580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14270" y="6618819"/>
            <a:ext cx="220076" cy="1905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900">
                <a:solidFill>
                  <a:srgbClr val="FFFFFF"/>
                </a:solidFill>
                <a:latin typeface="Verdana" charset="0"/>
                <a:ea typeface="ヒラギノ角ゴ ProN W3" charset="0"/>
                <a:cs typeface="Verdana" charset="0"/>
                <a:sym typeface="Verdana" charset="0"/>
              </a:defRPr>
            </a:lvl1pPr>
            <a:lvl2pPr>
              <a:defRPr sz="1900">
                <a:solidFill>
                  <a:srgbClr val="FFFFFF"/>
                </a:solidFill>
                <a:latin typeface="Verdana" charset="0"/>
                <a:ea typeface="ヒラギノ角ゴ ProN W3" charset="0"/>
                <a:cs typeface="Verdana" charset="0"/>
                <a:sym typeface="Verdana" charset="0"/>
              </a:defRPr>
            </a:lvl2pPr>
            <a:lvl3pPr>
              <a:defRPr sz="1900">
                <a:solidFill>
                  <a:srgbClr val="FFFFFF"/>
                </a:solidFill>
                <a:latin typeface="Verdana" charset="0"/>
                <a:ea typeface="ヒラギノ角ゴ ProN W3" charset="0"/>
                <a:cs typeface="Verdana" charset="0"/>
                <a:sym typeface="Verdana" charset="0"/>
              </a:defRPr>
            </a:lvl3pPr>
            <a:lvl4pPr>
              <a:defRPr sz="1900">
                <a:solidFill>
                  <a:srgbClr val="FFFFFF"/>
                </a:solidFill>
                <a:latin typeface="Verdana" charset="0"/>
                <a:ea typeface="ヒラギノ角ゴ ProN W3" charset="0"/>
                <a:cs typeface="Verdana" charset="0"/>
                <a:sym typeface="Verdana" charset="0"/>
              </a:defRPr>
            </a:lvl4pPr>
            <a:lvl5pPr>
              <a:defRPr sz="1900">
                <a:solidFill>
                  <a:srgbClr val="FFFFFF"/>
                </a:solidFill>
                <a:latin typeface="Verdana" charset="0"/>
                <a:ea typeface="ヒラギノ角ゴ ProN W3" charset="0"/>
                <a:cs typeface="Verdana" charset="0"/>
                <a:sym typeface="Verdana" charset="0"/>
              </a:defRPr>
            </a:lvl5pPr>
            <a:lvl6pPr marL="3351933" indent="-304723" eaLnBrk="0" hangingPunct="0">
              <a:defRPr sz="1900">
                <a:solidFill>
                  <a:srgbClr val="FFFFFF"/>
                </a:solidFill>
                <a:latin typeface="Verdana" charset="0"/>
                <a:ea typeface="ヒラギノ角ゴ ProN W3" charset="0"/>
                <a:cs typeface="Verdana" charset="0"/>
                <a:sym typeface="Verdana" charset="0"/>
              </a:defRPr>
            </a:lvl6pPr>
            <a:lvl7pPr marL="3961376" indent="-304723" eaLnBrk="0" hangingPunct="0">
              <a:defRPr sz="1900">
                <a:solidFill>
                  <a:srgbClr val="FFFFFF"/>
                </a:solidFill>
                <a:latin typeface="Verdana" charset="0"/>
                <a:ea typeface="ヒラギノ角ゴ ProN W3" charset="0"/>
                <a:cs typeface="Verdana" charset="0"/>
                <a:sym typeface="Verdana" charset="0"/>
              </a:defRPr>
            </a:lvl7pPr>
            <a:lvl8pPr marL="4570819" indent="-304723" eaLnBrk="0" hangingPunct="0">
              <a:defRPr sz="1900">
                <a:solidFill>
                  <a:srgbClr val="FFFFFF"/>
                </a:solidFill>
                <a:latin typeface="Verdana" charset="0"/>
                <a:ea typeface="ヒラギノ角ゴ ProN W3" charset="0"/>
                <a:cs typeface="Verdana" charset="0"/>
                <a:sym typeface="Verdana" charset="0"/>
              </a:defRPr>
            </a:lvl8pPr>
            <a:lvl9pPr marL="5180261" indent="-304723" eaLnBrk="0" hangingPunct="0">
              <a:defRPr sz="1900">
                <a:solidFill>
                  <a:srgbClr val="FFFFFF"/>
                </a:solidFill>
                <a:latin typeface="Verdana" charset="0"/>
                <a:ea typeface="ヒラギノ角ゴ ProN W3" charset="0"/>
                <a:cs typeface="Verdana" charset="0"/>
                <a:sym typeface="Verdana" charset="0"/>
              </a:defRPr>
            </a:lvl9pPr>
          </a:lstStyle>
          <a:p>
            <a:fld id="{7510F261-83FB-0141-BB4E-57C9732EDE95}" type="slidenum">
              <a:rPr lang="en-US" sz="800">
                <a:ea typeface="Geneva" charset="0"/>
                <a:cs typeface="ヒラギノ角ゴ ProN W3" charset="0"/>
                <a:sym typeface="Verdana Bold" charset="0"/>
              </a:rPr>
              <a:pPr/>
              <a:t>14</a:t>
            </a:fld>
            <a:endParaRPr lang="en-US" sz="800">
              <a:ea typeface="Geneva" charset="0"/>
              <a:cs typeface="ヒラギノ角ゴ ProN W3" charset="0"/>
              <a:sym typeface="Verdana Bold" charset="0"/>
            </a:endParaRPr>
          </a:p>
        </p:txBody>
      </p:sp>
      <p:pic>
        <p:nvPicPr>
          <p:cNvPr id="24582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173" b="4796"/>
          <a:stretch>
            <a:fillRect/>
          </a:stretch>
        </p:blipFill>
        <p:spPr bwMode="auto">
          <a:xfrm>
            <a:off x="0" y="1221320"/>
            <a:ext cx="4056594" cy="53763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3637091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AB80EA-DB86-D849-B86F-15DAF31F0474}" type="slidenum">
              <a:rPr lang="en-US" smtClean="0"/>
              <a:pPr/>
              <a:t>15</a:t>
            </a:fld>
            <a:endParaRPr lang="en-US" dirty="0"/>
          </a:p>
        </p:txBody>
      </p:sp>
      <p:sp>
        <p:nvSpPr>
          <p:cNvPr id="5" name="Oval 4"/>
          <p:cNvSpPr/>
          <p:nvPr/>
        </p:nvSpPr>
        <p:spPr>
          <a:xfrm>
            <a:off x="4641163" y="2378370"/>
            <a:ext cx="3313468" cy="153554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0" tIns="45711" rIns="91420" bIns="45711" rtlCol="0" anchor="ctr"/>
          <a:lstStyle/>
          <a:p>
            <a:pPr algn="ctr"/>
            <a:r>
              <a:rPr lang="en-US" dirty="0" smtClean="0"/>
              <a:t>Copernicus Climate Change Service</a:t>
            </a:r>
            <a:endParaRPr lang="en-US" dirty="0"/>
          </a:p>
        </p:txBody>
      </p:sp>
      <p:sp>
        <p:nvSpPr>
          <p:cNvPr id="6" name="Up Arrow 5"/>
          <p:cNvSpPr/>
          <p:nvPr/>
        </p:nvSpPr>
        <p:spPr>
          <a:xfrm>
            <a:off x="6107403" y="1455628"/>
            <a:ext cx="334810" cy="812477"/>
          </a:xfrm>
          <a:prstGeom prst="up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0" tIns="45711" rIns="91420" bIns="45711" rtlCol="0" anchor="ctr"/>
          <a:lstStyle/>
          <a:p>
            <a:pPr algn="ctr"/>
            <a:endParaRPr lang="en-US"/>
          </a:p>
        </p:txBody>
      </p:sp>
      <p:pic>
        <p:nvPicPr>
          <p:cNvPr id="13" name="Picture 12" descr="Screenshot 2015-07-05 14.14.14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9796" y="419107"/>
            <a:ext cx="1915820" cy="1302327"/>
          </a:xfrm>
          <a:prstGeom prst="rect">
            <a:avLst/>
          </a:prstGeom>
        </p:spPr>
      </p:pic>
      <p:pic>
        <p:nvPicPr>
          <p:cNvPr id="14" name="Picture 13" descr="Screenshot 2015-07-05 14.14.0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4746" y="3681909"/>
            <a:ext cx="1932541" cy="1306355"/>
          </a:xfrm>
          <a:prstGeom prst="rect">
            <a:avLst/>
          </a:prstGeom>
        </p:spPr>
      </p:pic>
      <p:pic>
        <p:nvPicPr>
          <p:cNvPr id="15" name="Picture 14" descr="Screenshot 2015-07-05 14.13.58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8292" y="20595"/>
            <a:ext cx="1634965" cy="1314384"/>
          </a:xfrm>
          <a:prstGeom prst="rect">
            <a:avLst/>
          </a:prstGeom>
        </p:spPr>
      </p:pic>
      <p:pic>
        <p:nvPicPr>
          <p:cNvPr id="16" name="Picture 15" descr="Screenshot 2015-07-05 14.13.48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3552" y="419107"/>
            <a:ext cx="1694177" cy="1302327"/>
          </a:xfrm>
          <a:prstGeom prst="rect">
            <a:avLst/>
          </a:prstGeom>
        </p:spPr>
      </p:pic>
      <p:pic>
        <p:nvPicPr>
          <p:cNvPr id="18" name="Picture 17" descr="Screenshot 2015-07-05 14.13.21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3610" y="2378371"/>
            <a:ext cx="1568866" cy="1303543"/>
          </a:xfrm>
          <a:prstGeom prst="rect">
            <a:avLst/>
          </a:prstGeom>
        </p:spPr>
      </p:pic>
      <p:pic>
        <p:nvPicPr>
          <p:cNvPr id="19" name="Picture 18" descr="Screenshot 2015-07-05 14.13.06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0344" y="5374412"/>
            <a:ext cx="1764036" cy="1198213"/>
          </a:xfrm>
          <a:prstGeom prst="rect">
            <a:avLst/>
          </a:prstGeom>
        </p:spPr>
      </p:pic>
      <p:pic>
        <p:nvPicPr>
          <p:cNvPr id="20" name="Picture 19" descr="Screenshot 2015-07-05 14.12.59.p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6123" y="5329401"/>
            <a:ext cx="1823478" cy="1245303"/>
          </a:xfrm>
          <a:prstGeom prst="rect">
            <a:avLst/>
          </a:prstGeom>
        </p:spPr>
      </p:pic>
      <p:pic>
        <p:nvPicPr>
          <p:cNvPr id="21" name="Picture 20" descr="Screenshot 2015-07-05 14.12.53.png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1156" y="5374409"/>
            <a:ext cx="1798497" cy="1256643"/>
          </a:xfrm>
          <a:prstGeom prst="rect">
            <a:avLst/>
          </a:prstGeom>
        </p:spPr>
      </p:pic>
      <p:pic>
        <p:nvPicPr>
          <p:cNvPr id="22" name="Picture 21" descr="Screenshot 2015-07-05 14.12.46.png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0889" y="2175741"/>
            <a:ext cx="1793691" cy="1185992"/>
          </a:xfrm>
          <a:prstGeom prst="rect">
            <a:avLst/>
          </a:prstGeom>
        </p:spPr>
      </p:pic>
      <p:pic>
        <p:nvPicPr>
          <p:cNvPr id="23" name="Picture 22" descr="Screenshot 2015-07-05 14.12.35.pn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187" y="4196774"/>
            <a:ext cx="1742048" cy="1407039"/>
          </a:xfrm>
          <a:prstGeom prst="rect">
            <a:avLst/>
          </a:prstGeom>
        </p:spPr>
      </p:pic>
      <p:sp>
        <p:nvSpPr>
          <p:cNvPr id="24" name="Up Arrow 23"/>
          <p:cNvSpPr/>
          <p:nvPr/>
        </p:nvSpPr>
        <p:spPr>
          <a:xfrm rot="18898186">
            <a:off x="4631931" y="1720727"/>
            <a:ext cx="334811" cy="812476"/>
          </a:xfrm>
          <a:prstGeom prst="up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0" tIns="45711" rIns="91420" bIns="45711" rtlCol="0" anchor="ctr"/>
          <a:lstStyle/>
          <a:p>
            <a:pPr algn="ctr"/>
            <a:endParaRPr lang="en-US"/>
          </a:p>
        </p:txBody>
      </p:sp>
      <p:sp>
        <p:nvSpPr>
          <p:cNvPr id="25" name="Up Arrow 24"/>
          <p:cNvSpPr/>
          <p:nvPr/>
        </p:nvSpPr>
        <p:spPr>
          <a:xfrm rot="12561774">
            <a:off x="4861882" y="4013080"/>
            <a:ext cx="334810" cy="812477"/>
          </a:xfrm>
          <a:prstGeom prst="up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0" tIns="45711" rIns="91420" bIns="45711" rtlCol="0" anchor="ctr"/>
          <a:lstStyle/>
          <a:p>
            <a:pPr algn="ctr"/>
            <a:endParaRPr lang="en-US"/>
          </a:p>
        </p:txBody>
      </p:sp>
      <p:sp>
        <p:nvSpPr>
          <p:cNvPr id="26" name="Up Arrow 25"/>
          <p:cNvSpPr/>
          <p:nvPr/>
        </p:nvSpPr>
        <p:spPr>
          <a:xfrm rot="10800000">
            <a:off x="6345713" y="4231116"/>
            <a:ext cx="334810" cy="812477"/>
          </a:xfrm>
          <a:prstGeom prst="up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0" tIns="45711" rIns="91420" bIns="45711" rtlCol="0" anchor="ctr"/>
          <a:lstStyle/>
          <a:p>
            <a:pPr algn="ctr"/>
            <a:endParaRPr lang="en-US"/>
          </a:p>
        </p:txBody>
      </p:sp>
      <p:sp>
        <p:nvSpPr>
          <p:cNvPr id="27" name="Up Arrow 26"/>
          <p:cNvSpPr/>
          <p:nvPr/>
        </p:nvSpPr>
        <p:spPr>
          <a:xfrm rot="8816331">
            <a:off x="7599473" y="4176484"/>
            <a:ext cx="334810" cy="812477"/>
          </a:xfrm>
          <a:prstGeom prst="up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0" tIns="45711" rIns="91420" bIns="45711" rtlCol="0" anchor="ctr"/>
          <a:lstStyle/>
          <a:p>
            <a:pPr algn="ctr"/>
            <a:endParaRPr lang="en-US"/>
          </a:p>
        </p:txBody>
      </p:sp>
      <p:sp>
        <p:nvSpPr>
          <p:cNvPr id="28" name="Up Arrow 27"/>
          <p:cNvSpPr/>
          <p:nvPr/>
        </p:nvSpPr>
        <p:spPr>
          <a:xfrm rot="6829159">
            <a:off x="8038717" y="3507671"/>
            <a:ext cx="334811" cy="812476"/>
          </a:xfrm>
          <a:prstGeom prst="up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0" tIns="45711" rIns="91420" bIns="45711" rtlCol="0" anchor="ctr"/>
          <a:lstStyle/>
          <a:p>
            <a:pPr algn="ctr"/>
            <a:endParaRPr lang="en-US"/>
          </a:p>
        </p:txBody>
      </p:sp>
      <p:sp>
        <p:nvSpPr>
          <p:cNvPr id="29" name="Up Arrow 28"/>
          <p:cNvSpPr/>
          <p:nvPr/>
        </p:nvSpPr>
        <p:spPr>
          <a:xfrm rot="5400000">
            <a:off x="8444955" y="2569163"/>
            <a:ext cx="334811" cy="812476"/>
          </a:xfrm>
          <a:prstGeom prst="up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0" tIns="45711" rIns="91420" bIns="45711" rtlCol="0" anchor="ctr"/>
          <a:lstStyle/>
          <a:p>
            <a:pPr algn="ctr"/>
            <a:endParaRPr lang="en-US"/>
          </a:p>
        </p:txBody>
      </p:sp>
      <p:sp>
        <p:nvSpPr>
          <p:cNvPr id="30" name="Up Arrow 29"/>
          <p:cNvSpPr/>
          <p:nvPr/>
        </p:nvSpPr>
        <p:spPr>
          <a:xfrm rot="3173622">
            <a:off x="7787225" y="1748377"/>
            <a:ext cx="334811" cy="812476"/>
          </a:xfrm>
          <a:prstGeom prst="up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0" tIns="45711" rIns="91420" bIns="45711" rtlCol="0" anchor="ctr"/>
          <a:lstStyle/>
          <a:p>
            <a:pPr algn="ctr"/>
            <a:endParaRPr lang="en-US"/>
          </a:p>
        </p:txBody>
      </p:sp>
      <p:sp>
        <p:nvSpPr>
          <p:cNvPr id="31" name="Up Arrow 30"/>
          <p:cNvSpPr/>
          <p:nvPr/>
        </p:nvSpPr>
        <p:spPr>
          <a:xfrm rot="16200000">
            <a:off x="3819976" y="2583158"/>
            <a:ext cx="334811" cy="812476"/>
          </a:xfrm>
          <a:prstGeom prst="up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0" tIns="45711" rIns="91420" bIns="45711" rtlCol="0" anchor="ctr"/>
          <a:lstStyle/>
          <a:p>
            <a:pPr algn="ctr"/>
            <a:endParaRPr lang="en-US"/>
          </a:p>
        </p:txBody>
      </p:sp>
      <p:sp>
        <p:nvSpPr>
          <p:cNvPr id="32" name="Up Arrow 31"/>
          <p:cNvSpPr/>
          <p:nvPr/>
        </p:nvSpPr>
        <p:spPr>
          <a:xfrm rot="13690159">
            <a:off x="4059416" y="3507671"/>
            <a:ext cx="334811" cy="812476"/>
          </a:xfrm>
          <a:prstGeom prst="up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0" tIns="45711" rIns="91420" bIns="45711" rtlCol="0" anchor="ctr"/>
          <a:lstStyle/>
          <a:p>
            <a:pPr algn="ctr"/>
            <a:endParaRPr lang="en-US"/>
          </a:p>
        </p:txBody>
      </p:sp>
      <p:sp>
        <p:nvSpPr>
          <p:cNvPr id="2" name="Oval 1"/>
          <p:cNvSpPr/>
          <p:nvPr/>
        </p:nvSpPr>
        <p:spPr>
          <a:xfrm>
            <a:off x="906410" y="1921165"/>
            <a:ext cx="2573824" cy="2062019"/>
          </a:xfrm>
          <a:prstGeom prst="ellipse">
            <a:avLst/>
          </a:prstGeom>
          <a:noFill/>
          <a:ln w="57150" cmpd="sng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0" tIns="45711" rIns="91420" bIns="45711" rtlCol="0" anchor="ctr"/>
          <a:lstStyle/>
          <a:p>
            <a:pPr algn="ctr"/>
            <a:endParaRPr lang="en-US" b="1" dirty="0"/>
          </a:p>
        </p:txBody>
      </p:sp>
      <p:sp>
        <p:nvSpPr>
          <p:cNvPr id="33" name="Oval 32"/>
          <p:cNvSpPr/>
          <p:nvPr/>
        </p:nvSpPr>
        <p:spPr>
          <a:xfrm>
            <a:off x="1256056" y="4012585"/>
            <a:ext cx="2573824" cy="2062019"/>
          </a:xfrm>
          <a:prstGeom prst="ellipse">
            <a:avLst/>
          </a:prstGeom>
          <a:noFill/>
          <a:ln w="57150" cmpd="sng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0" tIns="45711" rIns="91420" bIns="45711" rtlCol="0" anchor="ctr"/>
          <a:lstStyle/>
          <a:p>
            <a:pPr algn="ctr"/>
            <a:endParaRPr lang="en-US" b="1" dirty="0"/>
          </a:p>
        </p:txBody>
      </p:sp>
      <p:sp>
        <p:nvSpPr>
          <p:cNvPr id="34" name="Oval 33"/>
          <p:cNvSpPr/>
          <p:nvPr/>
        </p:nvSpPr>
        <p:spPr>
          <a:xfrm>
            <a:off x="7780618" y="4988261"/>
            <a:ext cx="2573824" cy="1869739"/>
          </a:xfrm>
          <a:prstGeom prst="ellipse">
            <a:avLst/>
          </a:prstGeom>
          <a:noFill/>
          <a:ln w="57150" cmpd="sng">
            <a:prstDash val="dash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0" tIns="45711" rIns="91420" bIns="45711" rtlCol="0" anchor="ctr"/>
          <a:lstStyle/>
          <a:p>
            <a:pPr algn="ctr"/>
            <a:endParaRPr lang="en-US" b="1" dirty="0"/>
          </a:p>
        </p:txBody>
      </p:sp>
      <p:sp>
        <p:nvSpPr>
          <p:cNvPr id="35" name="Oval 34"/>
          <p:cNvSpPr/>
          <p:nvPr/>
        </p:nvSpPr>
        <p:spPr>
          <a:xfrm>
            <a:off x="9160817" y="1873125"/>
            <a:ext cx="2573824" cy="1869739"/>
          </a:xfrm>
          <a:prstGeom prst="ellipse">
            <a:avLst/>
          </a:prstGeom>
          <a:noFill/>
          <a:ln w="57150" cmpd="sng">
            <a:prstDash val="dash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0" tIns="45711" rIns="91420" bIns="45711" rtlCol="0" anchor="ctr"/>
          <a:lstStyle/>
          <a:p>
            <a:pPr algn="ctr"/>
            <a:endParaRPr lang="en-US" b="1" dirty="0"/>
          </a:p>
        </p:txBody>
      </p:sp>
      <p:sp>
        <p:nvSpPr>
          <p:cNvPr id="36" name="Oval 35"/>
          <p:cNvSpPr/>
          <p:nvPr/>
        </p:nvSpPr>
        <p:spPr>
          <a:xfrm>
            <a:off x="8364827" y="51425"/>
            <a:ext cx="2573824" cy="1869739"/>
          </a:xfrm>
          <a:prstGeom prst="ellipse">
            <a:avLst/>
          </a:prstGeom>
          <a:noFill/>
          <a:ln w="57150" cmpd="sng">
            <a:prstDash val="dash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0" tIns="45711" rIns="91420" bIns="45711" rtlCol="0" anchor="ctr"/>
          <a:lstStyle/>
          <a:p>
            <a:pPr algn="ctr"/>
            <a:endParaRPr lang="en-US" b="1" dirty="0"/>
          </a:p>
        </p:txBody>
      </p:sp>
      <p:sp>
        <p:nvSpPr>
          <p:cNvPr id="37" name="Oval 36"/>
          <p:cNvSpPr/>
          <p:nvPr/>
        </p:nvSpPr>
        <p:spPr>
          <a:xfrm>
            <a:off x="4955831" y="20599"/>
            <a:ext cx="2573824" cy="1549583"/>
          </a:xfrm>
          <a:prstGeom prst="ellipse">
            <a:avLst/>
          </a:prstGeom>
          <a:noFill/>
          <a:ln w="57150" cmpd="sng">
            <a:prstDash val="dash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0" tIns="45711" rIns="91420" bIns="45711" rtlCol="0" anchor="ctr"/>
          <a:lstStyle/>
          <a:p>
            <a:pPr algn="ctr"/>
            <a:endParaRPr lang="en-US" b="1" dirty="0"/>
          </a:p>
        </p:txBody>
      </p:sp>
      <p:sp>
        <p:nvSpPr>
          <p:cNvPr id="3" name="TextBox 2"/>
          <p:cNvSpPr txBox="1"/>
          <p:nvPr/>
        </p:nvSpPr>
        <p:spPr>
          <a:xfrm>
            <a:off x="461800" y="274181"/>
            <a:ext cx="1500829" cy="1554271"/>
          </a:xfrm>
          <a:prstGeom prst="rect">
            <a:avLst/>
          </a:prstGeom>
          <a:noFill/>
          <a:ln w="28575" cmpd="sng">
            <a:solidFill>
              <a:schemeClr val="accent1"/>
            </a:solidFill>
          </a:ln>
        </p:spPr>
        <p:txBody>
          <a:bodyPr wrap="square" lIns="91420" tIns="45711" rIns="91420" bIns="45711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accent1"/>
                </a:solidFill>
              </a:rPr>
              <a:t>Proof</a:t>
            </a:r>
          </a:p>
          <a:p>
            <a:pPr algn="ctr"/>
            <a:r>
              <a:rPr lang="en-US" b="1" dirty="0" smtClean="0">
                <a:solidFill>
                  <a:schemeClr val="accent1"/>
                </a:solidFill>
              </a:rPr>
              <a:t>-</a:t>
            </a:r>
          </a:p>
          <a:p>
            <a:pPr algn="ctr"/>
            <a:r>
              <a:rPr lang="en-US" b="1" dirty="0" smtClean="0">
                <a:solidFill>
                  <a:schemeClr val="accent1"/>
                </a:solidFill>
              </a:rPr>
              <a:t>Of</a:t>
            </a:r>
          </a:p>
          <a:p>
            <a:pPr algn="ctr"/>
            <a:r>
              <a:rPr lang="en-US" b="1" dirty="0" smtClean="0">
                <a:solidFill>
                  <a:schemeClr val="accent1"/>
                </a:solidFill>
              </a:rPr>
              <a:t>-</a:t>
            </a:r>
          </a:p>
          <a:p>
            <a:pPr algn="ctr"/>
            <a:r>
              <a:rPr lang="en-US" b="1" dirty="0" smtClean="0">
                <a:solidFill>
                  <a:schemeClr val="accent1"/>
                </a:solidFill>
              </a:rPr>
              <a:t>Concept</a:t>
            </a:r>
            <a:endParaRPr lang="en-US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7318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3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3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3" grpId="0" animBg="1"/>
      <p:bldP spid="34" grpId="0" animBg="1"/>
      <p:bldP spid="35" grpId="1" animBg="1"/>
      <p:bldP spid="36" grpId="1" animBg="1"/>
      <p:bldP spid="37" grpId="1" animBg="1"/>
      <p:bldP spid="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>
                <a:latin typeface="Verdana" charset="0"/>
                <a:ea typeface="ヒラギノ角ゴ ProN W3" charset="0"/>
                <a:cs typeface="Verdana" charset="0"/>
              </a:rPr>
              <a:t>C3S Service elements:</a:t>
            </a:r>
            <a:r>
              <a:rPr lang="en-US">
                <a:latin typeface="Verdana" charset="0"/>
                <a:ea typeface="ヒラギノ角ゴ ProN W3" charset="0"/>
                <a:cs typeface="Verdana" charset="0"/>
              </a:rPr>
              <a:t/>
            </a:r>
            <a:br>
              <a:rPr lang="en-US">
                <a:latin typeface="Verdana" charset="0"/>
                <a:ea typeface="ヒラギノ角ゴ ProN W3" charset="0"/>
                <a:cs typeface="Verdana" charset="0"/>
              </a:rPr>
            </a:br>
            <a:r>
              <a:rPr lang="en-US">
                <a:solidFill>
                  <a:srgbClr val="6AB4D8"/>
                </a:solidFill>
                <a:latin typeface="Verdana" charset="0"/>
                <a:ea typeface="ヒラギノ角ゴ ProN W3" charset="0"/>
                <a:cs typeface="Verdana" charset="0"/>
              </a:rPr>
              <a:t>Evaluation and Quality Control</a:t>
            </a:r>
          </a:p>
        </p:txBody>
      </p:sp>
      <p:sp>
        <p:nvSpPr>
          <p:cNvPr id="26627" name="Content Placeholder 5"/>
          <p:cNvSpPr>
            <a:spLocks noGrp="1"/>
          </p:cNvSpPr>
          <p:nvPr>
            <p:ph idx="1"/>
          </p:nvPr>
        </p:nvSpPr>
        <p:spPr>
          <a:xfrm>
            <a:off x="4691430" y="3390906"/>
            <a:ext cx="7245579" cy="2774951"/>
          </a:xfrm>
        </p:spPr>
        <p:txBody>
          <a:bodyPr/>
          <a:lstStyle/>
          <a:p>
            <a:pPr eaLnBrk="1" hangingPunct="1">
              <a:spcBef>
                <a:spcPct val="0"/>
              </a:spcBef>
              <a:buClr>
                <a:srgbClr val="751126"/>
              </a:buClr>
              <a:buFontTx/>
              <a:buChar char="•"/>
            </a:pPr>
            <a:r>
              <a:rPr lang="en-US">
                <a:solidFill>
                  <a:srgbClr val="6AB4D8"/>
                </a:solidFill>
                <a:latin typeface="Verdana" charset="0"/>
                <a:ea typeface="ヒラギノ角ゴ ProN W3" charset="0"/>
                <a:cs typeface="Verdana" charset="0"/>
              </a:rPr>
              <a:t>Ensures C3S delivers state-of-the-art climate information to end-users</a:t>
            </a:r>
          </a:p>
          <a:p>
            <a:pPr eaLnBrk="1" hangingPunct="1">
              <a:spcBef>
                <a:spcPct val="0"/>
              </a:spcBef>
              <a:buClr>
                <a:srgbClr val="751126"/>
              </a:buClr>
              <a:buFontTx/>
              <a:buChar char="•"/>
            </a:pPr>
            <a:r>
              <a:rPr lang="en-US">
                <a:solidFill>
                  <a:srgbClr val="6AB4D8"/>
                </a:solidFill>
                <a:latin typeface="Verdana" charset="0"/>
                <a:ea typeface="ヒラギノ角ゴ ProN W3" charset="0"/>
                <a:cs typeface="Verdana" charset="0"/>
              </a:rPr>
              <a:t>Identifies gaps in the Service</a:t>
            </a:r>
          </a:p>
          <a:p>
            <a:pPr eaLnBrk="1" hangingPunct="1">
              <a:spcBef>
                <a:spcPct val="0"/>
              </a:spcBef>
              <a:buClr>
                <a:srgbClr val="751126"/>
              </a:buClr>
              <a:buFontTx/>
              <a:buChar char="•"/>
            </a:pPr>
            <a:r>
              <a:rPr lang="en-US">
                <a:solidFill>
                  <a:srgbClr val="6AB4D8"/>
                </a:solidFill>
                <a:latin typeface="Verdana" charset="0"/>
                <a:ea typeface="ヒラギノ角ゴ ProN W3" charset="0"/>
                <a:cs typeface="Verdana" charset="0"/>
              </a:rPr>
              <a:t>Bridges Copernicus with Research Agenda in Europe (e.g. H2020, national research projects)</a:t>
            </a:r>
          </a:p>
          <a:p>
            <a:pPr eaLnBrk="1" hangingPunct="1">
              <a:spcBef>
                <a:spcPct val="0"/>
              </a:spcBef>
              <a:buClr>
                <a:srgbClr val="751126"/>
              </a:buClr>
              <a:buFontTx/>
              <a:buChar char="•"/>
            </a:pPr>
            <a:r>
              <a:rPr lang="en-US">
                <a:solidFill>
                  <a:srgbClr val="6AB4D8"/>
                </a:solidFill>
                <a:latin typeface="Verdana" charset="0"/>
                <a:ea typeface="ヒラギノ角ゴ ProN W3" charset="0"/>
                <a:cs typeface="Verdana" charset="0"/>
              </a:rPr>
              <a:t>Monitors continually, quality of C3S products and services</a:t>
            </a:r>
          </a:p>
          <a:p>
            <a:pPr eaLnBrk="1" hangingPunct="1">
              <a:spcBef>
                <a:spcPct val="0"/>
              </a:spcBef>
              <a:buClr>
                <a:srgbClr val="751126"/>
              </a:buClr>
              <a:buFontTx/>
              <a:buChar char="•"/>
            </a:pPr>
            <a:r>
              <a:rPr lang="en-US">
                <a:solidFill>
                  <a:srgbClr val="6AB4D8"/>
                </a:solidFill>
                <a:latin typeface="Verdana" charset="0"/>
                <a:ea typeface="ヒラギノ角ゴ ProN W3" charset="0"/>
                <a:cs typeface="Verdana" charset="0"/>
              </a:rPr>
              <a:t>“Quality Assurance” body</a:t>
            </a:r>
          </a:p>
        </p:txBody>
      </p:sp>
      <p:sp>
        <p:nvSpPr>
          <p:cNvPr id="26628" name="Slide Number Placeholder 3"/>
          <p:cNvSpPr txBox="1">
            <a:spLocks/>
          </p:cNvSpPr>
          <p:nvPr/>
        </p:nvSpPr>
        <p:spPr bwMode="auto">
          <a:xfrm>
            <a:off x="114270" y="6618819"/>
            <a:ext cx="220076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57" tIns="34279" rIns="68557" bIns="34279"/>
          <a:lstStyle>
            <a:lvl1pPr>
              <a:defRPr sz="1400">
                <a:solidFill>
                  <a:srgbClr val="FFFFFF"/>
                </a:solidFill>
                <a:latin typeface="Verdana" charset="0"/>
                <a:ea typeface="ヒラギノ角ゴ ProN W3" charset="0"/>
                <a:cs typeface="Verdana" charset="0"/>
                <a:sym typeface="Verdana" charset="0"/>
              </a:defRPr>
            </a:lvl1pPr>
            <a:lvl2pPr>
              <a:defRPr sz="1400">
                <a:solidFill>
                  <a:srgbClr val="FFFFFF"/>
                </a:solidFill>
                <a:latin typeface="Verdana" charset="0"/>
                <a:ea typeface="ヒラギノ角ゴ ProN W3" charset="0"/>
                <a:cs typeface="Verdana" charset="0"/>
                <a:sym typeface="Verdana" charset="0"/>
              </a:defRPr>
            </a:lvl2pPr>
            <a:lvl3pPr>
              <a:defRPr sz="1400">
                <a:solidFill>
                  <a:srgbClr val="FFFFFF"/>
                </a:solidFill>
                <a:latin typeface="Verdana" charset="0"/>
                <a:ea typeface="ヒラギノ角ゴ ProN W3" charset="0"/>
                <a:cs typeface="Verdana" charset="0"/>
                <a:sym typeface="Verdana" charset="0"/>
              </a:defRPr>
            </a:lvl3pPr>
            <a:lvl4pPr>
              <a:defRPr sz="1400">
                <a:solidFill>
                  <a:srgbClr val="FFFFFF"/>
                </a:solidFill>
                <a:latin typeface="Verdana" charset="0"/>
                <a:ea typeface="ヒラギノ角ゴ ProN W3" charset="0"/>
                <a:cs typeface="Verdana" charset="0"/>
                <a:sym typeface="Verdana" charset="0"/>
              </a:defRPr>
            </a:lvl4pPr>
            <a:lvl5pPr>
              <a:defRPr sz="1400">
                <a:solidFill>
                  <a:srgbClr val="FFFFFF"/>
                </a:solidFill>
                <a:latin typeface="Verdana" charset="0"/>
                <a:ea typeface="ヒラギノ角ゴ ProN W3" charset="0"/>
                <a:cs typeface="Verdana" charset="0"/>
                <a:sym typeface="Verdana" charset="0"/>
              </a:defRPr>
            </a:lvl5pPr>
            <a:lvl6pPr marL="2514600" indent="-228600" eaLnBrk="0" hangingPunct="0">
              <a:defRPr sz="1400">
                <a:solidFill>
                  <a:srgbClr val="FFFFFF"/>
                </a:solidFill>
                <a:latin typeface="Verdana" charset="0"/>
                <a:ea typeface="ヒラギノ角ゴ ProN W3" charset="0"/>
                <a:cs typeface="Verdana" charset="0"/>
                <a:sym typeface="Verdana" charset="0"/>
              </a:defRPr>
            </a:lvl6pPr>
            <a:lvl7pPr marL="2971800" indent="-228600" eaLnBrk="0" hangingPunct="0">
              <a:defRPr sz="1400">
                <a:solidFill>
                  <a:srgbClr val="FFFFFF"/>
                </a:solidFill>
                <a:latin typeface="Verdana" charset="0"/>
                <a:ea typeface="ヒラギノ角ゴ ProN W3" charset="0"/>
                <a:cs typeface="Verdana" charset="0"/>
                <a:sym typeface="Verdana" charset="0"/>
              </a:defRPr>
            </a:lvl7pPr>
            <a:lvl8pPr marL="3429000" indent="-228600" eaLnBrk="0" hangingPunct="0">
              <a:defRPr sz="1400">
                <a:solidFill>
                  <a:srgbClr val="FFFFFF"/>
                </a:solidFill>
                <a:latin typeface="Verdana" charset="0"/>
                <a:ea typeface="ヒラギノ角ゴ ProN W3" charset="0"/>
                <a:cs typeface="Verdana" charset="0"/>
                <a:sym typeface="Verdana" charset="0"/>
              </a:defRPr>
            </a:lvl8pPr>
            <a:lvl9pPr marL="3886200" indent="-228600" eaLnBrk="0" hangingPunct="0">
              <a:defRPr sz="1400">
                <a:solidFill>
                  <a:srgbClr val="FFFFFF"/>
                </a:solidFill>
                <a:latin typeface="Verdana" charset="0"/>
                <a:ea typeface="ヒラギノ角ゴ ProN W3" charset="0"/>
                <a:cs typeface="Verdana" charset="0"/>
                <a:sym typeface="Verdana" charset="0"/>
              </a:defRPr>
            </a:lvl9pPr>
          </a:lstStyle>
          <a:p>
            <a:pPr algn="ctr" defTabSz="1218835" fontAlgn="base">
              <a:spcBef>
                <a:spcPct val="0"/>
              </a:spcBef>
              <a:spcAft>
                <a:spcPct val="0"/>
              </a:spcAft>
            </a:pPr>
            <a:fld id="{FD8BF203-CECF-6449-A39B-BCF868DBD45C}" type="slidenum">
              <a:rPr lang="en-US" sz="800">
                <a:ea typeface="Geneva" charset="0"/>
                <a:cs typeface="ヒラギノ角ゴ ProN W3" charset="0"/>
                <a:sym typeface="Verdana Bold" charset="0"/>
              </a:rPr>
              <a:pPr algn="ctr" defTabSz="1218835"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en-US" sz="800">
              <a:ea typeface="Geneva" charset="0"/>
              <a:cs typeface="ヒラギノ角ゴ ProN W3" charset="0"/>
              <a:sym typeface="Verdana Bold" charset="0"/>
            </a:endParaRPr>
          </a:p>
        </p:txBody>
      </p:sp>
      <p:pic>
        <p:nvPicPr>
          <p:cNvPr id="14" name="Picture Placeholder 2"/>
          <p:cNvPicPr>
            <a:picLocks noGrp="1" noChangeAspect="1"/>
          </p:cNvPicPr>
          <p:nvPr>
            <p:ph type="pic" sz="quarter" idx="1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55" t="3785" r="3885" b="2731"/>
          <a:stretch/>
        </p:blipFill>
        <p:spPr>
          <a:xfrm>
            <a:off x="576131" y="2357033"/>
            <a:ext cx="3048201" cy="3061939"/>
          </a:xfrm>
          <a:prstGeom prst="ellipse">
            <a:avLst/>
          </a:prstGeom>
          <a:ln w="63500" cap="rnd"/>
          <a:effectLst>
            <a:reflection blurRad="6350" stA="30000" endA="300" endPos="37000" dist="127000" dir="5400000" sy="-100000" algn="bl" rotWithShape="0"/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Oval 22"/>
          <p:cNvSpPr>
            <a:spLocks noChangeArrowheads="1"/>
          </p:cNvSpPr>
          <p:nvPr/>
        </p:nvSpPr>
        <p:spPr bwMode="auto">
          <a:xfrm>
            <a:off x="442269" y="2239433"/>
            <a:ext cx="3299023" cy="3295651"/>
          </a:xfrm>
          <a:prstGeom prst="ellipse">
            <a:avLst/>
          </a:prstGeom>
          <a:noFill/>
          <a:ln w="180975">
            <a:solidFill>
              <a:srgbClr val="75112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877" tIns="60939" rIns="121877" bIns="60939"/>
          <a:lstStyle/>
          <a:p>
            <a:pPr algn="ctr" defTabSz="1218835" fontAlgn="base">
              <a:spcBef>
                <a:spcPct val="0"/>
              </a:spcBef>
              <a:spcAft>
                <a:spcPct val="0"/>
              </a:spcAft>
            </a:pPr>
            <a:r>
              <a:rPr lang="en-US" sz="4800">
                <a:solidFill>
                  <a:srgbClr val="FFFFFF"/>
                </a:solidFill>
                <a:latin typeface="Gill Sans" charset="0"/>
                <a:ea typeface="ヒラギノ角ゴ ProN W3" charset="0"/>
                <a:cs typeface="Verdana" charset="0"/>
                <a:sym typeface="Gill Sans" charset="0"/>
              </a:rPr>
              <a:t>     </a:t>
            </a:r>
          </a:p>
        </p:txBody>
      </p:sp>
      <p:sp>
        <p:nvSpPr>
          <p:cNvPr id="7" name="TextBox 14"/>
          <p:cNvSpPr txBox="1">
            <a:spLocks noChangeArrowheads="1"/>
          </p:cNvSpPr>
          <p:nvPr/>
        </p:nvSpPr>
        <p:spPr bwMode="auto">
          <a:xfrm>
            <a:off x="1123658" y="3464985"/>
            <a:ext cx="1938362" cy="8614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77" tIns="60939" rIns="121877" bIns="60939">
            <a:spAutoFit/>
          </a:bodyPr>
          <a:lstStyle>
            <a:lvl1pPr>
              <a:defRPr sz="1400">
                <a:solidFill>
                  <a:srgbClr val="FFFFFF"/>
                </a:solidFill>
                <a:latin typeface="Verdana" charset="0"/>
                <a:ea typeface="ヒラギノ角ゴ ProN W3" charset="0"/>
                <a:cs typeface="Verdana" charset="0"/>
                <a:sym typeface="Verdana" charset="0"/>
              </a:defRPr>
            </a:lvl1pPr>
            <a:lvl2pPr>
              <a:defRPr sz="1400">
                <a:solidFill>
                  <a:srgbClr val="FFFFFF"/>
                </a:solidFill>
                <a:latin typeface="Verdana" charset="0"/>
                <a:ea typeface="ヒラギノ角ゴ ProN W3" charset="0"/>
                <a:cs typeface="Verdana" charset="0"/>
                <a:sym typeface="Verdana" charset="0"/>
              </a:defRPr>
            </a:lvl2pPr>
            <a:lvl3pPr>
              <a:defRPr sz="1400">
                <a:solidFill>
                  <a:srgbClr val="FFFFFF"/>
                </a:solidFill>
                <a:latin typeface="Verdana" charset="0"/>
                <a:ea typeface="ヒラギノ角ゴ ProN W3" charset="0"/>
                <a:cs typeface="Verdana" charset="0"/>
                <a:sym typeface="Verdana" charset="0"/>
              </a:defRPr>
            </a:lvl3pPr>
            <a:lvl4pPr>
              <a:defRPr sz="1400">
                <a:solidFill>
                  <a:srgbClr val="FFFFFF"/>
                </a:solidFill>
                <a:latin typeface="Verdana" charset="0"/>
                <a:ea typeface="ヒラギノ角ゴ ProN W3" charset="0"/>
                <a:cs typeface="Verdana" charset="0"/>
                <a:sym typeface="Verdana" charset="0"/>
              </a:defRPr>
            </a:lvl4pPr>
            <a:lvl5pPr>
              <a:defRPr sz="1400">
                <a:solidFill>
                  <a:srgbClr val="FFFFFF"/>
                </a:solidFill>
                <a:latin typeface="Verdana" charset="0"/>
                <a:ea typeface="ヒラギノ角ゴ ProN W3" charset="0"/>
                <a:cs typeface="Verdana" charset="0"/>
                <a:sym typeface="Verdana" charset="0"/>
              </a:defRPr>
            </a:lvl5pPr>
            <a:lvl6pPr marL="2514600" indent="-228600" eaLnBrk="0" hangingPunct="0">
              <a:defRPr sz="1400">
                <a:solidFill>
                  <a:srgbClr val="FFFFFF"/>
                </a:solidFill>
                <a:latin typeface="Verdana" charset="0"/>
                <a:ea typeface="ヒラギノ角ゴ ProN W3" charset="0"/>
                <a:cs typeface="Verdana" charset="0"/>
                <a:sym typeface="Verdana" charset="0"/>
              </a:defRPr>
            </a:lvl6pPr>
            <a:lvl7pPr marL="2971800" indent="-228600" eaLnBrk="0" hangingPunct="0">
              <a:defRPr sz="1400">
                <a:solidFill>
                  <a:srgbClr val="FFFFFF"/>
                </a:solidFill>
                <a:latin typeface="Verdana" charset="0"/>
                <a:ea typeface="ヒラギノ角ゴ ProN W3" charset="0"/>
                <a:cs typeface="Verdana" charset="0"/>
                <a:sym typeface="Verdana" charset="0"/>
              </a:defRPr>
            </a:lvl7pPr>
            <a:lvl8pPr marL="3429000" indent="-228600" eaLnBrk="0" hangingPunct="0">
              <a:defRPr sz="1400">
                <a:solidFill>
                  <a:srgbClr val="FFFFFF"/>
                </a:solidFill>
                <a:latin typeface="Verdana" charset="0"/>
                <a:ea typeface="ヒラギノ角ゴ ProN W3" charset="0"/>
                <a:cs typeface="Verdana" charset="0"/>
                <a:sym typeface="Verdana" charset="0"/>
              </a:defRPr>
            </a:lvl8pPr>
            <a:lvl9pPr marL="3886200" indent="-228600" eaLnBrk="0" hangingPunct="0">
              <a:defRPr sz="1400">
                <a:solidFill>
                  <a:srgbClr val="FFFFFF"/>
                </a:solidFill>
                <a:latin typeface="Verdana" charset="0"/>
                <a:ea typeface="ヒラギノ角ゴ ProN W3" charset="0"/>
                <a:cs typeface="Verdana" charset="0"/>
                <a:sym typeface="Verdana" charset="0"/>
              </a:defRPr>
            </a:lvl9pPr>
          </a:lstStyle>
          <a:p>
            <a:pPr algn="ctr" defTabSz="1218835" fontAlgn="base">
              <a:spcBef>
                <a:spcPct val="0"/>
              </a:spcBef>
              <a:spcAft>
                <a:spcPct val="0"/>
              </a:spcAft>
            </a:pPr>
            <a:r>
              <a:rPr lang="en-US" sz="2400">
                <a:sym typeface="Gill Sans" charset="0"/>
              </a:rPr>
              <a:t>Evaluation &amp; QC</a:t>
            </a:r>
          </a:p>
        </p:txBody>
      </p:sp>
      <p:sp>
        <p:nvSpPr>
          <p:cNvPr id="15" name="U-Turn Arrow 14"/>
          <p:cNvSpPr/>
          <p:nvPr/>
        </p:nvSpPr>
        <p:spPr bwMode="auto">
          <a:xfrm rot="19030528">
            <a:off x="342811" y="1581152"/>
            <a:ext cx="890885" cy="1022349"/>
          </a:xfrm>
          <a:prstGeom prst="uturnArrow">
            <a:avLst>
              <a:gd name="adj1" fmla="val 25000"/>
              <a:gd name="adj2" fmla="val 25000"/>
              <a:gd name="adj3" fmla="val 25000"/>
              <a:gd name="adj4" fmla="val 44276"/>
              <a:gd name="adj5" fmla="val 75000"/>
            </a:avLst>
          </a:prstGeom>
          <a:solidFill>
            <a:srgbClr val="751126"/>
          </a:solidFill>
          <a:ln w="63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lIns="121877" tIns="60939" rIns="121877" bIns="60939"/>
          <a:lstStyle/>
          <a:p>
            <a:pPr algn="ctr" defTabSz="1218835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4800">
              <a:solidFill>
                <a:srgbClr val="000000"/>
              </a:solidFill>
              <a:latin typeface="Gill Sans" charset="0"/>
              <a:ea typeface="ヒラギノ角ゴ ProN W3" charset="0"/>
              <a:cs typeface="ヒラギノ角ゴ ProN W3"/>
              <a:sym typeface="Gill Sans" charset="0"/>
            </a:endParaRPr>
          </a:p>
        </p:txBody>
      </p:sp>
      <p:sp>
        <p:nvSpPr>
          <p:cNvPr id="16" name="U-Turn Arrow 15"/>
          <p:cNvSpPr/>
          <p:nvPr/>
        </p:nvSpPr>
        <p:spPr bwMode="auto">
          <a:xfrm rot="2603200" flipH="1">
            <a:off x="3106459" y="1748373"/>
            <a:ext cx="973413" cy="1022351"/>
          </a:xfrm>
          <a:prstGeom prst="uturnArrow">
            <a:avLst>
              <a:gd name="adj1" fmla="val 25000"/>
              <a:gd name="adj2" fmla="val 23911"/>
              <a:gd name="adj3" fmla="val 25000"/>
              <a:gd name="adj4" fmla="val 44276"/>
              <a:gd name="adj5" fmla="val 75000"/>
            </a:avLst>
          </a:prstGeom>
          <a:solidFill>
            <a:srgbClr val="751126"/>
          </a:solidFill>
          <a:ln w="63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lIns="121877" tIns="60939" rIns="121877" bIns="60939"/>
          <a:lstStyle/>
          <a:p>
            <a:pPr algn="ctr" defTabSz="1218835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4800">
              <a:solidFill>
                <a:srgbClr val="000000"/>
              </a:solidFill>
              <a:latin typeface="Gill Sans" charset="0"/>
              <a:ea typeface="ヒラギノ角ゴ ProN W3" charset="0"/>
              <a:cs typeface="ヒラギノ角ゴ ProN W3"/>
              <a:sym typeface="Gill Sans" charset="0"/>
            </a:endParaRPr>
          </a:p>
        </p:txBody>
      </p:sp>
      <p:sp>
        <p:nvSpPr>
          <p:cNvPr id="17" name="U-Turn Arrow 16"/>
          <p:cNvSpPr/>
          <p:nvPr/>
        </p:nvSpPr>
        <p:spPr bwMode="auto">
          <a:xfrm rot="13342457" flipH="1">
            <a:off x="370321" y="5253573"/>
            <a:ext cx="1049593" cy="1022351"/>
          </a:xfrm>
          <a:prstGeom prst="uturnArrow">
            <a:avLst>
              <a:gd name="adj1" fmla="val 25000"/>
              <a:gd name="adj2" fmla="val 25000"/>
              <a:gd name="adj3" fmla="val 25000"/>
              <a:gd name="adj4" fmla="val 44276"/>
              <a:gd name="adj5" fmla="val 75000"/>
            </a:avLst>
          </a:prstGeom>
          <a:solidFill>
            <a:srgbClr val="751126"/>
          </a:solidFill>
          <a:ln w="63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lIns="121877" tIns="60939" rIns="121877" bIns="60939"/>
          <a:lstStyle/>
          <a:p>
            <a:pPr algn="ctr" defTabSz="1218835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4800">
              <a:solidFill>
                <a:srgbClr val="000000"/>
              </a:solidFill>
              <a:latin typeface="Gill Sans" charset="0"/>
              <a:ea typeface="ヒラギノ角ゴ ProN W3" charset="0"/>
              <a:cs typeface="ヒラギノ角ゴ ProN W3"/>
              <a:sym typeface="Gill Sans" charset="0"/>
            </a:endParaRPr>
          </a:p>
        </p:txBody>
      </p:sp>
      <p:sp>
        <p:nvSpPr>
          <p:cNvPr id="18" name="U-Turn Arrow 17"/>
          <p:cNvSpPr/>
          <p:nvPr/>
        </p:nvSpPr>
        <p:spPr bwMode="auto">
          <a:xfrm rot="8401540" flipH="1">
            <a:off x="3195340" y="4955120"/>
            <a:ext cx="969181" cy="1022349"/>
          </a:xfrm>
          <a:prstGeom prst="uturnArrow">
            <a:avLst>
              <a:gd name="adj1" fmla="val 25000"/>
              <a:gd name="adj2" fmla="val 25000"/>
              <a:gd name="adj3" fmla="val 25000"/>
              <a:gd name="adj4" fmla="val 44276"/>
              <a:gd name="adj5" fmla="val 75000"/>
            </a:avLst>
          </a:prstGeom>
          <a:solidFill>
            <a:srgbClr val="751126"/>
          </a:solidFill>
          <a:ln w="63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lIns="121877" tIns="60939" rIns="121877" bIns="60939"/>
          <a:lstStyle/>
          <a:p>
            <a:pPr algn="ctr" defTabSz="1218835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4800">
              <a:solidFill>
                <a:srgbClr val="000000"/>
              </a:solidFill>
              <a:latin typeface="Gill Sans" charset="0"/>
              <a:ea typeface="ヒラギノ角ゴ ProN W3" charset="0"/>
              <a:cs typeface="ヒラギノ角ゴ ProN W3"/>
              <a:sym typeface="Gill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27102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4"/>
          <p:cNvSpPr>
            <a:spLocks noGrp="1"/>
          </p:cNvSpPr>
          <p:nvPr>
            <p:ph type="title"/>
          </p:nvPr>
        </p:nvSpPr>
        <p:spPr>
          <a:xfrm>
            <a:off x="4691429" y="1409700"/>
            <a:ext cx="7562997" cy="1981200"/>
          </a:xfrm>
        </p:spPr>
        <p:txBody>
          <a:bodyPr/>
          <a:lstStyle/>
          <a:p>
            <a:r>
              <a:rPr lang="en-US" sz="3200">
                <a:latin typeface="Verdana" charset="0"/>
                <a:ea typeface="ヒラギノ角ゴ ProN W3" charset="0"/>
                <a:cs typeface="Verdana" charset="0"/>
              </a:rPr>
              <a:t>C3S Service elements:</a:t>
            </a:r>
            <a:r>
              <a:rPr lang="en-US">
                <a:latin typeface="Verdana" charset="0"/>
                <a:ea typeface="ヒラギノ角ゴ ProN W3" charset="0"/>
                <a:cs typeface="Verdana" charset="0"/>
              </a:rPr>
              <a:t/>
            </a:r>
            <a:br>
              <a:rPr lang="en-US">
                <a:latin typeface="Verdana" charset="0"/>
                <a:ea typeface="ヒラギノ角ゴ ProN W3" charset="0"/>
                <a:cs typeface="Verdana" charset="0"/>
              </a:rPr>
            </a:br>
            <a:r>
              <a:rPr lang="en-US">
                <a:solidFill>
                  <a:srgbClr val="6AB4D8"/>
                </a:solidFill>
                <a:latin typeface="Verdana" charset="0"/>
                <a:ea typeface="ヒラギノ角ゴ ProN W3" charset="0"/>
                <a:cs typeface="Verdana" charset="0"/>
              </a:rPr>
              <a:t>Outreach &amp; Dissemination</a:t>
            </a:r>
            <a:endParaRPr lang="en-US">
              <a:latin typeface="Verdana" charset="0"/>
              <a:ea typeface="ヒラギノ角ゴ ProN W3" charset="0"/>
              <a:cs typeface="Verdana" charset="0"/>
            </a:endParaRPr>
          </a:p>
        </p:txBody>
      </p:sp>
      <p:sp>
        <p:nvSpPr>
          <p:cNvPr id="28675" name="Content Placeholder 5"/>
          <p:cNvSpPr>
            <a:spLocks noGrp="1"/>
          </p:cNvSpPr>
          <p:nvPr>
            <p:ph idx="1"/>
          </p:nvPr>
        </p:nvSpPr>
        <p:spPr>
          <a:xfrm>
            <a:off x="4691429" y="3088217"/>
            <a:ext cx="7245579" cy="3350683"/>
          </a:xfrm>
        </p:spPr>
        <p:txBody>
          <a:bodyPr/>
          <a:lstStyle/>
          <a:p>
            <a:pPr eaLnBrk="1" hangingPunct="1">
              <a:buClr>
                <a:srgbClr val="751126"/>
              </a:buClr>
              <a:buSzPct val="120000"/>
              <a:buFontTx/>
              <a:buChar char="•"/>
            </a:pPr>
            <a:r>
              <a:rPr lang="en-US" sz="2000" dirty="0">
                <a:solidFill>
                  <a:schemeClr val="accent1"/>
                </a:solidFill>
                <a:latin typeface="Verdana" charset="0"/>
                <a:ea typeface="ヒラギノ角ゴ ProN W3" charset="0"/>
                <a:cs typeface="Verdana" charset="0"/>
              </a:rPr>
              <a:t>Web content provision &amp; management</a:t>
            </a:r>
          </a:p>
          <a:p>
            <a:pPr marL="456032" indent="-478283" eaLnBrk="1" hangingPunct="1">
              <a:spcBef>
                <a:spcPct val="0"/>
              </a:spcBef>
              <a:buClr>
                <a:srgbClr val="751126"/>
              </a:buClr>
              <a:buSzPct val="120000"/>
              <a:buFont typeface="Arial" charset="0"/>
              <a:buChar char="•"/>
            </a:pPr>
            <a:r>
              <a:rPr lang="en-US" sz="2000" dirty="0" smtClean="0">
                <a:solidFill>
                  <a:schemeClr val="accent1"/>
                </a:solidFill>
                <a:latin typeface="Verdana" charset="0"/>
                <a:ea typeface="ヒラギノ角ゴ ProN W3" charset="0"/>
                <a:cs typeface="Verdana" charset="0"/>
              </a:rPr>
              <a:t>Public outreach</a:t>
            </a:r>
          </a:p>
          <a:p>
            <a:pPr marL="456032" indent="-478283" eaLnBrk="1" hangingPunct="1">
              <a:spcBef>
                <a:spcPct val="0"/>
              </a:spcBef>
              <a:buClr>
                <a:srgbClr val="751126"/>
              </a:buClr>
              <a:buSzPct val="120000"/>
              <a:buFont typeface="Arial" charset="0"/>
              <a:buChar char="•"/>
            </a:pPr>
            <a:r>
              <a:rPr lang="en-US" sz="2000" dirty="0" smtClean="0">
                <a:solidFill>
                  <a:schemeClr val="accent1"/>
                </a:solidFill>
                <a:latin typeface="Verdana" charset="0"/>
                <a:ea typeface="ヒラギノ角ゴ ProN W3" charset="0"/>
                <a:cs typeface="Verdana" charset="0"/>
              </a:rPr>
              <a:t>Coordination with national outreach efforts</a:t>
            </a:r>
          </a:p>
          <a:p>
            <a:pPr marL="456032" indent="-478283" eaLnBrk="1" hangingPunct="1">
              <a:spcBef>
                <a:spcPct val="0"/>
              </a:spcBef>
              <a:buClr>
                <a:srgbClr val="751126"/>
              </a:buClr>
              <a:buSzPct val="120000"/>
              <a:buFont typeface="Arial" charset="0"/>
              <a:buChar char="•"/>
            </a:pPr>
            <a:r>
              <a:rPr lang="en-US" sz="2000" dirty="0" smtClean="0">
                <a:solidFill>
                  <a:schemeClr val="accent1"/>
                </a:solidFill>
                <a:latin typeface="Verdana" charset="0"/>
                <a:ea typeface="ヒラギノ角ゴ ProN W3" charset="0"/>
                <a:cs typeface="Verdana" charset="0"/>
              </a:rPr>
              <a:t>Liaison with </a:t>
            </a:r>
            <a:r>
              <a:rPr lang="en-US" sz="2000" dirty="0">
                <a:solidFill>
                  <a:schemeClr val="accent1"/>
                </a:solidFill>
                <a:latin typeface="Verdana" charset="0"/>
                <a:ea typeface="ヒラギノ角ゴ ProN W3" charset="0"/>
                <a:cs typeface="Verdana" charset="0"/>
              </a:rPr>
              <a:t>p</a:t>
            </a:r>
            <a:r>
              <a:rPr lang="en-US" sz="2000" dirty="0" smtClean="0">
                <a:solidFill>
                  <a:schemeClr val="accent1"/>
                </a:solidFill>
                <a:latin typeface="Verdana" charset="0"/>
                <a:ea typeface="ヒラギノ角ゴ ProN W3" charset="0"/>
                <a:cs typeface="Verdana" charset="0"/>
              </a:rPr>
              <a:t>ublic authorities</a:t>
            </a:r>
          </a:p>
          <a:p>
            <a:pPr marL="456032" indent="-478283" eaLnBrk="1" hangingPunct="1">
              <a:spcBef>
                <a:spcPct val="0"/>
              </a:spcBef>
              <a:buClr>
                <a:srgbClr val="751126"/>
              </a:buClr>
              <a:buSzPct val="120000"/>
              <a:buFont typeface="Arial" charset="0"/>
              <a:buChar char="•"/>
            </a:pPr>
            <a:r>
              <a:rPr lang="en-US" sz="2000" dirty="0" smtClean="0">
                <a:solidFill>
                  <a:schemeClr val="accent1"/>
                </a:solidFill>
                <a:latin typeface="Verdana" charset="0"/>
                <a:ea typeface="ヒラギノ角ゴ ProN W3" charset="0"/>
                <a:cs typeface="Verdana" charset="0"/>
              </a:rPr>
              <a:t>Events (conferences, seminars, etc.)</a:t>
            </a:r>
          </a:p>
          <a:p>
            <a:pPr marL="456032" indent="-478283" eaLnBrk="1" hangingPunct="1">
              <a:spcBef>
                <a:spcPct val="0"/>
              </a:spcBef>
              <a:buClr>
                <a:srgbClr val="751126"/>
              </a:buClr>
              <a:buSzPct val="120000"/>
              <a:buFont typeface="Arial" charset="0"/>
              <a:buChar char="•"/>
            </a:pPr>
            <a:r>
              <a:rPr lang="en-US" sz="2000" dirty="0" smtClean="0">
                <a:solidFill>
                  <a:schemeClr val="accent1"/>
                </a:solidFill>
                <a:latin typeface="Verdana" charset="0"/>
                <a:ea typeface="ヒラギノ角ゴ ProN W3" charset="0"/>
                <a:cs typeface="Verdana" charset="0"/>
              </a:rPr>
              <a:t>Training and Education</a:t>
            </a:r>
          </a:p>
          <a:p>
            <a:pPr marL="456032" indent="-478283" eaLnBrk="1" hangingPunct="1">
              <a:spcBef>
                <a:spcPct val="0"/>
              </a:spcBef>
              <a:buClr>
                <a:srgbClr val="751126"/>
              </a:buClr>
              <a:buSzPct val="120000"/>
              <a:buFont typeface="Arial" charset="0"/>
              <a:buChar char="•"/>
            </a:pPr>
            <a:endParaRPr lang="en-US" dirty="0">
              <a:latin typeface="Verdana" charset="0"/>
              <a:ea typeface="ヒラギノ角ゴ ProN W3" charset="0"/>
              <a:cs typeface="Verdana" charset="0"/>
            </a:endParaRPr>
          </a:p>
        </p:txBody>
      </p:sp>
      <p:pic>
        <p:nvPicPr>
          <p:cNvPr id="33796" name="Picture Placeholder 4"/>
          <p:cNvPicPr>
            <a:picLocks noGrp="1" noChangeAspect="1"/>
          </p:cNvPicPr>
          <p:nvPr>
            <p:ph type="pic" sz="quarter" idx="1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99" t="-6535" r="24661" b="1146"/>
          <a:stretch>
            <a:fillRect/>
          </a:stretch>
        </p:blipFill>
        <p:spPr>
          <a:xfrm>
            <a:off x="1" y="1221318"/>
            <a:ext cx="4043897" cy="5365749"/>
          </a:xfrm>
        </p:spPr>
      </p:pic>
      <p:pic>
        <p:nvPicPr>
          <p:cNvPr id="2" name="Picture 1" descr="screen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281" y="2749551"/>
            <a:ext cx="3011233" cy="19219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8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14270" y="6618818"/>
            <a:ext cx="220076" cy="1905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900">
                <a:solidFill>
                  <a:srgbClr val="FFFFFF"/>
                </a:solidFill>
                <a:latin typeface="Verdana" charset="0"/>
                <a:ea typeface="ヒラギノ角ゴ ProN W3" charset="0"/>
                <a:cs typeface="Verdana" charset="0"/>
                <a:sym typeface="Verdana" charset="0"/>
              </a:defRPr>
            </a:lvl1pPr>
            <a:lvl2pPr>
              <a:defRPr sz="1900">
                <a:solidFill>
                  <a:srgbClr val="FFFFFF"/>
                </a:solidFill>
                <a:latin typeface="Verdana" charset="0"/>
                <a:ea typeface="ヒラギノ角ゴ ProN W3" charset="0"/>
                <a:cs typeface="Verdana" charset="0"/>
                <a:sym typeface="Verdana" charset="0"/>
              </a:defRPr>
            </a:lvl2pPr>
            <a:lvl3pPr>
              <a:defRPr sz="1900">
                <a:solidFill>
                  <a:srgbClr val="FFFFFF"/>
                </a:solidFill>
                <a:latin typeface="Verdana" charset="0"/>
                <a:ea typeface="ヒラギノ角ゴ ProN W3" charset="0"/>
                <a:cs typeface="Verdana" charset="0"/>
                <a:sym typeface="Verdana" charset="0"/>
              </a:defRPr>
            </a:lvl3pPr>
            <a:lvl4pPr>
              <a:defRPr sz="1900">
                <a:solidFill>
                  <a:srgbClr val="FFFFFF"/>
                </a:solidFill>
                <a:latin typeface="Verdana" charset="0"/>
                <a:ea typeface="ヒラギノ角ゴ ProN W3" charset="0"/>
                <a:cs typeface="Verdana" charset="0"/>
                <a:sym typeface="Verdana" charset="0"/>
              </a:defRPr>
            </a:lvl4pPr>
            <a:lvl5pPr>
              <a:defRPr sz="1900">
                <a:solidFill>
                  <a:srgbClr val="FFFFFF"/>
                </a:solidFill>
                <a:latin typeface="Verdana" charset="0"/>
                <a:ea typeface="ヒラギノ角ゴ ProN W3" charset="0"/>
                <a:cs typeface="Verdana" charset="0"/>
                <a:sym typeface="Verdana" charset="0"/>
              </a:defRPr>
            </a:lvl5pPr>
            <a:lvl6pPr marL="3352213" indent="-304747" eaLnBrk="0" hangingPunct="0">
              <a:defRPr sz="1900">
                <a:solidFill>
                  <a:srgbClr val="FFFFFF"/>
                </a:solidFill>
                <a:latin typeface="Verdana" charset="0"/>
                <a:ea typeface="ヒラギノ角ゴ ProN W3" charset="0"/>
                <a:cs typeface="Verdana" charset="0"/>
                <a:sym typeface="Verdana" charset="0"/>
              </a:defRPr>
            </a:lvl6pPr>
            <a:lvl7pPr marL="3961707" indent="-304747" eaLnBrk="0" hangingPunct="0">
              <a:defRPr sz="1900">
                <a:solidFill>
                  <a:srgbClr val="FFFFFF"/>
                </a:solidFill>
                <a:latin typeface="Verdana" charset="0"/>
                <a:ea typeface="ヒラギノ角ゴ ProN W3" charset="0"/>
                <a:cs typeface="Verdana" charset="0"/>
                <a:sym typeface="Verdana" charset="0"/>
              </a:defRPr>
            </a:lvl7pPr>
            <a:lvl8pPr marL="4571200" indent="-304747" eaLnBrk="0" hangingPunct="0">
              <a:defRPr sz="1900">
                <a:solidFill>
                  <a:srgbClr val="FFFFFF"/>
                </a:solidFill>
                <a:latin typeface="Verdana" charset="0"/>
                <a:ea typeface="ヒラギノ角ゴ ProN W3" charset="0"/>
                <a:cs typeface="Verdana" charset="0"/>
                <a:sym typeface="Verdana" charset="0"/>
              </a:defRPr>
            </a:lvl8pPr>
            <a:lvl9pPr marL="5180693" indent="-304747" eaLnBrk="0" hangingPunct="0">
              <a:defRPr sz="1900">
                <a:solidFill>
                  <a:srgbClr val="FFFFFF"/>
                </a:solidFill>
                <a:latin typeface="Verdana" charset="0"/>
                <a:ea typeface="ヒラギノ角ゴ ProN W3" charset="0"/>
                <a:cs typeface="Verdana" charset="0"/>
                <a:sym typeface="Verdana" charset="0"/>
              </a:defRPr>
            </a:lvl9pPr>
          </a:lstStyle>
          <a:p>
            <a:fld id="{968EA9F1-373D-4742-BA40-D24F6D524D19}" type="slidenum">
              <a:rPr lang="en-US" sz="800">
                <a:ea typeface="Geneva" charset="0"/>
                <a:cs typeface="ヒラギノ角ゴ ProN W3" charset="0"/>
                <a:sym typeface="Verdana Bold" charset="0"/>
              </a:rPr>
              <a:pPr/>
              <a:t>17</a:t>
            </a:fld>
            <a:endParaRPr lang="en-US" sz="800">
              <a:ea typeface="Geneva" charset="0"/>
              <a:cs typeface="ヒラギノ角ゴ ProN W3" charset="0"/>
              <a:sym typeface="Verdana Bold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183147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209"/>
            <a:r>
              <a:rPr lang="en-US" smtClean="0">
                <a:solidFill>
                  <a:prstClr val="black"/>
                </a:solidFill>
                <a:latin typeface="Calibri"/>
              </a:rPr>
              <a:t>7/8/2014</a:t>
            </a:r>
            <a:endParaRPr lang="en-GB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209"/>
            <a:fld id="{1E6F7D49-625A-4DC0-89B0-0AC14CBD2779}" type="slidenum">
              <a:rPr lang="en-GB" smtClean="0">
                <a:solidFill>
                  <a:prstClr val="black"/>
                </a:solidFill>
                <a:latin typeface="Calibri"/>
              </a:rPr>
              <a:pPr defTabSz="914209"/>
              <a:t>18</a:t>
            </a:fld>
            <a:endParaRPr lang="en-GB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4" name="Picture 3" descr="Screenshot 2015-11-10 14.24.46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358977" y="2871256"/>
            <a:ext cx="4946553" cy="584776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200" dirty="0" err="1">
                <a:solidFill>
                  <a:schemeClr val="accent6"/>
                </a:solidFill>
              </a:rPr>
              <a:t>c</a:t>
            </a:r>
            <a:r>
              <a:rPr lang="en-US" sz="3200" dirty="0" err="1" smtClean="0">
                <a:solidFill>
                  <a:schemeClr val="accent6"/>
                </a:solidFill>
              </a:rPr>
              <a:t>limate.copernicus.eu</a:t>
            </a:r>
            <a:endParaRPr lang="en-US" sz="3200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371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058666" y="3315200"/>
            <a:ext cx="5012825" cy="538609"/>
          </a:xfrm>
        </p:spPr>
        <p:txBody>
          <a:bodyPr/>
          <a:lstStyle/>
          <a:p>
            <a:r>
              <a:rPr lang="en-US" sz="4400" dirty="0" smtClean="0">
                <a:solidFill>
                  <a:schemeClr val="bg1"/>
                </a:solidFill>
              </a:rPr>
              <a:t>Thank you</a:t>
            </a:r>
            <a:endParaRPr lang="en-US" sz="4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9034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1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1.jpeg"/></Relationships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1.jpeg"/></Relationships>
</file>

<file path=ppt/theme/_rels/them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11.jpeg"/></Relationships>
</file>

<file path=ppt/theme/theme1.xml><?xml version="1.0" encoding="utf-8"?>
<a:theme xmlns:a="http://schemas.openxmlformats.org/drawingml/2006/main" name="Copernicus slid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C82- Copernicus Upd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Pic title 2">
  <a:themeElements>
    <a:clrScheme name="Title 1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 1">
      <a:majorFont>
        <a:latin typeface="Verdana"/>
        <a:ea typeface="ヒラギノ角ゴ ProN W3"/>
        <a:cs typeface="ヒラギノ角ゴ ProN W3"/>
      </a:majorFont>
      <a:minorFont>
        <a:latin typeface="Verdana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lnDef>
  </a:objectDefaults>
  <a:extraClrSchemeLst>
    <a:extraClrScheme>
      <a:clrScheme name="Title 1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generic title">
  <a:themeElements>
    <a:clrScheme name="Custom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E8001D"/>
      </a:accent1>
      <a:accent2>
        <a:srgbClr val="6AB4D8"/>
      </a:accent2>
      <a:accent3>
        <a:srgbClr val="FFFBBD"/>
      </a:accent3>
      <a:accent4>
        <a:srgbClr val="751126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lnDef>
    <a:txDef>
      <a:spPr/>
      <a:bodyPr lIns="0" tIns="0" rIns="0" bIns="0"/>
      <a:lstStyle>
        <a:defPPr>
          <a:defRPr dirty="0" smtClean="0"/>
        </a:defPPr>
      </a:lstStyle>
    </a:txDef>
  </a:objectDefaults>
  <a:extraClrSchemeLst>
    <a:extraClrScheme>
      <a:clrScheme name="Title 1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1_Pic title 2">
  <a:themeElements>
    <a:clrScheme name="Title 1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 1">
      <a:majorFont>
        <a:latin typeface="Verdana"/>
        <a:ea typeface="ヒラギノ角ゴ ProN W3"/>
        <a:cs typeface="ヒラギノ角ゴ ProN W3"/>
      </a:majorFont>
      <a:minorFont>
        <a:latin typeface="Verdana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lnDef>
  </a:objectDefaults>
  <a:extraClrSchemeLst>
    <a:extraClrScheme>
      <a:clrScheme name="Title 1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2_Pic title 2">
  <a:themeElements>
    <a:clrScheme name="Title 1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 1">
      <a:majorFont>
        <a:latin typeface="Verdana"/>
        <a:ea typeface="ヒラギノ角ゴ ProN W3"/>
        <a:cs typeface="ヒラギノ角ゴ ProN W3"/>
      </a:majorFont>
      <a:minorFont>
        <a:latin typeface="Verdana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lnDef>
  </a:objectDefaults>
  <a:extraClrSchemeLst>
    <a:extraClrScheme>
      <a:clrScheme name="Title 1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Apex.thmx</Template>
  <TotalTime>4669</TotalTime>
  <Words>724</Words>
  <Application>Microsoft Office PowerPoint</Application>
  <PresentationFormat>Custom</PresentationFormat>
  <Paragraphs>143</Paragraphs>
  <Slides>19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6</vt:i4>
      </vt:variant>
      <vt:variant>
        <vt:lpstr>Slide Titles</vt:lpstr>
      </vt:variant>
      <vt:variant>
        <vt:i4>19</vt:i4>
      </vt:variant>
    </vt:vector>
  </HeadingPairs>
  <TitlesOfParts>
    <vt:vector size="25" baseType="lpstr">
      <vt:lpstr>Copernicus slides</vt:lpstr>
      <vt:lpstr>C82- Copernicus Update</vt:lpstr>
      <vt:lpstr>Pic title 2</vt:lpstr>
      <vt:lpstr>generic title</vt:lpstr>
      <vt:lpstr>1_Pic title 2</vt:lpstr>
      <vt:lpstr>2_Pic title 2</vt:lpstr>
      <vt:lpstr>PowerPoint Presentation</vt:lpstr>
      <vt:lpstr>PowerPoint Presentation</vt:lpstr>
      <vt:lpstr>PowerPoint Presentation</vt:lpstr>
      <vt:lpstr>A significant heritage</vt:lpstr>
      <vt:lpstr>From Earth Observation to policy-quality products</vt:lpstr>
      <vt:lpstr>Monitoring forest fire and anthropogenic emissions</vt:lpstr>
      <vt:lpstr>Quality often critically depends on EO data</vt:lpstr>
      <vt:lpstr>CAMS opportunities</vt:lpstr>
      <vt:lpstr>PowerPoint Presentation</vt:lpstr>
      <vt:lpstr>C3S Vision</vt:lpstr>
      <vt:lpstr>C3S Vision</vt:lpstr>
      <vt:lpstr>C3S in a nutshell</vt:lpstr>
      <vt:lpstr>C3S Service elements: Climate Data Store</vt:lpstr>
      <vt:lpstr>C3S Service elements: Sectoral Information System</vt:lpstr>
      <vt:lpstr>PowerPoint Presentation</vt:lpstr>
      <vt:lpstr>C3S Service elements: Evaluation and Quality Control</vt:lpstr>
      <vt:lpstr>C3S Service elements: Outreach &amp; Dissemination</vt:lpstr>
      <vt:lpstr>PowerPoint Presentation</vt:lpstr>
      <vt:lpstr>PowerPoint Presentation</vt:lpstr>
    </vt:vector>
  </TitlesOfParts>
  <Company>ECMWF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Robert Hine</dc:creator>
  <cp:lastModifiedBy>ecmwf</cp:lastModifiedBy>
  <cp:revision>137</cp:revision>
  <cp:lastPrinted>2015-06-10T08:50:41Z</cp:lastPrinted>
  <dcterms:created xsi:type="dcterms:W3CDTF">2015-01-28T10:46:39Z</dcterms:created>
  <dcterms:modified xsi:type="dcterms:W3CDTF">2015-11-24T07:27:13Z</dcterms:modified>
</cp:coreProperties>
</file>