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wmf" ContentType="image/x-wmf"/>
  <Default Extension="rels" ContentType="application/vnd.openxmlformats-package.relationships+xml"/>
  <Default Extension="xml" ContentType="application/xml"/>
  <Default Extension="tiff" ContentType="image/tiff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Masters/slideMaster13.xml" ContentType="application/vnd.openxmlformats-officedocument.presentationml.slideMaster+xml"/>
  <Override PartName="/ppt/slideMasters/slideMaster14.xml" ContentType="application/vnd.openxmlformats-officedocument.presentationml.slideMaster+xml"/>
  <Override PartName="/ppt/slideMasters/slideMaster15.xml" ContentType="application/vnd.openxmlformats-officedocument.presentationml.slideMaster+xml"/>
  <Override PartName="/ppt/slideMasters/slideMaster16.xml" ContentType="application/vnd.openxmlformats-officedocument.presentationml.slideMaster+xml"/>
  <Override PartName="/ppt/slideMasters/slideMaster17.xml" ContentType="application/vnd.openxmlformats-officedocument.presentationml.slideMaster+xml"/>
  <Override PartName="/ppt/slideMasters/slideMaster18.xml" ContentType="application/vnd.openxmlformats-officedocument.presentationml.slideMaster+xml"/>
  <Override PartName="/ppt/slideMasters/slideMaster19.xml" ContentType="application/vnd.openxmlformats-officedocument.presentationml.slideMaster+xml"/>
  <Override PartName="/ppt/slideMasters/slideMaster20.xml" ContentType="application/vnd.openxmlformats-officedocument.presentationml.slideMaster+xml"/>
  <Override PartName="/ppt/slideMasters/slideMaster21.xml" ContentType="application/vnd.openxmlformats-officedocument.presentationml.slideMaster+xml"/>
  <Override PartName="/ppt/slideMasters/slideMaster22.xml" ContentType="application/vnd.openxmlformats-officedocument.presentationml.slideMaster+xml"/>
  <Override PartName="/ppt/slideMasters/slideMaster23.xml" ContentType="application/vnd.openxmlformats-officedocument.presentationml.slideMaster+xml"/>
  <Override PartName="/ppt/slideMasters/slideMaster24.xml" ContentType="application/vnd.openxmlformats-officedocument.presentationml.slideMaster+xml"/>
  <Override PartName="/ppt/slideMasters/slideMaster25.xml" ContentType="application/vnd.openxmlformats-officedocument.presentationml.slideMaster+xml"/>
  <Override PartName="/ppt/slideMasters/slideMaster26.xml" ContentType="application/vnd.openxmlformats-officedocument.presentationml.slideMaster+xml"/>
  <Override PartName="/ppt/slideMasters/slideMaster27.xml" ContentType="application/vnd.openxmlformats-officedocument.presentationml.slideMaster+xml"/>
  <Override PartName="/ppt/slideMasters/slideMaster28.xml" ContentType="application/vnd.openxmlformats-officedocument.presentationml.slideMaster+xml"/>
  <Override PartName="/ppt/slideMasters/slideMaster29.xml" ContentType="application/vnd.openxmlformats-officedocument.presentationml.slideMaster+xml"/>
  <Override PartName="/ppt/slideMasters/slideMaster30.xml" ContentType="application/vnd.openxmlformats-officedocument.presentationml.slideMaster+xml"/>
  <Override PartName="/ppt/slideMasters/slideMaster31.xml" ContentType="application/vnd.openxmlformats-officedocument.presentationml.slideMaster+xml"/>
  <Override PartName="/ppt/slideMasters/slideMaster32.xml" ContentType="application/vnd.openxmlformats-officedocument.presentationml.slideMaster+xml"/>
  <Override PartName="/ppt/slideMasters/slideMaster33.xml" ContentType="application/vnd.openxmlformats-officedocument.presentationml.slideMaster+xml"/>
  <Override PartName="/ppt/slideMasters/slideMaster34.xml" ContentType="application/vnd.openxmlformats-officedocument.presentationml.slideMaster+xml"/>
  <Override PartName="/ppt/slideMasters/slideMaster35.xml" ContentType="application/vnd.openxmlformats-officedocument.presentationml.slideMaster+xml"/>
  <Override PartName="/ppt/slideMasters/slideMaster36.xml" ContentType="application/vnd.openxmlformats-officedocument.presentationml.slideMaster+xml"/>
  <Override PartName="/ppt/slideMasters/slideMaster37.xml" ContentType="application/vnd.openxmlformats-officedocument.presentationml.slideMaster+xml"/>
  <Override PartName="/ppt/slideMasters/slideMaster38.xml" ContentType="application/vnd.openxmlformats-officedocument.presentationml.slideMaster+xml"/>
  <Override PartName="/ppt/slideMasters/slideMaster39.xml" ContentType="application/vnd.openxmlformats-officedocument.presentationml.slideMaster+xml"/>
  <Override PartName="/ppt/slideMasters/slideMaster40.xml" ContentType="application/vnd.openxmlformats-officedocument.presentationml.slideMaster+xml"/>
  <Override PartName="/ppt/slideMasters/slideMaster4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slideLayouts/slideLayout1.xml" ContentType="application/vnd.openxmlformats-officedocument.presentationml.slideLayout+xml"/>
  <Override PartName="/ppt/theme/theme5.xml" ContentType="application/vnd.openxmlformats-officedocument.theme+xml"/>
  <Override PartName="/ppt/theme/theme6.xml" ContentType="application/vnd.openxmlformats-officedocument.theme+xml"/>
  <Override PartName="/ppt/theme/theme7.xml" ContentType="application/vnd.openxmlformats-officedocument.theme+xml"/>
  <Override PartName="/ppt/theme/theme8.xml" ContentType="application/vnd.openxmlformats-officedocument.theme+xml"/>
  <Override PartName="/ppt/theme/theme9.xml" ContentType="application/vnd.openxmlformats-officedocument.theme+xml"/>
  <Override PartName="/ppt/slideLayouts/slideLayout2.xml" ContentType="application/vnd.openxmlformats-officedocument.presentationml.slideLayout+xml"/>
  <Override PartName="/ppt/theme/theme10.xml" ContentType="application/vnd.openxmlformats-officedocument.theme+xml"/>
  <Override PartName="/ppt/theme/theme11.xml" ContentType="application/vnd.openxmlformats-officedocument.theme+xml"/>
  <Override PartName="/ppt/theme/theme12.xml" ContentType="application/vnd.openxmlformats-officedocument.theme+xml"/>
  <Override PartName="/ppt/theme/theme13.xml" ContentType="application/vnd.openxmlformats-officedocument.theme+xml"/>
  <Override PartName="/ppt/slideLayouts/slideLayout3.xml" ContentType="application/vnd.openxmlformats-officedocument.presentationml.slideLayout+xml"/>
  <Override PartName="/ppt/theme/theme14.xml" ContentType="application/vnd.openxmlformats-officedocument.theme+xml"/>
  <Override PartName="/ppt/theme/theme15.xml" ContentType="application/vnd.openxmlformats-officedocument.theme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16.xml" ContentType="application/vnd.openxmlformats-officedocument.theme+xml"/>
  <Override PartName="/ppt/theme/theme17.xml" ContentType="application/vnd.openxmlformats-officedocument.theme+xml"/>
  <Override PartName="/ppt/theme/theme18.xml" ContentType="application/vnd.openxmlformats-officedocument.theme+xml"/>
  <Override PartName="/ppt/theme/theme19.xml" ContentType="application/vnd.openxmlformats-officedocument.theme+xml"/>
  <Override PartName="/ppt/theme/theme20.xml" ContentType="application/vnd.openxmlformats-officedocument.theme+xml"/>
  <Override PartName="/ppt/theme/theme21.xml" ContentType="application/vnd.openxmlformats-officedocument.theme+xml"/>
  <Override PartName="/ppt/theme/theme22.xml" ContentType="application/vnd.openxmlformats-officedocument.theme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3.xml" ContentType="application/vnd.openxmlformats-officedocument.theme+xml"/>
  <Override PartName="/ppt/slideLayouts/slideLayout9.xml" ContentType="application/vnd.openxmlformats-officedocument.presentationml.slideLayout+xml"/>
  <Override PartName="/ppt/theme/theme24.xml" ContentType="application/vnd.openxmlformats-officedocument.theme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5.xml" ContentType="application/vnd.openxmlformats-officedocument.theme+xml"/>
  <Override PartName="/ppt/slideLayouts/slideLayout12.xml" ContentType="application/vnd.openxmlformats-officedocument.presentationml.slideLayout+xml"/>
  <Override PartName="/ppt/theme/theme26.xml" ContentType="application/vnd.openxmlformats-officedocument.theme+xml"/>
  <Override PartName="/ppt/slideLayouts/slideLayout13.xml" ContentType="application/vnd.openxmlformats-officedocument.presentationml.slideLayout+xml"/>
  <Override PartName="/ppt/theme/theme27.xml" ContentType="application/vnd.openxmlformats-officedocument.theme+xml"/>
  <Override PartName="/ppt/slideLayouts/slideLayout14.xml" ContentType="application/vnd.openxmlformats-officedocument.presentationml.slideLayout+xml"/>
  <Override PartName="/ppt/theme/theme28.xml" ContentType="application/vnd.openxmlformats-officedocument.theme+xml"/>
  <Override PartName="/ppt/slideLayouts/slideLayout15.xml" ContentType="application/vnd.openxmlformats-officedocument.presentationml.slideLayout+xml"/>
  <Override PartName="/ppt/theme/theme29.xml" ContentType="application/vnd.openxmlformats-officedocument.theme+xml"/>
  <Override PartName="/ppt/slideLayouts/slideLayout16.xml" ContentType="application/vnd.openxmlformats-officedocument.presentationml.slideLayout+xml"/>
  <Override PartName="/ppt/theme/theme30.xml" ContentType="application/vnd.openxmlformats-officedocument.theme+xml"/>
  <Override PartName="/ppt/slideLayouts/slideLayout17.xml" ContentType="application/vnd.openxmlformats-officedocument.presentationml.slideLayout+xml"/>
  <Override PartName="/ppt/theme/theme31.xml" ContentType="application/vnd.openxmlformats-officedocument.theme+xml"/>
  <Override PartName="/ppt/slideLayouts/slideLayout18.xml" ContentType="application/vnd.openxmlformats-officedocument.presentationml.slideLayout+xml"/>
  <Override PartName="/ppt/theme/theme32.xml" ContentType="application/vnd.openxmlformats-officedocument.theme+xml"/>
  <Override PartName="/ppt/slideLayouts/slideLayout19.xml" ContentType="application/vnd.openxmlformats-officedocument.presentationml.slideLayout+xml"/>
  <Override PartName="/ppt/theme/theme33.xml" ContentType="application/vnd.openxmlformats-officedocument.theme+xml"/>
  <Override PartName="/ppt/theme/theme34.xml" ContentType="application/vnd.openxmlformats-officedocument.theme+xml"/>
  <Override PartName="/ppt/slideLayouts/slideLayout20.xml" ContentType="application/vnd.openxmlformats-officedocument.presentationml.slideLayout+xml"/>
  <Override PartName="/ppt/theme/theme35.xml" ContentType="application/vnd.openxmlformats-officedocument.theme+xml"/>
  <Override PartName="/ppt/slideLayouts/slideLayout21.xml" ContentType="application/vnd.openxmlformats-officedocument.presentationml.slideLayout+xml"/>
  <Override PartName="/ppt/theme/theme36.xml" ContentType="application/vnd.openxmlformats-officedocument.theme+xml"/>
  <Override PartName="/ppt/slideLayouts/slideLayout22.xml" ContentType="application/vnd.openxmlformats-officedocument.presentationml.slideLayout+xml"/>
  <Override PartName="/ppt/theme/theme37.xml" ContentType="application/vnd.openxmlformats-officedocument.theme+xml"/>
  <Override PartName="/ppt/slideLayouts/slideLayout23.xml" ContentType="application/vnd.openxmlformats-officedocument.presentationml.slideLayout+xml"/>
  <Override PartName="/ppt/theme/theme38.xml" ContentType="application/vnd.openxmlformats-officedocument.theme+xml"/>
  <Override PartName="/ppt/theme/theme39.xml" ContentType="application/vnd.openxmlformats-officedocument.theme+xml"/>
  <Override PartName="/ppt/slideLayouts/slideLayout24.xml" ContentType="application/vnd.openxmlformats-officedocument.presentationml.slideLayout+xml"/>
  <Override PartName="/ppt/theme/theme40.xml" ContentType="application/vnd.openxmlformats-officedocument.theme+xml"/>
  <Override PartName="/ppt/slideLayouts/slideLayout25.xml" ContentType="application/vnd.openxmlformats-officedocument.presentationml.slideLayout+xml"/>
  <Override PartName="/ppt/theme/theme41.xml" ContentType="application/vnd.openxmlformats-officedocument.theme+xml"/>
  <Override PartName="/ppt/theme/theme42.xml" ContentType="application/vnd.openxmlformats-officedocument.theme+xml"/>
  <Override PartName="/ppt/theme/theme4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  <p:sldMasterId id="2147483748" r:id="rId2"/>
    <p:sldMasterId id="2147483750" r:id="rId3"/>
    <p:sldMasterId id="2147483758" r:id="rId4"/>
    <p:sldMasterId id="2147483760" r:id="rId5"/>
    <p:sldMasterId id="2147483762" r:id="rId6"/>
    <p:sldMasterId id="2147483764" r:id="rId7"/>
    <p:sldMasterId id="2147483768" r:id="rId8"/>
    <p:sldMasterId id="2147483770" r:id="rId9"/>
    <p:sldMasterId id="2147483772" r:id="rId10"/>
    <p:sldMasterId id="2147483774" r:id="rId11"/>
    <p:sldMasterId id="2147483776" r:id="rId12"/>
    <p:sldMasterId id="2147483778" r:id="rId13"/>
    <p:sldMasterId id="2147483780" r:id="rId14"/>
    <p:sldMasterId id="2147483782" r:id="rId15"/>
    <p:sldMasterId id="2147483784" r:id="rId16"/>
    <p:sldMasterId id="2147483786" r:id="rId17"/>
    <p:sldMasterId id="2147483788" r:id="rId18"/>
    <p:sldMasterId id="2147483815" r:id="rId19"/>
    <p:sldMasterId id="2147483817" r:id="rId20"/>
    <p:sldMasterId id="2147483834" r:id="rId21"/>
    <p:sldMasterId id="2147483836" r:id="rId22"/>
    <p:sldMasterId id="2147483838" r:id="rId23"/>
    <p:sldMasterId id="2147483844" r:id="rId24"/>
    <p:sldMasterId id="2147483846" r:id="rId25"/>
    <p:sldMasterId id="2147483849" r:id="rId26"/>
    <p:sldMasterId id="2147483851" r:id="rId27"/>
    <p:sldMasterId id="2147483854" r:id="rId28"/>
    <p:sldMasterId id="2147483856" r:id="rId29"/>
    <p:sldMasterId id="2147483859" r:id="rId30"/>
    <p:sldMasterId id="2147483863" r:id="rId31"/>
    <p:sldMasterId id="2147483865" r:id="rId32"/>
    <p:sldMasterId id="2147483867" r:id="rId33"/>
    <p:sldMasterId id="2147483870" r:id="rId34"/>
    <p:sldMasterId id="2147483871" r:id="rId35"/>
    <p:sldMasterId id="2147483876" r:id="rId36"/>
    <p:sldMasterId id="2147483884" r:id="rId37"/>
    <p:sldMasterId id="2147483886" r:id="rId38"/>
    <p:sldMasterId id="2147483888" r:id="rId39"/>
    <p:sldMasterId id="2147483890" r:id="rId40"/>
    <p:sldMasterId id="2147483896" r:id="rId41"/>
  </p:sldMasterIdLst>
  <p:notesMasterIdLst>
    <p:notesMasterId r:id="rId68"/>
  </p:notesMasterIdLst>
  <p:handoutMasterIdLst>
    <p:handoutMasterId r:id="rId69"/>
  </p:handoutMasterIdLst>
  <p:sldIdLst>
    <p:sldId id="616" r:id="rId42"/>
    <p:sldId id="620" r:id="rId43"/>
    <p:sldId id="619" r:id="rId44"/>
    <p:sldId id="621" r:id="rId45"/>
    <p:sldId id="659" r:id="rId46"/>
    <p:sldId id="658" r:id="rId47"/>
    <p:sldId id="614" r:id="rId48"/>
    <p:sldId id="575" r:id="rId49"/>
    <p:sldId id="576" r:id="rId50"/>
    <p:sldId id="640" r:id="rId51"/>
    <p:sldId id="580" r:id="rId52"/>
    <p:sldId id="584" r:id="rId53"/>
    <p:sldId id="585" r:id="rId54"/>
    <p:sldId id="587" r:id="rId55"/>
    <p:sldId id="593" r:id="rId56"/>
    <p:sldId id="594" r:id="rId57"/>
    <p:sldId id="595" r:id="rId58"/>
    <p:sldId id="598" r:id="rId59"/>
    <p:sldId id="650" r:id="rId60"/>
    <p:sldId id="652" r:id="rId61"/>
    <p:sldId id="649" r:id="rId62"/>
    <p:sldId id="602" r:id="rId63"/>
    <p:sldId id="603" r:id="rId64"/>
    <p:sldId id="605" r:id="rId65"/>
    <p:sldId id="679" r:id="rId66"/>
    <p:sldId id="627" r:id="rId67"/>
  </p:sldIdLst>
  <p:sldSz cx="9144000" cy="6858000" type="screen4x3"/>
  <p:notesSz cx="6669088" cy="9928225"/>
  <p:defaultTextStyle>
    <a:defPPr>
      <a:defRPr lang="en-GB"/>
    </a:defPPr>
    <a:lvl1pPr algn="l" rtl="0" fontAlgn="base">
      <a:spcBef>
        <a:spcPct val="0"/>
      </a:spcBef>
      <a:spcAft>
        <a:spcPct val="0"/>
      </a:spcAft>
      <a:defRPr sz="1200" kern="1200">
        <a:solidFill>
          <a:srgbClr val="0F5494"/>
        </a:solidFill>
        <a:latin typeface="Verdana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sz="1200" kern="1200">
        <a:solidFill>
          <a:srgbClr val="0F5494"/>
        </a:solidFill>
        <a:latin typeface="Verdana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sz="1200" kern="1200">
        <a:solidFill>
          <a:srgbClr val="0F5494"/>
        </a:solidFill>
        <a:latin typeface="Verdana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sz="1200" kern="1200">
        <a:solidFill>
          <a:srgbClr val="0F5494"/>
        </a:solidFill>
        <a:latin typeface="Verdana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sz="1200" kern="1200">
        <a:solidFill>
          <a:srgbClr val="0F5494"/>
        </a:solidFill>
        <a:latin typeface="Verdana" pitchFamily="34" charset="0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rgbClr val="0F5494"/>
        </a:solidFill>
        <a:latin typeface="Verdana" pitchFamily="34" charset="0"/>
        <a:ea typeface="+mn-ea"/>
        <a:cs typeface="Arial" charset="0"/>
      </a:defRPr>
    </a:lvl6pPr>
    <a:lvl7pPr marL="2743200" algn="l" defTabSz="914400" rtl="0" eaLnBrk="1" latinLnBrk="0" hangingPunct="1">
      <a:defRPr sz="1200" kern="1200">
        <a:solidFill>
          <a:srgbClr val="0F5494"/>
        </a:solidFill>
        <a:latin typeface="Verdana" pitchFamily="34" charset="0"/>
        <a:ea typeface="+mn-ea"/>
        <a:cs typeface="Arial" charset="0"/>
      </a:defRPr>
    </a:lvl7pPr>
    <a:lvl8pPr marL="3200400" algn="l" defTabSz="914400" rtl="0" eaLnBrk="1" latinLnBrk="0" hangingPunct="1">
      <a:defRPr sz="1200" kern="1200">
        <a:solidFill>
          <a:srgbClr val="0F5494"/>
        </a:solidFill>
        <a:latin typeface="Verdana" pitchFamily="34" charset="0"/>
        <a:ea typeface="+mn-ea"/>
        <a:cs typeface="Arial" charset="0"/>
      </a:defRPr>
    </a:lvl8pPr>
    <a:lvl9pPr marL="3657600" algn="l" defTabSz="914400" rtl="0" eaLnBrk="1" latinLnBrk="0" hangingPunct="1">
      <a:defRPr sz="1200" kern="1200">
        <a:solidFill>
          <a:srgbClr val="0F5494"/>
        </a:solidFill>
        <a:latin typeface="Verdana" pitchFamily="34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F5494"/>
    <a:srgbClr val="FF9900"/>
    <a:srgbClr val="3EA4D2"/>
    <a:srgbClr val="3E6FD2"/>
    <a:srgbClr val="808080"/>
    <a:srgbClr val="FFD624"/>
    <a:srgbClr val="3166CF"/>
    <a:srgbClr val="2D5EC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15620"/>
    <p:restoredTop sz="94971" autoAdjust="0"/>
  </p:normalViewPr>
  <p:slideViewPr>
    <p:cSldViewPr>
      <p:cViewPr>
        <p:scale>
          <a:sx n="90" d="100"/>
          <a:sy n="90" d="100"/>
        </p:scale>
        <p:origin x="-1090" y="-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2" d="100"/>
        <a:sy n="62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Master" Target="slideMasters/slideMaster13.xml"/><Relationship Id="rId18" Type="http://schemas.openxmlformats.org/officeDocument/2006/relationships/slideMaster" Target="slideMasters/slideMaster18.xml"/><Relationship Id="rId26" Type="http://schemas.openxmlformats.org/officeDocument/2006/relationships/slideMaster" Target="slideMasters/slideMaster26.xml"/><Relationship Id="rId39" Type="http://schemas.openxmlformats.org/officeDocument/2006/relationships/slideMaster" Target="slideMasters/slideMaster39.xml"/><Relationship Id="rId21" Type="http://schemas.openxmlformats.org/officeDocument/2006/relationships/slideMaster" Target="slideMasters/slideMaster21.xml"/><Relationship Id="rId34" Type="http://schemas.openxmlformats.org/officeDocument/2006/relationships/slideMaster" Target="slideMasters/slideMaster34.xml"/><Relationship Id="rId42" Type="http://schemas.openxmlformats.org/officeDocument/2006/relationships/slide" Target="slides/slide1.xml"/><Relationship Id="rId47" Type="http://schemas.openxmlformats.org/officeDocument/2006/relationships/slide" Target="slides/slide6.xml"/><Relationship Id="rId50" Type="http://schemas.openxmlformats.org/officeDocument/2006/relationships/slide" Target="slides/slide9.xml"/><Relationship Id="rId55" Type="http://schemas.openxmlformats.org/officeDocument/2006/relationships/slide" Target="slides/slide14.xml"/><Relationship Id="rId63" Type="http://schemas.openxmlformats.org/officeDocument/2006/relationships/slide" Target="slides/slide22.xml"/><Relationship Id="rId68" Type="http://schemas.openxmlformats.org/officeDocument/2006/relationships/notesMaster" Target="notesMasters/notesMaster1.xml"/><Relationship Id="rId7" Type="http://schemas.openxmlformats.org/officeDocument/2006/relationships/slideMaster" Target="slideMasters/slideMaster7.xml"/><Relationship Id="rId71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Master" Target="slideMasters/slideMaster16.xml"/><Relationship Id="rId29" Type="http://schemas.openxmlformats.org/officeDocument/2006/relationships/slideMaster" Target="slideMasters/slideMaster29.xml"/><Relationship Id="rId11" Type="http://schemas.openxmlformats.org/officeDocument/2006/relationships/slideMaster" Target="slideMasters/slideMaster11.xml"/><Relationship Id="rId24" Type="http://schemas.openxmlformats.org/officeDocument/2006/relationships/slideMaster" Target="slideMasters/slideMaster24.xml"/><Relationship Id="rId32" Type="http://schemas.openxmlformats.org/officeDocument/2006/relationships/slideMaster" Target="slideMasters/slideMaster32.xml"/><Relationship Id="rId37" Type="http://schemas.openxmlformats.org/officeDocument/2006/relationships/slideMaster" Target="slideMasters/slideMaster37.xml"/><Relationship Id="rId40" Type="http://schemas.openxmlformats.org/officeDocument/2006/relationships/slideMaster" Target="slideMasters/slideMaster40.xml"/><Relationship Id="rId45" Type="http://schemas.openxmlformats.org/officeDocument/2006/relationships/slide" Target="slides/slide4.xml"/><Relationship Id="rId53" Type="http://schemas.openxmlformats.org/officeDocument/2006/relationships/slide" Target="slides/slide12.xml"/><Relationship Id="rId58" Type="http://schemas.openxmlformats.org/officeDocument/2006/relationships/slide" Target="slides/slide17.xml"/><Relationship Id="rId66" Type="http://schemas.openxmlformats.org/officeDocument/2006/relationships/slide" Target="slides/slide25.xml"/><Relationship Id="rId5" Type="http://schemas.openxmlformats.org/officeDocument/2006/relationships/slideMaster" Target="slideMasters/slideMaster5.xml"/><Relationship Id="rId15" Type="http://schemas.openxmlformats.org/officeDocument/2006/relationships/slideMaster" Target="slideMasters/slideMaster15.xml"/><Relationship Id="rId23" Type="http://schemas.openxmlformats.org/officeDocument/2006/relationships/slideMaster" Target="slideMasters/slideMaster23.xml"/><Relationship Id="rId28" Type="http://schemas.openxmlformats.org/officeDocument/2006/relationships/slideMaster" Target="slideMasters/slideMaster28.xml"/><Relationship Id="rId36" Type="http://schemas.openxmlformats.org/officeDocument/2006/relationships/slideMaster" Target="slideMasters/slideMaster36.xml"/><Relationship Id="rId49" Type="http://schemas.openxmlformats.org/officeDocument/2006/relationships/slide" Target="slides/slide8.xml"/><Relationship Id="rId57" Type="http://schemas.openxmlformats.org/officeDocument/2006/relationships/slide" Target="slides/slide16.xml"/><Relationship Id="rId61" Type="http://schemas.openxmlformats.org/officeDocument/2006/relationships/slide" Target="slides/slide20.xml"/><Relationship Id="rId10" Type="http://schemas.openxmlformats.org/officeDocument/2006/relationships/slideMaster" Target="slideMasters/slideMaster10.xml"/><Relationship Id="rId19" Type="http://schemas.openxmlformats.org/officeDocument/2006/relationships/slideMaster" Target="slideMasters/slideMaster19.xml"/><Relationship Id="rId31" Type="http://schemas.openxmlformats.org/officeDocument/2006/relationships/slideMaster" Target="slideMasters/slideMaster31.xml"/><Relationship Id="rId44" Type="http://schemas.openxmlformats.org/officeDocument/2006/relationships/slide" Target="slides/slide3.xml"/><Relationship Id="rId52" Type="http://schemas.openxmlformats.org/officeDocument/2006/relationships/slide" Target="slides/slide11.xml"/><Relationship Id="rId60" Type="http://schemas.openxmlformats.org/officeDocument/2006/relationships/slide" Target="slides/slide19.xml"/><Relationship Id="rId65" Type="http://schemas.openxmlformats.org/officeDocument/2006/relationships/slide" Target="slides/slide24.xml"/><Relationship Id="rId73" Type="http://schemas.openxmlformats.org/officeDocument/2006/relationships/tableStyles" Target="tableStyles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Master" Target="slideMasters/slideMaster14.xml"/><Relationship Id="rId22" Type="http://schemas.openxmlformats.org/officeDocument/2006/relationships/slideMaster" Target="slideMasters/slideMaster22.xml"/><Relationship Id="rId27" Type="http://schemas.openxmlformats.org/officeDocument/2006/relationships/slideMaster" Target="slideMasters/slideMaster27.xml"/><Relationship Id="rId30" Type="http://schemas.openxmlformats.org/officeDocument/2006/relationships/slideMaster" Target="slideMasters/slideMaster30.xml"/><Relationship Id="rId35" Type="http://schemas.openxmlformats.org/officeDocument/2006/relationships/slideMaster" Target="slideMasters/slideMaster35.xml"/><Relationship Id="rId43" Type="http://schemas.openxmlformats.org/officeDocument/2006/relationships/slide" Target="slides/slide2.xml"/><Relationship Id="rId48" Type="http://schemas.openxmlformats.org/officeDocument/2006/relationships/slide" Target="slides/slide7.xml"/><Relationship Id="rId56" Type="http://schemas.openxmlformats.org/officeDocument/2006/relationships/slide" Target="slides/slide15.xml"/><Relationship Id="rId64" Type="http://schemas.openxmlformats.org/officeDocument/2006/relationships/slide" Target="slides/slide23.xml"/><Relationship Id="rId69" Type="http://schemas.openxmlformats.org/officeDocument/2006/relationships/handoutMaster" Target="handoutMasters/handoutMaster1.xml"/><Relationship Id="rId8" Type="http://schemas.openxmlformats.org/officeDocument/2006/relationships/slideMaster" Target="slideMasters/slideMaster8.xml"/><Relationship Id="rId51" Type="http://schemas.openxmlformats.org/officeDocument/2006/relationships/slide" Target="slides/slide10.xml"/><Relationship Id="rId72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12" Type="http://schemas.openxmlformats.org/officeDocument/2006/relationships/slideMaster" Target="slideMasters/slideMaster12.xml"/><Relationship Id="rId17" Type="http://schemas.openxmlformats.org/officeDocument/2006/relationships/slideMaster" Target="slideMasters/slideMaster17.xml"/><Relationship Id="rId25" Type="http://schemas.openxmlformats.org/officeDocument/2006/relationships/slideMaster" Target="slideMasters/slideMaster25.xml"/><Relationship Id="rId33" Type="http://schemas.openxmlformats.org/officeDocument/2006/relationships/slideMaster" Target="slideMasters/slideMaster33.xml"/><Relationship Id="rId38" Type="http://schemas.openxmlformats.org/officeDocument/2006/relationships/slideMaster" Target="slideMasters/slideMaster38.xml"/><Relationship Id="rId46" Type="http://schemas.openxmlformats.org/officeDocument/2006/relationships/slide" Target="slides/slide5.xml"/><Relationship Id="rId59" Type="http://schemas.openxmlformats.org/officeDocument/2006/relationships/slide" Target="slides/slide18.xml"/><Relationship Id="rId67" Type="http://schemas.openxmlformats.org/officeDocument/2006/relationships/slide" Target="slides/slide26.xml"/><Relationship Id="rId20" Type="http://schemas.openxmlformats.org/officeDocument/2006/relationships/slideMaster" Target="slideMasters/slideMaster20.xml"/><Relationship Id="rId41" Type="http://schemas.openxmlformats.org/officeDocument/2006/relationships/slideMaster" Target="slideMasters/slideMaster41.xml"/><Relationship Id="rId54" Type="http://schemas.openxmlformats.org/officeDocument/2006/relationships/slide" Target="slides/slide13.xml"/><Relationship Id="rId62" Type="http://schemas.openxmlformats.org/officeDocument/2006/relationships/slide" Target="slides/slide21.xml"/><Relationship Id="rId7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890838" cy="496888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0734" tIns="45368" rIns="90734" bIns="45368" numCol="1" anchor="t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cs typeface="+mn-cs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37891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776663" y="0"/>
            <a:ext cx="2890837" cy="496888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0734" tIns="45368" rIns="90734" bIns="45368" numCol="1" anchor="t" anchorCtr="0" compatLnSpc="1">
            <a:prstTxWarp prst="textNoShape">
              <a:avLst/>
            </a:prstTxWarp>
          </a:bodyPr>
          <a:lstStyle>
            <a:lvl1pPr algn="r">
              <a:defRPr>
                <a:solidFill>
                  <a:schemeClr val="tx1"/>
                </a:solidFill>
                <a:latin typeface="Arial" pitchFamily="34" charset="0"/>
                <a:cs typeface="+mn-cs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37892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29750"/>
            <a:ext cx="2890838" cy="496888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0734" tIns="45368" rIns="90734" bIns="45368" numCol="1" anchor="b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cs typeface="+mn-cs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37893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776663" y="9429750"/>
            <a:ext cx="2890837" cy="496888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0734" tIns="45368" rIns="90734" bIns="45368" numCol="1" anchor="b" anchorCtr="0" compatLnSpc="1">
            <a:prstTxWarp prst="textNoShape">
              <a:avLst/>
            </a:prstTxWarp>
          </a:bodyPr>
          <a:lstStyle>
            <a:lvl1pPr algn="r">
              <a:defRPr>
                <a:solidFill>
                  <a:schemeClr val="tx1"/>
                </a:solidFill>
                <a:latin typeface="Arial" pitchFamily="34" charset="0"/>
                <a:cs typeface="+mn-cs"/>
              </a:defRPr>
            </a:lvl1pPr>
          </a:lstStyle>
          <a:p>
            <a:pPr>
              <a:defRPr/>
            </a:pPr>
            <a:fld id="{FCC0CABB-FB4A-4C78-836F-EAA57C3C2ED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92379135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890838" cy="496888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0734" tIns="45368" rIns="90734" bIns="45368" numCol="1" anchor="t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cs typeface="+mn-cs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3686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776663" y="0"/>
            <a:ext cx="2890837" cy="496888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0734" tIns="45368" rIns="90734" bIns="45368" numCol="1" anchor="t" anchorCtr="0" compatLnSpc="1">
            <a:prstTxWarp prst="textNoShape">
              <a:avLst/>
            </a:prstTxWarp>
          </a:bodyPr>
          <a:lstStyle>
            <a:lvl1pPr algn="r">
              <a:defRPr>
                <a:solidFill>
                  <a:schemeClr val="tx1"/>
                </a:solidFill>
                <a:latin typeface="Arial" pitchFamily="34" charset="0"/>
                <a:cs typeface="+mn-cs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3379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854075" y="744538"/>
            <a:ext cx="4962525" cy="372268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686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66750" y="4714875"/>
            <a:ext cx="5335588" cy="4468813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0734" tIns="45368" rIns="90734" bIns="4536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noProof="0" smtClean="0"/>
              <a:t>Click to edit Master text styles</a:t>
            </a:r>
          </a:p>
          <a:p>
            <a:pPr lvl="1"/>
            <a:r>
              <a:rPr lang="en-GB" altLang="en-US" noProof="0" smtClean="0"/>
              <a:t>Second level</a:t>
            </a:r>
          </a:p>
          <a:p>
            <a:pPr lvl="2"/>
            <a:r>
              <a:rPr lang="en-GB" altLang="en-US" noProof="0" smtClean="0"/>
              <a:t>Third level</a:t>
            </a:r>
          </a:p>
          <a:p>
            <a:pPr lvl="3"/>
            <a:r>
              <a:rPr lang="en-GB" altLang="en-US" noProof="0" smtClean="0"/>
              <a:t>Fourth level</a:t>
            </a:r>
          </a:p>
          <a:p>
            <a:pPr lvl="4"/>
            <a:r>
              <a:rPr lang="en-GB" altLang="en-US" noProof="0" smtClean="0"/>
              <a:t>Fifth level</a:t>
            </a:r>
          </a:p>
        </p:txBody>
      </p:sp>
      <p:sp>
        <p:nvSpPr>
          <p:cNvPr id="3687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29750"/>
            <a:ext cx="2890838" cy="496888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0734" tIns="45368" rIns="90734" bIns="45368" numCol="1" anchor="b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cs typeface="+mn-cs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3687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776663" y="9429750"/>
            <a:ext cx="2890837" cy="496888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0734" tIns="45368" rIns="90734" bIns="45368" numCol="1" anchor="b" anchorCtr="0" compatLnSpc="1">
            <a:prstTxWarp prst="textNoShape">
              <a:avLst/>
            </a:prstTxWarp>
          </a:bodyPr>
          <a:lstStyle>
            <a:lvl1pPr algn="r">
              <a:defRPr>
                <a:solidFill>
                  <a:schemeClr val="tx1"/>
                </a:solidFill>
                <a:latin typeface="Arial" pitchFamily="34" charset="0"/>
                <a:cs typeface="+mn-cs"/>
              </a:defRPr>
            </a:lvl1pPr>
          </a:lstStyle>
          <a:p>
            <a:pPr>
              <a:defRPr/>
            </a:pPr>
            <a:fld id="{3D865E85-EC10-4CD6-A27D-57C382D645B1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64978015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857250" y="746125"/>
            <a:ext cx="4960938" cy="3721100"/>
          </a:xfrm>
          <a:ln/>
        </p:spPr>
      </p:sp>
      <p:sp>
        <p:nvSpPr>
          <p:cNvPr id="9219" name="Notes Placeholder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en-US" dirty="0" smtClean="0"/>
          </a:p>
        </p:txBody>
      </p:sp>
      <p:sp>
        <p:nvSpPr>
          <p:cNvPr id="9220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 defTabSz="904415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1pPr>
            <a:lvl2pPr marL="736115" indent="-283121" algn="l" defTabSz="904415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2pPr>
            <a:lvl3pPr marL="1132484" indent="-226497" algn="l" defTabSz="904415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3pPr>
            <a:lvl4pPr marL="1585478" indent="-226497" algn="l" defTabSz="904415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4pPr>
            <a:lvl5pPr marL="2038472" indent="-226497" algn="l" defTabSz="904415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5pPr>
            <a:lvl6pPr marL="2491466" indent="-226497" defTabSz="904415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6pPr>
            <a:lvl7pPr marL="2944459" indent="-226497" defTabSz="904415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7pPr>
            <a:lvl8pPr marL="3397453" indent="-226497" defTabSz="904415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8pPr>
            <a:lvl9pPr marL="3850447" indent="-226497" defTabSz="904415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42B81532-0117-4812-B0C6-374DE582F860}" type="slidenum">
              <a:rPr lang="en-GB" altLang="en-US" smtClean="0">
                <a:solidFill>
                  <a:srgbClr val="000000"/>
                </a:solidFill>
              </a:rPr>
              <a:pPr algn="r" eaLnBrk="1" hangingPunct="1">
                <a:spcBef>
                  <a:spcPct val="0"/>
                </a:spcBef>
              </a:pPr>
              <a:t>1</a:t>
            </a:fld>
            <a:endParaRPr lang="en-GB" altLang="en-US" smtClean="0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854075" y="744538"/>
            <a:ext cx="4962525" cy="3722687"/>
          </a:xfrm>
          <a:ln/>
        </p:spPr>
      </p:sp>
      <p:sp>
        <p:nvSpPr>
          <p:cNvPr id="25603" name="Notes Placeholder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fr-BE" altLang="en-US" dirty="0" smtClean="0"/>
              <a:t>The objective of </a:t>
            </a:r>
            <a:r>
              <a:rPr lang="fr-BE" altLang="en-US" dirty="0" err="1" smtClean="0"/>
              <a:t>Copernicus</a:t>
            </a:r>
            <a:r>
              <a:rPr lang="fr-BE" altLang="en-US" dirty="0" smtClean="0"/>
              <a:t> </a:t>
            </a:r>
            <a:r>
              <a:rPr lang="fr-BE" altLang="en-US" dirty="0" err="1" smtClean="0"/>
              <a:t>is</a:t>
            </a:r>
            <a:r>
              <a:rPr lang="fr-BE" altLang="en-US" dirty="0" smtClean="0"/>
              <a:t> to </a:t>
            </a:r>
            <a:r>
              <a:rPr lang="fr-BE" altLang="en-US" dirty="0" err="1" smtClean="0"/>
              <a:t>provide</a:t>
            </a:r>
            <a:r>
              <a:rPr lang="fr-BE" altLang="en-US" dirty="0" smtClean="0"/>
              <a:t> </a:t>
            </a:r>
            <a:r>
              <a:rPr lang="fr-BE" altLang="en-US" dirty="0" err="1" smtClean="0"/>
              <a:t>timely</a:t>
            </a:r>
            <a:r>
              <a:rPr lang="fr-BE" altLang="en-US" dirty="0" smtClean="0"/>
              <a:t> and </a:t>
            </a:r>
            <a:r>
              <a:rPr lang="fr-BE" altLang="en-US" dirty="0" err="1" smtClean="0"/>
              <a:t>reliable</a:t>
            </a:r>
            <a:r>
              <a:rPr lang="fr-BE" altLang="en-US" dirty="0" smtClean="0"/>
              <a:t> </a:t>
            </a:r>
            <a:r>
              <a:rPr lang="fr-BE" altLang="en-US" dirty="0" err="1" smtClean="0"/>
              <a:t>geo</a:t>
            </a:r>
            <a:r>
              <a:rPr lang="fr-BE" altLang="en-US" dirty="0" smtClean="0"/>
              <a:t>-information,</a:t>
            </a:r>
            <a:r>
              <a:rPr lang="fr-BE" altLang="en-US" baseline="0" dirty="0" smtClean="0"/>
              <a:t> as </a:t>
            </a:r>
            <a:r>
              <a:rPr lang="fr-BE" altLang="en-US" baseline="0" dirty="0" err="1" smtClean="0"/>
              <a:t>well</a:t>
            </a:r>
            <a:r>
              <a:rPr lang="fr-BE" altLang="en-US" baseline="0" dirty="0" smtClean="0"/>
              <a:t> as </a:t>
            </a:r>
            <a:r>
              <a:rPr lang="fr-BE" altLang="en-US" baseline="0" dirty="0" err="1" smtClean="0"/>
              <a:t>forecasts</a:t>
            </a:r>
            <a:r>
              <a:rPr lang="fr-BE" altLang="en-US" baseline="0" dirty="0" smtClean="0"/>
              <a:t> of the </a:t>
            </a:r>
            <a:r>
              <a:rPr lang="fr-BE" altLang="en-US" baseline="0" dirty="0" err="1" smtClean="0"/>
              <a:t>atmosphere</a:t>
            </a:r>
            <a:r>
              <a:rPr lang="fr-BE" altLang="en-US" baseline="0" dirty="0" smtClean="0"/>
              <a:t> composition and </a:t>
            </a:r>
            <a:r>
              <a:rPr lang="fr-BE" altLang="en-US" baseline="0" dirty="0" err="1" smtClean="0"/>
              <a:t>ocean</a:t>
            </a:r>
            <a:r>
              <a:rPr lang="fr-BE" altLang="en-US" baseline="0" dirty="0" smtClean="0"/>
              <a:t> </a:t>
            </a:r>
            <a:r>
              <a:rPr lang="fr-BE" altLang="en-US" baseline="0" dirty="0" err="1" smtClean="0"/>
              <a:t>physical</a:t>
            </a:r>
            <a:r>
              <a:rPr lang="fr-BE" altLang="en-US" baseline="0" dirty="0" smtClean="0"/>
              <a:t> state.</a:t>
            </a:r>
          </a:p>
          <a:p>
            <a:endParaRPr lang="en-GB" altLang="en-US" dirty="0" smtClean="0"/>
          </a:p>
          <a:p>
            <a:r>
              <a:rPr lang="en-GB" altLang="en-US" dirty="0" smtClean="0"/>
              <a:t>To this end, it combines observations from satellites (both dedicated Copernicus satellites as well as other contributing satellite missions) and in-situ measurements (from ground, air , ship or buoy based sensors). </a:t>
            </a:r>
          </a:p>
          <a:p>
            <a:endParaRPr lang="en-GB" altLang="en-US" dirty="0" smtClean="0"/>
          </a:p>
          <a:p>
            <a:r>
              <a:rPr lang="en-GB" altLang="en-US" dirty="0" smtClean="0"/>
              <a:t>Combining all these </a:t>
            </a:r>
            <a:r>
              <a:rPr lang="en-GB" altLang="en-US" dirty="0" err="1" smtClean="0"/>
              <a:t>informations</a:t>
            </a:r>
            <a:r>
              <a:rPr lang="en-GB" altLang="en-US" dirty="0" smtClean="0"/>
              <a:t>, Copernicus services are transforming</a:t>
            </a:r>
            <a:r>
              <a:rPr lang="en-GB" altLang="en-US" baseline="0" dirty="0" smtClean="0"/>
              <a:t> raw observation data into value-added geo-information products, which can be directly used by decision-makers.</a:t>
            </a:r>
          </a:p>
          <a:p>
            <a:endParaRPr lang="en-GB" altLang="en-US" baseline="0" dirty="0" smtClean="0"/>
          </a:p>
          <a:p>
            <a:r>
              <a:rPr lang="en-GB" altLang="en-US" baseline="0" dirty="0" smtClean="0"/>
              <a:t>These products </a:t>
            </a:r>
            <a:r>
              <a:rPr lang="en-GB" altLang="en-US" dirty="0" smtClean="0"/>
              <a:t>are structured around 6 thematic areas: Land Monitoring (operational); Marine Environment Monitoring (operational); Atmosphere Monitoring (operational), Emergency Management (operational), Security (pre-operational) and climate change (under development).</a:t>
            </a:r>
          </a:p>
          <a:p>
            <a:endParaRPr lang="fr-BE" altLang="en-US" dirty="0" smtClean="0"/>
          </a:p>
        </p:txBody>
      </p:sp>
      <p:sp>
        <p:nvSpPr>
          <p:cNvPr id="26628" name="Slide Number Placeholder 3"/>
          <p:cNvSpPr>
            <a:spLocks noGrp="1"/>
          </p:cNvSpPr>
          <p:nvPr>
            <p:ph type="sldNum" sz="quarter" idx="5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09638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  <a:lvl2pPr marL="742950" indent="-285750" defTabSz="909638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2pPr>
            <a:lvl3pPr marL="1143000" indent="-228600" defTabSz="909638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3pPr>
            <a:lvl4pPr marL="1600200" indent="-228600" defTabSz="909638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4pPr>
            <a:lvl5pPr marL="2057400" indent="-228600" defTabSz="909638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5pPr>
            <a:lvl6pPr marL="2514600" indent="-228600" defTabSz="90963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6pPr>
            <a:lvl7pPr marL="2971800" indent="-228600" defTabSz="90963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7pPr>
            <a:lvl8pPr marL="3429000" indent="-228600" defTabSz="90963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8pPr>
            <a:lvl9pPr marL="3886200" indent="-228600" defTabSz="90963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defRPr/>
            </a:pPr>
            <a:fld id="{A875AF34-4ADC-492C-A422-E60C3140283F}" type="slidenum">
              <a:rPr lang="en-GB" altLang="en-US" smtClean="0"/>
              <a:pPr eaLnBrk="1" hangingPunct="1">
                <a:spcBef>
                  <a:spcPct val="0"/>
                </a:spcBef>
                <a:defRPr/>
              </a:pPr>
              <a:t>2</a:t>
            </a:fld>
            <a:endParaRPr lang="en-GB" altLang="en-US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854075" y="744538"/>
            <a:ext cx="4962525" cy="3722687"/>
          </a:xfrm>
          <a:ln/>
        </p:spPr>
      </p:sp>
      <p:sp>
        <p:nvSpPr>
          <p:cNvPr id="28675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marL="0" indent="0">
              <a:buFontTx/>
              <a:buNone/>
            </a:pPr>
            <a:r>
              <a:rPr lang="fr-BE" altLang="en-US" dirty="0" err="1" smtClean="0"/>
              <a:t>Following</a:t>
            </a:r>
            <a:r>
              <a:rPr lang="fr-BE" altLang="en-US" dirty="0" smtClean="0"/>
              <a:t> the</a:t>
            </a:r>
            <a:r>
              <a:rPr lang="fr-BE" altLang="en-US" baseline="0" dirty="0" smtClean="0"/>
              <a:t> entry </a:t>
            </a:r>
            <a:r>
              <a:rPr lang="fr-BE" altLang="en-US" baseline="0" dirty="0" err="1" smtClean="0"/>
              <a:t>into</a:t>
            </a:r>
            <a:r>
              <a:rPr lang="fr-BE" altLang="en-US" baseline="0" dirty="0" smtClean="0"/>
              <a:t> force of a new </a:t>
            </a:r>
            <a:r>
              <a:rPr lang="fr-BE" altLang="en-US" baseline="0" dirty="0" err="1" smtClean="0"/>
              <a:t>legal</a:t>
            </a:r>
            <a:r>
              <a:rPr lang="fr-BE" altLang="en-US" baseline="0" dirty="0" smtClean="0"/>
              <a:t> </a:t>
            </a:r>
            <a:r>
              <a:rPr lang="fr-BE" altLang="en-US" baseline="0" dirty="0" err="1" smtClean="0"/>
              <a:t>framework</a:t>
            </a:r>
            <a:r>
              <a:rPr lang="fr-BE" altLang="en-US" baseline="0" dirty="0" smtClean="0"/>
              <a:t> in </a:t>
            </a:r>
            <a:r>
              <a:rPr lang="fr-BE" altLang="en-US" baseline="0" dirty="0" err="1" smtClean="0"/>
              <a:t>early</a:t>
            </a:r>
            <a:r>
              <a:rPr lang="fr-BE" altLang="en-US" baseline="0" dirty="0" smtClean="0"/>
              <a:t> 2014, the </a:t>
            </a:r>
            <a:r>
              <a:rPr lang="fr-BE" altLang="en-US" baseline="0" dirty="0" err="1" smtClean="0"/>
              <a:t>Commsision</a:t>
            </a:r>
            <a:r>
              <a:rPr lang="fr-BE" altLang="en-US" baseline="0" dirty="0" smtClean="0"/>
              <a:t> has </a:t>
            </a:r>
            <a:r>
              <a:rPr lang="fr-BE" altLang="en-US" baseline="0" dirty="0" err="1" smtClean="0"/>
              <a:t>negotiated</a:t>
            </a:r>
            <a:r>
              <a:rPr lang="fr-BE" altLang="en-US" baseline="0" dirty="0" smtClean="0"/>
              <a:t> </a:t>
            </a:r>
            <a:r>
              <a:rPr lang="fr-BE" altLang="en-US" baseline="0" dirty="0" err="1" smtClean="0"/>
              <a:t>delegation</a:t>
            </a:r>
            <a:r>
              <a:rPr lang="fr-BE" altLang="en-US" baseline="0" dirty="0" smtClean="0"/>
              <a:t> </a:t>
            </a:r>
            <a:r>
              <a:rPr lang="fr-BE" altLang="en-US" baseline="0" dirty="0" err="1" smtClean="0"/>
              <a:t>agreements</a:t>
            </a:r>
            <a:r>
              <a:rPr lang="fr-BE" altLang="en-US" baseline="0" dirty="0" smtClean="0"/>
              <a:t> </a:t>
            </a:r>
            <a:r>
              <a:rPr lang="fr-BE" altLang="en-US" baseline="0" dirty="0" err="1" smtClean="0"/>
              <a:t>with</a:t>
            </a:r>
            <a:r>
              <a:rPr lang="fr-BE" altLang="en-US" baseline="0" dirty="0" smtClean="0"/>
              <a:t> </a:t>
            </a:r>
            <a:r>
              <a:rPr lang="fr-BE" altLang="en-US" baseline="0" dirty="0" err="1" smtClean="0"/>
              <a:t>entrusted</a:t>
            </a:r>
            <a:r>
              <a:rPr lang="fr-BE" altLang="en-US" baseline="0" dirty="0" smtClean="0"/>
              <a:t> </a:t>
            </a:r>
            <a:r>
              <a:rPr lang="fr-BE" altLang="en-US" baseline="0" dirty="0" err="1" smtClean="0"/>
              <a:t>entities</a:t>
            </a:r>
            <a:r>
              <a:rPr lang="fr-BE" altLang="en-US" baseline="0" dirty="0" smtClean="0"/>
              <a:t> to </a:t>
            </a:r>
            <a:r>
              <a:rPr lang="fr-BE" altLang="en-US" baseline="0" dirty="0" err="1" smtClean="0"/>
              <a:t>implement</a:t>
            </a:r>
            <a:r>
              <a:rPr lang="fr-BE" altLang="en-US" baseline="0" dirty="0" smtClean="0"/>
              <a:t> the programme. </a:t>
            </a:r>
            <a:r>
              <a:rPr lang="fr-BE" altLang="en-US" baseline="0" dirty="0" err="1" smtClean="0"/>
              <a:t>Agreements</a:t>
            </a:r>
            <a:r>
              <a:rPr lang="fr-BE" altLang="en-US" baseline="0" dirty="0" smtClean="0"/>
              <a:t> have been </a:t>
            </a:r>
            <a:r>
              <a:rPr lang="fr-BE" altLang="en-US" baseline="0" dirty="0" err="1" smtClean="0"/>
              <a:t>signed</a:t>
            </a:r>
            <a:r>
              <a:rPr lang="fr-BE" altLang="en-US" baseline="0" dirty="0" smtClean="0"/>
              <a:t> </a:t>
            </a:r>
            <a:r>
              <a:rPr lang="fr-BE" altLang="en-US" baseline="0" dirty="0" err="1" smtClean="0"/>
              <a:t>with</a:t>
            </a:r>
            <a:r>
              <a:rPr lang="fr-BE" altLang="en-US" baseline="0" dirty="0" smtClean="0"/>
              <a:t> ESA and EUMETSAT for the </a:t>
            </a:r>
            <a:r>
              <a:rPr lang="fr-BE" altLang="en-US" baseline="0" dirty="0" err="1" smtClean="0"/>
              <a:t>space</a:t>
            </a:r>
            <a:r>
              <a:rPr lang="fr-BE" altLang="en-US" baseline="0" dirty="0" smtClean="0"/>
              <a:t> infrastructure. A first satellite has been </a:t>
            </a:r>
            <a:r>
              <a:rPr lang="fr-BE" altLang="en-US" baseline="0" dirty="0" err="1" smtClean="0"/>
              <a:t>launched</a:t>
            </a:r>
            <a:r>
              <a:rPr lang="fr-BE" altLang="en-US" baseline="0" dirty="0" smtClean="0"/>
              <a:t> </a:t>
            </a:r>
            <a:r>
              <a:rPr lang="fr-BE" altLang="en-US" baseline="0" dirty="0" err="1" smtClean="0"/>
              <a:t>successfully</a:t>
            </a:r>
            <a:r>
              <a:rPr lang="fr-BE" altLang="en-US" baseline="0" dirty="0" smtClean="0"/>
              <a:t> in April 2014.  </a:t>
            </a:r>
            <a:r>
              <a:rPr lang="fr-BE" altLang="en-US" baseline="0" dirty="0" err="1" smtClean="0"/>
              <a:t>Further</a:t>
            </a:r>
            <a:r>
              <a:rPr lang="fr-BE" altLang="en-US" baseline="0" dirty="0" smtClean="0"/>
              <a:t> </a:t>
            </a:r>
            <a:r>
              <a:rPr lang="fr-BE" altLang="en-US" baseline="0" dirty="0" err="1" smtClean="0"/>
              <a:t>agreements</a:t>
            </a:r>
            <a:r>
              <a:rPr lang="fr-BE" altLang="en-US" baseline="0" dirty="0" smtClean="0"/>
              <a:t> have been </a:t>
            </a:r>
            <a:r>
              <a:rPr lang="fr-BE" altLang="en-US" baseline="0" dirty="0" err="1" smtClean="0"/>
              <a:t>signed</a:t>
            </a:r>
            <a:r>
              <a:rPr lang="fr-BE" altLang="en-US" baseline="0" dirty="0" smtClean="0"/>
              <a:t> </a:t>
            </a:r>
            <a:r>
              <a:rPr lang="fr-BE" altLang="en-US" baseline="0" dirty="0" err="1" smtClean="0"/>
              <a:t>with</a:t>
            </a:r>
            <a:r>
              <a:rPr lang="fr-BE" altLang="en-US" baseline="0" dirty="0" smtClean="0"/>
              <a:t> ECMWF, Mercator </a:t>
            </a:r>
            <a:r>
              <a:rPr lang="fr-BE" altLang="en-US" baseline="0" dirty="0" err="1" smtClean="0"/>
              <a:t>Ocean</a:t>
            </a:r>
            <a:r>
              <a:rPr lang="fr-BE" altLang="en-US" baseline="0" dirty="0" smtClean="0"/>
              <a:t> and the </a:t>
            </a:r>
            <a:r>
              <a:rPr lang="fr-BE" altLang="en-US" baseline="0" dirty="0" err="1" smtClean="0"/>
              <a:t>European</a:t>
            </a:r>
            <a:r>
              <a:rPr lang="fr-BE" altLang="en-US" baseline="0" dirty="0" smtClean="0"/>
              <a:t> </a:t>
            </a:r>
            <a:r>
              <a:rPr lang="fr-BE" altLang="en-US" baseline="0" dirty="0" err="1" smtClean="0"/>
              <a:t>Environmental</a:t>
            </a:r>
            <a:r>
              <a:rPr lang="fr-BE" altLang="en-US" baseline="0" dirty="0" smtClean="0"/>
              <a:t> </a:t>
            </a:r>
            <a:r>
              <a:rPr lang="fr-BE" altLang="en-US" baseline="0" dirty="0" err="1" smtClean="0"/>
              <a:t>agency</a:t>
            </a:r>
            <a:r>
              <a:rPr lang="fr-BE" altLang="en-US" baseline="0" dirty="0" smtClean="0"/>
              <a:t> for the </a:t>
            </a:r>
            <a:r>
              <a:rPr lang="fr-BE" altLang="en-US" baseline="0" dirty="0" err="1" smtClean="0"/>
              <a:t>Copernicus</a:t>
            </a:r>
            <a:r>
              <a:rPr lang="fr-BE" altLang="en-US" baseline="0" dirty="0" smtClean="0"/>
              <a:t> </a:t>
            </a:r>
            <a:r>
              <a:rPr lang="fr-BE" altLang="en-US" baseline="0" dirty="0" err="1" smtClean="0"/>
              <a:t>core</a:t>
            </a:r>
            <a:r>
              <a:rPr lang="fr-BE" altLang="en-US" baseline="0" dirty="0" smtClean="0"/>
              <a:t> services.</a:t>
            </a:r>
          </a:p>
          <a:p>
            <a:pPr marL="0" indent="0">
              <a:buFontTx/>
              <a:buNone/>
            </a:pPr>
            <a:endParaRPr lang="fr-BE" altLang="en-US" dirty="0" smtClean="0"/>
          </a:p>
          <a:p>
            <a:pPr marL="0" indent="0">
              <a:buFontTx/>
              <a:buNone/>
            </a:pPr>
            <a:r>
              <a:rPr lang="fr-BE" altLang="en-US" dirty="0" smtClean="0"/>
              <a:t>This has </a:t>
            </a:r>
            <a:r>
              <a:rPr lang="fr-BE" altLang="en-US" dirty="0" err="1" smtClean="0"/>
              <a:t>now</a:t>
            </a:r>
            <a:r>
              <a:rPr lang="fr-BE" altLang="en-US" dirty="0" smtClean="0"/>
              <a:t> put a programme structure in</a:t>
            </a:r>
            <a:r>
              <a:rPr lang="fr-BE" altLang="en-US" baseline="0" dirty="0" smtClean="0"/>
              <a:t> place </a:t>
            </a:r>
            <a:r>
              <a:rPr lang="fr-BE" altLang="en-US" baseline="0" dirty="0" err="1" smtClean="0"/>
              <a:t>providing</a:t>
            </a:r>
            <a:r>
              <a:rPr lang="fr-BE" altLang="en-US" baseline="0" dirty="0" smtClean="0"/>
              <a:t> free of charge satellite images and </a:t>
            </a:r>
            <a:r>
              <a:rPr lang="fr-BE" altLang="en-US" baseline="0" dirty="0" err="1" smtClean="0"/>
              <a:t>geo</a:t>
            </a:r>
            <a:r>
              <a:rPr lang="fr-BE" altLang="en-US" baseline="0" dirty="0" smtClean="0"/>
              <a:t>-information to </a:t>
            </a:r>
            <a:r>
              <a:rPr lang="fr-BE" altLang="en-US" baseline="0" dirty="0" err="1" smtClean="0"/>
              <a:t>users</a:t>
            </a:r>
            <a:r>
              <a:rPr lang="fr-BE" altLang="en-US" baseline="0" dirty="0" smtClean="0"/>
              <a:t> world </a:t>
            </a:r>
            <a:r>
              <a:rPr lang="fr-BE" altLang="en-US" baseline="0" dirty="0" err="1" smtClean="0"/>
              <a:t>wide</a:t>
            </a:r>
            <a:r>
              <a:rPr lang="fr-BE" altLang="en-US" baseline="0" dirty="0" smtClean="0"/>
              <a:t>.</a:t>
            </a:r>
          </a:p>
          <a:p>
            <a:pPr marL="0" indent="0">
              <a:buFontTx/>
              <a:buNone/>
            </a:pPr>
            <a:r>
              <a:rPr lang="fr-BE" altLang="en-US" baseline="0" dirty="0" smtClean="0"/>
              <a:t>Our </a:t>
            </a:r>
            <a:r>
              <a:rPr lang="fr-BE" altLang="en-US" baseline="0" dirty="0" err="1" smtClean="0"/>
              <a:t>presentation</a:t>
            </a:r>
            <a:r>
              <a:rPr lang="fr-BE" altLang="en-US" baseline="0" dirty="0" smtClean="0"/>
              <a:t> </a:t>
            </a:r>
            <a:r>
              <a:rPr lang="fr-BE" altLang="en-US" baseline="0" dirty="0" err="1" smtClean="0"/>
              <a:t>today</a:t>
            </a:r>
            <a:r>
              <a:rPr lang="fr-BE" altLang="en-US" baseline="0" dirty="0" smtClean="0"/>
              <a:t> </a:t>
            </a:r>
            <a:r>
              <a:rPr lang="fr-BE" altLang="en-US" baseline="0" dirty="0" err="1" smtClean="0"/>
              <a:t>is</a:t>
            </a:r>
            <a:r>
              <a:rPr lang="fr-BE" altLang="en-US" baseline="0" dirty="0" smtClean="0"/>
              <a:t> </a:t>
            </a:r>
            <a:r>
              <a:rPr lang="fr-BE" altLang="en-US" baseline="0" dirty="0" err="1" smtClean="0"/>
              <a:t>giving</a:t>
            </a:r>
            <a:r>
              <a:rPr lang="fr-BE" altLang="en-US" baseline="0" dirty="0" smtClean="0"/>
              <a:t> the </a:t>
            </a:r>
            <a:r>
              <a:rPr lang="fr-BE" altLang="en-US" baseline="0" dirty="0" err="1" smtClean="0"/>
              <a:t>opportunity</a:t>
            </a:r>
            <a:r>
              <a:rPr lang="fr-BE" altLang="en-US" baseline="0" dirty="0" smtClean="0"/>
              <a:t> to </a:t>
            </a:r>
            <a:r>
              <a:rPr lang="fr-BE" altLang="en-US" baseline="0" dirty="0" err="1" smtClean="0"/>
              <a:t>see</a:t>
            </a:r>
            <a:r>
              <a:rPr lang="fr-BE" altLang="en-US" baseline="0" dirty="0" smtClean="0"/>
              <a:t> </a:t>
            </a:r>
            <a:r>
              <a:rPr lang="fr-BE" altLang="en-US" baseline="0" dirty="0" err="1" smtClean="0"/>
              <a:t>what</a:t>
            </a:r>
            <a:r>
              <a:rPr lang="fr-BE" altLang="en-US" baseline="0" dirty="0" smtClean="0"/>
              <a:t> types of </a:t>
            </a:r>
            <a:r>
              <a:rPr lang="fr-BE" altLang="en-US" baseline="0" dirty="0" err="1" smtClean="0"/>
              <a:t>products</a:t>
            </a:r>
            <a:r>
              <a:rPr lang="fr-BE" altLang="en-US" baseline="0" dirty="0" smtClean="0"/>
              <a:t> </a:t>
            </a:r>
            <a:r>
              <a:rPr lang="fr-BE" altLang="en-US" baseline="0" dirty="0" err="1" smtClean="0"/>
              <a:t>can</a:t>
            </a:r>
            <a:r>
              <a:rPr lang="fr-BE" altLang="en-US" baseline="0" dirty="0" smtClean="0"/>
              <a:t> </a:t>
            </a:r>
            <a:r>
              <a:rPr lang="fr-BE" altLang="en-US" baseline="0" dirty="0" err="1" smtClean="0"/>
              <a:t>be</a:t>
            </a:r>
            <a:r>
              <a:rPr lang="fr-BE" altLang="en-US" baseline="0" dirty="0" smtClean="0"/>
              <a:t> </a:t>
            </a:r>
            <a:r>
              <a:rPr lang="fr-BE" altLang="en-US" baseline="0" dirty="0" err="1" smtClean="0"/>
              <a:t>deliverd</a:t>
            </a:r>
            <a:r>
              <a:rPr lang="fr-BE" altLang="en-US" baseline="0" dirty="0" smtClean="0"/>
              <a:t> by </a:t>
            </a:r>
            <a:r>
              <a:rPr lang="fr-BE" altLang="en-US" baseline="0" dirty="0" err="1" smtClean="0"/>
              <a:t>Copernicus</a:t>
            </a:r>
            <a:r>
              <a:rPr lang="fr-BE" altLang="en-US" baseline="0" dirty="0" smtClean="0"/>
              <a:t>, on a free and open basis – </a:t>
            </a:r>
            <a:r>
              <a:rPr lang="fr-BE" altLang="en-US" baseline="0" dirty="0" err="1" smtClean="0"/>
              <a:t>encouraging</a:t>
            </a:r>
            <a:r>
              <a:rPr lang="fr-BE" altLang="en-US" baseline="0" dirty="0" smtClean="0"/>
              <a:t> the data sharing model </a:t>
            </a:r>
            <a:r>
              <a:rPr lang="fr-BE" altLang="en-US" baseline="0" dirty="0" err="1" smtClean="0"/>
              <a:t>also</a:t>
            </a:r>
            <a:r>
              <a:rPr lang="fr-BE" altLang="en-US" baseline="0" dirty="0" smtClean="0"/>
              <a:t> </a:t>
            </a:r>
            <a:r>
              <a:rPr lang="fr-BE" altLang="en-US" baseline="0" dirty="0" err="1" smtClean="0"/>
              <a:t>adopted</a:t>
            </a:r>
            <a:r>
              <a:rPr lang="fr-BE" altLang="en-US" baseline="0" dirty="0" smtClean="0"/>
              <a:t> </a:t>
            </a:r>
            <a:r>
              <a:rPr lang="fr-BE" altLang="en-US" baseline="0" dirty="0" err="1" smtClean="0"/>
              <a:t>internationally</a:t>
            </a:r>
            <a:r>
              <a:rPr lang="fr-BE" altLang="en-US" baseline="0" dirty="0" smtClean="0"/>
              <a:t> in the Group of </a:t>
            </a:r>
            <a:r>
              <a:rPr lang="fr-BE" altLang="en-US" baseline="0" dirty="0" err="1" smtClean="0"/>
              <a:t>Earth</a:t>
            </a:r>
            <a:r>
              <a:rPr lang="fr-BE" altLang="en-US" baseline="0" dirty="0" smtClean="0"/>
              <a:t> observation (GEO) </a:t>
            </a:r>
            <a:r>
              <a:rPr lang="fr-BE" altLang="en-US" baseline="0" dirty="0" err="1" smtClean="0"/>
              <a:t>context</a:t>
            </a:r>
            <a:r>
              <a:rPr lang="fr-BE" altLang="en-US" baseline="0" dirty="0" smtClean="0"/>
              <a:t>.</a:t>
            </a:r>
            <a:endParaRPr lang="en-GB" alt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CE849CF5-E82C-43F7-B4C3-12DAC2F7CFE0}" type="slidenum">
              <a:rPr lang="en-GB" smtClean="0">
                <a:solidFill>
                  <a:srgbClr val="000000"/>
                </a:solidFill>
              </a:rPr>
              <a:pPr>
                <a:defRPr/>
              </a:pPr>
              <a:t>3</a:t>
            </a:fld>
            <a:endParaRPr lang="en-GB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00113" y="738188"/>
            <a:ext cx="4927600" cy="3695700"/>
          </a:xfrm>
          <a:ln/>
        </p:spPr>
      </p:sp>
      <p:sp>
        <p:nvSpPr>
          <p:cNvPr id="645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58168" y="4729922"/>
            <a:ext cx="4938738" cy="4436184"/>
          </a:xfrm>
          <a:noFill/>
        </p:spPr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r>
              <a:rPr lang="en-US" altLang="en-US" dirty="0" smtClean="0">
                <a:latin typeface="Arial" pitchFamily="34" charset="0"/>
              </a:rPr>
              <a:t>Important to underline that Copernicus is :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US" altLang="en-US" dirty="0" smtClean="0">
              <a:latin typeface="Arial" pitchFamily="34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altLang="en-US" dirty="0" smtClean="0">
                <a:latin typeface="Arial" pitchFamily="34" charset="0"/>
              </a:rPr>
              <a:t>A custom-built,</a:t>
            </a:r>
            <a:r>
              <a:rPr lang="en-US" altLang="en-US" baseline="0" dirty="0" smtClean="0">
                <a:latin typeface="Arial" pitchFamily="34" charset="0"/>
              </a:rPr>
              <a:t> </a:t>
            </a:r>
            <a:r>
              <a:rPr lang="en-US" altLang="en-US" dirty="0" smtClean="0">
                <a:latin typeface="Arial" pitchFamily="34" charset="0"/>
              </a:rPr>
              <a:t>comprehensive, cutting-edge Earth Observation</a:t>
            </a:r>
            <a:r>
              <a:rPr lang="en-US" altLang="en-US" baseline="0" dirty="0" smtClean="0">
                <a:latin typeface="Arial" pitchFamily="34" charset="0"/>
              </a:rPr>
              <a:t> system, that puts the EU in class of its own (</a:t>
            </a:r>
            <a:r>
              <a:rPr lang="en-US" altLang="en-US" i="1" baseline="0" dirty="0" smtClean="0">
                <a:latin typeface="Arial" pitchFamily="34" charset="0"/>
              </a:rPr>
              <a:t>in many aspects even better-performing than civilian US satellites…)</a:t>
            </a:r>
            <a:endParaRPr lang="en-US" altLang="en-US" baseline="0" dirty="0" smtClean="0">
              <a:latin typeface="Arial" pitchFamily="34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altLang="en-US" baseline="0" dirty="0" smtClean="0">
                <a:latin typeface="Arial" pitchFamily="34" charset="0"/>
              </a:rPr>
              <a:t>The satellites and types of images are </a:t>
            </a:r>
            <a:r>
              <a:rPr lang="en-US" altLang="en-US" dirty="0" smtClean="0">
                <a:latin typeface="Arial" pitchFamily="34" charset="0"/>
              </a:rPr>
              <a:t>mutually</a:t>
            </a:r>
            <a:r>
              <a:rPr lang="en-US" altLang="en-US" baseline="0" dirty="0" smtClean="0">
                <a:latin typeface="Arial" pitchFamily="34" charset="0"/>
              </a:rPr>
              <a:t> reinforcing, idem for space- and in-situ data.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altLang="en-US" baseline="0" dirty="0" smtClean="0">
                <a:latin typeface="Arial" pitchFamily="34" charset="0"/>
              </a:rPr>
              <a:t>A key difference between different Sentinels is their orbits and observation instruments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altLang="en-US" baseline="0" dirty="0" smtClean="0">
                <a:latin typeface="Arial" pitchFamily="34" charset="0"/>
              </a:rPr>
              <a:t>This allows for different types of observations and revisit times for an individual spot on the globe.</a:t>
            </a:r>
            <a:endParaRPr lang="en-US" altLang="en-US" dirty="0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854075" y="744538"/>
            <a:ext cx="4962525" cy="37226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BE" dirty="0" smtClean="0"/>
              <a:t>The</a:t>
            </a:r>
            <a:r>
              <a:rPr lang="fr-BE" baseline="0" dirty="0" smtClean="0"/>
              <a:t> </a:t>
            </a:r>
            <a:r>
              <a:rPr lang="fr-BE" baseline="0" dirty="0" err="1" smtClean="0"/>
              <a:t>Copernicus</a:t>
            </a:r>
            <a:r>
              <a:rPr lang="fr-BE" baseline="0" dirty="0" smtClean="0"/>
              <a:t> services </a:t>
            </a:r>
            <a:r>
              <a:rPr lang="fr-BE" baseline="0" dirty="0" err="1" smtClean="0"/>
              <a:t>provide</a:t>
            </a:r>
            <a:r>
              <a:rPr lang="fr-BE" baseline="0" dirty="0" smtClean="0"/>
              <a:t> round the </a:t>
            </a:r>
            <a:r>
              <a:rPr lang="fr-BE" baseline="0" dirty="0" err="1" smtClean="0"/>
              <a:t>clock</a:t>
            </a:r>
            <a:r>
              <a:rPr lang="fr-BE" baseline="0" dirty="0" smtClean="0"/>
              <a:t> information on the state of the </a:t>
            </a:r>
            <a:r>
              <a:rPr lang="fr-BE" baseline="0" dirty="0" err="1" smtClean="0"/>
              <a:t>Earth</a:t>
            </a:r>
            <a:r>
              <a:rPr lang="fr-BE" baseline="0" dirty="0" smtClean="0"/>
              <a:t> – on the </a:t>
            </a:r>
            <a:r>
              <a:rPr lang="fr-BE" baseline="0" dirty="0" err="1" smtClean="0"/>
              <a:t>Atmosphere</a:t>
            </a:r>
            <a:r>
              <a:rPr lang="fr-BE" baseline="0" dirty="0" smtClean="0"/>
              <a:t>, the </a:t>
            </a:r>
            <a:r>
              <a:rPr lang="fr-BE" baseline="0" dirty="0" err="1" smtClean="0"/>
              <a:t>Oceans</a:t>
            </a:r>
            <a:r>
              <a:rPr lang="fr-BE" baseline="0" dirty="0" smtClean="0"/>
              <a:t> and Land </a:t>
            </a:r>
            <a:r>
              <a:rPr lang="fr-BE" baseline="0" dirty="0" err="1" smtClean="0"/>
              <a:t>environment</a:t>
            </a:r>
            <a:r>
              <a:rPr lang="fr-BE" baseline="0" dirty="0" smtClean="0"/>
              <a:t>.</a:t>
            </a:r>
          </a:p>
          <a:p>
            <a:endParaRPr lang="fr-BE" baseline="0" dirty="0" smtClean="0"/>
          </a:p>
          <a:p>
            <a:r>
              <a:rPr lang="fr-BE" baseline="0" dirty="0" err="1" smtClean="0"/>
              <a:t>Furthermore</a:t>
            </a:r>
            <a:r>
              <a:rPr lang="fr-BE" baseline="0" dirty="0" smtClean="0"/>
              <a:t>, Services are </a:t>
            </a:r>
            <a:r>
              <a:rPr lang="fr-BE" baseline="0" dirty="0" err="1" smtClean="0"/>
              <a:t>providing</a:t>
            </a:r>
            <a:r>
              <a:rPr lang="fr-BE" baseline="0" dirty="0" smtClean="0"/>
              <a:t> important information on </a:t>
            </a:r>
          </a:p>
          <a:p>
            <a:pPr marL="171450" indent="-171450">
              <a:buFontTx/>
              <a:buChar char="-"/>
            </a:pPr>
            <a:r>
              <a:rPr lang="fr-BE" baseline="0" dirty="0" smtClean="0"/>
              <a:t>the challenge of </a:t>
            </a:r>
            <a:r>
              <a:rPr lang="fr-BE" baseline="0" dirty="0" err="1" smtClean="0"/>
              <a:t>climate</a:t>
            </a:r>
            <a:r>
              <a:rPr lang="fr-BE" baseline="0" dirty="0" smtClean="0"/>
              <a:t> change, </a:t>
            </a:r>
          </a:p>
          <a:p>
            <a:pPr marL="171450" indent="-171450">
              <a:buFontTx/>
              <a:buChar char="-"/>
            </a:pPr>
            <a:r>
              <a:rPr lang="fr-BE" baseline="0" dirty="0" smtClean="0"/>
              <a:t>the monitoring of land, </a:t>
            </a:r>
            <a:r>
              <a:rPr lang="fr-BE" baseline="0" dirty="0" err="1" smtClean="0"/>
              <a:t>atmosphere</a:t>
            </a:r>
            <a:r>
              <a:rPr lang="fr-BE" baseline="0" dirty="0" smtClean="0"/>
              <a:t> and marine </a:t>
            </a:r>
            <a:r>
              <a:rPr lang="fr-BE" baseline="0" dirty="0" err="1" smtClean="0"/>
              <a:t>environment</a:t>
            </a:r>
            <a:endParaRPr lang="fr-BE" baseline="0" dirty="0" smtClean="0"/>
          </a:p>
          <a:p>
            <a:pPr marL="171450" indent="-171450">
              <a:buFontTx/>
              <a:buChar char="-"/>
            </a:pPr>
            <a:r>
              <a:rPr lang="fr-BE" baseline="0" dirty="0" smtClean="0"/>
              <a:t>and </a:t>
            </a:r>
            <a:r>
              <a:rPr lang="fr-BE" baseline="0" dirty="0" err="1" smtClean="0"/>
              <a:t>they</a:t>
            </a:r>
            <a:r>
              <a:rPr lang="fr-BE" baseline="0" dirty="0" smtClean="0"/>
              <a:t> </a:t>
            </a:r>
            <a:r>
              <a:rPr lang="fr-BE" baseline="0" dirty="0" err="1" smtClean="0"/>
              <a:t>provide</a:t>
            </a:r>
            <a:r>
              <a:rPr lang="fr-BE" baseline="0" dirty="0" smtClean="0"/>
              <a:t> civil protection </a:t>
            </a:r>
            <a:r>
              <a:rPr lang="fr-BE" baseline="0" dirty="0" err="1" smtClean="0"/>
              <a:t>authorities</a:t>
            </a:r>
            <a:r>
              <a:rPr lang="fr-BE" baseline="0" dirty="0" smtClean="0"/>
              <a:t> </a:t>
            </a:r>
            <a:r>
              <a:rPr lang="fr-BE" baseline="0" dirty="0" err="1" smtClean="0"/>
              <a:t>with</a:t>
            </a:r>
            <a:r>
              <a:rPr lang="fr-BE" baseline="0" dirty="0" smtClean="0"/>
              <a:t> vital </a:t>
            </a:r>
            <a:r>
              <a:rPr lang="fr-BE" baseline="0" dirty="0" err="1" smtClean="0"/>
              <a:t>mapping</a:t>
            </a:r>
            <a:r>
              <a:rPr lang="fr-BE" baseline="0" dirty="0" smtClean="0"/>
              <a:t> information to manage emergencies </a:t>
            </a:r>
            <a:r>
              <a:rPr lang="fr-BE" baseline="0" dirty="0" err="1" smtClean="0"/>
              <a:t>such</a:t>
            </a:r>
            <a:r>
              <a:rPr lang="fr-BE" baseline="0" dirty="0" smtClean="0"/>
              <a:t> as </a:t>
            </a:r>
            <a:r>
              <a:rPr lang="fr-BE" baseline="0" dirty="0" err="1" smtClean="0"/>
              <a:t>natural</a:t>
            </a:r>
            <a:r>
              <a:rPr lang="fr-BE" baseline="0" dirty="0" smtClean="0"/>
              <a:t> </a:t>
            </a:r>
            <a:r>
              <a:rPr lang="fr-BE" baseline="0" dirty="0" err="1" smtClean="0"/>
              <a:t>disasters</a:t>
            </a:r>
            <a:r>
              <a:rPr lang="fr-BE" baseline="0" dirty="0" smtClean="0"/>
              <a:t> or </a:t>
            </a:r>
            <a:r>
              <a:rPr lang="fr-BE" baseline="0" dirty="0" err="1" smtClean="0"/>
              <a:t>humanitarian</a:t>
            </a:r>
            <a:r>
              <a:rPr lang="fr-BE" baseline="0" dirty="0" smtClean="0"/>
              <a:t> crises.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D865E85-EC10-4CD6-A27D-57C382D645B1}" type="slidenum">
              <a:rPr lang="en-GB" altLang="en-US" smtClean="0"/>
              <a:pPr>
                <a:defRPr/>
              </a:pPr>
              <a:t>7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41298843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857250" y="746125"/>
            <a:ext cx="4960938" cy="3721100"/>
          </a:xfrm>
          <a:ln/>
        </p:spPr>
      </p:sp>
      <p:sp>
        <p:nvSpPr>
          <p:cNvPr id="29699" name="Notes Placeholder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en-US" dirty="0" smtClean="0"/>
          </a:p>
        </p:txBody>
      </p:sp>
      <p:sp>
        <p:nvSpPr>
          <p:cNvPr id="29700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04415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1pPr>
            <a:lvl2pPr marL="736115" indent="-283121" defTabSz="904415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2pPr>
            <a:lvl3pPr marL="1132484" indent="-226497" defTabSz="904415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3pPr>
            <a:lvl4pPr marL="1585478" indent="-226497" defTabSz="904415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4pPr>
            <a:lvl5pPr marL="2038472" indent="-226497" defTabSz="904415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5pPr>
            <a:lvl6pPr marL="2491466" indent="-226497" defTabSz="904415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6pPr>
            <a:lvl7pPr marL="2944459" indent="-226497" defTabSz="904415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7pPr>
            <a:lvl8pPr marL="3397453" indent="-226497" defTabSz="904415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8pPr>
            <a:lvl9pPr marL="3850447" indent="-226497" defTabSz="904415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0"/>
              </a:spcBef>
            </a:pPr>
            <a:fld id="{B64CC29C-D3F1-4054-BCBA-2828F3050C67}" type="slidenum">
              <a:rPr lang="en-GB" altLang="en-US">
                <a:solidFill>
                  <a:prstClr val="black"/>
                </a:solidFill>
              </a:rPr>
              <a:pPr>
                <a:spcBef>
                  <a:spcPct val="0"/>
                </a:spcBef>
              </a:pPr>
              <a:t>8</a:t>
            </a:fld>
            <a:endParaRPr lang="en-GB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854075" y="744538"/>
            <a:ext cx="4962525" cy="37226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D865E85-EC10-4CD6-A27D-57C382D645B1}" type="slidenum">
              <a:rPr lang="en-GB" altLang="en-US" smtClean="0"/>
              <a:pPr>
                <a:defRPr/>
              </a:pPr>
              <a:t>9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929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854075" y="744538"/>
            <a:ext cx="4962525" cy="3722687"/>
          </a:xfrm>
          <a:ln/>
        </p:spPr>
      </p:sp>
      <p:sp>
        <p:nvSpPr>
          <p:cNvPr id="124930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GB" altLang="en-US" smtClean="0"/>
          </a:p>
        </p:txBody>
      </p:sp>
      <p:sp>
        <p:nvSpPr>
          <p:cNvPr id="124931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pPr defTabSz="909676"/>
            <a:fld id="{68BC560C-37BB-403D-99AB-EADFCCCB2557}" type="slidenum">
              <a:rPr lang="en-GB" altLang="en-US" smtClean="0">
                <a:solidFill>
                  <a:srgbClr val="000000"/>
                </a:solidFill>
              </a:rPr>
              <a:pPr defTabSz="909676"/>
              <a:t>10</a:t>
            </a:fld>
            <a:endParaRPr lang="en-GB" altLang="en-US" smtClean="0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857250" y="746125"/>
            <a:ext cx="4960938" cy="3721100"/>
          </a:xfrm>
          <a:ln/>
        </p:spPr>
      </p:sp>
      <p:sp>
        <p:nvSpPr>
          <p:cNvPr id="23555" name="Notes Placeholder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fr-BE" altLang="en-US" dirty="0" err="1" smtClean="0"/>
              <a:t>Apart</a:t>
            </a:r>
            <a:r>
              <a:rPr lang="fr-BE" altLang="en-US" dirty="0" smtClean="0"/>
              <a:t> </a:t>
            </a:r>
            <a:r>
              <a:rPr lang="fr-BE" altLang="en-US" dirty="0" err="1" smtClean="0"/>
              <a:t>from</a:t>
            </a:r>
            <a:r>
              <a:rPr lang="fr-BE" altLang="en-US" dirty="0" smtClean="0"/>
              <a:t> </a:t>
            </a:r>
            <a:r>
              <a:rPr lang="fr-BE" altLang="en-US" dirty="0" err="1" smtClean="0"/>
              <a:t>many</a:t>
            </a:r>
            <a:r>
              <a:rPr lang="fr-BE" altLang="en-US" dirty="0" smtClean="0"/>
              <a:t> </a:t>
            </a:r>
            <a:r>
              <a:rPr lang="fr-BE" altLang="en-US" dirty="0" err="1" smtClean="0"/>
              <a:t>products</a:t>
            </a:r>
            <a:r>
              <a:rPr lang="fr-BE" altLang="en-US" dirty="0" smtClean="0"/>
              <a:t> </a:t>
            </a:r>
            <a:r>
              <a:rPr lang="fr-BE" altLang="en-US" dirty="0" err="1" smtClean="0"/>
              <a:t>focussed</a:t>
            </a:r>
            <a:r>
              <a:rPr lang="fr-BE" altLang="en-US" dirty="0" smtClean="0"/>
              <a:t> on </a:t>
            </a:r>
            <a:r>
              <a:rPr lang="fr-BE" altLang="en-US" dirty="0" err="1" smtClean="0"/>
              <a:t>European</a:t>
            </a:r>
            <a:r>
              <a:rPr lang="fr-BE" altLang="en-US" dirty="0" smtClean="0"/>
              <a:t> </a:t>
            </a:r>
            <a:r>
              <a:rPr lang="fr-BE" altLang="en-US" dirty="0" err="1" smtClean="0"/>
              <a:t>needs</a:t>
            </a:r>
            <a:r>
              <a:rPr lang="fr-BE" altLang="en-US" dirty="0" smtClean="0"/>
              <a:t>,</a:t>
            </a:r>
            <a:r>
              <a:rPr lang="fr-BE" altLang="en-US" baseline="0" dirty="0" smtClean="0"/>
              <a:t> a global Land service </a:t>
            </a:r>
            <a:r>
              <a:rPr lang="fr-BE" altLang="en-US" baseline="0" dirty="0" err="1" smtClean="0"/>
              <a:t>is</a:t>
            </a:r>
            <a:r>
              <a:rPr lang="fr-BE" altLang="en-US" baseline="0" dirty="0" smtClean="0"/>
              <a:t> </a:t>
            </a:r>
            <a:r>
              <a:rPr lang="fr-BE" altLang="en-US" baseline="0" dirty="0" err="1" smtClean="0"/>
              <a:t>delivering</a:t>
            </a:r>
            <a:r>
              <a:rPr lang="fr-BE" altLang="en-US" baseline="0" dirty="0" smtClean="0"/>
              <a:t> important </a:t>
            </a:r>
            <a:r>
              <a:rPr lang="fr-BE" altLang="en-US" baseline="0" dirty="0" err="1" smtClean="0"/>
              <a:t>products</a:t>
            </a:r>
            <a:r>
              <a:rPr lang="fr-BE" altLang="en-US" baseline="0" dirty="0" smtClean="0"/>
              <a:t> on the state of the </a:t>
            </a:r>
            <a:r>
              <a:rPr lang="fr-BE" altLang="en-US" baseline="0" dirty="0" err="1" smtClean="0"/>
              <a:t>vegetation</a:t>
            </a:r>
            <a:r>
              <a:rPr lang="fr-BE" altLang="en-US" baseline="0" dirty="0" smtClean="0"/>
              <a:t>, land </a:t>
            </a:r>
            <a:r>
              <a:rPr lang="fr-BE" altLang="en-US" baseline="0" dirty="0" err="1" smtClean="0"/>
              <a:t>cover</a:t>
            </a:r>
            <a:r>
              <a:rPr lang="fr-BE" altLang="en-US" baseline="0" dirty="0" smtClean="0"/>
              <a:t> and use, as </a:t>
            </a:r>
            <a:r>
              <a:rPr lang="fr-BE" altLang="en-US" baseline="0" dirty="0" err="1" smtClean="0"/>
              <a:t>well</a:t>
            </a:r>
            <a:r>
              <a:rPr lang="fr-BE" altLang="en-US" baseline="0" dirty="0" smtClean="0"/>
              <a:t> as water bodies for the </a:t>
            </a:r>
            <a:r>
              <a:rPr lang="fr-BE" altLang="en-US" baseline="0" dirty="0" err="1" smtClean="0"/>
              <a:t>whole</a:t>
            </a:r>
            <a:r>
              <a:rPr lang="fr-BE" altLang="en-US" baseline="0" dirty="0" smtClean="0"/>
              <a:t> world,  ….</a:t>
            </a:r>
            <a:endParaRPr lang="en-GB" altLang="en-US" dirty="0" smtClean="0"/>
          </a:p>
        </p:txBody>
      </p:sp>
      <p:sp>
        <p:nvSpPr>
          <p:cNvPr id="2355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 defTabSz="903744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1pPr>
            <a:lvl2pPr marL="734688" indent="-282816" algn="l" defTabSz="903744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2pPr>
            <a:lvl3pPr marL="1131261" indent="-225937" algn="l" defTabSz="903744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3pPr>
            <a:lvl4pPr marL="1584713" indent="-225937" algn="l" defTabSz="903744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4pPr>
            <a:lvl5pPr marL="2038165" indent="-225937" algn="l" defTabSz="903744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5pPr>
            <a:lvl6pPr marL="2493198" indent="-225937" defTabSz="903744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6pPr>
            <a:lvl7pPr marL="2948229" indent="-225937" defTabSz="903744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7pPr>
            <a:lvl8pPr marL="3403262" indent="-225937" defTabSz="903744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8pPr>
            <a:lvl9pPr marL="3858294" indent="-225937" defTabSz="903744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D3463C98-8415-4753-9253-80B483A34EBC}" type="slidenum">
              <a:rPr lang="en-GB" altLang="en-US">
                <a:solidFill>
                  <a:prstClr val="black"/>
                </a:solidFill>
              </a:rPr>
              <a:pPr algn="r" eaLnBrk="1" hangingPunct="1">
                <a:spcBef>
                  <a:spcPct val="0"/>
                </a:spcBef>
              </a:pPr>
              <a:t>11</a:t>
            </a:fld>
            <a:endParaRPr lang="en-GB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857250" y="746125"/>
            <a:ext cx="4960938" cy="3721100"/>
          </a:xfrm>
          <a:ln/>
        </p:spPr>
      </p:sp>
      <p:sp>
        <p:nvSpPr>
          <p:cNvPr id="21507" name="Notes Placeholder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en-US" smtClean="0">
              <a:latin typeface="Arial" pitchFamily="34" charset="0"/>
            </a:endParaRPr>
          </a:p>
        </p:txBody>
      </p:sp>
      <p:sp>
        <p:nvSpPr>
          <p:cNvPr id="21508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 defTabSz="904415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</a:defRPr>
            </a:lvl1pPr>
            <a:lvl2pPr marL="736115" indent="-283121" algn="l" defTabSz="904415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</a:defRPr>
            </a:lvl2pPr>
            <a:lvl3pPr marL="1132484" indent="-226497" algn="l" defTabSz="904415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</a:defRPr>
            </a:lvl3pPr>
            <a:lvl4pPr marL="1585478" indent="-226497" algn="l" defTabSz="904415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</a:defRPr>
            </a:lvl4pPr>
            <a:lvl5pPr marL="2038472" indent="-226497" algn="l" defTabSz="904415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</a:defRPr>
            </a:lvl5pPr>
            <a:lvl6pPr marL="2491466" indent="-226497" defTabSz="904415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6pPr>
            <a:lvl7pPr marL="2944459" indent="-226497" defTabSz="904415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7pPr>
            <a:lvl8pPr marL="3397453" indent="-226497" defTabSz="904415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8pPr>
            <a:lvl9pPr marL="3850447" indent="-226497" defTabSz="904415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3822216F-A20A-4420-8823-9E3C4E498052}" type="slidenum">
              <a:rPr lang="en-GB" altLang="en-US">
                <a:solidFill>
                  <a:prstClr val="black"/>
                </a:solidFill>
              </a:rPr>
              <a:pPr algn="r" eaLnBrk="1" hangingPunct="1">
                <a:spcBef>
                  <a:spcPct val="0"/>
                </a:spcBef>
              </a:pPr>
              <a:t>12</a:t>
            </a:fld>
            <a:endParaRPr lang="en-GB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854075" y="744538"/>
            <a:ext cx="4962525" cy="37226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IE" baseline="0" dirty="0" smtClean="0"/>
              <a:t>The Copernicus Marine environmental service is providing a global model of the state of ocean, describing currents, sea-surface temperature and sea-levels at global and regional levels.</a:t>
            </a:r>
          </a:p>
          <a:p>
            <a:endParaRPr lang="en-IE" baseline="0" dirty="0" smtClean="0"/>
          </a:p>
          <a:p>
            <a:r>
              <a:rPr lang="en-IE" baseline="0" dirty="0" smtClean="0"/>
              <a:t>A seamless model covers the full global ocean, and regional seas under the strong influence of tidal dynamics and coastal boundaries.</a:t>
            </a:r>
          </a:p>
          <a:p>
            <a:endParaRPr lang="en-IE" baseline="0" dirty="0" smtClean="0"/>
          </a:p>
          <a:p>
            <a:r>
              <a:rPr lang="en-IE" baseline="0" dirty="0" smtClean="0"/>
              <a:t>These data are vital for understanding the ocean and many activities such as planning of shipping routes and fisheries.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B6971BD-0600-42F7-B173-6E391C8A8F5C}" type="slidenum">
              <a:rPr lang="en-GB" altLang="en-US" smtClean="0">
                <a:solidFill>
                  <a:srgbClr val="000000"/>
                </a:solidFill>
              </a:rPr>
              <a:pPr>
                <a:defRPr/>
              </a:pPr>
              <a:t>13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854075" y="744538"/>
            <a:ext cx="4962525" cy="37226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The service</a:t>
            </a:r>
            <a:r>
              <a:rPr lang="en-US" baseline="0" dirty="0" smtClean="0"/>
              <a:t> provided free of charge and open to all cover some 120 different  products ranging from analyses and forecasts to detailed observation data.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D865E85-EC10-4CD6-A27D-57C382D645B1}" type="slidenum">
              <a:rPr lang="en-GB" altLang="en-US" smtClean="0"/>
              <a:pPr>
                <a:defRPr/>
              </a:pPr>
              <a:t>14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857250" y="746125"/>
            <a:ext cx="4960938" cy="3721100"/>
          </a:xfrm>
          <a:ln/>
        </p:spPr>
      </p:sp>
      <p:sp>
        <p:nvSpPr>
          <p:cNvPr id="15363" name="Notes Placeholder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en-US" smtClean="0"/>
          </a:p>
        </p:txBody>
      </p:sp>
      <p:sp>
        <p:nvSpPr>
          <p:cNvPr id="1536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 defTabSz="904415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1pPr>
            <a:lvl2pPr marL="736115" indent="-283121" algn="l" defTabSz="904415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2pPr>
            <a:lvl3pPr marL="1132484" indent="-226497" algn="l" defTabSz="904415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3pPr>
            <a:lvl4pPr marL="1585478" indent="-226497" algn="l" defTabSz="904415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4pPr>
            <a:lvl5pPr marL="2038472" indent="-226497" algn="l" defTabSz="904415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5pPr>
            <a:lvl6pPr marL="2491466" indent="-226497" defTabSz="904415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6pPr>
            <a:lvl7pPr marL="2944459" indent="-226497" defTabSz="904415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7pPr>
            <a:lvl8pPr marL="3397453" indent="-226497" defTabSz="904415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8pPr>
            <a:lvl9pPr marL="3850447" indent="-226497" defTabSz="904415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B8500D57-B757-4A38-98A0-43DE798FFDE7}" type="slidenum">
              <a:rPr lang="en-GB" altLang="en-US" smtClean="0">
                <a:solidFill>
                  <a:prstClr val="black"/>
                </a:solidFill>
              </a:rPr>
              <a:pPr algn="r" eaLnBrk="1" hangingPunct="1">
                <a:spcBef>
                  <a:spcPct val="0"/>
                </a:spcBef>
              </a:pPr>
              <a:t>15</a:t>
            </a:fld>
            <a:endParaRPr lang="en-GB" altLang="en-US" smtClean="0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854075" y="744538"/>
            <a:ext cx="4962525" cy="37226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BE" dirty="0" smtClean="0"/>
              <a:t>The  </a:t>
            </a:r>
            <a:r>
              <a:rPr lang="fr-BE" dirty="0" err="1" smtClean="0"/>
              <a:t>atmosphere</a:t>
            </a:r>
            <a:r>
              <a:rPr lang="fr-BE" baseline="0" dirty="0" smtClean="0"/>
              <a:t> monitoring service </a:t>
            </a:r>
            <a:r>
              <a:rPr lang="fr-BE" baseline="0" dirty="0" err="1" smtClean="0"/>
              <a:t>provides</a:t>
            </a:r>
            <a:r>
              <a:rPr lang="fr-BE" baseline="0" dirty="0" smtClean="0"/>
              <a:t> air </a:t>
            </a:r>
            <a:r>
              <a:rPr lang="fr-BE" baseline="0" dirty="0" err="1" smtClean="0"/>
              <a:t>quality</a:t>
            </a:r>
            <a:r>
              <a:rPr lang="fr-BE" baseline="0" dirty="0" smtClean="0"/>
              <a:t> </a:t>
            </a:r>
            <a:r>
              <a:rPr lang="fr-BE" baseline="0" dirty="0" err="1" smtClean="0"/>
              <a:t>forecasts</a:t>
            </a:r>
            <a:r>
              <a:rPr lang="fr-BE" baseline="0" dirty="0" smtClean="0"/>
              <a:t> at </a:t>
            </a:r>
            <a:r>
              <a:rPr lang="fr-BE" baseline="0" dirty="0" err="1" smtClean="0"/>
              <a:t>detailed</a:t>
            </a:r>
            <a:r>
              <a:rPr lang="fr-BE" baseline="0" dirty="0" smtClean="0"/>
              <a:t> </a:t>
            </a:r>
            <a:r>
              <a:rPr lang="fr-BE" baseline="0" dirty="0" err="1" smtClean="0"/>
              <a:t>European</a:t>
            </a:r>
            <a:r>
              <a:rPr lang="fr-BE" baseline="0" dirty="0" smtClean="0"/>
              <a:t> </a:t>
            </a:r>
            <a:r>
              <a:rPr lang="fr-BE" baseline="0" dirty="0" err="1" smtClean="0"/>
              <a:t>leval</a:t>
            </a:r>
            <a:r>
              <a:rPr lang="fr-BE" baseline="0" dirty="0" smtClean="0"/>
              <a:t> as </a:t>
            </a:r>
            <a:r>
              <a:rPr lang="fr-BE" baseline="0" dirty="0" err="1" smtClean="0"/>
              <a:t>well</a:t>
            </a:r>
            <a:r>
              <a:rPr lang="fr-BE" baseline="0" dirty="0" smtClean="0"/>
              <a:t> as global </a:t>
            </a:r>
            <a:r>
              <a:rPr lang="fr-BE" baseline="0" dirty="0" err="1" smtClean="0"/>
              <a:t>coverage</a:t>
            </a:r>
            <a:r>
              <a:rPr lang="fr-BE" baseline="0" dirty="0" smtClean="0"/>
              <a:t>. </a:t>
            </a:r>
          </a:p>
          <a:p>
            <a:endParaRPr lang="fr-BE" baseline="0" dirty="0" smtClean="0"/>
          </a:p>
          <a:p>
            <a:r>
              <a:rPr lang="fr-BE" baseline="0" dirty="0" smtClean="0"/>
              <a:t>Information on </a:t>
            </a:r>
            <a:r>
              <a:rPr lang="fr-BE" baseline="0" dirty="0" err="1" smtClean="0"/>
              <a:t>stratospheric</a:t>
            </a:r>
            <a:r>
              <a:rPr lang="fr-BE" baseline="0" dirty="0" smtClean="0"/>
              <a:t> ozone </a:t>
            </a:r>
            <a:r>
              <a:rPr lang="fr-BE" baseline="0" dirty="0" err="1" smtClean="0"/>
              <a:t>levels</a:t>
            </a:r>
            <a:r>
              <a:rPr lang="fr-BE" baseline="0" dirty="0" smtClean="0"/>
              <a:t> help to </a:t>
            </a:r>
            <a:r>
              <a:rPr lang="fr-BE" baseline="0" dirty="0" err="1" smtClean="0"/>
              <a:t>detail</a:t>
            </a:r>
            <a:r>
              <a:rPr lang="fr-BE" baseline="0" dirty="0" smtClean="0"/>
              <a:t> </a:t>
            </a:r>
            <a:r>
              <a:rPr lang="fr-BE" baseline="0" dirty="0" err="1" smtClean="0"/>
              <a:t>also</a:t>
            </a:r>
            <a:r>
              <a:rPr lang="fr-BE" baseline="0" dirty="0" smtClean="0"/>
              <a:t> </a:t>
            </a:r>
            <a:r>
              <a:rPr lang="fr-BE" baseline="0" dirty="0" err="1" smtClean="0"/>
              <a:t>uv</a:t>
            </a:r>
            <a:r>
              <a:rPr lang="fr-BE" baseline="0" dirty="0" smtClean="0"/>
              <a:t> information 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47412D3-1FE1-4AC8-BE30-3F40BF237648}" type="slidenum">
              <a:rPr lang="en-GB" smtClean="0"/>
              <a:pPr>
                <a:defRPr/>
              </a:pPr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620742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854075" y="744538"/>
            <a:ext cx="4962525" cy="37226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D865E85-EC10-4CD6-A27D-57C382D645B1}" type="slidenum">
              <a:rPr lang="en-GB" altLang="en-US" smtClean="0"/>
              <a:pPr>
                <a:defRPr/>
              </a:pPr>
              <a:t>17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857250" y="746125"/>
            <a:ext cx="4960938" cy="3721100"/>
          </a:xfrm>
          <a:ln/>
        </p:spPr>
      </p:sp>
      <p:sp>
        <p:nvSpPr>
          <p:cNvPr id="15363" name="Notes Placeholder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1536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04415"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36115" indent="-283121" defTabSz="904415"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32484" indent="-226497" defTabSz="904415"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585478" indent="-226497" defTabSz="904415"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38472" indent="-226497" defTabSz="904415"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491466" indent="-226497" defTabSz="904415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44459" indent="-226497" defTabSz="904415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397453" indent="-226497" defTabSz="904415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50447" indent="-226497" defTabSz="904415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fld id="{1674464D-A9CE-D049-97BC-A6A7BFEA10D4}" type="slidenum">
              <a:rPr lang="en-GB">
                <a:solidFill>
                  <a:prstClr val="black"/>
                </a:solidFill>
              </a:rPr>
              <a:pPr/>
              <a:t>18</a:t>
            </a:fld>
            <a:endParaRPr lang="en-GB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857250" y="746125"/>
            <a:ext cx="4960938" cy="3721100"/>
          </a:xfrm>
          <a:ln/>
        </p:spPr>
      </p:sp>
      <p:sp>
        <p:nvSpPr>
          <p:cNvPr id="21507" name="Notes Placeholder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en-US" smtClean="0">
              <a:latin typeface="Arial" pitchFamily="34" charset="0"/>
            </a:endParaRPr>
          </a:p>
        </p:txBody>
      </p:sp>
      <p:sp>
        <p:nvSpPr>
          <p:cNvPr id="21508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04415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</a:defRPr>
            </a:lvl1pPr>
            <a:lvl2pPr marL="736115" indent="-283121" defTabSz="904415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</a:defRPr>
            </a:lvl2pPr>
            <a:lvl3pPr marL="1132484" indent="-226497" defTabSz="904415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</a:defRPr>
            </a:lvl3pPr>
            <a:lvl4pPr marL="1585478" indent="-226497" defTabSz="904415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</a:defRPr>
            </a:lvl4pPr>
            <a:lvl5pPr marL="2038472" indent="-226497" defTabSz="904415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</a:defRPr>
            </a:lvl5pPr>
            <a:lvl6pPr marL="2491466" indent="-226497" defTabSz="904415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6pPr>
            <a:lvl7pPr marL="2944459" indent="-226497" defTabSz="904415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7pPr>
            <a:lvl8pPr marL="3397453" indent="-226497" defTabSz="904415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8pPr>
            <a:lvl9pPr marL="3850447" indent="-226497" defTabSz="904415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</a:pPr>
            <a:fld id="{4D2F7F02-3FEA-438F-9421-5B39D5C6BFF7}" type="slidenum">
              <a:rPr lang="en-GB" altLang="en-US">
                <a:solidFill>
                  <a:prstClr val="black"/>
                </a:solidFill>
              </a:rPr>
              <a:pPr>
                <a:spcBef>
                  <a:spcPct val="0"/>
                </a:spcBef>
              </a:pPr>
              <a:t>22</a:t>
            </a:fld>
            <a:endParaRPr lang="en-GB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854075" y="744538"/>
            <a:ext cx="4962525" cy="37226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The emergency mapping</a:t>
            </a:r>
            <a:r>
              <a:rPr lang="en-US" baseline="0" dirty="0" smtClean="0"/>
              <a:t> service has been operational since 2012 supplying  support to civil protection authorities during crises.</a:t>
            </a:r>
          </a:p>
          <a:p>
            <a:r>
              <a:rPr lang="en-US" baseline="0" dirty="0" smtClean="0"/>
              <a:t>The service works on </a:t>
            </a:r>
            <a:r>
              <a:rPr lang="en-US" baseline="0" dirty="0" err="1" smtClean="0"/>
              <a:t>a</a:t>
            </a:r>
            <a:r>
              <a:rPr lang="en-US" baseline="0" dirty="0" smtClean="0"/>
              <a:t> on-demand and request basis i.e. t</a:t>
            </a:r>
            <a:r>
              <a:rPr lang="en-US" dirty="0" smtClean="0"/>
              <a:t>he information provided is provided </a:t>
            </a:r>
            <a:r>
              <a:rPr lang="en-US" baseline="0" dirty="0" smtClean="0"/>
              <a:t>in form of maps requested by </a:t>
            </a:r>
            <a:r>
              <a:rPr lang="en-US" baseline="0" dirty="0" err="1" smtClean="0"/>
              <a:t>authorised</a:t>
            </a:r>
            <a:r>
              <a:rPr lang="en-US" baseline="0" dirty="0" smtClean="0"/>
              <a:t> national contacts when disasters strike.</a:t>
            </a:r>
          </a:p>
          <a:p>
            <a:r>
              <a:rPr lang="en-US" baseline="0" dirty="0" smtClean="0"/>
              <a:t>For the international community such as the ASEAN states, this would be the respective EU Delegation who could trigger a request </a:t>
            </a:r>
            <a:r>
              <a:rPr lang="en-US" baseline="0" dirty="0" err="1" smtClean="0"/>
              <a:t>fro</a:t>
            </a:r>
            <a:r>
              <a:rPr lang="en-US" baseline="0" dirty="0" smtClean="0"/>
              <a:t> maps to be provided.</a:t>
            </a:r>
          </a:p>
          <a:p>
            <a:r>
              <a:rPr lang="en-US" baseline="0" dirty="0" smtClean="0"/>
              <a:t>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D865E85-EC10-4CD6-A27D-57C382D645B1}" type="slidenum">
              <a:rPr lang="en-GB" altLang="en-US" smtClean="0"/>
              <a:pPr>
                <a:defRPr/>
              </a:pPr>
              <a:t>23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854075" y="744538"/>
            <a:ext cx="4962525" cy="37226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BE" dirty="0" err="1" smtClean="0"/>
              <a:t>Here</a:t>
            </a:r>
            <a:r>
              <a:rPr lang="fr-BE" dirty="0" smtClean="0"/>
              <a:t> are </a:t>
            </a:r>
            <a:r>
              <a:rPr lang="fr-BE" dirty="0" err="1" smtClean="0"/>
              <a:t>typical</a:t>
            </a:r>
            <a:r>
              <a:rPr lang="fr-BE" dirty="0" smtClean="0"/>
              <a:t> </a:t>
            </a:r>
            <a:r>
              <a:rPr lang="fr-BE" dirty="0" err="1" smtClean="0"/>
              <a:t>example</a:t>
            </a:r>
            <a:r>
              <a:rPr lang="fr-BE" dirty="0" smtClean="0"/>
              <a:t> of support </a:t>
            </a:r>
            <a:r>
              <a:rPr lang="fr-BE" dirty="0" err="1" smtClean="0"/>
              <a:t>provided</a:t>
            </a:r>
            <a:r>
              <a:rPr lang="fr-BE" dirty="0" smtClean="0"/>
              <a:t> free of</a:t>
            </a:r>
            <a:r>
              <a:rPr lang="fr-BE" baseline="0" dirty="0" smtClean="0"/>
              <a:t> charge – the </a:t>
            </a:r>
            <a:r>
              <a:rPr lang="fr-BE" baseline="0" dirty="0" err="1" smtClean="0"/>
              <a:t>latest</a:t>
            </a:r>
            <a:r>
              <a:rPr lang="fr-BE" baseline="0" dirty="0" smtClean="0"/>
              <a:t> </a:t>
            </a:r>
            <a:r>
              <a:rPr lang="fr-BE" baseline="0" dirty="0" err="1" smtClean="0"/>
              <a:t>being</a:t>
            </a:r>
            <a:r>
              <a:rPr lang="fr-BE" baseline="0" dirty="0" smtClean="0"/>
              <a:t> </a:t>
            </a:r>
            <a:r>
              <a:rPr lang="fr-BE" baseline="0" dirty="0" err="1" smtClean="0"/>
              <a:t>now</a:t>
            </a:r>
            <a:r>
              <a:rPr lang="fr-BE" baseline="0" dirty="0" smtClean="0"/>
              <a:t> the extensive </a:t>
            </a:r>
            <a:r>
              <a:rPr lang="fr-BE" baseline="0" dirty="0" err="1" smtClean="0"/>
              <a:t>mapping</a:t>
            </a:r>
            <a:r>
              <a:rPr lang="fr-BE" baseline="0" dirty="0" smtClean="0"/>
              <a:t> </a:t>
            </a:r>
            <a:r>
              <a:rPr lang="fr-BE" baseline="0" dirty="0" err="1" smtClean="0"/>
              <a:t>undertaken</a:t>
            </a:r>
            <a:r>
              <a:rPr lang="fr-BE" baseline="0" dirty="0" smtClean="0"/>
              <a:t> for </a:t>
            </a:r>
            <a:r>
              <a:rPr lang="fr-BE" baseline="0" dirty="0" err="1" smtClean="0"/>
              <a:t>users</a:t>
            </a:r>
            <a:r>
              <a:rPr lang="fr-BE" baseline="0" dirty="0" smtClean="0"/>
              <a:t> in the </a:t>
            </a:r>
            <a:r>
              <a:rPr lang="fr-BE" baseline="0" dirty="0" err="1" smtClean="0"/>
              <a:t>field</a:t>
            </a:r>
            <a:r>
              <a:rPr lang="fr-BE" baseline="0" dirty="0" smtClean="0"/>
              <a:t> in </a:t>
            </a:r>
            <a:r>
              <a:rPr lang="fr-BE" baseline="0" dirty="0" err="1" smtClean="0"/>
              <a:t>Nepal</a:t>
            </a:r>
            <a:r>
              <a:rPr lang="fr-BE" baseline="0" dirty="0" smtClean="0"/>
              <a:t>.</a:t>
            </a:r>
          </a:p>
          <a:p>
            <a:r>
              <a:rPr lang="fr-BE" baseline="0" dirty="0" err="1" smtClean="0"/>
              <a:t>Other</a:t>
            </a:r>
            <a:r>
              <a:rPr lang="fr-BE" baseline="0" dirty="0" smtClean="0"/>
              <a:t> </a:t>
            </a:r>
            <a:r>
              <a:rPr lang="fr-BE" baseline="0" dirty="0" err="1" smtClean="0"/>
              <a:t>examples</a:t>
            </a:r>
            <a:r>
              <a:rPr lang="fr-BE" baseline="0" dirty="0" smtClean="0"/>
              <a:t> are </a:t>
            </a:r>
            <a:r>
              <a:rPr lang="fr-BE" baseline="0" dirty="0" err="1" smtClean="0"/>
              <a:t>storm</a:t>
            </a:r>
            <a:r>
              <a:rPr lang="fr-BE" baseline="0" dirty="0" smtClean="0"/>
              <a:t> damage (</a:t>
            </a:r>
            <a:r>
              <a:rPr lang="fr-BE" baseline="0" dirty="0" err="1" smtClean="0"/>
              <a:t>Vanatu</a:t>
            </a:r>
            <a:r>
              <a:rPr lang="fr-BE" baseline="0" dirty="0" smtClean="0"/>
              <a:t>) </a:t>
            </a:r>
          </a:p>
          <a:p>
            <a:r>
              <a:rPr lang="fr-BE" baseline="0" dirty="0" err="1" smtClean="0"/>
              <a:t>Humanitarian</a:t>
            </a:r>
            <a:r>
              <a:rPr lang="fr-BE" baseline="0" dirty="0" smtClean="0"/>
              <a:t> crises (</a:t>
            </a:r>
            <a:r>
              <a:rPr lang="fr-BE" baseline="0" dirty="0" err="1" smtClean="0"/>
              <a:t>refugee</a:t>
            </a:r>
            <a:r>
              <a:rPr lang="fr-BE" baseline="0" dirty="0" smtClean="0"/>
              <a:t> camps in Jordan) , and </a:t>
            </a:r>
            <a:r>
              <a:rPr lang="fr-BE" baseline="0" dirty="0" err="1" smtClean="0"/>
              <a:t>floods</a:t>
            </a:r>
            <a:r>
              <a:rPr lang="fr-BE" baseline="0" dirty="0" smtClean="0"/>
              <a:t> as </a:t>
            </a:r>
            <a:r>
              <a:rPr lang="fr-BE" baseline="0" dirty="0" err="1" smtClean="0"/>
              <a:t>they</a:t>
            </a:r>
            <a:r>
              <a:rPr lang="fr-BE" baseline="0" dirty="0" smtClean="0"/>
              <a:t> </a:t>
            </a:r>
            <a:r>
              <a:rPr lang="fr-BE" baseline="0" dirty="0" err="1" smtClean="0"/>
              <a:t>happen</a:t>
            </a:r>
            <a:r>
              <a:rPr lang="fr-BE" baseline="0" dirty="0" smtClean="0"/>
              <a:t> </a:t>
            </a:r>
            <a:r>
              <a:rPr lang="fr-BE" baseline="0" dirty="0" err="1" smtClean="0"/>
              <a:t>frequently</a:t>
            </a:r>
            <a:r>
              <a:rPr lang="fr-BE" baseline="0" dirty="0" smtClean="0"/>
              <a:t> in Europe.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16CCCE2-27F0-40AC-9C0D-06B10E1C5502}" type="slidenum">
              <a:rPr lang="en-GB" altLang="en-US" smtClean="0"/>
              <a:pPr>
                <a:defRPr/>
              </a:pPr>
              <a:t>24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5615150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7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854075" y="744538"/>
            <a:ext cx="4962525" cy="3722687"/>
          </a:xfrm>
          <a:ln/>
        </p:spPr>
      </p:sp>
      <p:sp>
        <p:nvSpPr>
          <p:cNvPr id="70658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altLang="en-US" smtClean="0">
              <a:latin typeface="Arial" charset="0"/>
            </a:endParaRPr>
          </a:p>
        </p:txBody>
      </p:sp>
      <p:sp>
        <p:nvSpPr>
          <p:cNvPr id="3584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 sz="1200">
                <a:solidFill>
                  <a:srgbClr val="0F5494"/>
                </a:solidFill>
                <a:latin typeface="Verdana" pitchFamily="34" charset="0"/>
              </a:defRPr>
            </a:lvl1pPr>
            <a:lvl2pPr marL="736115" indent="-283121" eaLnBrk="0" hangingPunct="0">
              <a:defRPr sz="1200">
                <a:solidFill>
                  <a:srgbClr val="0F5494"/>
                </a:solidFill>
                <a:latin typeface="Verdana" pitchFamily="34" charset="0"/>
              </a:defRPr>
            </a:lvl2pPr>
            <a:lvl3pPr marL="1132484" indent="-226497" eaLnBrk="0" hangingPunct="0">
              <a:defRPr sz="1200">
                <a:solidFill>
                  <a:srgbClr val="0F5494"/>
                </a:solidFill>
                <a:latin typeface="Verdana" pitchFamily="34" charset="0"/>
              </a:defRPr>
            </a:lvl3pPr>
            <a:lvl4pPr marL="1585478" indent="-226497" eaLnBrk="0" hangingPunct="0">
              <a:defRPr sz="1200">
                <a:solidFill>
                  <a:srgbClr val="0F5494"/>
                </a:solidFill>
                <a:latin typeface="Verdana" pitchFamily="34" charset="0"/>
              </a:defRPr>
            </a:lvl4pPr>
            <a:lvl5pPr marL="2038472" indent="-226497" eaLnBrk="0" hangingPunct="0">
              <a:defRPr sz="1200">
                <a:solidFill>
                  <a:srgbClr val="0F5494"/>
                </a:solidFill>
                <a:latin typeface="Verdana" pitchFamily="34" charset="0"/>
              </a:defRPr>
            </a:lvl5pPr>
            <a:lvl6pPr marL="2491466" indent="-226497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F5494"/>
                </a:solidFill>
                <a:latin typeface="Verdana" pitchFamily="34" charset="0"/>
              </a:defRPr>
            </a:lvl6pPr>
            <a:lvl7pPr marL="2944459" indent="-226497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F5494"/>
                </a:solidFill>
                <a:latin typeface="Verdana" pitchFamily="34" charset="0"/>
              </a:defRPr>
            </a:lvl7pPr>
            <a:lvl8pPr marL="3397453" indent="-226497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F5494"/>
                </a:solidFill>
                <a:latin typeface="Verdana" pitchFamily="34" charset="0"/>
              </a:defRPr>
            </a:lvl8pPr>
            <a:lvl9pPr marL="3850447" indent="-226497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F5494"/>
                </a:solidFill>
                <a:latin typeface="Verdana" pitchFamily="34" charset="0"/>
              </a:defRPr>
            </a:lvl9pPr>
          </a:lstStyle>
          <a:p>
            <a:pPr eaLnBrk="1" hangingPunct="1">
              <a:defRPr/>
            </a:pPr>
            <a:fld id="{93003F47-55E7-434D-AF05-A8342FDDA4DE}" type="slidenum">
              <a:rPr lang="en-GB" altLang="en-US" smtClean="0">
                <a:solidFill>
                  <a:srgbClr val="000000"/>
                </a:solidFill>
                <a:latin typeface="Arial" charset="0"/>
              </a:rPr>
              <a:pPr eaLnBrk="1" hangingPunct="1">
                <a:defRPr/>
              </a:pPr>
              <a:t>26</a:t>
            </a:fld>
            <a:endParaRPr lang="en-GB" altLang="en-US" smtClean="0">
              <a:solidFill>
                <a:srgbClr val="000000"/>
              </a:solidFill>
              <a:latin typeface="Arial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4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6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7.xml"/><Relationship Id="rId4" Type="http://schemas.openxmlformats.org/officeDocument/2006/relationships/image" Target="../media/image21.png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28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Master" Target="../slideMasters/slideMaster29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30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3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2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emf"/><Relationship Id="rId1" Type="http://schemas.openxmlformats.org/officeDocument/2006/relationships/slideMaster" Target="../slideMasters/slideMaster33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35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36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7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8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0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33523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492464"/>
            <a:ext cx="8229600" cy="352901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525343"/>
            <a:ext cx="2590800" cy="233438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494D87FC-A2EF-41B8-BFAF-92CFFB26E31B}" type="slidenum">
              <a:rPr lang="en-GB" altLang="en-US">
                <a:solidFill>
                  <a:srgbClr val="000000"/>
                </a:solidFill>
              </a:rPr>
              <a:pPr/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39722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D58A4F9-C67B-4F80-800A-48A620E22D08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42113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435" y="4407457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435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E6080C-89D9-4917-8DA4-77EED89B1DEB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774319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EA163FD-0787-4B52-B9BF-3466CA832FA8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614047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7906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83C4A12-6EC4-4C9F-9ED2-979629B0691B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7317196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457201" y="6245225"/>
            <a:ext cx="2133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1" y="6245225"/>
            <a:ext cx="2895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2088A40-19DC-4E3F-A35C-459E230390D9}" type="slidenum">
              <a:rPr lang="en-GB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36010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457201" y="6245225"/>
            <a:ext cx="2133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1" y="6245225"/>
            <a:ext cx="2895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61EF032-D8A0-4A1F-B38D-BAD18D29D252}" type="slidenum">
              <a:rPr lang="en-GB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2355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6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6466" y="5816600"/>
            <a:ext cx="2514600" cy="996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868073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D58A4F9-C67B-4F80-800A-48A620E22D08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76181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6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18"/>
          <p:cNvSpPr>
            <a:spLocks noGrp="1" noChangeArrowheads="1"/>
          </p:cNvSpPr>
          <p:nvPr>
            <p:ph type="dt" sz="half" idx="10"/>
          </p:nvPr>
        </p:nvSpPr>
        <p:spPr>
          <a:xfrm>
            <a:off x="662354" y="6717014"/>
            <a:ext cx="1928446" cy="103187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 algn="l">
              <a:defRPr/>
            </a:pPr>
            <a:fld id="{D39ED1D8-A908-4339-96FE-9C919303494D}" type="datetime3">
              <a:rPr lang="en-US"/>
              <a:pPr algn="l">
                <a:defRPr/>
              </a:pPr>
              <a:t>23 November 2015</a:t>
            </a:fld>
            <a:endParaRPr lang="en-GB"/>
          </a:p>
        </p:txBody>
      </p:sp>
      <p:sp>
        <p:nvSpPr>
          <p:cNvPr id="5" name="Rectangle 19"/>
          <p:cNvSpPr>
            <a:spLocks noGrp="1" noChangeArrowheads="1"/>
          </p:cNvSpPr>
          <p:nvPr>
            <p:ph type="ftr" sz="quarter" idx="11"/>
          </p:nvPr>
        </p:nvSpPr>
        <p:spPr>
          <a:xfrm>
            <a:off x="4510458" y="6713839"/>
            <a:ext cx="3950677" cy="85725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 algn="l">
              <a:defRPr/>
            </a:pPr>
            <a:r>
              <a:rPr lang="en-GB"/>
              <a:t>The European GNSS Programmes</a:t>
            </a:r>
          </a:p>
        </p:txBody>
      </p:sp>
      <p:sp>
        <p:nvSpPr>
          <p:cNvPr id="6" name="Rectangle 20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8660423" y="6715426"/>
            <a:ext cx="252046" cy="93663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 algn="l">
              <a:defRPr/>
            </a:pPr>
            <a:fld id="{B75FFCBE-6376-4075-9A4D-A347360E4F87}" type="slidenum">
              <a:rPr lang="en-GB"/>
              <a:pPr algn="l"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756386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6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6466" y="5816600"/>
            <a:ext cx="2514600" cy="996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9728668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8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95021" y="150942"/>
            <a:ext cx="1935773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9"/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13509" y="6385790"/>
            <a:ext cx="1116623" cy="442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Image 2"/>
          <p:cNvPicPr>
            <a:picLocks noChangeAspect="1" noChangeArrowheads="1"/>
          </p:cNvPicPr>
          <p:nvPr userDrawn="1"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570" y="6376988"/>
            <a:ext cx="930520" cy="436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50963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6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8001" y="5816600"/>
            <a:ext cx="2511669" cy="996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8047094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ormal margi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1620422" y="360000"/>
            <a:ext cx="5903738" cy="369332"/>
          </a:xfrm>
          <a:prstGeom prst="rect">
            <a:avLst/>
          </a:prstGeom>
        </p:spPr>
        <p:txBody>
          <a:bodyPr lIns="0" tIns="0" rIns="0" bIns="0"/>
          <a:lstStyle>
            <a:lvl1pPr>
              <a:defRPr sz="2400">
                <a:solidFill>
                  <a:srgbClr val="E68323"/>
                </a:solidFill>
              </a:defRPr>
            </a:lvl1pPr>
          </a:lstStyle>
          <a:p>
            <a:r>
              <a:rPr lang="en-GB" dirty="0" smtClean="0"/>
              <a:t>Click to edit Master title style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 hasCustomPrompt="1"/>
          </p:nvPr>
        </p:nvSpPr>
        <p:spPr>
          <a:xfrm>
            <a:off x="1620422" y="936000"/>
            <a:ext cx="5903738" cy="4986000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ts val="2200"/>
              </a:lnSpc>
              <a:spcBef>
                <a:spcPts val="1100"/>
              </a:spcBef>
              <a:buClr>
                <a:schemeClr val="bg1"/>
              </a:buClr>
              <a:buNone/>
              <a:defRPr sz="1800">
                <a:solidFill>
                  <a:schemeClr val="tx1"/>
                </a:solidFill>
              </a:defRPr>
            </a:lvl1pPr>
            <a:lvl2pPr marL="0" indent="-180000">
              <a:lnSpc>
                <a:spcPts val="2000"/>
              </a:lnSpc>
              <a:spcBef>
                <a:spcPts val="1000"/>
              </a:spcBef>
              <a:buClr>
                <a:srgbClr val="E47823"/>
              </a:buClr>
              <a:buFont typeface="Arial"/>
              <a:buChar char="•"/>
              <a:defRPr sz="1600">
                <a:solidFill>
                  <a:schemeClr val="tx1"/>
                </a:solidFill>
              </a:defRPr>
            </a:lvl2pPr>
            <a:lvl3pPr marL="0" indent="-180000">
              <a:lnSpc>
                <a:spcPts val="1800"/>
              </a:lnSpc>
              <a:spcBef>
                <a:spcPts val="900"/>
              </a:spcBef>
              <a:buClr>
                <a:srgbClr val="E47823"/>
              </a:buClr>
              <a:buFont typeface="Arial"/>
              <a:buChar char="•"/>
              <a:defRPr sz="1400">
                <a:solidFill>
                  <a:schemeClr val="tx1"/>
                </a:solidFill>
              </a:defRPr>
            </a:lvl3pPr>
            <a:lvl4pPr marL="0" indent="-180000">
              <a:lnSpc>
                <a:spcPts val="1600"/>
              </a:lnSpc>
              <a:spcBef>
                <a:spcPts val="800"/>
              </a:spcBef>
              <a:buClr>
                <a:srgbClr val="E47823"/>
              </a:buClr>
              <a:buFont typeface="Arial"/>
              <a:buChar char="•"/>
              <a:defRPr sz="1200">
                <a:solidFill>
                  <a:schemeClr val="tx1"/>
                </a:solidFill>
              </a:defRPr>
            </a:lvl4pPr>
            <a:lvl5pPr marL="0" indent="-180000">
              <a:lnSpc>
                <a:spcPts val="1400"/>
              </a:lnSpc>
              <a:spcBef>
                <a:spcPts val="700"/>
              </a:spcBef>
              <a:buClr>
                <a:srgbClr val="E47823"/>
              </a:buClr>
              <a:buFont typeface="Arial"/>
              <a:buChar char="•"/>
              <a:defRPr sz="1000">
                <a:solidFill>
                  <a:schemeClr val="tx1"/>
                </a:solidFill>
              </a:defRPr>
            </a:lvl5pPr>
          </a:lstStyle>
          <a:p>
            <a:pPr lvl="0"/>
            <a:r>
              <a:rPr lang="en-GB" dirty="0" smtClean="0"/>
              <a:t>Top level text goes in here </a:t>
            </a:r>
          </a:p>
          <a:p>
            <a:pPr lvl="1"/>
            <a:r>
              <a:rPr lang="en-GB" dirty="0" smtClean="0"/>
              <a:t>Second level text goes in here</a:t>
            </a:r>
          </a:p>
          <a:p>
            <a:pPr lvl="2"/>
            <a:r>
              <a:rPr lang="en-GB" dirty="0" smtClean="0"/>
              <a:t>Third level text goes in here</a:t>
            </a:r>
          </a:p>
          <a:p>
            <a:pPr lvl="3"/>
            <a:r>
              <a:rPr lang="en-GB" dirty="0" smtClean="0"/>
              <a:t>Fourth level text goes in here</a:t>
            </a:r>
          </a:p>
          <a:p>
            <a:pPr lvl="4"/>
            <a:r>
              <a:rPr lang="en-GB" dirty="0" smtClean="0"/>
              <a:t>Fifth level text goes in here</a:t>
            </a:r>
            <a:endParaRPr lang="en-US" dirty="0"/>
          </a:p>
        </p:txBody>
      </p:sp>
      <p:sp>
        <p:nvSpPr>
          <p:cNvPr id="12" name="Slide Number Placeholder 2"/>
          <p:cNvSpPr>
            <a:spLocks noGrp="1"/>
          </p:cNvSpPr>
          <p:nvPr>
            <p:ph type="sldNum" sz="quarter" idx="10"/>
          </p:nvPr>
        </p:nvSpPr>
        <p:spPr>
          <a:xfrm>
            <a:off x="3755605" y="6590186"/>
            <a:ext cx="1619839" cy="216000"/>
          </a:xfrm>
          <a:prstGeom prst="rect">
            <a:avLst/>
          </a:prstGeom>
        </p:spPr>
        <p:txBody>
          <a:bodyPr lIns="0" tIns="0" rIns="0" bIns="0" anchor="b" anchorCtr="0"/>
          <a:lstStyle>
            <a:lvl1pPr algn="ctr">
              <a:defRPr sz="9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fld id="{6B3B0B0F-E794-1244-9699-107C60B9C23A}" type="slidenum">
              <a:rPr lang="en-US" smtClean="0">
                <a:solidFill>
                  <a:srgbClr val="FFFFFF"/>
                </a:solidFill>
                <a:latin typeface="Arial" charset="0"/>
              </a:rPr>
              <a:pPr/>
              <a:t>‹#›</a:t>
            </a:fld>
            <a:endParaRPr lang="en-US" dirty="0">
              <a:solidFill>
                <a:srgbClr val="FFFFFF"/>
              </a:solidFill>
              <a:latin typeface="Arial" charset="0"/>
            </a:endParaRPr>
          </a:p>
        </p:txBody>
      </p:sp>
      <p:pic>
        <p:nvPicPr>
          <p:cNvPr id="13" name="Picture 12" descr="ECMWF_Master_Logo_RGB_nostrap.png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175" y="6497206"/>
            <a:ext cx="945246" cy="2165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566047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6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8001" y="5816600"/>
            <a:ext cx="2511669" cy="996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3144920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8001" y="5816600"/>
            <a:ext cx="2511669" cy="996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3424053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F2BC44-A33B-414D-BF53-FF0ECCF001C2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998367521"/>
      </p:ext>
    </p:extLst>
  </p:cSld>
  <p:clrMapOvr>
    <a:masterClrMapping/>
  </p:clrMapOvr>
  <p:hf hdr="0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9"/>
          <p:cNvSpPr>
            <a:spLocks noChangeArrowheads="1"/>
          </p:cNvSpPr>
          <p:nvPr/>
        </p:nvSpPr>
        <p:spPr bwMode="auto">
          <a:xfrm>
            <a:off x="0" y="981075"/>
            <a:ext cx="9180513" cy="5876925"/>
          </a:xfrm>
          <a:prstGeom prst="rect">
            <a:avLst/>
          </a:prstGeom>
          <a:solidFill>
            <a:srgbClr val="0F5494"/>
          </a:solidFill>
          <a:ln w="25400" algn="ctr">
            <a:solidFill>
              <a:srgbClr val="0F5494"/>
            </a:solidFill>
            <a:miter lim="800000"/>
            <a:headEnd/>
            <a:tailEnd/>
          </a:ln>
          <a:effectLst>
            <a:outerShdw dist="23000" dir="5400000" rotWithShape="0">
              <a:srgbClr val="000000">
                <a:alpha val="34998"/>
              </a:srgbClr>
            </a:outerShdw>
          </a:effectLst>
        </p:spPr>
        <p:txBody>
          <a:bodyPr anchor="ctr"/>
          <a:lstStyle>
            <a:lvl1pPr defTabSz="457200" eaLnBrk="0" hangingPunct="0">
              <a:defRPr sz="1200">
                <a:solidFill>
                  <a:srgbClr val="0F5494"/>
                </a:solidFill>
                <a:latin typeface="Verdana" pitchFamily="34" charset="0"/>
              </a:defRPr>
            </a:lvl1pPr>
            <a:lvl2pPr marL="742950" indent="-285750" defTabSz="457200" eaLnBrk="0" hangingPunct="0">
              <a:defRPr sz="1200">
                <a:solidFill>
                  <a:srgbClr val="0F5494"/>
                </a:solidFill>
                <a:latin typeface="Verdana" pitchFamily="34" charset="0"/>
              </a:defRPr>
            </a:lvl2pPr>
            <a:lvl3pPr marL="1143000" indent="-228600" defTabSz="457200" eaLnBrk="0" hangingPunct="0">
              <a:defRPr sz="1200">
                <a:solidFill>
                  <a:srgbClr val="0F5494"/>
                </a:solidFill>
                <a:latin typeface="Verdana" pitchFamily="34" charset="0"/>
              </a:defRPr>
            </a:lvl3pPr>
            <a:lvl4pPr marL="1600200" indent="-228600" defTabSz="457200" eaLnBrk="0" hangingPunct="0">
              <a:defRPr sz="1200">
                <a:solidFill>
                  <a:srgbClr val="0F5494"/>
                </a:solidFill>
                <a:latin typeface="Verdana" pitchFamily="34" charset="0"/>
              </a:defRPr>
            </a:lvl4pPr>
            <a:lvl5pPr marL="2057400" indent="-228600" defTabSz="457200" eaLnBrk="0" hangingPunct="0">
              <a:defRPr sz="1200">
                <a:solidFill>
                  <a:srgbClr val="0F5494"/>
                </a:solidFill>
                <a:latin typeface="Verdana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F5494"/>
                </a:solidFill>
                <a:latin typeface="Verdana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F5494"/>
                </a:solidFill>
                <a:latin typeface="Verdana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F5494"/>
                </a:solidFill>
                <a:latin typeface="Verdana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F5494"/>
                </a:solidFill>
                <a:latin typeface="Verdana" pitchFamily="34" charset="0"/>
              </a:defRPr>
            </a:lvl9pPr>
          </a:lstStyle>
          <a:p>
            <a:pPr algn="ctr" eaLnBrk="1" hangingPunct="1">
              <a:defRPr/>
            </a:pPr>
            <a:endParaRPr lang="en-US" altLang="en-US" sz="1800">
              <a:solidFill>
                <a:srgbClr val="FFFFFF"/>
              </a:solidFill>
            </a:endParaRPr>
          </a:p>
        </p:txBody>
      </p:sp>
      <p:pic>
        <p:nvPicPr>
          <p:cNvPr id="5" name="Picture 6" descr="LOGO CE-EN-quadri.eps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7816" y="258965"/>
            <a:ext cx="1436687" cy="998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5"/>
          <p:cNvSpPr/>
          <p:nvPr userDrawn="1"/>
        </p:nvSpPr>
        <p:spPr>
          <a:xfrm>
            <a:off x="4267200" y="6659563"/>
            <a:ext cx="611188" cy="215900"/>
          </a:xfrm>
          <a:prstGeom prst="rect">
            <a:avLst/>
          </a:prstGeom>
          <a:solidFill>
            <a:srgbClr val="133176"/>
          </a:solidFill>
          <a:ln>
            <a:solidFill>
              <a:srgbClr val="133176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457200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>
              <a:solidFill>
                <a:srgbClr val="FFFFFF"/>
              </a:solidFill>
            </a:endParaRPr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ctrTitle"/>
          </p:nvPr>
        </p:nvSpPr>
        <p:spPr>
          <a:xfrm>
            <a:off x="3995738" y="2565900"/>
            <a:ext cx="5040312" cy="790575"/>
          </a:xfrm>
          <a:prstGeom prst="rect">
            <a:avLst/>
          </a:prstGeom>
        </p:spPr>
        <p:txBody>
          <a:bodyPr/>
          <a:lstStyle>
            <a:lvl1pPr marL="3175">
              <a:defRPr sz="7600">
                <a:solidFill>
                  <a:srgbClr val="FFD624"/>
                </a:solidFill>
              </a:defRPr>
            </a:lvl1pPr>
          </a:lstStyle>
          <a:p>
            <a:pPr lvl="0"/>
            <a:r>
              <a:rPr lang="en-US" altLang="en-US" noProof="0" smtClean="0"/>
              <a:t>Click to edit Master title style</a:t>
            </a:r>
            <a:endParaRPr lang="en-GB" altLang="en-US" noProof="0" smtClean="0"/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subTitle" idx="1"/>
          </p:nvPr>
        </p:nvSpPr>
        <p:spPr>
          <a:xfrm>
            <a:off x="611188" y="3716540"/>
            <a:ext cx="8532812" cy="1728787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 sz="3000" b="1" i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altLang="en-US" noProof="0" smtClean="0"/>
              <a:t>Click to edit Master subtitle style</a:t>
            </a:r>
            <a:endParaRPr lang="en-GB" altLang="en-US" noProof="0" smtClean="0"/>
          </a:p>
        </p:txBody>
      </p:sp>
      <p:sp>
        <p:nvSpPr>
          <p:cNvPr id="7" name="Date Placeholder 6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 sz="1200" b="1">
                <a:solidFill>
                  <a:schemeClr val="bg1"/>
                </a:solidFill>
                <a:latin typeface="+mn-lt"/>
              </a:defRPr>
            </a:lvl1pPr>
          </a:lstStyle>
          <a:p>
            <a:pPr>
              <a:defRPr/>
            </a:pPr>
            <a:endParaRPr lang="en-GB" altLang="en-US">
              <a:solidFill>
                <a:srgbClr val="FFFFFF"/>
              </a:solidFill>
            </a:endParaRPr>
          </a:p>
        </p:txBody>
      </p:sp>
      <p:sp>
        <p:nvSpPr>
          <p:cNvPr id="8" name="Footer Placeholder 7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/>
                </a:solidFill>
                <a:latin typeface="+mn-lt"/>
              </a:defRPr>
            </a:lvl1pPr>
          </a:lstStyle>
          <a:p>
            <a:pPr>
              <a:defRPr/>
            </a:pPr>
            <a:endParaRPr lang="en-GB" altLang="en-US">
              <a:solidFill>
                <a:srgbClr val="FFFFFF"/>
              </a:solidFill>
            </a:endParaRPr>
          </a:p>
        </p:txBody>
      </p:sp>
      <p:sp>
        <p:nvSpPr>
          <p:cNvPr id="9" name="Slide Number Placeholder 8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/>
                </a:solidFill>
                <a:latin typeface="+mn-lt"/>
              </a:defRPr>
            </a:lvl1pPr>
          </a:lstStyle>
          <a:p>
            <a:pPr>
              <a:defRPr/>
            </a:pPr>
            <a:fld id="{03526512-6E95-4620-A745-D2167B2C52DC}" type="slidenum">
              <a:rPr lang="en-GB" altLang="en-US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891224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8001" y="5816600"/>
            <a:ext cx="2511669" cy="996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2961605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8001" y="5816600"/>
            <a:ext cx="2511669" cy="996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2961605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buClr>
                <a:srgbClr val="231F89"/>
              </a:buClr>
              <a:defRPr/>
            </a:lvl1pPr>
            <a:lvl2pPr>
              <a:buClr>
                <a:srgbClr val="941333"/>
              </a:buClr>
              <a:defRPr/>
            </a:lvl2pPr>
            <a:lvl3pPr>
              <a:buClr>
                <a:srgbClr val="231F89"/>
              </a:buClr>
              <a:defRPr/>
            </a:lvl3pPr>
            <a:lvl4pPr>
              <a:buClr>
                <a:srgbClr val="941333"/>
              </a:buClr>
              <a:defRPr/>
            </a:lvl4pPr>
            <a:lvl5pPr>
              <a:buClr>
                <a:srgbClr val="231F89"/>
              </a:buClr>
              <a:defRPr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4" name="Slide Number Placeholder 1"/>
          <p:cNvSpPr>
            <a:spLocks noGrp="1"/>
          </p:cNvSpPr>
          <p:nvPr>
            <p:ph type="sldNum" sz="quarter" idx="10"/>
          </p:nvPr>
        </p:nvSpPr>
        <p:spPr>
          <a:xfrm>
            <a:off x="6605956" y="6493106"/>
            <a:ext cx="2151185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/>
              <a:t> </a:t>
            </a:r>
            <a:fld id="{06ADA1C6-E41A-4F33-8FDF-C52EF12F8531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2101776"/>
      </p:ext>
    </p:extLst>
  </p:cSld>
  <p:clrMapOvr>
    <a:masterClrMapping/>
  </p:clrMapOvr>
  <p:hf hdr="0"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buClr>
                <a:srgbClr val="231F89"/>
              </a:buClr>
              <a:defRPr/>
            </a:lvl1pPr>
            <a:lvl2pPr>
              <a:buClr>
                <a:srgbClr val="941333"/>
              </a:buClr>
              <a:defRPr/>
            </a:lvl2pPr>
            <a:lvl3pPr>
              <a:buClr>
                <a:srgbClr val="231F89"/>
              </a:buClr>
              <a:defRPr/>
            </a:lvl3pPr>
            <a:lvl4pPr>
              <a:buClr>
                <a:srgbClr val="941333"/>
              </a:buClr>
              <a:defRPr/>
            </a:lvl4pPr>
            <a:lvl5pPr>
              <a:buClr>
                <a:srgbClr val="231F89"/>
              </a:buClr>
              <a:defRPr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4" name="Slide Number Placeholder 1"/>
          <p:cNvSpPr>
            <a:spLocks noGrp="1"/>
          </p:cNvSpPr>
          <p:nvPr>
            <p:ph type="sldNum" sz="quarter" idx="10"/>
          </p:nvPr>
        </p:nvSpPr>
        <p:spPr>
          <a:xfrm>
            <a:off x="6605956" y="6493034"/>
            <a:ext cx="2151185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/>
              <a:t> </a:t>
            </a:r>
            <a:fld id="{E6257AA1-308C-4C9F-A694-B3DE2C45C450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4263365"/>
      </p:ext>
    </p:extLst>
  </p:cSld>
  <p:clrMapOvr>
    <a:masterClrMapping/>
  </p:clrMapOvr>
  <p:hf hdr="0"/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buClr>
                <a:srgbClr val="231F89"/>
              </a:buClr>
              <a:defRPr/>
            </a:lvl1pPr>
            <a:lvl2pPr>
              <a:buClr>
                <a:srgbClr val="941333"/>
              </a:buClr>
              <a:defRPr/>
            </a:lvl2pPr>
            <a:lvl3pPr>
              <a:buClr>
                <a:srgbClr val="231F89"/>
              </a:buClr>
              <a:defRPr/>
            </a:lvl3pPr>
            <a:lvl4pPr>
              <a:buClr>
                <a:srgbClr val="941333"/>
              </a:buClr>
              <a:defRPr/>
            </a:lvl4pPr>
            <a:lvl5pPr>
              <a:buClr>
                <a:srgbClr val="231F89"/>
              </a:buClr>
              <a:defRPr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4" name="Slide Number Placeholder 1"/>
          <p:cNvSpPr>
            <a:spLocks noGrp="1"/>
          </p:cNvSpPr>
          <p:nvPr>
            <p:ph type="sldNum" sz="quarter" idx="10"/>
          </p:nvPr>
        </p:nvSpPr>
        <p:spPr>
          <a:xfrm>
            <a:off x="6605956" y="6492884"/>
            <a:ext cx="2151185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/>
              <a:t> </a:t>
            </a:r>
            <a:fld id="{22225782-4C82-4002-8958-7C0B602AF9FB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5299354"/>
      </p:ext>
    </p:extLst>
  </p:cSld>
  <p:clrMapOvr>
    <a:masterClrMapping/>
  </p:clrMapOvr>
  <p:hf hdr="0"/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 userDrawn="1"/>
        </p:nvSpPr>
        <p:spPr>
          <a:xfrm>
            <a:off x="8450318" y="368039"/>
            <a:ext cx="69368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fld id="{FFA8AFCE-5D0A-4842-953F-C9C1EC7AE8E9}" type="slidenum">
              <a:rPr lang="en-GB" smtClean="0">
                <a:solidFill>
                  <a:srgbClr val="FFFFFF"/>
                </a:solidFill>
                <a:latin typeface="Verdana"/>
              </a:rPr>
              <a:pPr algn="ctr"/>
              <a:t>‹#›</a:t>
            </a:fld>
            <a:endParaRPr lang="en-GB" smtClean="0">
              <a:solidFill>
                <a:srgbClr val="FFFFFF"/>
              </a:solidFill>
              <a:latin typeface="Verdana"/>
            </a:endParaRPr>
          </a:p>
        </p:txBody>
      </p:sp>
    </p:spTree>
    <p:extLst>
      <p:ext uri="{BB962C8B-B14F-4D97-AF65-F5344CB8AC3E}">
        <p14:creationId xmlns:p14="http://schemas.microsoft.com/office/powerpoint/2010/main" val="388993559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theme" Target="../theme/theme2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theme" Target="../theme/theme3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5.jpeg"/><Relationship Id="rId1" Type="http://schemas.openxmlformats.org/officeDocument/2006/relationships/theme" Target="../theme/theme4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theme" Target="../theme/theme6.xml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theme" Target="../theme/theme7.xml"/><Relationship Id="rId4" Type="http://schemas.openxmlformats.org/officeDocument/2006/relationships/image" Target="../media/image1.png"/></Relationships>
</file>

<file path=ppt/slideMasters/_rels/slideMaster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theme" Target="../theme/theme8.xml"/></Relationships>
</file>

<file path=ppt/slideMasters/_rels/slideMaster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theme" Target="../theme/theme9.xml"/></Relationships>
</file>

<file path=ppt/slideMasters/_rels/slideMaster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theme" Target="../theme/theme10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.png"/><Relationship Id="rId4" Type="http://schemas.openxmlformats.org/officeDocument/2006/relationships/image" Target="../media/image11.png"/></Relationships>
</file>

<file path=ppt/slideMasters/_rels/slideMaster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theme" Target="../theme/theme11.xml"/><Relationship Id="rId4" Type="http://schemas.openxmlformats.org/officeDocument/2006/relationships/image" Target="../media/image12.png"/></Relationships>
</file>

<file path=ppt/slideMasters/_rels/slideMaster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theme" Target="../theme/theme12.xml"/><Relationship Id="rId4" Type="http://schemas.openxmlformats.org/officeDocument/2006/relationships/image" Target="../media/image12.png"/></Relationships>
</file>

<file path=ppt/slideMasters/_rels/slideMaster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png"/><Relationship Id="rId1" Type="http://schemas.openxmlformats.org/officeDocument/2006/relationships/theme" Target="../theme/theme13.xml"/><Relationship Id="rId4" Type="http://schemas.openxmlformats.org/officeDocument/2006/relationships/image" Target="../media/image1.png"/></Relationships>
</file>

<file path=ppt/slideMasters/_rels/slideMaster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theme" Target="../theme/theme14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5.png"/></Relationships>
</file>

<file path=ppt/slideMasters/_rels/slideMaster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4.png"/><Relationship Id="rId1" Type="http://schemas.openxmlformats.org/officeDocument/2006/relationships/theme" Target="../theme/theme15.xml"/></Relationships>
</file>

<file path=ppt/slideMasters/_rels/slideMaster16.xml.rels><?xml version="1.0" encoding="UTF-8" standalone="yes"?>
<Relationships xmlns="http://schemas.openxmlformats.org/package/2006/relationships"><Relationship Id="rId3" Type="http://schemas.openxmlformats.org/officeDocument/2006/relationships/theme" Target="../theme/theme16.xml"/><Relationship Id="rId2" Type="http://schemas.openxmlformats.org/officeDocument/2006/relationships/slideLayout" Target="../slideLayouts/slideLayout5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5.png"/><Relationship Id="rId4" Type="http://schemas.openxmlformats.org/officeDocument/2006/relationships/image" Target="../media/image4.png"/></Relationships>
</file>

<file path=ppt/slideMasters/_rels/slideMaster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4.png"/><Relationship Id="rId1" Type="http://schemas.openxmlformats.org/officeDocument/2006/relationships/theme" Target="../theme/theme17.xml"/></Relationships>
</file>

<file path=ppt/slideMasters/_rels/slideMaster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6.png"/><Relationship Id="rId1" Type="http://schemas.openxmlformats.org/officeDocument/2006/relationships/theme" Target="../theme/theme18.xml"/><Relationship Id="rId4" Type="http://schemas.openxmlformats.org/officeDocument/2006/relationships/image" Target="../media/image13.png"/></Relationships>
</file>

<file path=ppt/slideMasters/_rels/slideMaster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4.png"/><Relationship Id="rId1" Type="http://schemas.openxmlformats.org/officeDocument/2006/relationships/theme" Target="../theme/theme19.xml"/></Relationships>
</file>

<file path=ppt/slideMasters/_rels/slideMaster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theme" Target="../theme/theme20.xml"/></Relationships>
</file>

<file path=ppt/slideMasters/_rels/slideMaster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7" Type="http://schemas.openxmlformats.org/officeDocument/2006/relationships/image" Target="../media/image20.png"/><Relationship Id="rId2" Type="http://schemas.openxmlformats.org/officeDocument/2006/relationships/image" Target="../media/image17.jpeg"/><Relationship Id="rId1" Type="http://schemas.openxmlformats.org/officeDocument/2006/relationships/theme" Target="../theme/theme21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.png"/></Relationships>
</file>

<file path=ppt/slideMasters/_rels/slideMaster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4.png"/><Relationship Id="rId1" Type="http://schemas.openxmlformats.org/officeDocument/2006/relationships/theme" Target="../theme/theme22.xml"/></Relationships>
</file>

<file path=ppt/slideMasters/_rels/slideMaster2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8.xml"/><Relationship Id="rId2" Type="http://schemas.openxmlformats.org/officeDocument/2006/relationships/slideLayout" Target="../slideLayouts/slideLayout7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5.png"/><Relationship Id="rId5" Type="http://schemas.openxmlformats.org/officeDocument/2006/relationships/image" Target="../media/image4.png"/><Relationship Id="rId4" Type="http://schemas.openxmlformats.org/officeDocument/2006/relationships/theme" Target="../theme/theme23.xml"/></Relationships>
</file>

<file path=ppt/slideMasters/_rels/slideMaster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24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2.jpeg"/></Relationships>
</file>

<file path=ppt/slideMasters/_rels/slideMaster25.xml.rels><?xml version="1.0" encoding="UTF-8" standalone="yes"?>
<Relationships xmlns="http://schemas.openxmlformats.org/package/2006/relationships"><Relationship Id="rId3" Type="http://schemas.openxmlformats.org/officeDocument/2006/relationships/theme" Target="../theme/theme25.xml"/><Relationship Id="rId2" Type="http://schemas.openxmlformats.org/officeDocument/2006/relationships/slideLayout" Target="../slideLayouts/slideLayout11.xml"/><Relationship Id="rId1" Type="http://schemas.openxmlformats.org/officeDocument/2006/relationships/slideLayout" Target="../slideLayouts/slideLayout10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Masters/_rels/slideMaster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theme" Target="../theme/theme26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1.png"/></Relationships>
</file>

<file path=ppt/slideMasters/_rels/slideMaster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theme" Target="../theme/theme27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4.png"/></Relationships>
</file>

<file path=ppt/slideMasters/_rels/slideMaster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theme" Target="../theme/theme28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1.png"/><Relationship Id="rId4" Type="http://schemas.openxmlformats.org/officeDocument/2006/relationships/image" Target="../media/image9.png"/></Relationships>
</file>

<file path=ppt/slideMasters/_rels/slideMaster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theme" Target="../theme/theme29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4.png"/></Relationships>
</file>

<file path=ppt/slideMasters/_rels/slideMaster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theme" Target="../theme/theme30.xml"/><Relationship Id="rId1" Type="http://schemas.openxmlformats.org/officeDocument/2006/relationships/slideLayout" Target="../slideLayouts/slideLayout16.xml"/><Relationship Id="rId5" Type="http://schemas.openxmlformats.org/officeDocument/2006/relationships/image" Target="../media/image1.png"/><Relationship Id="rId4" Type="http://schemas.openxmlformats.org/officeDocument/2006/relationships/image" Target="../media/image11.png"/></Relationships>
</file>

<file path=ppt/slideMasters/_rels/slideMaster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theme" Target="../theme/theme31.xml"/><Relationship Id="rId1" Type="http://schemas.openxmlformats.org/officeDocument/2006/relationships/slideLayout" Target="../slideLayouts/slideLayout17.xml"/><Relationship Id="rId5" Type="http://schemas.openxmlformats.org/officeDocument/2006/relationships/image" Target="../media/image1.png"/><Relationship Id="rId4" Type="http://schemas.openxmlformats.org/officeDocument/2006/relationships/image" Target="../media/image14.jpeg"/></Relationships>
</file>

<file path=ppt/slideMasters/_rels/slideMaster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theme" Target="../theme/theme32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5.png"/></Relationships>
</file>

<file path=ppt/slideMasters/_rels/slideMaster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theme" Target="../theme/theme33.xml"/><Relationship Id="rId1" Type="http://schemas.openxmlformats.org/officeDocument/2006/relationships/slideLayout" Target="../slideLayouts/slideLayout19.xml"/><Relationship Id="rId5" Type="http://schemas.openxmlformats.org/officeDocument/2006/relationships/image" Target="../media/image13.png"/><Relationship Id="rId4" Type="http://schemas.openxmlformats.org/officeDocument/2006/relationships/image" Target="../media/image1.png"/></Relationships>
</file>

<file path=ppt/slideMasters/_rels/slideMaster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4.png"/><Relationship Id="rId1" Type="http://schemas.openxmlformats.org/officeDocument/2006/relationships/theme" Target="../theme/theme34.xml"/></Relationships>
</file>

<file path=ppt/slideMasters/_rels/slideMaster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17.jpeg"/><Relationship Id="rId7" Type="http://schemas.openxmlformats.org/officeDocument/2006/relationships/image" Target="../media/image19.png"/><Relationship Id="rId2" Type="http://schemas.openxmlformats.org/officeDocument/2006/relationships/theme" Target="../theme/theme35.xml"/><Relationship Id="rId1" Type="http://schemas.openxmlformats.org/officeDocument/2006/relationships/slideLayout" Target="../slideLayouts/slideLayout20.xml"/><Relationship Id="rId6" Type="http://schemas.openxmlformats.org/officeDocument/2006/relationships/image" Target="../media/image18.png"/><Relationship Id="rId5" Type="http://schemas.openxmlformats.org/officeDocument/2006/relationships/image" Target="../media/image1.png"/><Relationship Id="rId4" Type="http://schemas.openxmlformats.org/officeDocument/2006/relationships/image" Target="../media/image13.png"/></Relationships>
</file>

<file path=ppt/slideMasters/_rels/slideMaster3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17.jpeg"/><Relationship Id="rId7" Type="http://schemas.openxmlformats.org/officeDocument/2006/relationships/image" Target="../media/image19.png"/><Relationship Id="rId2" Type="http://schemas.openxmlformats.org/officeDocument/2006/relationships/theme" Target="../theme/theme36.xml"/><Relationship Id="rId1" Type="http://schemas.openxmlformats.org/officeDocument/2006/relationships/slideLayout" Target="../slideLayouts/slideLayout21.xml"/><Relationship Id="rId6" Type="http://schemas.openxmlformats.org/officeDocument/2006/relationships/image" Target="../media/image18.png"/><Relationship Id="rId5" Type="http://schemas.openxmlformats.org/officeDocument/2006/relationships/image" Target="../media/image1.png"/><Relationship Id="rId4" Type="http://schemas.openxmlformats.org/officeDocument/2006/relationships/image" Target="../media/image13.png"/></Relationships>
</file>

<file path=ppt/slideMasters/_rels/slideMaster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theme" Target="../theme/theme37.xml"/><Relationship Id="rId1" Type="http://schemas.openxmlformats.org/officeDocument/2006/relationships/slideLayout" Target="../slideLayouts/slideLayout22.xml"/><Relationship Id="rId5" Type="http://schemas.openxmlformats.org/officeDocument/2006/relationships/image" Target="../media/image24.png"/><Relationship Id="rId4" Type="http://schemas.openxmlformats.org/officeDocument/2006/relationships/image" Target="../media/image15.png"/></Relationships>
</file>

<file path=ppt/slideMasters/_rels/slideMaster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theme" Target="../theme/theme38.xml"/><Relationship Id="rId1" Type="http://schemas.openxmlformats.org/officeDocument/2006/relationships/slideLayout" Target="../slideLayouts/slideLayout23.xml"/><Relationship Id="rId5" Type="http://schemas.openxmlformats.org/officeDocument/2006/relationships/image" Target="../media/image24.png"/><Relationship Id="rId4" Type="http://schemas.openxmlformats.org/officeDocument/2006/relationships/image" Target="../media/image15.png"/></Relationships>
</file>

<file path=ppt/slideMasters/_rels/slideMaster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4.png"/><Relationship Id="rId1" Type="http://schemas.openxmlformats.org/officeDocument/2006/relationships/theme" Target="../theme/theme39.xml"/><Relationship Id="rId4" Type="http://schemas.openxmlformats.org/officeDocument/2006/relationships/image" Target="../media/image24.png"/></Relationships>
</file>

<file path=ppt/slideMasters/_rels/slideMaster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theme" Target="../theme/theme40.xml"/><Relationship Id="rId1" Type="http://schemas.openxmlformats.org/officeDocument/2006/relationships/slideLayout" Target="../slideLayouts/slideLayout24.xml"/><Relationship Id="rId5" Type="http://schemas.openxmlformats.org/officeDocument/2006/relationships/image" Target="../media/image24.png"/><Relationship Id="rId4" Type="http://schemas.openxmlformats.org/officeDocument/2006/relationships/image" Target="../media/image15.png"/></Relationships>
</file>

<file path=ppt/slideMasters/_rels/slideMaster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theme" Target="../theme/theme41.xml"/><Relationship Id="rId1" Type="http://schemas.openxmlformats.org/officeDocument/2006/relationships/slideLayout" Target="../slideLayouts/slideLayout2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1"/>
          <p:cNvSpPr>
            <a:spLocks noChangeArrowheads="1"/>
          </p:cNvSpPr>
          <p:nvPr/>
        </p:nvSpPr>
        <p:spPr bwMode="auto">
          <a:xfrm>
            <a:off x="0" y="830270"/>
            <a:ext cx="4759569" cy="6027737"/>
          </a:xfrm>
          <a:prstGeom prst="rect">
            <a:avLst/>
          </a:prstGeom>
          <a:solidFill>
            <a:srgbClr val="B0BF27"/>
          </a:solidFill>
          <a:ln>
            <a:noFill/>
          </a:ln>
          <a:extLst/>
        </p:spPr>
        <p:txBody>
          <a:bodyPr anchor="ctr"/>
          <a:lstStyle>
            <a:lvl1pPr eaLnBrk="0" hangingPunct="0">
              <a:defRPr sz="2100" b="1">
                <a:solidFill>
                  <a:srgbClr val="00468C"/>
                </a:solidFill>
                <a:latin typeface="Arial" charset="0"/>
              </a:defRPr>
            </a:lvl1pPr>
            <a:lvl2pPr marL="742950" indent="-28575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2pPr>
            <a:lvl3pPr marL="1143000" indent="-22860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3pPr>
            <a:lvl4pPr marL="1600200" indent="-22860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4pPr>
            <a:lvl5pPr marL="2057400" indent="-22860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9pPr>
          </a:lstStyle>
          <a:p>
            <a:pPr algn="r" eaLnBrk="1" hangingPunct="1">
              <a:defRPr/>
            </a:pPr>
            <a:endParaRPr lang="en-GB" altLang="en-US" smtClean="0">
              <a:cs typeface="+mn-cs"/>
            </a:endParaRPr>
          </a:p>
        </p:txBody>
      </p:sp>
      <p:sp>
        <p:nvSpPr>
          <p:cNvPr id="1027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584748" y="3017838"/>
            <a:ext cx="3783623" cy="82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smtClean="0"/>
              <a:t>Click to edit Master title style</a:t>
            </a:r>
          </a:p>
        </p:txBody>
      </p:sp>
      <p:sp>
        <p:nvSpPr>
          <p:cNvPr id="1028" name="Line 9"/>
          <p:cNvSpPr>
            <a:spLocks noChangeShapeType="1"/>
          </p:cNvSpPr>
          <p:nvPr/>
        </p:nvSpPr>
        <p:spPr bwMode="auto">
          <a:xfrm>
            <a:off x="8579827" y="6716060"/>
            <a:ext cx="0" cy="123825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lIns="0" tIns="0" rIns="0" bIns="0" anchor="ctr">
            <a:spAutoFit/>
          </a:bodyPr>
          <a:lstStyle/>
          <a:p>
            <a:pPr eaLnBrk="0" hangingPunct="0"/>
            <a:endParaRPr lang="en-GB" sz="2100" b="1">
              <a:solidFill>
                <a:srgbClr val="00468C"/>
              </a:solidFill>
              <a:latin typeface="Arial" charset="0"/>
              <a:cs typeface="+mn-cs"/>
            </a:endParaRPr>
          </a:p>
        </p:txBody>
      </p:sp>
      <p:pic>
        <p:nvPicPr>
          <p:cNvPr id="1029" name="Picture 4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19904" y="119063"/>
            <a:ext cx="1324708" cy="996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0" name="Picture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59569" y="830270"/>
            <a:ext cx="4384431" cy="6027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81919463"/>
      </p:ext>
    </p:extLst>
  </p:cSld>
  <p:clrMap bg1="lt1" tx1="dk1" bg2="lt2" tx2="dk2" accent1="accent1" accent2="accent2" accent3="accent3" accent4="accent4" accent5="accent5" accent6="accent6" hlink="hlink" folHlink="folHlink"/>
  <p:timing>
    <p:tnLst>
      <p:par>
        <p:cTn id="1" dur="indefinite" restart="never" nodeType="tmRoot"/>
      </p:par>
    </p:tnLst>
  </p:timing>
  <p:hf hd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3200" b="1">
          <a:solidFill>
            <a:srgbClr val="00468C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200" b="1">
          <a:solidFill>
            <a:srgbClr val="00468C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200" b="1">
          <a:solidFill>
            <a:srgbClr val="00468C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200" b="1">
          <a:solidFill>
            <a:srgbClr val="00468C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200" b="1">
          <a:solidFill>
            <a:srgbClr val="00468C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1900" b="1">
          <a:solidFill>
            <a:srgbClr val="00468C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1900" b="1">
          <a:solidFill>
            <a:srgbClr val="00468C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1900" b="1">
          <a:solidFill>
            <a:srgbClr val="00468C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1900" b="1">
          <a:solidFill>
            <a:srgbClr val="00468C"/>
          </a:solidFill>
          <a:latin typeface="Arial" charset="0"/>
        </a:defRPr>
      </a:lvl9pPr>
    </p:titleStyle>
    <p:bodyStyle>
      <a:lvl1pPr marL="452438" indent="-452438" algn="l" rtl="0" eaLnBrk="0" fontAlgn="base" hangingPunct="0">
        <a:spcBef>
          <a:spcPct val="20000"/>
        </a:spcBef>
        <a:spcAft>
          <a:spcPct val="0"/>
        </a:spcAft>
        <a:buClr>
          <a:srgbClr val="FFC901"/>
        </a:buClr>
        <a:buFont typeface="Wingdings" pitchFamily="2" charset="2"/>
        <a:buChar char="«"/>
        <a:defRPr sz="1900">
          <a:solidFill>
            <a:srgbClr val="00468C"/>
          </a:solidFill>
          <a:latin typeface="+mn-lt"/>
          <a:ea typeface="+mn-ea"/>
          <a:cs typeface="+mn-cs"/>
        </a:defRPr>
      </a:lvl1pPr>
      <a:lvl2pPr marL="804863" indent="-350838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«"/>
        <a:defRPr>
          <a:solidFill>
            <a:srgbClr val="00468C"/>
          </a:solidFill>
          <a:latin typeface="+mn-lt"/>
        </a:defRPr>
      </a:lvl2pPr>
      <a:lvl3pPr marL="1089025" indent="-282575" algn="l" rtl="0" eaLnBrk="0" fontAlgn="base" hangingPunct="0">
        <a:spcBef>
          <a:spcPct val="20000"/>
        </a:spcBef>
        <a:spcAft>
          <a:spcPct val="0"/>
        </a:spcAft>
        <a:buClr>
          <a:srgbClr val="FFC901"/>
        </a:buClr>
        <a:buFont typeface="Wingdings" pitchFamily="2" charset="2"/>
        <a:buChar char="«"/>
        <a:defRPr sz="1700">
          <a:solidFill>
            <a:srgbClr val="00468C"/>
          </a:solidFill>
          <a:latin typeface="+mn-lt"/>
        </a:defRPr>
      </a:lvl3pPr>
      <a:lvl4pPr marL="1355725" indent="-265113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«"/>
        <a:defRPr sz="1600">
          <a:solidFill>
            <a:srgbClr val="00468C"/>
          </a:solidFill>
          <a:latin typeface="+mn-lt"/>
        </a:defRPr>
      </a:lvl4pPr>
      <a:lvl5pPr marL="1582738" indent="-225425" algn="l" rtl="0" eaLnBrk="0" fontAlgn="base" hangingPunct="0">
        <a:spcBef>
          <a:spcPct val="20000"/>
        </a:spcBef>
        <a:spcAft>
          <a:spcPct val="0"/>
        </a:spcAft>
        <a:buClr>
          <a:srgbClr val="FFC901"/>
        </a:buClr>
        <a:buFont typeface="Wingdings" pitchFamily="2" charset="2"/>
        <a:buChar char="«"/>
        <a:defRPr sz="1500">
          <a:solidFill>
            <a:srgbClr val="00468C"/>
          </a:solidFill>
          <a:latin typeface="+mn-lt"/>
        </a:defRPr>
      </a:lvl5pPr>
      <a:lvl6pPr marL="2039938" indent="-225425" algn="l" rtl="0" fontAlgn="base">
        <a:spcBef>
          <a:spcPct val="20000"/>
        </a:spcBef>
        <a:spcAft>
          <a:spcPct val="0"/>
        </a:spcAft>
        <a:buClr>
          <a:srgbClr val="FFC901"/>
        </a:buClr>
        <a:buFont typeface="Wingdings" pitchFamily="2" charset="2"/>
        <a:buChar char="«"/>
        <a:defRPr sz="1500">
          <a:solidFill>
            <a:srgbClr val="00468C"/>
          </a:solidFill>
          <a:latin typeface="+mn-lt"/>
        </a:defRPr>
      </a:lvl6pPr>
      <a:lvl7pPr marL="2497138" indent="-225425" algn="l" rtl="0" fontAlgn="base">
        <a:spcBef>
          <a:spcPct val="20000"/>
        </a:spcBef>
        <a:spcAft>
          <a:spcPct val="0"/>
        </a:spcAft>
        <a:buClr>
          <a:srgbClr val="FFC901"/>
        </a:buClr>
        <a:buFont typeface="Wingdings" pitchFamily="2" charset="2"/>
        <a:buChar char="«"/>
        <a:defRPr sz="1500">
          <a:solidFill>
            <a:srgbClr val="00468C"/>
          </a:solidFill>
          <a:latin typeface="+mn-lt"/>
        </a:defRPr>
      </a:lvl7pPr>
      <a:lvl8pPr marL="2954338" indent="-225425" algn="l" rtl="0" fontAlgn="base">
        <a:spcBef>
          <a:spcPct val="20000"/>
        </a:spcBef>
        <a:spcAft>
          <a:spcPct val="0"/>
        </a:spcAft>
        <a:buClr>
          <a:srgbClr val="FFC901"/>
        </a:buClr>
        <a:buFont typeface="Wingdings" pitchFamily="2" charset="2"/>
        <a:buChar char="«"/>
        <a:defRPr sz="1500">
          <a:solidFill>
            <a:srgbClr val="00468C"/>
          </a:solidFill>
          <a:latin typeface="+mn-lt"/>
        </a:defRPr>
      </a:lvl8pPr>
      <a:lvl9pPr marL="3411538" indent="-225425" algn="l" rtl="0" fontAlgn="base">
        <a:spcBef>
          <a:spcPct val="20000"/>
        </a:spcBef>
        <a:spcAft>
          <a:spcPct val="0"/>
        </a:spcAft>
        <a:buClr>
          <a:srgbClr val="FFC901"/>
        </a:buClr>
        <a:buFont typeface="Wingdings" pitchFamily="2" charset="2"/>
        <a:buChar char="«"/>
        <a:defRPr sz="1500">
          <a:solidFill>
            <a:srgbClr val="00468C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1"/>
          <p:cNvSpPr>
            <a:spLocks noChangeArrowheads="1"/>
          </p:cNvSpPr>
          <p:nvPr/>
        </p:nvSpPr>
        <p:spPr bwMode="auto">
          <a:xfrm>
            <a:off x="0" y="0"/>
            <a:ext cx="9144000" cy="831850"/>
          </a:xfrm>
          <a:prstGeom prst="rect">
            <a:avLst/>
          </a:prstGeom>
          <a:solidFill>
            <a:srgbClr val="B0BF27"/>
          </a:solidFill>
          <a:ln>
            <a:noFill/>
          </a:ln>
          <a:extLst/>
        </p:spPr>
        <p:txBody>
          <a:bodyPr anchor="ctr"/>
          <a:lstStyle>
            <a:lvl1pPr eaLnBrk="0" hangingPunct="0">
              <a:defRPr sz="2100" b="1">
                <a:solidFill>
                  <a:srgbClr val="00468C"/>
                </a:solidFill>
                <a:latin typeface="Arial" charset="0"/>
              </a:defRPr>
            </a:lvl1pPr>
            <a:lvl2pPr marL="742950" indent="-28575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2pPr>
            <a:lvl3pPr marL="1143000" indent="-22860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3pPr>
            <a:lvl4pPr marL="1600200" indent="-22860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4pPr>
            <a:lvl5pPr marL="2057400" indent="-22860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9pPr>
          </a:lstStyle>
          <a:p>
            <a:pPr algn="r" eaLnBrk="1" hangingPunct="1">
              <a:defRPr/>
            </a:pPr>
            <a:endParaRPr lang="en-GB" altLang="en-US" smtClean="0">
              <a:cs typeface="+mn-cs"/>
            </a:endParaRP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62497" y="2205170"/>
            <a:ext cx="7998069" cy="4129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smtClean="0"/>
              <a:t>Click to edit Master text styles</a:t>
            </a:r>
          </a:p>
          <a:p>
            <a:pPr lvl="1"/>
            <a:r>
              <a:rPr lang="en-GB" altLang="en-US" smtClean="0"/>
              <a:t>Second level</a:t>
            </a:r>
          </a:p>
          <a:p>
            <a:pPr lvl="2"/>
            <a:r>
              <a:rPr lang="en-GB" altLang="en-US" smtClean="0"/>
              <a:t>Third level</a:t>
            </a:r>
          </a:p>
          <a:p>
            <a:pPr lvl="3"/>
            <a:r>
              <a:rPr lang="en-GB" altLang="en-US" smtClean="0"/>
              <a:t>Fourth level</a:t>
            </a:r>
          </a:p>
          <a:p>
            <a:pPr lvl="4"/>
            <a:r>
              <a:rPr lang="en-GB" altLang="en-US" smtClean="0"/>
              <a:t>Fifth level</a:t>
            </a:r>
          </a:p>
        </p:txBody>
      </p:sp>
      <p:sp>
        <p:nvSpPr>
          <p:cNvPr id="205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62497" y="1111250"/>
            <a:ext cx="7998069" cy="82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smtClean="0"/>
              <a:t>Click to edit Master title style</a:t>
            </a:r>
          </a:p>
        </p:txBody>
      </p:sp>
      <p:sp>
        <p:nvSpPr>
          <p:cNvPr id="2053" name="Line 9"/>
          <p:cNvSpPr>
            <a:spLocks noChangeShapeType="1"/>
          </p:cNvSpPr>
          <p:nvPr/>
        </p:nvSpPr>
        <p:spPr bwMode="auto">
          <a:xfrm>
            <a:off x="8579827" y="6716058"/>
            <a:ext cx="0" cy="123825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lIns="0" tIns="0" rIns="0" bIns="0" anchor="ctr">
            <a:spAutoFit/>
          </a:bodyPr>
          <a:lstStyle/>
          <a:p>
            <a:pPr eaLnBrk="0" hangingPunct="0"/>
            <a:endParaRPr lang="en-GB" sz="2100" b="1" smtClean="0">
              <a:solidFill>
                <a:srgbClr val="00468C"/>
              </a:solidFill>
              <a:latin typeface="Arial" charset="0"/>
              <a:cs typeface="+mn-cs"/>
            </a:endParaRPr>
          </a:p>
        </p:txBody>
      </p:sp>
      <p:pic>
        <p:nvPicPr>
          <p:cNvPr id="2054" name="Picture 1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95055" y="150942"/>
            <a:ext cx="1935773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1"/>
          <p:cNvSpPr>
            <a:spLocks noChangeArrowheads="1"/>
          </p:cNvSpPr>
          <p:nvPr/>
        </p:nvSpPr>
        <p:spPr bwMode="auto">
          <a:xfrm>
            <a:off x="4312627" y="6586538"/>
            <a:ext cx="485042" cy="271462"/>
          </a:xfrm>
          <a:prstGeom prst="rect">
            <a:avLst/>
          </a:prstGeom>
          <a:solidFill>
            <a:srgbClr val="B0BF27"/>
          </a:solidFill>
          <a:ln>
            <a:noFill/>
          </a:ln>
          <a:extLst/>
        </p:spPr>
        <p:txBody>
          <a:bodyPr anchor="ctr"/>
          <a:lstStyle>
            <a:lvl1pPr eaLnBrk="0" hangingPunct="0">
              <a:defRPr sz="2100" b="1">
                <a:solidFill>
                  <a:srgbClr val="00468C"/>
                </a:solidFill>
                <a:latin typeface="Arial" charset="0"/>
              </a:defRPr>
            </a:lvl1pPr>
            <a:lvl2pPr marL="742950" indent="-28575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2pPr>
            <a:lvl3pPr marL="1143000" indent="-22860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3pPr>
            <a:lvl4pPr marL="1600200" indent="-22860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4pPr>
            <a:lvl5pPr marL="2057400" indent="-22860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9pPr>
          </a:lstStyle>
          <a:p>
            <a:pPr algn="r" eaLnBrk="1" hangingPunct="1">
              <a:defRPr/>
            </a:pPr>
            <a:endParaRPr lang="en-GB" altLang="en-US" smtClean="0">
              <a:cs typeface="+mn-cs"/>
            </a:endParaRPr>
          </a:p>
        </p:txBody>
      </p:sp>
      <p:pic>
        <p:nvPicPr>
          <p:cNvPr id="2056" name="Picture 7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13543" y="6385858"/>
            <a:ext cx="1116623" cy="442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31100540"/>
      </p:ext>
    </p:extLst>
  </p:cSld>
  <p:clrMap bg1="lt1" tx1="dk1" bg2="lt2" tx2="dk2" accent1="accent1" accent2="accent2" accent3="accent3" accent4="accent4" accent5="accent5" accent6="accent6" hlink="hlink" folHlink="folHlink"/>
  <p:timing>
    <p:tnLst>
      <p:par>
        <p:cTn id="1" dur="indefinite" restart="never" nodeType="tmRoot"/>
      </p:par>
    </p:tnLst>
  </p:timing>
  <p:hf hd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1900" b="1">
          <a:solidFill>
            <a:srgbClr val="00468C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1900" b="1">
          <a:solidFill>
            <a:srgbClr val="00468C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1900" b="1">
          <a:solidFill>
            <a:srgbClr val="00468C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1900" b="1">
          <a:solidFill>
            <a:srgbClr val="00468C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1900" b="1">
          <a:solidFill>
            <a:srgbClr val="00468C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1900" b="1">
          <a:solidFill>
            <a:srgbClr val="00468C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1900" b="1">
          <a:solidFill>
            <a:srgbClr val="00468C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1900" b="1">
          <a:solidFill>
            <a:srgbClr val="00468C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1900" b="1">
          <a:solidFill>
            <a:srgbClr val="00468C"/>
          </a:solidFill>
          <a:latin typeface="Arial" charset="0"/>
        </a:defRPr>
      </a:lvl9pPr>
    </p:titleStyle>
    <p:bodyStyle>
      <a:lvl1pPr marL="452438" indent="-452438" algn="l" rtl="0" eaLnBrk="0" fontAlgn="base" hangingPunct="0">
        <a:spcBef>
          <a:spcPct val="20000"/>
        </a:spcBef>
        <a:spcAft>
          <a:spcPct val="0"/>
        </a:spcAft>
        <a:buClr>
          <a:srgbClr val="FFC901"/>
        </a:buClr>
        <a:buFont typeface="Wingdings" pitchFamily="2" charset="2"/>
        <a:buChar char="«"/>
        <a:defRPr sz="1900">
          <a:solidFill>
            <a:srgbClr val="00468C"/>
          </a:solidFill>
          <a:latin typeface="+mn-lt"/>
          <a:ea typeface="+mn-ea"/>
          <a:cs typeface="+mn-cs"/>
        </a:defRPr>
      </a:lvl1pPr>
      <a:lvl2pPr marL="804863" indent="-350838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«"/>
        <a:defRPr>
          <a:solidFill>
            <a:srgbClr val="00468C"/>
          </a:solidFill>
          <a:latin typeface="+mn-lt"/>
        </a:defRPr>
      </a:lvl2pPr>
      <a:lvl3pPr marL="1089025" indent="-282575" algn="l" rtl="0" eaLnBrk="0" fontAlgn="base" hangingPunct="0">
        <a:spcBef>
          <a:spcPct val="20000"/>
        </a:spcBef>
        <a:spcAft>
          <a:spcPct val="0"/>
        </a:spcAft>
        <a:buClr>
          <a:srgbClr val="FFC901"/>
        </a:buClr>
        <a:buFont typeface="Wingdings" pitchFamily="2" charset="2"/>
        <a:buChar char="«"/>
        <a:defRPr sz="1700">
          <a:solidFill>
            <a:srgbClr val="00468C"/>
          </a:solidFill>
          <a:latin typeface="+mn-lt"/>
        </a:defRPr>
      </a:lvl3pPr>
      <a:lvl4pPr marL="1355725" indent="-265113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«"/>
        <a:defRPr sz="1600">
          <a:solidFill>
            <a:srgbClr val="00468C"/>
          </a:solidFill>
          <a:latin typeface="+mn-lt"/>
        </a:defRPr>
      </a:lvl4pPr>
      <a:lvl5pPr marL="1582738" indent="-225425" algn="l" rtl="0" eaLnBrk="0" fontAlgn="base" hangingPunct="0">
        <a:spcBef>
          <a:spcPct val="20000"/>
        </a:spcBef>
        <a:spcAft>
          <a:spcPct val="0"/>
        </a:spcAft>
        <a:buClr>
          <a:srgbClr val="FFC901"/>
        </a:buClr>
        <a:buFont typeface="Wingdings" pitchFamily="2" charset="2"/>
        <a:buChar char="«"/>
        <a:defRPr sz="1500">
          <a:solidFill>
            <a:srgbClr val="00468C"/>
          </a:solidFill>
          <a:latin typeface="+mn-lt"/>
        </a:defRPr>
      </a:lvl5pPr>
      <a:lvl6pPr marL="2039938" indent="-225425" algn="l" rtl="0" fontAlgn="base">
        <a:spcBef>
          <a:spcPct val="20000"/>
        </a:spcBef>
        <a:spcAft>
          <a:spcPct val="0"/>
        </a:spcAft>
        <a:buClr>
          <a:srgbClr val="FFC901"/>
        </a:buClr>
        <a:buFont typeface="Wingdings" pitchFamily="2" charset="2"/>
        <a:buChar char="«"/>
        <a:defRPr sz="1500">
          <a:solidFill>
            <a:srgbClr val="00468C"/>
          </a:solidFill>
          <a:latin typeface="+mn-lt"/>
        </a:defRPr>
      </a:lvl6pPr>
      <a:lvl7pPr marL="2497138" indent="-225425" algn="l" rtl="0" fontAlgn="base">
        <a:spcBef>
          <a:spcPct val="20000"/>
        </a:spcBef>
        <a:spcAft>
          <a:spcPct val="0"/>
        </a:spcAft>
        <a:buClr>
          <a:srgbClr val="FFC901"/>
        </a:buClr>
        <a:buFont typeface="Wingdings" pitchFamily="2" charset="2"/>
        <a:buChar char="«"/>
        <a:defRPr sz="1500">
          <a:solidFill>
            <a:srgbClr val="00468C"/>
          </a:solidFill>
          <a:latin typeface="+mn-lt"/>
        </a:defRPr>
      </a:lvl7pPr>
      <a:lvl8pPr marL="2954338" indent="-225425" algn="l" rtl="0" fontAlgn="base">
        <a:spcBef>
          <a:spcPct val="20000"/>
        </a:spcBef>
        <a:spcAft>
          <a:spcPct val="0"/>
        </a:spcAft>
        <a:buClr>
          <a:srgbClr val="FFC901"/>
        </a:buClr>
        <a:buFont typeface="Wingdings" pitchFamily="2" charset="2"/>
        <a:buChar char="«"/>
        <a:defRPr sz="1500">
          <a:solidFill>
            <a:srgbClr val="00468C"/>
          </a:solidFill>
          <a:latin typeface="+mn-lt"/>
        </a:defRPr>
      </a:lvl8pPr>
      <a:lvl9pPr marL="3411538" indent="-225425" algn="l" rtl="0" fontAlgn="base">
        <a:spcBef>
          <a:spcPct val="20000"/>
        </a:spcBef>
        <a:spcAft>
          <a:spcPct val="0"/>
        </a:spcAft>
        <a:buClr>
          <a:srgbClr val="FFC901"/>
        </a:buClr>
        <a:buFont typeface="Wingdings" pitchFamily="2" charset="2"/>
        <a:buChar char="«"/>
        <a:defRPr sz="1500">
          <a:solidFill>
            <a:srgbClr val="00468C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1"/>
          <p:cNvSpPr>
            <a:spLocks noChangeArrowheads="1"/>
          </p:cNvSpPr>
          <p:nvPr/>
        </p:nvSpPr>
        <p:spPr bwMode="auto">
          <a:xfrm>
            <a:off x="0" y="0"/>
            <a:ext cx="9144000" cy="831850"/>
          </a:xfrm>
          <a:prstGeom prst="rect">
            <a:avLst/>
          </a:prstGeom>
          <a:solidFill>
            <a:srgbClr val="B0BF27"/>
          </a:solidFill>
          <a:ln>
            <a:noFill/>
          </a:ln>
          <a:extLst/>
        </p:spPr>
        <p:txBody>
          <a:bodyPr anchor="ctr"/>
          <a:lstStyle>
            <a:lvl1pPr eaLnBrk="0" hangingPunct="0">
              <a:defRPr sz="2100" b="1">
                <a:solidFill>
                  <a:srgbClr val="00468C"/>
                </a:solidFill>
                <a:latin typeface="Arial" charset="0"/>
              </a:defRPr>
            </a:lvl1pPr>
            <a:lvl2pPr marL="742950" indent="-28575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2pPr>
            <a:lvl3pPr marL="1143000" indent="-22860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3pPr>
            <a:lvl4pPr marL="1600200" indent="-22860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4pPr>
            <a:lvl5pPr marL="2057400" indent="-22860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9pPr>
          </a:lstStyle>
          <a:p>
            <a:pPr algn="r" eaLnBrk="1" hangingPunct="1">
              <a:defRPr/>
            </a:pPr>
            <a:endParaRPr lang="en-GB" altLang="en-US" smtClean="0">
              <a:cs typeface="+mn-cs"/>
            </a:endParaRP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62497" y="2205170"/>
            <a:ext cx="7998069" cy="4129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smtClean="0"/>
              <a:t>Click to edit Master text styles</a:t>
            </a:r>
          </a:p>
          <a:p>
            <a:pPr lvl="1"/>
            <a:r>
              <a:rPr lang="en-GB" altLang="en-US" smtClean="0"/>
              <a:t>Second level</a:t>
            </a:r>
          </a:p>
          <a:p>
            <a:pPr lvl="2"/>
            <a:r>
              <a:rPr lang="en-GB" altLang="en-US" smtClean="0"/>
              <a:t>Third level</a:t>
            </a:r>
          </a:p>
          <a:p>
            <a:pPr lvl="3"/>
            <a:r>
              <a:rPr lang="en-GB" altLang="en-US" smtClean="0"/>
              <a:t>Fourth level</a:t>
            </a:r>
          </a:p>
          <a:p>
            <a:pPr lvl="4"/>
            <a:r>
              <a:rPr lang="en-GB" altLang="en-US" smtClean="0"/>
              <a:t>Fifth level</a:t>
            </a:r>
          </a:p>
        </p:txBody>
      </p:sp>
      <p:sp>
        <p:nvSpPr>
          <p:cNvPr id="205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62497" y="1111250"/>
            <a:ext cx="7998069" cy="82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smtClean="0"/>
              <a:t>Click to edit Master title style</a:t>
            </a:r>
          </a:p>
        </p:txBody>
      </p:sp>
      <p:sp>
        <p:nvSpPr>
          <p:cNvPr id="2053" name="Line 9"/>
          <p:cNvSpPr>
            <a:spLocks noChangeShapeType="1"/>
          </p:cNvSpPr>
          <p:nvPr/>
        </p:nvSpPr>
        <p:spPr bwMode="auto">
          <a:xfrm>
            <a:off x="8579827" y="6716054"/>
            <a:ext cx="0" cy="123825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lIns="0" tIns="0" rIns="0" bIns="0" anchor="ctr">
            <a:spAutoFit/>
          </a:bodyPr>
          <a:lstStyle/>
          <a:p>
            <a:pPr eaLnBrk="0" hangingPunct="0"/>
            <a:endParaRPr lang="en-GB" sz="2100" b="1" smtClean="0">
              <a:solidFill>
                <a:srgbClr val="00468C"/>
              </a:solidFill>
              <a:latin typeface="Arial" charset="0"/>
              <a:cs typeface="+mn-cs"/>
            </a:endParaRPr>
          </a:p>
        </p:txBody>
      </p:sp>
      <p:pic>
        <p:nvPicPr>
          <p:cNvPr id="2054" name="Picture 1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95053" y="150942"/>
            <a:ext cx="1935773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1"/>
          <p:cNvSpPr>
            <a:spLocks noChangeArrowheads="1"/>
          </p:cNvSpPr>
          <p:nvPr/>
        </p:nvSpPr>
        <p:spPr bwMode="auto">
          <a:xfrm>
            <a:off x="4312627" y="6586538"/>
            <a:ext cx="485042" cy="271462"/>
          </a:xfrm>
          <a:prstGeom prst="rect">
            <a:avLst/>
          </a:prstGeom>
          <a:solidFill>
            <a:srgbClr val="B0BF27"/>
          </a:solidFill>
          <a:ln>
            <a:noFill/>
          </a:ln>
          <a:extLst/>
        </p:spPr>
        <p:txBody>
          <a:bodyPr anchor="ctr"/>
          <a:lstStyle>
            <a:lvl1pPr eaLnBrk="0" hangingPunct="0">
              <a:defRPr sz="2100" b="1">
                <a:solidFill>
                  <a:srgbClr val="00468C"/>
                </a:solidFill>
                <a:latin typeface="Arial" charset="0"/>
              </a:defRPr>
            </a:lvl1pPr>
            <a:lvl2pPr marL="742950" indent="-28575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2pPr>
            <a:lvl3pPr marL="1143000" indent="-22860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3pPr>
            <a:lvl4pPr marL="1600200" indent="-22860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4pPr>
            <a:lvl5pPr marL="2057400" indent="-22860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9pPr>
          </a:lstStyle>
          <a:p>
            <a:pPr algn="r" eaLnBrk="1" hangingPunct="1">
              <a:defRPr/>
            </a:pPr>
            <a:endParaRPr lang="en-GB" altLang="en-US" smtClean="0">
              <a:cs typeface="+mn-cs"/>
            </a:endParaRPr>
          </a:p>
        </p:txBody>
      </p:sp>
      <p:pic>
        <p:nvPicPr>
          <p:cNvPr id="2056" name="Picture 7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13541" y="6385854"/>
            <a:ext cx="1116623" cy="442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31100540"/>
      </p:ext>
    </p:extLst>
  </p:cSld>
  <p:clrMap bg1="lt1" tx1="dk1" bg2="lt2" tx2="dk2" accent1="accent1" accent2="accent2" accent3="accent3" accent4="accent4" accent5="accent5" accent6="accent6" hlink="hlink" folHlink="folHlink"/>
  <p:timing>
    <p:tnLst>
      <p:par>
        <p:cTn id="1" dur="indefinite" restart="never" nodeType="tmRoot"/>
      </p:par>
    </p:tnLst>
  </p:timing>
  <p:hf hd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1900" b="1">
          <a:solidFill>
            <a:srgbClr val="00468C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1900" b="1">
          <a:solidFill>
            <a:srgbClr val="00468C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1900" b="1">
          <a:solidFill>
            <a:srgbClr val="00468C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1900" b="1">
          <a:solidFill>
            <a:srgbClr val="00468C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1900" b="1">
          <a:solidFill>
            <a:srgbClr val="00468C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1900" b="1">
          <a:solidFill>
            <a:srgbClr val="00468C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1900" b="1">
          <a:solidFill>
            <a:srgbClr val="00468C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1900" b="1">
          <a:solidFill>
            <a:srgbClr val="00468C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1900" b="1">
          <a:solidFill>
            <a:srgbClr val="00468C"/>
          </a:solidFill>
          <a:latin typeface="Arial" charset="0"/>
        </a:defRPr>
      </a:lvl9pPr>
    </p:titleStyle>
    <p:bodyStyle>
      <a:lvl1pPr marL="452438" indent="-452438" algn="l" rtl="0" eaLnBrk="0" fontAlgn="base" hangingPunct="0">
        <a:spcBef>
          <a:spcPct val="20000"/>
        </a:spcBef>
        <a:spcAft>
          <a:spcPct val="0"/>
        </a:spcAft>
        <a:buClr>
          <a:srgbClr val="FFC901"/>
        </a:buClr>
        <a:buFont typeface="Wingdings" pitchFamily="2" charset="2"/>
        <a:buChar char="«"/>
        <a:defRPr sz="1900">
          <a:solidFill>
            <a:srgbClr val="00468C"/>
          </a:solidFill>
          <a:latin typeface="+mn-lt"/>
          <a:ea typeface="+mn-ea"/>
          <a:cs typeface="+mn-cs"/>
        </a:defRPr>
      </a:lvl1pPr>
      <a:lvl2pPr marL="804863" indent="-350838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«"/>
        <a:defRPr>
          <a:solidFill>
            <a:srgbClr val="00468C"/>
          </a:solidFill>
          <a:latin typeface="+mn-lt"/>
        </a:defRPr>
      </a:lvl2pPr>
      <a:lvl3pPr marL="1089025" indent="-282575" algn="l" rtl="0" eaLnBrk="0" fontAlgn="base" hangingPunct="0">
        <a:spcBef>
          <a:spcPct val="20000"/>
        </a:spcBef>
        <a:spcAft>
          <a:spcPct val="0"/>
        </a:spcAft>
        <a:buClr>
          <a:srgbClr val="FFC901"/>
        </a:buClr>
        <a:buFont typeface="Wingdings" pitchFamily="2" charset="2"/>
        <a:buChar char="«"/>
        <a:defRPr sz="1700">
          <a:solidFill>
            <a:srgbClr val="00468C"/>
          </a:solidFill>
          <a:latin typeface="+mn-lt"/>
        </a:defRPr>
      </a:lvl3pPr>
      <a:lvl4pPr marL="1355725" indent="-265113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«"/>
        <a:defRPr sz="1600">
          <a:solidFill>
            <a:srgbClr val="00468C"/>
          </a:solidFill>
          <a:latin typeface="+mn-lt"/>
        </a:defRPr>
      </a:lvl4pPr>
      <a:lvl5pPr marL="1582738" indent="-225425" algn="l" rtl="0" eaLnBrk="0" fontAlgn="base" hangingPunct="0">
        <a:spcBef>
          <a:spcPct val="20000"/>
        </a:spcBef>
        <a:spcAft>
          <a:spcPct val="0"/>
        </a:spcAft>
        <a:buClr>
          <a:srgbClr val="FFC901"/>
        </a:buClr>
        <a:buFont typeface="Wingdings" pitchFamily="2" charset="2"/>
        <a:buChar char="«"/>
        <a:defRPr sz="1500">
          <a:solidFill>
            <a:srgbClr val="00468C"/>
          </a:solidFill>
          <a:latin typeface="+mn-lt"/>
        </a:defRPr>
      </a:lvl5pPr>
      <a:lvl6pPr marL="2039938" indent="-225425" algn="l" rtl="0" fontAlgn="base">
        <a:spcBef>
          <a:spcPct val="20000"/>
        </a:spcBef>
        <a:spcAft>
          <a:spcPct val="0"/>
        </a:spcAft>
        <a:buClr>
          <a:srgbClr val="FFC901"/>
        </a:buClr>
        <a:buFont typeface="Wingdings" pitchFamily="2" charset="2"/>
        <a:buChar char="«"/>
        <a:defRPr sz="1500">
          <a:solidFill>
            <a:srgbClr val="00468C"/>
          </a:solidFill>
          <a:latin typeface="+mn-lt"/>
        </a:defRPr>
      </a:lvl6pPr>
      <a:lvl7pPr marL="2497138" indent="-225425" algn="l" rtl="0" fontAlgn="base">
        <a:spcBef>
          <a:spcPct val="20000"/>
        </a:spcBef>
        <a:spcAft>
          <a:spcPct val="0"/>
        </a:spcAft>
        <a:buClr>
          <a:srgbClr val="FFC901"/>
        </a:buClr>
        <a:buFont typeface="Wingdings" pitchFamily="2" charset="2"/>
        <a:buChar char="«"/>
        <a:defRPr sz="1500">
          <a:solidFill>
            <a:srgbClr val="00468C"/>
          </a:solidFill>
          <a:latin typeface="+mn-lt"/>
        </a:defRPr>
      </a:lvl7pPr>
      <a:lvl8pPr marL="2954338" indent="-225425" algn="l" rtl="0" fontAlgn="base">
        <a:spcBef>
          <a:spcPct val="20000"/>
        </a:spcBef>
        <a:spcAft>
          <a:spcPct val="0"/>
        </a:spcAft>
        <a:buClr>
          <a:srgbClr val="FFC901"/>
        </a:buClr>
        <a:buFont typeface="Wingdings" pitchFamily="2" charset="2"/>
        <a:buChar char="«"/>
        <a:defRPr sz="1500">
          <a:solidFill>
            <a:srgbClr val="00468C"/>
          </a:solidFill>
          <a:latin typeface="+mn-lt"/>
        </a:defRPr>
      </a:lvl8pPr>
      <a:lvl9pPr marL="3411538" indent="-225425" algn="l" rtl="0" fontAlgn="base">
        <a:spcBef>
          <a:spcPct val="20000"/>
        </a:spcBef>
        <a:spcAft>
          <a:spcPct val="0"/>
        </a:spcAft>
        <a:buClr>
          <a:srgbClr val="FFC901"/>
        </a:buClr>
        <a:buFont typeface="Wingdings" pitchFamily="2" charset="2"/>
        <a:buChar char="«"/>
        <a:defRPr sz="1500">
          <a:solidFill>
            <a:srgbClr val="00468C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7" descr="H:\My Documents\Notes\2015\20150310_RTD_ESA_seminar\fish2.pn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0308" y="827088"/>
            <a:ext cx="4923692" cy="6030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0" y="830270"/>
            <a:ext cx="4759569" cy="6027737"/>
          </a:xfrm>
          <a:prstGeom prst="rect">
            <a:avLst/>
          </a:prstGeom>
          <a:solidFill>
            <a:srgbClr val="0B6192"/>
          </a:solidFill>
          <a:ln>
            <a:noFill/>
          </a:ln>
          <a:extLst/>
        </p:spPr>
        <p:txBody>
          <a:bodyPr anchor="ctr"/>
          <a:lstStyle>
            <a:lvl1pPr eaLnBrk="0" hangingPunct="0">
              <a:defRPr sz="2100" b="1">
                <a:solidFill>
                  <a:srgbClr val="00468C"/>
                </a:solidFill>
                <a:latin typeface="Arial" charset="0"/>
              </a:defRPr>
            </a:lvl1pPr>
            <a:lvl2pPr marL="742950" indent="-28575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2pPr>
            <a:lvl3pPr marL="1143000" indent="-22860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3pPr>
            <a:lvl4pPr marL="1600200" indent="-22860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4pPr>
            <a:lvl5pPr marL="2057400" indent="-22860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9pPr>
          </a:lstStyle>
          <a:p>
            <a:pPr algn="r" eaLnBrk="1" hangingPunct="1">
              <a:defRPr/>
            </a:pPr>
            <a:endParaRPr lang="en-GB" altLang="en-US" smtClean="0">
              <a:cs typeface="+mn-cs"/>
            </a:endParaRPr>
          </a:p>
        </p:txBody>
      </p:sp>
      <p:pic>
        <p:nvPicPr>
          <p:cNvPr id="1028" name="Picture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19904" y="119063"/>
            <a:ext cx="1324708" cy="996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9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584748" y="3017838"/>
            <a:ext cx="3783623" cy="82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smtClean="0"/>
              <a:t>Click to edit Master title style</a:t>
            </a:r>
          </a:p>
        </p:txBody>
      </p:sp>
      <p:pic>
        <p:nvPicPr>
          <p:cNvPr id="1030" name="Picture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6466" y="5816600"/>
            <a:ext cx="2514600" cy="996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1" name="Image 2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689" y="180975"/>
            <a:ext cx="1125415" cy="528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47773961"/>
      </p:ext>
    </p:extLst>
  </p:cSld>
  <p:clrMap bg1="lt1" tx1="dk1" bg2="lt2" tx2="dk2" accent1="accent1" accent2="accent2" accent3="accent3" accent4="accent4" accent5="accent5" accent6="accent6" hlink="hlink" folHlink="folHlink"/>
  <p:timing>
    <p:tnLst>
      <p:par>
        <p:cTn id="1" dur="indefinite" restart="never" nodeType="tmRoot"/>
      </p:par>
    </p:tnLst>
  </p:timing>
  <p:hf hd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1900" b="1">
          <a:solidFill>
            <a:srgbClr val="00468C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1900" b="1">
          <a:solidFill>
            <a:srgbClr val="00468C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1900" b="1">
          <a:solidFill>
            <a:srgbClr val="00468C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1900" b="1">
          <a:solidFill>
            <a:srgbClr val="00468C"/>
          </a:solidFill>
          <a:latin typeface="Arial" charset="0"/>
        </a:defRPr>
      </a:lvl9pPr>
    </p:titleStyle>
    <p:bodyStyle>
      <a:lvl1pPr marL="452438" indent="-452438" algn="l" rtl="0" eaLnBrk="0" fontAlgn="base" hangingPunct="0">
        <a:spcBef>
          <a:spcPct val="20000"/>
        </a:spcBef>
        <a:spcAft>
          <a:spcPct val="0"/>
        </a:spcAft>
        <a:buClr>
          <a:srgbClr val="FFC901"/>
        </a:buClr>
        <a:buFont typeface="Wingdings" pitchFamily="2" charset="2"/>
        <a:buChar char="«"/>
        <a:defRPr sz="1900">
          <a:solidFill>
            <a:srgbClr val="00468C"/>
          </a:solidFill>
          <a:latin typeface="+mn-lt"/>
          <a:ea typeface="+mn-ea"/>
          <a:cs typeface="+mn-cs"/>
        </a:defRPr>
      </a:lvl1pPr>
      <a:lvl2pPr marL="804863" indent="-350838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«"/>
        <a:defRPr>
          <a:solidFill>
            <a:srgbClr val="00468C"/>
          </a:solidFill>
          <a:latin typeface="+mn-lt"/>
        </a:defRPr>
      </a:lvl2pPr>
      <a:lvl3pPr marL="1089025" indent="-282575" algn="l" rtl="0" eaLnBrk="0" fontAlgn="base" hangingPunct="0">
        <a:spcBef>
          <a:spcPct val="20000"/>
        </a:spcBef>
        <a:spcAft>
          <a:spcPct val="0"/>
        </a:spcAft>
        <a:buClr>
          <a:srgbClr val="FFC901"/>
        </a:buClr>
        <a:buFont typeface="Wingdings" pitchFamily="2" charset="2"/>
        <a:buChar char="«"/>
        <a:defRPr sz="1700">
          <a:solidFill>
            <a:srgbClr val="00468C"/>
          </a:solidFill>
          <a:latin typeface="+mn-lt"/>
        </a:defRPr>
      </a:lvl3pPr>
      <a:lvl4pPr marL="1355725" indent="-265113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«"/>
        <a:defRPr sz="1600">
          <a:solidFill>
            <a:srgbClr val="00468C"/>
          </a:solidFill>
          <a:latin typeface="+mn-lt"/>
        </a:defRPr>
      </a:lvl4pPr>
      <a:lvl5pPr marL="1582738" indent="-225425" algn="l" rtl="0" eaLnBrk="0" fontAlgn="base" hangingPunct="0">
        <a:spcBef>
          <a:spcPct val="20000"/>
        </a:spcBef>
        <a:spcAft>
          <a:spcPct val="0"/>
        </a:spcAft>
        <a:buClr>
          <a:srgbClr val="FFC901"/>
        </a:buClr>
        <a:buFont typeface="Wingdings" pitchFamily="2" charset="2"/>
        <a:buChar char="«"/>
        <a:defRPr sz="1500">
          <a:solidFill>
            <a:srgbClr val="00468C"/>
          </a:solidFill>
          <a:latin typeface="+mn-lt"/>
        </a:defRPr>
      </a:lvl5pPr>
      <a:lvl6pPr marL="2039938" indent="-225425" algn="l" rtl="0" fontAlgn="base">
        <a:spcBef>
          <a:spcPct val="20000"/>
        </a:spcBef>
        <a:spcAft>
          <a:spcPct val="0"/>
        </a:spcAft>
        <a:buClr>
          <a:srgbClr val="FFC901"/>
        </a:buClr>
        <a:buFont typeface="Wingdings" pitchFamily="2" charset="2"/>
        <a:buChar char="«"/>
        <a:defRPr sz="1500">
          <a:solidFill>
            <a:srgbClr val="00468C"/>
          </a:solidFill>
          <a:latin typeface="+mn-lt"/>
        </a:defRPr>
      </a:lvl6pPr>
      <a:lvl7pPr marL="2497138" indent="-225425" algn="l" rtl="0" fontAlgn="base">
        <a:spcBef>
          <a:spcPct val="20000"/>
        </a:spcBef>
        <a:spcAft>
          <a:spcPct val="0"/>
        </a:spcAft>
        <a:buClr>
          <a:srgbClr val="FFC901"/>
        </a:buClr>
        <a:buFont typeface="Wingdings" pitchFamily="2" charset="2"/>
        <a:buChar char="«"/>
        <a:defRPr sz="1500">
          <a:solidFill>
            <a:srgbClr val="00468C"/>
          </a:solidFill>
          <a:latin typeface="+mn-lt"/>
        </a:defRPr>
      </a:lvl7pPr>
      <a:lvl8pPr marL="2954338" indent="-225425" algn="l" rtl="0" fontAlgn="base">
        <a:spcBef>
          <a:spcPct val="20000"/>
        </a:spcBef>
        <a:spcAft>
          <a:spcPct val="0"/>
        </a:spcAft>
        <a:buClr>
          <a:srgbClr val="FFC901"/>
        </a:buClr>
        <a:buFont typeface="Wingdings" pitchFamily="2" charset="2"/>
        <a:buChar char="«"/>
        <a:defRPr sz="1500">
          <a:solidFill>
            <a:srgbClr val="00468C"/>
          </a:solidFill>
          <a:latin typeface="+mn-lt"/>
        </a:defRPr>
      </a:lvl8pPr>
      <a:lvl9pPr marL="3411538" indent="-225425" algn="l" rtl="0" fontAlgn="base">
        <a:spcBef>
          <a:spcPct val="20000"/>
        </a:spcBef>
        <a:spcAft>
          <a:spcPct val="0"/>
        </a:spcAft>
        <a:buClr>
          <a:srgbClr val="FFC901"/>
        </a:buClr>
        <a:buFont typeface="Wingdings" pitchFamily="2" charset="2"/>
        <a:buChar char="«"/>
        <a:defRPr sz="1500">
          <a:solidFill>
            <a:srgbClr val="00468C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1"/>
          <p:cNvSpPr>
            <a:spLocks noChangeArrowheads="1"/>
          </p:cNvSpPr>
          <p:nvPr/>
        </p:nvSpPr>
        <p:spPr bwMode="auto">
          <a:xfrm>
            <a:off x="0" y="0"/>
            <a:ext cx="9144000" cy="831850"/>
          </a:xfrm>
          <a:prstGeom prst="rect">
            <a:avLst/>
          </a:prstGeom>
          <a:solidFill>
            <a:srgbClr val="0B6192"/>
          </a:solidFill>
          <a:ln>
            <a:noFill/>
          </a:ln>
          <a:extLst/>
        </p:spPr>
        <p:txBody>
          <a:bodyPr anchor="ctr"/>
          <a:lstStyle>
            <a:lvl1pPr eaLnBrk="0" hangingPunct="0">
              <a:defRPr sz="2100" b="1">
                <a:solidFill>
                  <a:srgbClr val="00468C"/>
                </a:solidFill>
                <a:latin typeface="Arial" charset="0"/>
              </a:defRPr>
            </a:lvl1pPr>
            <a:lvl2pPr marL="742950" indent="-28575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2pPr>
            <a:lvl3pPr marL="1143000" indent="-22860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3pPr>
            <a:lvl4pPr marL="1600200" indent="-22860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4pPr>
            <a:lvl5pPr marL="2057400" indent="-22860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9pPr>
          </a:lstStyle>
          <a:p>
            <a:pPr algn="r" eaLnBrk="1" hangingPunct="1">
              <a:defRPr/>
            </a:pPr>
            <a:endParaRPr lang="en-GB" altLang="en-US" smtClean="0">
              <a:cs typeface="+mn-cs"/>
            </a:endParaRP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62497" y="2205170"/>
            <a:ext cx="7998069" cy="4129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smtClean="0"/>
              <a:t>Click to edit Master text styles</a:t>
            </a:r>
          </a:p>
          <a:p>
            <a:pPr lvl="1"/>
            <a:r>
              <a:rPr lang="en-GB" altLang="en-US" smtClean="0"/>
              <a:t>Second level</a:t>
            </a:r>
          </a:p>
          <a:p>
            <a:pPr lvl="2"/>
            <a:r>
              <a:rPr lang="en-GB" altLang="en-US" smtClean="0"/>
              <a:t>Third level</a:t>
            </a:r>
          </a:p>
          <a:p>
            <a:pPr lvl="3"/>
            <a:r>
              <a:rPr lang="en-GB" altLang="en-US" smtClean="0"/>
              <a:t>Fourth level</a:t>
            </a:r>
          </a:p>
          <a:p>
            <a:pPr lvl="4"/>
            <a:r>
              <a:rPr lang="en-GB" altLang="en-US" smtClean="0"/>
              <a:t>Fifth level</a:t>
            </a:r>
          </a:p>
        </p:txBody>
      </p:sp>
      <p:sp>
        <p:nvSpPr>
          <p:cNvPr id="205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62497" y="1111250"/>
            <a:ext cx="7998069" cy="82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smtClean="0"/>
              <a:t>Click to edit Master title style</a:t>
            </a:r>
          </a:p>
        </p:txBody>
      </p:sp>
      <p:sp>
        <p:nvSpPr>
          <p:cNvPr id="2053" name="Line 9"/>
          <p:cNvSpPr>
            <a:spLocks noChangeShapeType="1"/>
          </p:cNvSpPr>
          <p:nvPr/>
        </p:nvSpPr>
        <p:spPr bwMode="auto">
          <a:xfrm>
            <a:off x="8579827" y="6716004"/>
            <a:ext cx="0" cy="123825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lIns="0" tIns="0" rIns="0" bIns="0" anchor="ctr">
            <a:spAutoFit/>
          </a:bodyPr>
          <a:lstStyle/>
          <a:p>
            <a:pPr algn="r"/>
            <a:endParaRPr lang="en-GB" sz="2100" b="1" smtClean="0">
              <a:solidFill>
                <a:srgbClr val="00468C"/>
              </a:solidFill>
              <a:latin typeface="Arial" pitchFamily="34" charset="0"/>
              <a:cs typeface="+mn-cs"/>
            </a:endParaRPr>
          </a:p>
        </p:txBody>
      </p:sp>
      <p:pic>
        <p:nvPicPr>
          <p:cNvPr id="2054" name="Picture 1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95028" y="150942"/>
            <a:ext cx="1935773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1"/>
          <p:cNvSpPr>
            <a:spLocks noChangeArrowheads="1"/>
          </p:cNvSpPr>
          <p:nvPr/>
        </p:nvSpPr>
        <p:spPr bwMode="auto">
          <a:xfrm>
            <a:off x="4312627" y="6586538"/>
            <a:ext cx="485042" cy="271462"/>
          </a:xfrm>
          <a:prstGeom prst="rect">
            <a:avLst/>
          </a:prstGeom>
          <a:solidFill>
            <a:srgbClr val="0B6192"/>
          </a:solidFill>
          <a:ln>
            <a:noFill/>
          </a:ln>
          <a:extLst/>
        </p:spPr>
        <p:txBody>
          <a:bodyPr anchor="ctr"/>
          <a:lstStyle>
            <a:lvl1pPr eaLnBrk="0" hangingPunct="0">
              <a:defRPr sz="2100" b="1">
                <a:solidFill>
                  <a:srgbClr val="00468C"/>
                </a:solidFill>
                <a:latin typeface="Arial" charset="0"/>
              </a:defRPr>
            </a:lvl1pPr>
            <a:lvl2pPr marL="742950" indent="-28575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2pPr>
            <a:lvl3pPr marL="1143000" indent="-22860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3pPr>
            <a:lvl4pPr marL="1600200" indent="-22860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4pPr>
            <a:lvl5pPr marL="2057400" indent="-22860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9pPr>
          </a:lstStyle>
          <a:p>
            <a:pPr algn="r" eaLnBrk="1" hangingPunct="1">
              <a:defRPr/>
            </a:pPr>
            <a:endParaRPr lang="en-GB" altLang="en-US" smtClean="0">
              <a:cs typeface="+mn-cs"/>
            </a:endParaRPr>
          </a:p>
        </p:txBody>
      </p:sp>
      <p:pic>
        <p:nvPicPr>
          <p:cNvPr id="2056" name="Picture 7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13516" y="6385804"/>
            <a:ext cx="1116623" cy="442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922088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</p:sldLayoutIdLst>
  <p:timing>
    <p:tnLst>
      <p:par>
        <p:cTn id="1" dur="indefinite" restart="never" nodeType="tmRoot"/>
      </p:par>
    </p:tnLst>
  </p:timing>
  <p:hf hd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1900" b="1">
          <a:solidFill>
            <a:srgbClr val="00468C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1900" b="1">
          <a:solidFill>
            <a:srgbClr val="00468C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1900" b="1">
          <a:solidFill>
            <a:srgbClr val="00468C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1900" b="1">
          <a:solidFill>
            <a:srgbClr val="00468C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1900" b="1">
          <a:solidFill>
            <a:srgbClr val="00468C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1900" b="1">
          <a:solidFill>
            <a:srgbClr val="00468C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1900" b="1">
          <a:solidFill>
            <a:srgbClr val="00468C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1900" b="1">
          <a:solidFill>
            <a:srgbClr val="00468C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1900" b="1">
          <a:solidFill>
            <a:srgbClr val="00468C"/>
          </a:solidFill>
          <a:latin typeface="Arial" charset="0"/>
        </a:defRPr>
      </a:lvl9pPr>
    </p:titleStyle>
    <p:bodyStyle>
      <a:lvl1pPr marL="452438" indent="-452438" algn="l" rtl="0" eaLnBrk="0" fontAlgn="base" hangingPunct="0">
        <a:spcBef>
          <a:spcPct val="20000"/>
        </a:spcBef>
        <a:spcAft>
          <a:spcPct val="0"/>
        </a:spcAft>
        <a:buClr>
          <a:srgbClr val="FFC901"/>
        </a:buClr>
        <a:buFont typeface="Wingdings" pitchFamily="2" charset="2"/>
        <a:buChar char="«"/>
        <a:defRPr sz="1900">
          <a:solidFill>
            <a:srgbClr val="00468C"/>
          </a:solidFill>
          <a:latin typeface="+mn-lt"/>
          <a:ea typeface="+mn-ea"/>
          <a:cs typeface="+mn-cs"/>
        </a:defRPr>
      </a:lvl1pPr>
      <a:lvl2pPr marL="804863" indent="-350838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«"/>
        <a:defRPr>
          <a:solidFill>
            <a:srgbClr val="00468C"/>
          </a:solidFill>
          <a:latin typeface="+mn-lt"/>
        </a:defRPr>
      </a:lvl2pPr>
      <a:lvl3pPr marL="1089025" indent="-282575" algn="l" rtl="0" eaLnBrk="0" fontAlgn="base" hangingPunct="0">
        <a:spcBef>
          <a:spcPct val="20000"/>
        </a:spcBef>
        <a:spcAft>
          <a:spcPct val="0"/>
        </a:spcAft>
        <a:buClr>
          <a:srgbClr val="FFC901"/>
        </a:buClr>
        <a:buFont typeface="Wingdings" pitchFamily="2" charset="2"/>
        <a:buChar char="«"/>
        <a:defRPr sz="1700">
          <a:solidFill>
            <a:srgbClr val="00468C"/>
          </a:solidFill>
          <a:latin typeface="+mn-lt"/>
        </a:defRPr>
      </a:lvl3pPr>
      <a:lvl4pPr marL="1355725" indent="-265113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«"/>
        <a:defRPr sz="1600">
          <a:solidFill>
            <a:srgbClr val="00468C"/>
          </a:solidFill>
          <a:latin typeface="+mn-lt"/>
        </a:defRPr>
      </a:lvl4pPr>
      <a:lvl5pPr marL="1582738" indent="-225425" algn="l" rtl="0" eaLnBrk="0" fontAlgn="base" hangingPunct="0">
        <a:spcBef>
          <a:spcPct val="20000"/>
        </a:spcBef>
        <a:spcAft>
          <a:spcPct val="0"/>
        </a:spcAft>
        <a:buClr>
          <a:srgbClr val="FFC901"/>
        </a:buClr>
        <a:buFont typeface="Wingdings" pitchFamily="2" charset="2"/>
        <a:buChar char="«"/>
        <a:defRPr sz="1500">
          <a:solidFill>
            <a:srgbClr val="00468C"/>
          </a:solidFill>
          <a:latin typeface="+mn-lt"/>
        </a:defRPr>
      </a:lvl5pPr>
      <a:lvl6pPr marL="2039938" indent="-225425" algn="l" rtl="0" fontAlgn="base">
        <a:spcBef>
          <a:spcPct val="20000"/>
        </a:spcBef>
        <a:spcAft>
          <a:spcPct val="0"/>
        </a:spcAft>
        <a:buClr>
          <a:srgbClr val="FFC901"/>
        </a:buClr>
        <a:buFont typeface="Wingdings" pitchFamily="2" charset="2"/>
        <a:buChar char="«"/>
        <a:defRPr sz="1500">
          <a:solidFill>
            <a:srgbClr val="00468C"/>
          </a:solidFill>
          <a:latin typeface="+mn-lt"/>
        </a:defRPr>
      </a:lvl6pPr>
      <a:lvl7pPr marL="2497138" indent="-225425" algn="l" rtl="0" fontAlgn="base">
        <a:spcBef>
          <a:spcPct val="20000"/>
        </a:spcBef>
        <a:spcAft>
          <a:spcPct val="0"/>
        </a:spcAft>
        <a:buClr>
          <a:srgbClr val="FFC901"/>
        </a:buClr>
        <a:buFont typeface="Wingdings" pitchFamily="2" charset="2"/>
        <a:buChar char="«"/>
        <a:defRPr sz="1500">
          <a:solidFill>
            <a:srgbClr val="00468C"/>
          </a:solidFill>
          <a:latin typeface="+mn-lt"/>
        </a:defRPr>
      </a:lvl7pPr>
      <a:lvl8pPr marL="2954338" indent="-225425" algn="l" rtl="0" fontAlgn="base">
        <a:spcBef>
          <a:spcPct val="20000"/>
        </a:spcBef>
        <a:spcAft>
          <a:spcPct val="0"/>
        </a:spcAft>
        <a:buClr>
          <a:srgbClr val="FFC901"/>
        </a:buClr>
        <a:buFont typeface="Wingdings" pitchFamily="2" charset="2"/>
        <a:buChar char="«"/>
        <a:defRPr sz="1500">
          <a:solidFill>
            <a:srgbClr val="00468C"/>
          </a:solidFill>
          <a:latin typeface="+mn-lt"/>
        </a:defRPr>
      </a:lvl8pPr>
      <a:lvl9pPr marL="3411538" indent="-225425" algn="l" rtl="0" fontAlgn="base">
        <a:spcBef>
          <a:spcPct val="20000"/>
        </a:spcBef>
        <a:spcAft>
          <a:spcPct val="0"/>
        </a:spcAft>
        <a:buClr>
          <a:srgbClr val="FFC901"/>
        </a:buClr>
        <a:buFont typeface="Wingdings" pitchFamily="2" charset="2"/>
        <a:buChar char="«"/>
        <a:defRPr sz="1500">
          <a:solidFill>
            <a:srgbClr val="00468C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1"/>
          <p:cNvSpPr>
            <a:spLocks noChangeArrowheads="1"/>
          </p:cNvSpPr>
          <p:nvPr/>
        </p:nvSpPr>
        <p:spPr bwMode="auto">
          <a:xfrm>
            <a:off x="0" y="0"/>
            <a:ext cx="9144000" cy="831850"/>
          </a:xfrm>
          <a:prstGeom prst="rect">
            <a:avLst/>
          </a:prstGeom>
          <a:solidFill>
            <a:srgbClr val="0B6192"/>
          </a:solidFill>
          <a:ln>
            <a:noFill/>
          </a:ln>
          <a:extLst/>
        </p:spPr>
        <p:txBody>
          <a:bodyPr anchor="ctr"/>
          <a:lstStyle>
            <a:lvl1pPr eaLnBrk="0" hangingPunct="0">
              <a:defRPr sz="2100" b="1">
                <a:solidFill>
                  <a:srgbClr val="00468C"/>
                </a:solidFill>
                <a:latin typeface="Arial" charset="0"/>
              </a:defRPr>
            </a:lvl1pPr>
            <a:lvl2pPr marL="742950" indent="-28575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2pPr>
            <a:lvl3pPr marL="1143000" indent="-22860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3pPr>
            <a:lvl4pPr marL="1600200" indent="-22860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4pPr>
            <a:lvl5pPr marL="2057400" indent="-22860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9pPr>
          </a:lstStyle>
          <a:p>
            <a:pPr algn="r" eaLnBrk="1" hangingPunct="1">
              <a:defRPr/>
            </a:pPr>
            <a:endParaRPr lang="en-GB" altLang="en-US" smtClean="0">
              <a:cs typeface="+mn-cs"/>
            </a:endParaRP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62497" y="2205170"/>
            <a:ext cx="7998069" cy="4129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smtClean="0"/>
              <a:t>Click to edit Master text styles</a:t>
            </a:r>
          </a:p>
          <a:p>
            <a:pPr lvl="1"/>
            <a:r>
              <a:rPr lang="en-GB" altLang="en-US" smtClean="0"/>
              <a:t>Second level</a:t>
            </a:r>
          </a:p>
          <a:p>
            <a:pPr lvl="2"/>
            <a:r>
              <a:rPr lang="en-GB" altLang="en-US" smtClean="0"/>
              <a:t>Third level</a:t>
            </a:r>
          </a:p>
          <a:p>
            <a:pPr lvl="3"/>
            <a:r>
              <a:rPr lang="en-GB" altLang="en-US" smtClean="0"/>
              <a:t>Fourth level</a:t>
            </a:r>
          </a:p>
          <a:p>
            <a:pPr lvl="4"/>
            <a:r>
              <a:rPr lang="en-GB" altLang="en-US" smtClean="0"/>
              <a:t>Fifth level</a:t>
            </a:r>
          </a:p>
        </p:txBody>
      </p:sp>
      <p:sp>
        <p:nvSpPr>
          <p:cNvPr id="205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62497" y="1111250"/>
            <a:ext cx="7998069" cy="82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smtClean="0"/>
              <a:t>Click to edit Master title style</a:t>
            </a:r>
          </a:p>
        </p:txBody>
      </p:sp>
      <p:sp>
        <p:nvSpPr>
          <p:cNvPr id="2053" name="Line 9"/>
          <p:cNvSpPr>
            <a:spLocks noChangeShapeType="1"/>
          </p:cNvSpPr>
          <p:nvPr/>
        </p:nvSpPr>
        <p:spPr bwMode="auto">
          <a:xfrm>
            <a:off x="8579827" y="6715988"/>
            <a:ext cx="0" cy="123825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lIns="0" tIns="0" rIns="0" bIns="0" anchor="ctr">
            <a:spAutoFit/>
          </a:bodyPr>
          <a:lstStyle/>
          <a:p>
            <a:pPr algn="r"/>
            <a:endParaRPr lang="en-GB" sz="2100" b="1" smtClean="0">
              <a:solidFill>
                <a:srgbClr val="00468C"/>
              </a:solidFill>
              <a:latin typeface="Arial" pitchFamily="34" charset="0"/>
              <a:cs typeface="+mn-cs"/>
            </a:endParaRPr>
          </a:p>
        </p:txBody>
      </p:sp>
      <p:pic>
        <p:nvPicPr>
          <p:cNvPr id="2054" name="Picture 1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95020" y="150942"/>
            <a:ext cx="1935773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1"/>
          <p:cNvSpPr>
            <a:spLocks noChangeArrowheads="1"/>
          </p:cNvSpPr>
          <p:nvPr/>
        </p:nvSpPr>
        <p:spPr bwMode="auto">
          <a:xfrm>
            <a:off x="4312627" y="6586538"/>
            <a:ext cx="485042" cy="271462"/>
          </a:xfrm>
          <a:prstGeom prst="rect">
            <a:avLst/>
          </a:prstGeom>
          <a:solidFill>
            <a:srgbClr val="0B6192"/>
          </a:solidFill>
          <a:ln>
            <a:noFill/>
          </a:ln>
          <a:extLst/>
        </p:spPr>
        <p:txBody>
          <a:bodyPr anchor="ctr"/>
          <a:lstStyle>
            <a:lvl1pPr eaLnBrk="0" hangingPunct="0">
              <a:defRPr sz="2100" b="1">
                <a:solidFill>
                  <a:srgbClr val="00468C"/>
                </a:solidFill>
                <a:latin typeface="Arial" charset="0"/>
              </a:defRPr>
            </a:lvl1pPr>
            <a:lvl2pPr marL="742950" indent="-28575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2pPr>
            <a:lvl3pPr marL="1143000" indent="-22860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3pPr>
            <a:lvl4pPr marL="1600200" indent="-22860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4pPr>
            <a:lvl5pPr marL="2057400" indent="-22860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9pPr>
          </a:lstStyle>
          <a:p>
            <a:pPr algn="r" eaLnBrk="1" hangingPunct="1">
              <a:defRPr/>
            </a:pPr>
            <a:endParaRPr lang="en-GB" altLang="en-US" smtClean="0">
              <a:cs typeface="+mn-cs"/>
            </a:endParaRPr>
          </a:p>
        </p:txBody>
      </p:sp>
      <p:pic>
        <p:nvPicPr>
          <p:cNvPr id="2056" name="Picture 7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13508" y="6385788"/>
            <a:ext cx="1116623" cy="442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92208879"/>
      </p:ext>
    </p:extLst>
  </p:cSld>
  <p:clrMap bg1="lt1" tx1="dk1" bg2="lt2" tx2="dk2" accent1="accent1" accent2="accent2" accent3="accent3" accent4="accent4" accent5="accent5" accent6="accent6" hlink="hlink" folHlink="folHlink"/>
  <p:timing>
    <p:tnLst>
      <p:par>
        <p:cTn id="1" dur="indefinite" restart="never" nodeType="tmRoot"/>
      </p:par>
    </p:tnLst>
  </p:timing>
  <p:hf hd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1900" b="1">
          <a:solidFill>
            <a:srgbClr val="00468C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1900" b="1">
          <a:solidFill>
            <a:srgbClr val="00468C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1900" b="1">
          <a:solidFill>
            <a:srgbClr val="00468C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1900" b="1">
          <a:solidFill>
            <a:srgbClr val="00468C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1900" b="1">
          <a:solidFill>
            <a:srgbClr val="00468C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1900" b="1">
          <a:solidFill>
            <a:srgbClr val="00468C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1900" b="1">
          <a:solidFill>
            <a:srgbClr val="00468C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1900" b="1">
          <a:solidFill>
            <a:srgbClr val="00468C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1900" b="1">
          <a:solidFill>
            <a:srgbClr val="00468C"/>
          </a:solidFill>
          <a:latin typeface="Arial" charset="0"/>
        </a:defRPr>
      </a:lvl9pPr>
    </p:titleStyle>
    <p:bodyStyle>
      <a:lvl1pPr marL="452438" indent="-452438" algn="l" rtl="0" eaLnBrk="0" fontAlgn="base" hangingPunct="0">
        <a:spcBef>
          <a:spcPct val="20000"/>
        </a:spcBef>
        <a:spcAft>
          <a:spcPct val="0"/>
        </a:spcAft>
        <a:buClr>
          <a:srgbClr val="FFC901"/>
        </a:buClr>
        <a:buFont typeface="Wingdings" pitchFamily="2" charset="2"/>
        <a:buChar char="«"/>
        <a:defRPr sz="1900">
          <a:solidFill>
            <a:srgbClr val="00468C"/>
          </a:solidFill>
          <a:latin typeface="+mn-lt"/>
          <a:ea typeface="+mn-ea"/>
          <a:cs typeface="+mn-cs"/>
        </a:defRPr>
      </a:lvl1pPr>
      <a:lvl2pPr marL="804863" indent="-350838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«"/>
        <a:defRPr>
          <a:solidFill>
            <a:srgbClr val="00468C"/>
          </a:solidFill>
          <a:latin typeface="+mn-lt"/>
        </a:defRPr>
      </a:lvl2pPr>
      <a:lvl3pPr marL="1089025" indent="-282575" algn="l" rtl="0" eaLnBrk="0" fontAlgn="base" hangingPunct="0">
        <a:spcBef>
          <a:spcPct val="20000"/>
        </a:spcBef>
        <a:spcAft>
          <a:spcPct val="0"/>
        </a:spcAft>
        <a:buClr>
          <a:srgbClr val="FFC901"/>
        </a:buClr>
        <a:buFont typeface="Wingdings" pitchFamily="2" charset="2"/>
        <a:buChar char="«"/>
        <a:defRPr sz="1700">
          <a:solidFill>
            <a:srgbClr val="00468C"/>
          </a:solidFill>
          <a:latin typeface="+mn-lt"/>
        </a:defRPr>
      </a:lvl3pPr>
      <a:lvl4pPr marL="1355725" indent="-265113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«"/>
        <a:defRPr sz="1600">
          <a:solidFill>
            <a:srgbClr val="00468C"/>
          </a:solidFill>
          <a:latin typeface="+mn-lt"/>
        </a:defRPr>
      </a:lvl4pPr>
      <a:lvl5pPr marL="1582738" indent="-225425" algn="l" rtl="0" eaLnBrk="0" fontAlgn="base" hangingPunct="0">
        <a:spcBef>
          <a:spcPct val="20000"/>
        </a:spcBef>
        <a:spcAft>
          <a:spcPct val="0"/>
        </a:spcAft>
        <a:buClr>
          <a:srgbClr val="FFC901"/>
        </a:buClr>
        <a:buFont typeface="Wingdings" pitchFamily="2" charset="2"/>
        <a:buChar char="«"/>
        <a:defRPr sz="1500">
          <a:solidFill>
            <a:srgbClr val="00468C"/>
          </a:solidFill>
          <a:latin typeface="+mn-lt"/>
        </a:defRPr>
      </a:lvl5pPr>
      <a:lvl6pPr marL="2039938" indent="-225425" algn="l" rtl="0" fontAlgn="base">
        <a:spcBef>
          <a:spcPct val="20000"/>
        </a:spcBef>
        <a:spcAft>
          <a:spcPct val="0"/>
        </a:spcAft>
        <a:buClr>
          <a:srgbClr val="FFC901"/>
        </a:buClr>
        <a:buFont typeface="Wingdings" pitchFamily="2" charset="2"/>
        <a:buChar char="«"/>
        <a:defRPr sz="1500">
          <a:solidFill>
            <a:srgbClr val="00468C"/>
          </a:solidFill>
          <a:latin typeface="+mn-lt"/>
        </a:defRPr>
      </a:lvl6pPr>
      <a:lvl7pPr marL="2497138" indent="-225425" algn="l" rtl="0" fontAlgn="base">
        <a:spcBef>
          <a:spcPct val="20000"/>
        </a:spcBef>
        <a:spcAft>
          <a:spcPct val="0"/>
        </a:spcAft>
        <a:buClr>
          <a:srgbClr val="FFC901"/>
        </a:buClr>
        <a:buFont typeface="Wingdings" pitchFamily="2" charset="2"/>
        <a:buChar char="«"/>
        <a:defRPr sz="1500">
          <a:solidFill>
            <a:srgbClr val="00468C"/>
          </a:solidFill>
          <a:latin typeface="+mn-lt"/>
        </a:defRPr>
      </a:lvl7pPr>
      <a:lvl8pPr marL="2954338" indent="-225425" algn="l" rtl="0" fontAlgn="base">
        <a:spcBef>
          <a:spcPct val="20000"/>
        </a:spcBef>
        <a:spcAft>
          <a:spcPct val="0"/>
        </a:spcAft>
        <a:buClr>
          <a:srgbClr val="FFC901"/>
        </a:buClr>
        <a:buFont typeface="Wingdings" pitchFamily="2" charset="2"/>
        <a:buChar char="«"/>
        <a:defRPr sz="1500">
          <a:solidFill>
            <a:srgbClr val="00468C"/>
          </a:solidFill>
          <a:latin typeface="+mn-lt"/>
        </a:defRPr>
      </a:lvl8pPr>
      <a:lvl9pPr marL="3411538" indent="-225425" algn="l" rtl="0" fontAlgn="base">
        <a:spcBef>
          <a:spcPct val="20000"/>
        </a:spcBef>
        <a:spcAft>
          <a:spcPct val="0"/>
        </a:spcAft>
        <a:buClr>
          <a:srgbClr val="FFC901"/>
        </a:buClr>
        <a:buFont typeface="Wingdings" pitchFamily="2" charset="2"/>
        <a:buChar char="«"/>
        <a:defRPr sz="1500">
          <a:solidFill>
            <a:srgbClr val="00468C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29408" y="830270"/>
            <a:ext cx="5423388" cy="6027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0" y="830270"/>
            <a:ext cx="4759569" cy="6027737"/>
          </a:xfrm>
          <a:prstGeom prst="rect">
            <a:avLst/>
          </a:prstGeom>
          <a:solidFill>
            <a:srgbClr val="62C4DD"/>
          </a:solidFill>
          <a:ln>
            <a:noFill/>
          </a:ln>
          <a:extLst/>
        </p:spPr>
        <p:txBody>
          <a:bodyPr anchor="ctr"/>
          <a:lstStyle>
            <a:lvl1pPr eaLnBrk="0" hangingPunct="0">
              <a:defRPr sz="2100" b="1">
                <a:solidFill>
                  <a:srgbClr val="00468C"/>
                </a:solidFill>
                <a:latin typeface="Arial" charset="0"/>
              </a:defRPr>
            </a:lvl1pPr>
            <a:lvl2pPr marL="742950" indent="-28575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2pPr>
            <a:lvl3pPr marL="1143000" indent="-22860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3pPr>
            <a:lvl4pPr marL="1600200" indent="-22860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4pPr>
            <a:lvl5pPr marL="2057400" indent="-22860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9pPr>
          </a:lstStyle>
          <a:p>
            <a:pPr algn="r" eaLnBrk="1" hangingPunct="1">
              <a:defRPr/>
            </a:pPr>
            <a:endParaRPr lang="en-GB" altLang="en-US" smtClean="0">
              <a:cs typeface="+mn-cs"/>
            </a:endParaRPr>
          </a:p>
        </p:txBody>
      </p:sp>
      <p:pic>
        <p:nvPicPr>
          <p:cNvPr id="1028" name="Picture 6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8001" y="5816600"/>
            <a:ext cx="2511669" cy="996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9" name="Picture 4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19904" y="119063"/>
            <a:ext cx="1324708" cy="996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3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584748" y="3017838"/>
            <a:ext cx="3783623" cy="82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smtClean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786229906"/>
      </p:ext>
    </p:extLst>
  </p:cSld>
  <p:clrMap bg1="lt1" tx1="dk1" bg2="lt2" tx2="dk2" accent1="accent1" accent2="accent2" accent3="accent3" accent4="accent4" accent5="accent5" accent6="accent6" hlink="hlink" folHlink="folHlink"/>
  <p:timing>
    <p:tnLst>
      <p:par>
        <p:cTn id="1" dur="indefinite" restart="never" nodeType="tmRoot"/>
      </p:par>
    </p:tnLst>
  </p:timing>
  <p:hf hd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1900" b="1">
          <a:solidFill>
            <a:srgbClr val="00468C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1900" b="1">
          <a:solidFill>
            <a:srgbClr val="00468C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1900" b="1">
          <a:solidFill>
            <a:srgbClr val="00468C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1900" b="1">
          <a:solidFill>
            <a:srgbClr val="00468C"/>
          </a:solidFill>
          <a:latin typeface="Arial" charset="0"/>
        </a:defRPr>
      </a:lvl9pPr>
    </p:titleStyle>
    <p:bodyStyle>
      <a:lvl1pPr marL="452438" indent="-452438" algn="l" rtl="0" eaLnBrk="0" fontAlgn="base" hangingPunct="0">
        <a:spcBef>
          <a:spcPct val="20000"/>
        </a:spcBef>
        <a:spcAft>
          <a:spcPct val="0"/>
        </a:spcAft>
        <a:buClr>
          <a:srgbClr val="FFC901"/>
        </a:buClr>
        <a:buFont typeface="Wingdings" pitchFamily="2" charset="2"/>
        <a:buChar char="«"/>
        <a:defRPr sz="1900">
          <a:solidFill>
            <a:srgbClr val="00468C"/>
          </a:solidFill>
          <a:latin typeface="+mn-lt"/>
          <a:ea typeface="+mn-ea"/>
          <a:cs typeface="+mn-cs"/>
        </a:defRPr>
      </a:lvl1pPr>
      <a:lvl2pPr marL="804863" indent="-350838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«"/>
        <a:defRPr>
          <a:solidFill>
            <a:srgbClr val="00468C"/>
          </a:solidFill>
          <a:latin typeface="+mn-lt"/>
        </a:defRPr>
      </a:lvl2pPr>
      <a:lvl3pPr marL="1089025" indent="-282575" algn="l" rtl="0" eaLnBrk="0" fontAlgn="base" hangingPunct="0">
        <a:spcBef>
          <a:spcPct val="20000"/>
        </a:spcBef>
        <a:spcAft>
          <a:spcPct val="0"/>
        </a:spcAft>
        <a:buClr>
          <a:srgbClr val="FFC901"/>
        </a:buClr>
        <a:buFont typeface="Wingdings" pitchFamily="2" charset="2"/>
        <a:buChar char="«"/>
        <a:defRPr sz="1700">
          <a:solidFill>
            <a:srgbClr val="00468C"/>
          </a:solidFill>
          <a:latin typeface="+mn-lt"/>
        </a:defRPr>
      </a:lvl3pPr>
      <a:lvl4pPr marL="1355725" indent="-265113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«"/>
        <a:defRPr sz="1600">
          <a:solidFill>
            <a:srgbClr val="00468C"/>
          </a:solidFill>
          <a:latin typeface="+mn-lt"/>
        </a:defRPr>
      </a:lvl4pPr>
      <a:lvl5pPr marL="1582738" indent="-225425" algn="l" rtl="0" eaLnBrk="0" fontAlgn="base" hangingPunct="0">
        <a:spcBef>
          <a:spcPct val="20000"/>
        </a:spcBef>
        <a:spcAft>
          <a:spcPct val="0"/>
        </a:spcAft>
        <a:buClr>
          <a:srgbClr val="FFC901"/>
        </a:buClr>
        <a:buFont typeface="Wingdings" pitchFamily="2" charset="2"/>
        <a:buChar char="«"/>
        <a:defRPr sz="1500">
          <a:solidFill>
            <a:srgbClr val="00468C"/>
          </a:solidFill>
          <a:latin typeface="+mn-lt"/>
        </a:defRPr>
      </a:lvl5pPr>
      <a:lvl6pPr marL="2039938" indent="-225425" algn="l" rtl="0" fontAlgn="base">
        <a:spcBef>
          <a:spcPct val="20000"/>
        </a:spcBef>
        <a:spcAft>
          <a:spcPct val="0"/>
        </a:spcAft>
        <a:buClr>
          <a:srgbClr val="FFC901"/>
        </a:buClr>
        <a:buFont typeface="Wingdings" pitchFamily="2" charset="2"/>
        <a:buChar char="«"/>
        <a:defRPr sz="1500">
          <a:solidFill>
            <a:srgbClr val="00468C"/>
          </a:solidFill>
          <a:latin typeface="+mn-lt"/>
        </a:defRPr>
      </a:lvl6pPr>
      <a:lvl7pPr marL="2497138" indent="-225425" algn="l" rtl="0" fontAlgn="base">
        <a:spcBef>
          <a:spcPct val="20000"/>
        </a:spcBef>
        <a:spcAft>
          <a:spcPct val="0"/>
        </a:spcAft>
        <a:buClr>
          <a:srgbClr val="FFC901"/>
        </a:buClr>
        <a:buFont typeface="Wingdings" pitchFamily="2" charset="2"/>
        <a:buChar char="«"/>
        <a:defRPr sz="1500">
          <a:solidFill>
            <a:srgbClr val="00468C"/>
          </a:solidFill>
          <a:latin typeface="+mn-lt"/>
        </a:defRPr>
      </a:lvl7pPr>
      <a:lvl8pPr marL="2954338" indent="-225425" algn="l" rtl="0" fontAlgn="base">
        <a:spcBef>
          <a:spcPct val="20000"/>
        </a:spcBef>
        <a:spcAft>
          <a:spcPct val="0"/>
        </a:spcAft>
        <a:buClr>
          <a:srgbClr val="FFC901"/>
        </a:buClr>
        <a:buFont typeface="Wingdings" pitchFamily="2" charset="2"/>
        <a:buChar char="«"/>
        <a:defRPr sz="1500">
          <a:solidFill>
            <a:srgbClr val="00468C"/>
          </a:solidFill>
          <a:latin typeface="+mn-lt"/>
        </a:defRPr>
      </a:lvl8pPr>
      <a:lvl9pPr marL="3411538" indent="-225425" algn="l" rtl="0" fontAlgn="base">
        <a:spcBef>
          <a:spcPct val="20000"/>
        </a:spcBef>
        <a:spcAft>
          <a:spcPct val="0"/>
        </a:spcAft>
        <a:buClr>
          <a:srgbClr val="FFC901"/>
        </a:buClr>
        <a:buFont typeface="Wingdings" pitchFamily="2" charset="2"/>
        <a:buChar char="«"/>
        <a:defRPr sz="1500">
          <a:solidFill>
            <a:srgbClr val="00468C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1"/>
          <p:cNvSpPr>
            <a:spLocks noChangeArrowheads="1"/>
          </p:cNvSpPr>
          <p:nvPr/>
        </p:nvSpPr>
        <p:spPr bwMode="auto">
          <a:xfrm>
            <a:off x="0" y="0"/>
            <a:ext cx="9144000" cy="831850"/>
          </a:xfrm>
          <a:prstGeom prst="rect">
            <a:avLst/>
          </a:prstGeom>
          <a:solidFill>
            <a:srgbClr val="62C4DD"/>
          </a:solidFill>
          <a:ln>
            <a:noFill/>
          </a:ln>
          <a:extLst/>
        </p:spPr>
        <p:txBody>
          <a:bodyPr anchor="ctr"/>
          <a:lstStyle>
            <a:lvl1pPr eaLnBrk="0" hangingPunct="0">
              <a:defRPr sz="2100" b="1">
                <a:solidFill>
                  <a:srgbClr val="00468C"/>
                </a:solidFill>
                <a:latin typeface="Arial" charset="0"/>
              </a:defRPr>
            </a:lvl1pPr>
            <a:lvl2pPr marL="742950" indent="-28575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2pPr>
            <a:lvl3pPr marL="1143000" indent="-22860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3pPr>
            <a:lvl4pPr marL="1600200" indent="-22860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4pPr>
            <a:lvl5pPr marL="2057400" indent="-22860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9pPr>
          </a:lstStyle>
          <a:p>
            <a:pPr algn="r" eaLnBrk="1" hangingPunct="1">
              <a:defRPr/>
            </a:pPr>
            <a:endParaRPr lang="en-GB" altLang="en-US" smtClean="0">
              <a:cs typeface="+mn-cs"/>
            </a:endParaRP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62497" y="2205170"/>
            <a:ext cx="7998069" cy="4129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smtClean="0"/>
              <a:t>Click to edit Master text styles</a:t>
            </a:r>
          </a:p>
          <a:p>
            <a:pPr lvl="1"/>
            <a:r>
              <a:rPr lang="en-GB" altLang="en-US" smtClean="0"/>
              <a:t>Second level</a:t>
            </a:r>
          </a:p>
          <a:p>
            <a:pPr lvl="2"/>
            <a:r>
              <a:rPr lang="en-GB" altLang="en-US" smtClean="0"/>
              <a:t>Third level</a:t>
            </a:r>
          </a:p>
          <a:p>
            <a:pPr lvl="3"/>
            <a:r>
              <a:rPr lang="en-GB" altLang="en-US" smtClean="0"/>
              <a:t>Fourth level</a:t>
            </a:r>
          </a:p>
          <a:p>
            <a:pPr lvl="4"/>
            <a:r>
              <a:rPr lang="en-GB" altLang="en-US" smtClean="0"/>
              <a:t>Fifth level</a:t>
            </a:r>
          </a:p>
        </p:txBody>
      </p:sp>
      <p:sp>
        <p:nvSpPr>
          <p:cNvPr id="205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62497" y="1111250"/>
            <a:ext cx="7998069" cy="82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smtClean="0"/>
              <a:t>Click to edit Master title style</a:t>
            </a:r>
          </a:p>
        </p:txBody>
      </p:sp>
      <p:sp>
        <p:nvSpPr>
          <p:cNvPr id="2053" name="Line 9"/>
          <p:cNvSpPr>
            <a:spLocks noChangeShapeType="1"/>
          </p:cNvSpPr>
          <p:nvPr/>
        </p:nvSpPr>
        <p:spPr bwMode="auto">
          <a:xfrm>
            <a:off x="8579827" y="6715928"/>
            <a:ext cx="0" cy="123825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lIns="0" tIns="0" rIns="0" bIns="0" anchor="ctr">
            <a:spAutoFit/>
          </a:bodyPr>
          <a:lstStyle/>
          <a:p>
            <a:pPr algn="r"/>
            <a:endParaRPr lang="en-GB" sz="2100" b="1">
              <a:solidFill>
                <a:srgbClr val="00468C"/>
              </a:solidFill>
              <a:latin typeface="Arial" charset="0"/>
              <a:cs typeface="+mn-cs"/>
            </a:endParaRPr>
          </a:p>
        </p:txBody>
      </p:sp>
      <p:pic>
        <p:nvPicPr>
          <p:cNvPr id="2054" name="Picture 1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94990" y="150942"/>
            <a:ext cx="1935773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1"/>
          <p:cNvSpPr>
            <a:spLocks noChangeArrowheads="1"/>
          </p:cNvSpPr>
          <p:nvPr/>
        </p:nvSpPr>
        <p:spPr bwMode="auto">
          <a:xfrm>
            <a:off x="4312627" y="6586538"/>
            <a:ext cx="485042" cy="271462"/>
          </a:xfrm>
          <a:prstGeom prst="rect">
            <a:avLst/>
          </a:prstGeom>
          <a:solidFill>
            <a:srgbClr val="62C4DD"/>
          </a:solidFill>
          <a:ln>
            <a:noFill/>
          </a:ln>
          <a:extLst/>
        </p:spPr>
        <p:txBody>
          <a:bodyPr anchor="ctr"/>
          <a:lstStyle>
            <a:lvl1pPr eaLnBrk="0" hangingPunct="0">
              <a:defRPr sz="2100" b="1">
                <a:solidFill>
                  <a:srgbClr val="00468C"/>
                </a:solidFill>
                <a:latin typeface="Arial" charset="0"/>
              </a:defRPr>
            </a:lvl1pPr>
            <a:lvl2pPr marL="742950" indent="-28575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2pPr>
            <a:lvl3pPr marL="1143000" indent="-22860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3pPr>
            <a:lvl4pPr marL="1600200" indent="-22860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4pPr>
            <a:lvl5pPr marL="2057400" indent="-22860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9pPr>
          </a:lstStyle>
          <a:p>
            <a:pPr algn="r" eaLnBrk="1" hangingPunct="1">
              <a:defRPr/>
            </a:pPr>
            <a:endParaRPr lang="en-GB" altLang="en-US" smtClean="0">
              <a:cs typeface="+mn-cs"/>
            </a:endParaRPr>
          </a:p>
        </p:txBody>
      </p:sp>
      <p:pic>
        <p:nvPicPr>
          <p:cNvPr id="2056" name="Picture 7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13478" y="6385728"/>
            <a:ext cx="1116623" cy="442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90599732"/>
      </p:ext>
    </p:extLst>
  </p:cSld>
  <p:clrMap bg1="lt1" tx1="dk1" bg2="lt2" tx2="dk2" accent1="accent1" accent2="accent2" accent3="accent3" accent4="accent4" accent5="accent5" accent6="accent6" hlink="hlink" folHlink="folHlink"/>
  <p:timing>
    <p:tnLst>
      <p:par>
        <p:cTn id="1" dur="indefinite" restart="never" nodeType="tmRoot"/>
      </p:par>
    </p:tnLst>
  </p:timing>
  <p:hf hd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1900" b="1">
          <a:solidFill>
            <a:srgbClr val="00468C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1900" b="1">
          <a:solidFill>
            <a:srgbClr val="00468C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1900" b="1">
          <a:solidFill>
            <a:srgbClr val="00468C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1900" b="1">
          <a:solidFill>
            <a:srgbClr val="00468C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1900" b="1">
          <a:solidFill>
            <a:srgbClr val="00468C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1900" b="1">
          <a:solidFill>
            <a:srgbClr val="00468C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1900" b="1">
          <a:solidFill>
            <a:srgbClr val="00468C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1900" b="1">
          <a:solidFill>
            <a:srgbClr val="00468C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1900" b="1">
          <a:solidFill>
            <a:srgbClr val="00468C"/>
          </a:solidFill>
          <a:latin typeface="Arial" charset="0"/>
        </a:defRPr>
      </a:lvl9pPr>
    </p:titleStyle>
    <p:bodyStyle>
      <a:lvl1pPr marL="452438" indent="-452438" algn="l" rtl="0" eaLnBrk="0" fontAlgn="base" hangingPunct="0">
        <a:spcBef>
          <a:spcPct val="20000"/>
        </a:spcBef>
        <a:spcAft>
          <a:spcPct val="0"/>
        </a:spcAft>
        <a:buClr>
          <a:srgbClr val="FFC901"/>
        </a:buClr>
        <a:buFont typeface="Wingdings" pitchFamily="2" charset="2"/>
        <a:buChar char="«"/>
        <a:defRPr sz="1900">
          <a:solidFill>
            <a:srgbClr val="00468C"/>
          </a:solidFill>
          <a:latin typeface="+mn-lt"/>
          <a:ea typeface="+mn-ea"/>
          <a:cs typeface="+mn-cs"/>
        </a:defRPr>
      </a:lvl1pPr>
      <a:lvl2pPr marL="804863" indent="-350838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«"/>
        <a:defRPr>
          <a:solidFill>
            <a:srgbClr val="00468C"/>
          </a:solidFill>
          <a:latin typeface="+mn-lt"/>
        </a:defRPr>
      </a:lvl2pPr>
      <a:lvl3pPr marL="1089025" indent="-282575" algn="l" rtl="0" eaLnBrk="0" fontAlgn="base" hangingPunct="0">
        <a:spcBef>
          <a:spcPct val="20000"/>
        </a:spcBef>
        <a:spcAft>
          <a:spcPct val="0"/>
        </a:spcAft>
        <a:buClr>
          <a:srgbClr val="FFC901"/>
        </a:buClr>
        <a:buFont typeface="Wingdings" pitchFamily="2" charset="2"/>
        <a:buChar char="«"/>
        <a:defRPr sz="1700">
          <a:solidFill>
            <a:srgbClr val="00468C"/>
          </a:solidFill>
          <a:latin typeface="+mn-lt"/>
        </a:defRPr>
      </a:lvl3pPr>
      <a:lvl4pPr marL="1355725" indent="-265113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«"/>
        <a:defRPr sz="1600">
          <a:solidFill>
            <a:srgbClr val="00468C"/>
          </a:solidFill>
          <a:latin typeface="+mn-lt"/>
        </a:defRPr>
      </a:lvl4pPr>
      <a:lvl5pPr marL="1582738" indent="-225425" algn="l" rtl="0" eaLnBrk="0" fontAlgn="base" hangingPunct="0">
        <a:spcBef>
          <a:spcPct val="20000"/>
        </a:spcBef>
        <a:spcAft>
          <a:spcPct val="0"/>
        </a:spcAft>
        <a:buClr>
          <a:srgbClr val="FFC901"/>
        </a:buClr>
        <a:buFont typeface="Wingdings" pitchFamily="2" charset="2"/>
        <a:buChar char="«"/>
        <a:defRPr sz="1500">
          <a:solidFill>
            <a:srgbClr val="00468C"/>
          </a:solidFill>
          <a:latin typeface="+mn-lt"/>
        </a:defRPr>
      </a:lvl5pPr>
      <a:lvl6pPr marL="2039938" indent="-225425" algn="l" rtl="0" fontAlgn="base">
        <a:spcBef>
          <a:spcPct val="20000"/>
        </a:spcBef>
        <a:spcAft>
          <a:spcPct val="0"/>
        </a:spcAft>
        <a:buClr>
          <a:srgbClr val="FFC901"/>
        </a:buClr>
        <a:buFont typeface="Wingdings" pitchFamily="2" charset="2"/>
        <a:buChar char="«"/>
        <a:defRPr sz="1500">
          <a:solidFill>
            <a:srgbClr val="00468C"/>
          </a:solidFill>
          <a:latin typeface="+mn-lt"/>
        </a:defRPr>
      </a:lvl6pPr>
      <a:lvl7pPr marL="2497138" indent="-225425" algn="l" rtl="0" fontAlgn="base">
        <a:spcBef>
          <a:spcPct val="20000"/>
        </a:spcBef>
        <a:spcAft>
          <a:spcPct val="0"/>
        </a:spcAft>
        <a:buClr>
          <a:srgbClr val="FFC901"/>
        </a:buClr>
        <a:buFont typeface="Wingdings" pitchFamily="2" charset="2"/>
        <a:buChar char="«"/>
        <a:defRPr sz="1500">
          <a:solidFill>
            <a:srgbClr val="00468C"/>
          </a:solidFill>
          <a:latin typeface="+mn-lt"/>
        </a:defRPr>
      </a:lvl7pPr>
      <a:lvl8pPr marL="2954338" indent="-225425" algn="l" rtl="0" fontAlgn="base">
        <a:spcBef>
          <a:spcPct val="20000"/>
        </a:spcBef>
        <a:spcAft>
          <a:spcPct val="0"/>
        </a:spcAft>
        <a:buClr>
          <a:srgbClr val="FFC901"/>
        </a:buClr>
        <a:buFont typeface="Wingdings" pitchFamily="2" charset="2"/>
        <a:buChar char="«"/>
        <a:defRPr sz="1500">
          <a:solidFill>
            <a:srgbClr val="00468C"/>
          </a:solidFill>
          <a:latin typeface="+mn-lt"/>
        </a:defRPr>
      </a:lvl8pPr>
      <a:lvl9pPr marL="3411538" indent="-225425" algn="l" rtl="0" fontAlgn="base">
        <a:spcBef>
          <a:spcPct val="20000"/>
        </a:spcBef>
        <a:spcAft>
          <a:spcPct val="0"/>
        </a:spcAft>
        <a:buClr>
          <a:srgbClr val="FFC901"/>
        </a:buClr>
        <a:buFont typeface="Wingdings" pitchFamily="2" charset="2"/>
        <a:buChar char="«"/>
        <a:defRPr sz="1500">
          <a:solidFill>
            <a:srgbClr val="00468C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1"/>
          <p:cNvSpPr>
            <a:spLocks noChangeArrowheads="1"/>
          </p:cNvSpPr>
          <p:nvPr/>
        </p:nvSpPr>
        <p:spPr bwMode="auto">
          <a:xfrm>
            <a:off x="0" y="0"/>
            <a:ext cx="9144000" cy="831850"/>
          </a:xfrm>
          <a:prstGeom prst="rect">
            <a:avLst/>
          </a:prstGeom>
          <a:solidFill>
            <a:srgbClr val="62C4DD"/>
          </a:solidFill>
          <a:ln>
            <a:noFill/>
          </a:ln>
          <a:extLst/>
        </p:spPr>
        <p:txBody>
          <a:bodyPr anchor="ctr"/>
          <a:lstStyle>
            <a:lvl1pPr eaLnBrk="0" hangingPunct="0">
              <a:defRPr sz="2100" b="1">
                <a:solidFill>
                  <a:srgbClr val="00468C"/>
                </a:solidFill>
                <a:latin typeface="Arial" charset="0"/>
              </a:defRPr>
            </a:lvl1pPr>
            <a:lvl2pPr marL="742950" indent="-28575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2pPr>
            <a:lvl3pPr marL="1143000" indent="-22860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3pPr>
            <a:lvl4pPr marL="1600200" indent="-22860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4pPr>
            <a:lvl5pPr marL="2057400" indent="-22860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9pPr>
          </a:lstStyle>
          <a:p>
            <a:pPr algn="r" eaLnBrk="1" hangingPunct="1">
              <a:defRPr/>
            </a:pPr>
            <a:endParaRPr lang="en-GB" altLang="en-US" smtClean="0">
              <a:cs typeface="+mn-cs"/>
            </a:endParaRP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62497" y="2205170"/>
            <a:ext cx="7998069" cy="4129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smtClean="0"/>
              <a:t>Click to edit Master text styles</a:t>
            </a:r>
          </a:p>
          <a:p>
            <a:pPr lvl="1"/>
            <a:r>
              <a:rPr lang="en-GB" altLang="en-US" smtClean="0"/>
              <a:t>Second level</a:t>
            </a:r>
          </a:p>
          <a:p>
            <a:pPr lvl="2"/>
            <a:r>
              <a:rPr lang="en-GB" altLang="en-US" smtClean="0"/>
              <a:t>Third level</a:t>
            </a:r>
          </a:p>
          <a:p>
            <a:pPr lvl="3"/>
            <a:r>
              <a:rPr lang="en-GB" altLang="en-US" smtClean="0"/>
              <a:t>Fourth level</a:t>
            </a:r>
          </a:p>
          <a:p>
            <a:pPr lvl="4"/>
            <a:r>
              <a:rPr lang="en-GB" altLang="en-US" smtClean="0"/>
              <a:t>Fifth level</a:t>
            </a:r>
          </a:p>
        </p:txBody>
      </p:sp>
      <p:sp>
        <p:nvSpPr>
          <p:cNvPr id="205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62497" y="1111250"/>
            <a:ext cx="7998069" cy="82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smtClean="0"/>
              <a:t>Click to edit Master title style</a:t>
            </a:r>
          </a:p>
        </p:txBody>
      </p:sp>
      <p:sp>
        <p:nvSpPr>
          <p:cNvPr id="2053" name="Line 9"/>
          <p:cNvSpPr>
            <a:spLocks noChangeShapeType="1"/>
          </p:cNvSpPr>
          <p:nvPr/>
        </p:nvSpPr>
        <p:spPr bwMode="auto">
          <a:xfrm>
            <a:off x="8579827" y="6715904"/>
            <a:ext cx="0" cy="123825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lIns="0" tIns="0" rIns="0" bIns="0" anchor="ctr">
            <a:spAutoFit/>
          </a:bodyPr>
          <a:lstStyle/>
          <a:p>
            <a:pPr algn="r"/>
            <a:endParaRPr lang="en-GB" sz="2100" b="1">
              <a:solidFill>
                <a:srgbClr val="00468C"/>
              </a:solidFill>
              <a:latin typeface="Arial" charset="0"/>
              <a:cs typeface="+mn-cs"/>
            </a:endParaRPr>
          </a:p>
        </p:txBody>
      </p:sp>
      <p:pic>
        <p:nvPicPr>
          <p:cNvPr id="2054" name="Picture 1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94978" y="150942"/>
            <a:ext cx="1935773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1"/>
          <p:cNvSpPr>
            <a:spLocks noChangeArrowheads="1"/>
          </p:cNvSpPr>
          <p:nvPr/>
        </p:nvSpPr>
        <p:spPr bwMode="auto">
          <a:xfrm>
            <a:off x="4312627" y="6586538"/>
            <a:ext cx="485042" cy="271462"/>
          </a:xfrm>
          <a:prstGeom prst="rect">
            <a:avLst/>
          </a:prstGeom>
          <a:solidFill>
            <a:srgbClr val="62C4DD"/>
          </a:solidFill>
          <a:ln>
            <a:noFill/>
          </a:ln>
          <a:extLst/>
        </p:spPr>
        <p:txBody>
          <a:bodyPr anchor="ctr"/>
          <a:lstStyle>
            <a:lvl1pPr eaLnBrk="0" hangingPunct="0">
              <a:defRPr sz="2100" b="1">
                <a:solidFill>
                  <a:srgbClr val="00468C"/>
                </a:solidFill>
                <a:latin typeface="Arial" charset="0"/>
              </a:defRPr>
            </a:lvl1pPr>
            <a:lvl2pPr marL="742950" indent="-28575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2pPr>
            <a:lvl3pPr marL="1143000" indent="-22860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3pPr>
            <a:lvl4pPr marL="1600200" indent="-22860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4pPr>
            <a:lvl5pPr marL="2057400" indent="-22860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9pPr>
          </a:lstStyle>
          <a:p>
            <a:pPr algn="r" eaLnBrk="1" hangingPunct="1">
              <a:defRPr/>
            </a:pPr>
            <a:endParaRPr lang="en-GB" altLang="en-US" smtClean="0">
              <a:cs typeface="+mn-cs"/>
            </a:endParaRPr>
          </a:p>
        </p:txBody>
      </p:sp>
      <p:pic>
        <p:nvPicPr>
          <p:cNvPr id="2056" name="Picture 7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13466" y="6385704"/>
            <a:ext cx="1116623" cy="442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90599732"/>
      </p:ext>
    </p:extLst>
  </p:cSld>
  <p:clrMap bg1="lt1" tx1="dk1" bg2="lt2" tx2="dk2" accent1="accent1" accent2="accent2" accent3="accent3" accent4="accent4" accent5="accent5" accent6="accent6" hlink="hlink" folHlink="folHlink"/>
  <p:timing>
    <p:tnLst>
      <p:par>
        <p:cTn id="1" dur="indefinite" restart="never" nodeType="tmRoot"/>
      </p:par>
    </p:tnLst>
  </p:timing>
  <p:hf hd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1900" b="1">
          <a:solidFill>
            <a:srgbClr val="00468C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1900" b="1">
          <a:solidFill>
            <a:srgbClr val="00468C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1900" b="1">
          <a:solidFill>
            <a:srgbClr val="00468C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1900" b="1">
          <a:solidFill>
            <a:srgbClr val="00468C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1900" b="1">
          <a:solidFill>
            <a:srgbClr val="00468C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1900" b="1">
          <a:solidFill>
            <a:srgbClr val="00468C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1900" b="1">
          <a:solidFill>
            <a:srgbClr val="00468C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1900" b="1">
          <a:solidFill>
            <a:srgbClr val="00468C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1900" b="1">
          <a:solidFill>
            <a:srgbClr val="00468C"/>
          </a:solidFill>
          <a:latin typeface="Arial" charset="0"/>
        </a:defRPr>
      </a:lvl9pPr>
    </p:titleStyle>
    <p:bodyStyle>
      <a:lvl1pPr marL="452438" indent="-452438" algn="l" rtl="0" eaLnBrk="0" fontAlgn="base" hangingPunct="0">
        <a:spcBef>
          <a:spcPct val="20000"/>
        </a:spcBef>
        <a:spcAft>
          <a:spcPct val="0"/>
        </a:spcAft>
        <a:buClr>
          <a:srgbClr val="FFC901"/>
        </a:buClr>
        <a:buFont typeface="Wingdings" pitchFamily="2" charset="2"/>
        <a:buChar char="«"/>
        <a:defRPr sz="1900">
          <a:solidFill>
            <a:srgbClr val="00468C"/>
          </a:solidFill>
          <a:latin typeface="+mn-lt"/>
          <a:ea typeface="+mn-ea"/>
          <a:cs typeface="+mn-cs"/>
        </a:defRPr>
      </a:lvl1pPr>
      <a:lvl2pPr marL="804863" indent="-350838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«"/>
        <a:defRPr>
          <a:solidFill>
            <a:srgbClr val="00468C"/>
          </a:solidFill>
          <a:latin typeface="+mn-lt"/>
        </a:defRPr>
      </a:lvl2pPr>
      <a:lvl3pPr marL="1089025" indent="-282575" algn="l" rtl="0" eaLnBrk="0" fontAlgn="base" hangingPunct="0">
        <a:spcBef>
          <a:spcPct val="20000"/>
        </a:spcBef>
        <a:spcAft>
          <a:spcPct val="0"/>
        </a:spcAft>
        <a:buClr>
          <a:srgbClr val="FFC901"/>
        </a:buClr>
        <a:buFont typeface="Wingdings" pitchFamily="2" charset="2"/>
        <a:buChar char="«"/>
        <a:defRPr sz="1700">
          <a:solidFill>
            <a:srgbClr val="00468C"/>
          </a:solidFill>
          <a:latin typeface="+mn-lt"/>
        </a:defRPr>
      </a:lvl3pPr>
      <a:lvl4pPr marL="1355725" indent="-265113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«"/>
        <a:defRPr sz="1600">
          <a:solidFill>
            <a:srgbClr val="00468C"/>
          </a:solidFill>
          <a:latin typeface="+mn-lt"/>
        </a:defRPr>
      </a:lvl4pPr>
      <a:lvl5pPr marL="1582738" indent="-225425" algn="l" rtl="0" eaLnBrk="0" fontAlgn="base" hangingPunct="0">
        <a:spcBef>
          <a:spcPct val="20000"/>
        </a:spcBef>
        <a:spcAft>
          <a:spcPct val="0"/>
        </a:spcAft>
        <a:buClr>
          <a:srgbClr val="FFC901"/>
        </a:buClr>
        <a:buFont typeface="Wingdings" pitchFamily="2" charset="2"/>
        <a:buChar char="«"/>
        <a:defRPr sz="1500">
          <a:solidFill>
            <a:srgbClr val="00468C"/>
          </a:solidFill>
          <a:latin typeface="+mn-lt"/>
        </a:defRPr>
      </a:lvl5pPr>
      <a:lvl6pPr marL="2039938" indent="-225425" algn="l" rtl="0" fontAlgn="base">
        <a:spcBef>
          <a:spcPct val="20000"/>
        </a:spcBef>
        <a:spcAft>
          <a:spcPct val="0"/>
        </a:spcAft>
        <a:buClr>
          <a:srgbClr val="FFC901"/>
        </a:buClr>
        <a:buFont typeface="Wingdings" pitchFamily="2" charset="2"/>
        <a:buChar char="«"/>
        <a:defRPr sz="1500">
          <a:solidFill>
            <a:srgbClr val="00468C"/>
          </a:solidFill>
          <a:latin typeface="+mn-lt"/>
        </a:defRPr>
      </a:lvl6pPr>
      <a:lvl7pPr marL="2497138" indent="-225425" algn="l" rtl="0" fontAlgn="base">
        <a:spcBef>
          <a:spcPct val="20000"/>
        </a:spcBef>
        <a:spcAft>
          <a:spcPct val="0"/>
        </a:spcAft>
        <a:buClr>
          <a:srgbClr val="FFC901"/>
        </a:buClr>
        <a:buFont typeface="Wingdings" pitchFamily="2" charset="2"/>
        <a:buChar char="«"/>
        <a:defRPr sz="1500">
          <a:solidFill>
            <a:srgbClr val="00468C"/>
          </a:solidFill>
          <a:latin typeface="+mn-lt"/>
        </a:defRPr>
      </a:lvl7pPr>
      <a:lvl8pPr marL="2954338" indent="-225425" algn="l" rtl="0" fontAlgn="base">
        <a:spcBef>
          <a:spcPct val="20000"/>
        </a:spcBef>
        <a:spcAft>
          <a:spcPct val="0"/>
        </a:spcAft>
        <a:buClr>
          <a:srgbClr val="FFC901"/>
        </a:buClr>
        <a:buFont typeface="Wingdings" pitchFamily="2" charset="2"/>
        <a:buChar char="«"/>
        <a:defRPr sz="1500">
          <a:solidFill>
            <a:srgbClr val="00468C"/>
          </a:solidFill>
          <a:latin typeface="+mn-lt"/>
        </a:defRPr>
      </a:lvl8pPr>
      <a:lvl9pPr marL="3411538" indent="-225425" algn="l" rtl="0" fontAlgn="base">
        <a:spcBef>
          <a:spcPct val="20000"/>
        </a:spcBef>
        <a:spcAft>
          <a:spcPct val="0"/>
        </a:spcAft>
        <a:buClr>
          <a:srgbClr val="FFC901"/>
        </a:buClr>
        <a:buFont typeface="Wingdings" pitchFamily="2" charset="2"/>
        <a:buChar char="«"/>
        <a:defRPr sz="1500">
          <a:solidFill>
            <a:srgbClr val="00468C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5814" y="830270"/>
            <a:ext cx="6485792" cy="6027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0" y="830270"/>
            <a:ext cx="4759569" cy="6027737"/>
          </a:xfrm>
          <a:prstGeom prst="rect">
            <a:avLst/>
          </a:prstGeom>
          <a:solidFill>
            <a:srgbClr val="941333"/>
          </a:solidFill>
          <a:ln>
            <a:noFill/>
          </a:ln>
          <a:extLst/>
        </p:spPr>
        <p:txBody>
          <a:bodyPr anchor="ctr"/>
          <a:lstStyle>
            <a:lvl1pPr eaLnBrk="0" hangingPunct="0">
              <a:defRPr sz="2100" b="1">
                <a:solidFill>
                  <a:srgbClr val="00468C"/>
                </a:solidFill>
                <a:latin typeface="Arial" charset="0"/>
              </a:defRPr>
            </a:lvl1pPr>
            <a:lvl2pPr marL="742950" indent="-28575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2pPr>
            <a:lvl3pPr marL="1143000" indent="-22860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3pPr>
            <a:lvl4pPr marL="1600200" indent="-22860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4pPr>
            <a:lvl5pPr marL="2057400" indent="-22860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9pPr>
          </a:lstStyle>
          <a:p>
            <a:pPr algn="r" eaLnBrk="1" hangingPunct="1">
              <a:defRPr/>
            </a:pPr>
            <a:endParaRPr lang="en-GB" altLang="en-US" smtClean="0">
              <a:ea typeface="ＭＳ Ｐゴシック" charset="0"/>
              <a:cs typeface="+mn-cs"/>
            </a:endParaRPr>
          </a:p>
        </p:txBody>
      </p:sp>
      <p:pic>
        <p:nvPicPr>
          <p:cNvPr id="1028" name="Picture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8001" y="5816600"/>
            <a:ext cx="2511669" cy="996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9" name="Picture 4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19904" y="119063"/>
            <a:ext cx="1324708" cy="996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3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584748" y="3017838"/>
            <a:ext cx="3783623" cy="82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3502645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20" r:id="rId1"/>
  </p:sldLayoutIdLst>
  <p:timing>
    <p:tnLst>
      <p:par>
        <p:cTn id="1" dur="indefinite" restart="never" nodeType="tmRoot"/>
      </p:par>
    </p:tnLst>
  </p:timing>
  <p:hf sldNum="0"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+mj-lt"/>
          <a:ea typeface="ＭＳ Ｐゴシック" charset="0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Arial" charset="0"/>
          <a:ea typeface="ＭＳ Ｐゴシック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Arial" charset="0"/>
          <a:ea typeface="ＭＳ Ｐゴシック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Arial" charset="0"/>
          <a:ea typeface="ＭＳ Ｐゴシック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Arial" charset="0"/>
          <a:ea typeface="ＭＳ Ｐゴシック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1900" b="1">
          <a:solidFill>
            <a:srgbClr val="00468C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1900" b="1">
          <a:solidFill>
            <a:srgbClr val="00468C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1900" b="1">
          <a:solidFill>
            <a:srgbClr val="00468C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1900" b="1">
          <a:solidFill>
            <a:srgbClr val="00468C"/>
          </a:solidFill>
          <a:latin typeface="Arial" charset="0"/>
        </a:defRPr>
      </a:lvl9pPr>
    </p:titleStyle>
    <p:bodyStyle>
      <a:lvl1pPr marL="452438" indent="-452438" algn="l" rtl="0" eaLnBrk="0" fontAlgn="base" hangingPunct="0">
        <a:spcBef>
          <a:spcPct val="20000"/>
        </a:spcBef>
        <a:spcAft>
          <a:spcPct val="0"/>
        </a:spcAft>
        <a:buClr>
          <a:srgbClr val="FFC901"/>
        </a:buClr>
        <a:buFont typeface="Wingdings" charset="0"/>
        <a:buChar char="«"/>
        <a:defRPr sz="1900">
          <a:solidFill>
            <a:srgbClr val="00468C"/>
          </a:solidFill>
          <a:latin typeface="+mn-lt"/>
          <a:ea typeface="ＭＳ Ｐゴシック" charset="0"/>
          <a:cs typeface="+mn-cs"/>
        </a:defRPr>
      </a:lvl1pPr>
      <a:lvl2pPr marL="804863" indent="-350838" algn="l" rtl="0" eaLnBrk="0" fontAlgn="base" hangingPunct="0">
        <a:spcBef>
          <a:spcPct val="20000"/>
        </a:spcBef>
        <a:spcAft>
          <a:spcPct val="0"/>
        </a:spcAft>
        <a:buFont typeface="Wingdings" charset="0"/>
        <a:buChar char="«"/>
        <a:defRPr>
          <a:solidFill>
            <a:srgbClr val="00468C"/>
          </a:solidFill>
          <a:latin typeface="+mn-lt"/>
          <a:ea typeface="ＭＳ Ｐゴシック" charset="0"/>
        </a:defRPr>
      </a:lvl2pPr>
      <a:lvl3pPr marL="1089025" indent="-282575" algn="l" rtl="0" eaLnBrk="0" fontAlgn="base" hangingPunct="0">
        <a:spcBef>
          <a:spcPct val="20000"/>
        </a:spcBef>
        <a:spcAft>
          <a:spcPct val="0"/>
        </a:spcAft>
        <a:buClr>
          <a:srgbClr val="FFC901"/>
        </a:buClr>
        <a:buFont typeface="Wingdings" charset="0"/>
        <a:buChar char="«"/>
        <a:defRPr sz="1700">
          <a:solidFill>
            <a:srgbClr val="00468C"/>
          </a:solidFill>
          <a:latin typeface="+mn-lt"/>
          <a:ea typeface="ＭＳ Ｐゴシック" charset="0"/>
        </a:defRPr>
      </a:lvl3pPr>
      <a:lvl4pPr marL="1355725" indent="-265113" algn="l" rtl="0" eaLnBrk="0" fontAlgn="base" hangingPunct="0">
        <a:spcBef>
          <a:spcPct val="20000"/>
        </a:spcBef>
        <a:spcAft>
          <a:spcPct val="0"/>
        </a:spcAft>
        <a:buFont typeface="Wingdings" charset="0"/>
        <a:buChar char="«"/>
        <a:defRPr sz="1600">
          <a:solidFill>
            <a:srgbClr val="00468C"/>
          </a:solidFill>
          <a:latin typeface="+mn-lt"/>
          <a:ea typeface="ＭＳ Ｐゴシック" charset="0"/>
        </a:defRPr>
      </a:lvl4pPr>
      <a:lvl5pPr marL="1582738" indent="-225425" algn="l" rtl="0" eaLnBrk="0" fontAlgn="base" hangingPunct="0">
        <a:spcBef>
          <a:spcPct val="20000"/>
        </a:spcBef>
        <a:spcAft>
          <a:spcPct val="0"/>
        </a:spcAft>
        <a:buClr>
          <a:srgbClr val="FFC901"/>
        </a:buClr>
        <a:buFont typeface="Wingdings" charset="0"/>
        <a:buChar char="«"/>
        <a:defRPr sz="1500">
          <a:solidFill>
            <a:srgbClr val="00468C"/>
          </a:solidFill>
          <a:latin typeface="+mn-lt"/>
          <a:ea typeface="ＭＳ Ｐゴシック" charset="0"/>
        </a:defRPr>
      </a:lvl5pPr>
      <a:lvl6pPr marL="2039938" indent="-225425" algn="l" rtl="0" fontAlgn="base">
        <a:spcBef>
          <a:spcPct val="20000"/>
        </a:spcBef>
        <a:spcAft>
          <a:spcPct val="0"/>
        </a:spcAft>
        <a:buClr>
          <a:srgbClr val="FFC901"/>
        </a:buClr>
        <a:buFont typeface="Wingdings" pitchFamily="2" charset="2"/>
        <a:buChar char="«"/>
        <a:defRPr sz="1500">
          <a:solidFill>
            <a:srgbClr val="00468C"/>
          </a:solidFill>
          <a:latin typeface="+mn-lt"/>
        </a:defRPr>
      </a:lvl6pPr>
      <a:lvl7pPr marL="2497138" indent="-225425" algn="l" rtl="0" fontAlgn="base">
        <a:spcBef>
          <a:spcPct val="20000"/>
        </a:spcBef>
        <a:spcAft>
          <a:spcPct val="0"/>
        </a:spcAft>
        <a:buClr>
          <a:srgbClr val="FFC901"/>
        </a:buClr>
        <a:buFont typeface="Wingdings" pitchFamily="2" charset="2"/>
        <a:buChar char="«"/>
        <a:defRPr sz="1500">
          <a:solidFill>
            <a:srgbClr val="00468C"/>
          </a:solidFill>
          <a:latin typeface="+mn-lt"/>
        </a:defRPr>
      </a:lvl7pPr>
      <a:lvl8pPr marL="2954338" indent="-225425" algn="l" rtl="0" fontAlgn="base">
        <a:spcBef>
          <a:spcPct val="20000"/>
        </a:spcBef>
        <a:spcAft>
          <a:spcPct val="0"/>
        </a:spcAft>
        <a:buClr>
          <a:srgbClr val="FFC901"/>
        </a:buClr>
        <a:buFont typeface="Wingdings" pitchFamily="2" charset="2"/>
        <a:buChar char="«"/>
        <a:defRPr sz="1500">
          <a:solidFill>
            <a:srgbClr val="00468C"/>
          </a:solidFill>
          <a:latin typeface="+mn-lt"/>
        </a:defRPr>
      </a:lvl8pPr>
      <a:lvl9pPr marL="3411538" indent="-225425" algn="l" rtl="0" fontAlgn="base">
        <a:spcBef>
          <a:spcPct val="20000"/>
        </a:spcBef>
        <a:spcAft>
          <a:spcPct val="0"/>
        </a:spcAft>
        <a:buClr>
          <a:srgbClr val="FFC901"/>
        </a:buClr>
        <a:buFont typeface="Wingdings" pitchFamily="2" charset="2"/>
        <a:buChar char="«"/>
        <a:defRPr sz="1500">
          <a:solidFill>
            <a:srgbClr val="00468C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1"/>
          <p:cNvSpPr>
            <a:spLocks noChangeArrowheads="1"/>
          </p:cNvSpPr>
          <p:nvPr/>
        </p:nvSpPr>
        <p:spPr bwMode="auto">
          <a:xfrm>
            <a:off x="0" y="0"/>
            <a:ext cx="9144000" cy="831850"/>
          </a:xfrm>
          <a:prstGeom prst="rect">
            <a:avLst/>
          </a:prstGeom>
          <a:solidFill>
            <a:srgbClr val="941333"/>
          </a:solidFill>
          <a:ln>
            <a:noFill/>
          </a:ln>
          <a:extLst/>
        </p:spPr>
        <p:txBody>
          <a:bodyPr anchor="ctr"/>
          <a:lstStyle>
            <a:lvl1pPr eaLnBrk="0" hangingPunct="0">
              <a:defRPr sz="2100" b="1">
                <a:solidFill>
                  <a:srgbClr val="00468C"/>
                </a:solidFill>
                <a:latin typeface="Arial" charset="0"/>
              </a:defRPr>
            </a:lvl1pPr>
            <a:lvl2pPr marL="742950" indent="-28575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2pPr>
            <a:lvl3pPr marL="1143000" indent="-22860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3pPr>
            <a:lvl4pPr marL="1600200" indent="-22860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4pPr>
            <a:lvl5pPr marL="2057400" indent="-22860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9pPr>
          </a:lstStyle>
          <a:p>
            <a:pPr algn="r" eaLnBrk="1" hangingPunct="1">
              <a:defRPr/>
            </a:pPr>
            <a:endParaRPr lang="en-GB" altLang="en-US" smtClean="0">
              <a:ea typeface="ＭＳ Ｐゴシック" charset="0"/>
              <a:cs typeface="+mn-cs"/>
            </a:endParaRP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62497" y="2205170"/>
            <a:ext cx="7998069" cy="4129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205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62497" y="1111250"/>
            <a:ext cx="7998069" cy="82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/>
              <a:t>Click to edit Master title style</a:t>
            </a:r>
          </a:p>
        </p:txBody>
      </p:sp>
      <p:sp>
        <p:nvSpPr>
          <p:cNvPr id="2053" name="Line 9"/>
          <p:cNvSpPr>
            <a:spLocks noChangeShapeType="1"/>
          </p:cNvSpPr>
          <p:nvPr/>
        </p:nvSpPr>
        <p:spPr bwMode="auto">
          <a:xfrm>
            <a:off x="8579827" y="6715850"/>
            <a:ext cx="0" cy="123825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lIns="0" tIns="0" rIns="0" bIns="0" anchor="ctr">
            <a:spAutoFit/>
          </a:bodyPr>
          <a:lstStyle/>
          <a:p>
            <a:pPr algn="r"/>
            <a:endParaRPr lang="en-US" sz="2100" b="1">
              <a:solidFill>
                <a:srgbClr val="00468C"/>
              </a:solidFill>
              <a:latin typeface="Arial" charset="0"/>
              <a:ea typeface="ＭＳ Ｐゴシック" charset="0"/>
              <a:cs typeface="+mn-cs"/>
            </a:endParaRPr>
          </a:p>
        </p:txBody>
      </p:sp>
      <p:pic>
        <p:nvPicPr>
          <p:cNvPr id="2054" name="Picture 1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94951" y="150942"/>
            <a:ext cx="1935773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1"/>
          <p:cNvSpPr>
            <a:spLocks noChangeArrowheads="1"/>
          </p:cNvSpPr>
          <p:nvPr/>
        </p:nvSpPr>
        <p:spPr bwMode="auto">
          <a:xfrm>
            <a:off x="4312627" y="6586538"/>
            <a:ext cx="485042" cy="271462"/>
          </a:xfrm>
          <a:prstGeom prst="rect">
            <a:avLst/>
          </a:prstGeom>
          <a:solidFill>
            <a:srgbClr val="941333"/>
          </a:solidFill>
          <a:ln>
            <a:noFill/>
          </a:ln>
          <a:extLst/>
        </p:spPr>
        <p:txBody>
          <a:bodyPr anchor="ctr"/>
          <a:lstStyle>
            <a:lvl1pPr eaLnBrk="0" hangingPunct="0">
              <a:defRPr sz="2100" b="1">
                <a:solidFill>
                  <a:srgbClr val="00468C"/>
                </a:solidFill>
                <a:latin typeface="Arial" charset="0"/>
              </a:defRPr>
            </a:lvl1pPr>
            <a:lvl2pPr marL="742950" indent="-28575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2pPr>
            <a:lvl3pPr marL="1143000" indent="-22860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3pPr>
            <a:lvl4pPr marL="1600200" indent="-22860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4pPr>
            <a:lvl5pPr marL="2057400" indent="-22860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9pPr>
          </a:lstStyle>
          <a:p>
            <a:pPr algn="r" eaLnBrk="1" hangingPunct="1">
              <a:defRPr/>
            </a:pPr>
            <a:endParaRPr lang="en-GB" altLang="en-US" smtClean="0">
              <a:ea typeface="ＭＳ Ｐゴシック" charset="0"/>
              <a:cs typeface="+mn-cs"/>
            </a:endParaRPr>
          </a:p>
        </p:txBody>
      </p:sp>
      <p:pic>
        <p:nvPicPr>
          <p:cNvPr id="2056" name="Picture 7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13439" y="6385650"/>
            <a:ext cx="1116623" cy="442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8" descr="2014_Editable_ECMWF_Master_Logo_white_NS_.png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" b="-1948"/>
          <a:stretch/>
        </p:blipFill>
        <p:spPr bwMode="auto">
          <a:xfrm>
            <a:off x="401299" y="6572085"/>
            <a:ext cx="1109675" cy="2542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454037463"/>
      </p:ext>
    </p:extLst>
  </p:cSld>
  <p:clrMap bg1="lt1" tx1="dk1" bg2="lt2" tx2="dk2" accent1="accent1" accent2="accent2" accent3="accent3" accent4="accent4" accent5="accent5" accent6="accent6" hlink="hlink" folHlink="folHlink"/>
  <p:timing>
    <p:tnLst>
      <p:par>
        <p:cTn id="1" dur="indefinite" restart="never" nodeType="tmRoot"/>
      </p:par>
    </p:tnLst>
  </p:timing>
  <p:hf sldNum="0"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1900" b="1">
          <a:solidFill>
            <a:srgbClr val="00468C"/>
          </a:solidFill>
          <a:latin typeface="+mj-lt"/>
          <a:ea typeface="ＭＳ Ｐゴシック" charset="0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1900" b="1">
          <a:solidFill>
            <a:srgbClr val="00468C"/>
          </a:solidFill>
          <a:latin typeface="Arial" charset="0"/>
          <a:ea typeface="ＭＳ Ｐゴシック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1900" b="1">
          <a:solidFill>
            <a:srgbClr val="00468C"/>
          </a:solidFill>
          <a:latin typeface="Arial" charset="0"/>
          <a:ea typeface="ＭＳ Ｐゴシック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1900" b="1">
          <a:solidFill>
            <a:srgbClr val="00468C"/>
          </a:solidFill>
          <a:latin typeface="Arial" charset="0"/>
          <a:ea typeface="ＭＳ Ｐゴシック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1900" b="1">
          <a:solidFill>
            <a:srgbClr val="00468C"/>
          </a:solidFill>
          <a:latin typeface="Arial" charset="0"/>
          <a:ea typeface="ＭＳ Ｐゴシック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1900" b="1">
          <a:solidFill>
            <a:srgbClr val="00468C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1900" b="1">
          <a:solidFill>
            <a:srgbClr val="00468C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1900" b="1">
          <a:solidFill>
            <a:srgbClr val="00468C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1900" b="1">
          <a:solidFill>
            <a:srgbClr val="00468C"/>
          </a:solidFill>
          <a:latin typeface="Arial" charset="0"/>
        </a:defRPr>
      </a:lvl9pPr>
    </p:titleStyle>
    <p:bodyStyle>
      <a:lvl1pPr marL="452438" indent="-452438" algn="l" rtl="0" eaLnBrk="0" fontAlgn="base" hangingPunct="0">
        <a:spcBef>
          <a:spcPct val="20000"/>
        </a:spcBef>
        <a:spcAft>
          <a:spcPct val="0"/>
        </a:spcAft>
        <a:buClr>
          <a:srgbClr val="FFC901"/>
        </a:buClr>
        <a:buFont typeface="Wingdings" charset="0"/>
        <a:buChar char="«"/>
        <a:defRPr sz="1900">
          <a:solidFill>
            <a:srgbClr val="00468C"/>
          </a:solidFill>
          <a:latin typeface="+mn-lt"/>
          <a:ea typeface="ＭＳ Ｐゴシック" charset="0"/>
          <a:cs typeface="+mn-cs"/>
        </a:defRPr>
      </a:lvl1pPr>
      <a:lvl2pPr marL="804863" indent="-350838" algn="l" rtl="0" eaLnBrk="0" fontAlgn="base" hangingPunct="0">
        <a:spcBef>
          <a:spcPct val="20000"/>
        </a:spcBef>
        <a:spcAft>
          <a:spcPct val="0"/>
        </a:spcAft>
        <a:buFont typeface="Wingdings" charset="0"/>
        <a:buChar char="«"/>
        <a:defRPr>
          <a:solidFill>
            <a:srgbClr val="00468C"/>
          </a:solidFill>
          <a:latin typeface="+mn-lt"/>
          <a:ea typeface="ＭＳ Ｐゴシック" charset="0"/>
        </a:defRPr>
      </a:lvl2pPr>
      <a:lvl3pPr marL="1089025" indent="-282575" algn="l" rtl="0" eaLnBrk="0" fontAlgn="base" hangingPunct="0">
        <a:spcBef>
          <a:spcPct val="20000"/>
        </a:spcBef>
        <a:spcAft>
          <a:spcPct val="0"/>
        </a:spcAft>
        <a:buClr>
          <a:srgbClr val="FFC901"/>
        </a:buClr>
        <a:buFont typeface="Wingdings" charset="0"/>
        <a:buChar char="«"/>
        <a:defRPr sz="1700">
          <a:solidFill>
            <a:srgbClr val="00468C"/>
          </a:solidFill>
          <a:latin typeface="+mn-lt"/>
          <a:ea typeface="ＭＳ Ｐゴシック" charset="0"/>
        </a:defRPr>
      </a:lvl3pPr>
      <a:lvl4pPr marL="1355725" indent="-265113" algn="l" rtl="0" eaLnBrk="0" fontAlgn="base" hangingPunct="0">
        <a:spcBef>
          <a:spcPct val="20000"/>
        </a:spcBef>
        <a:spcAft>
          <a:spcPct val="0"/>
        </a:spcAft>
        <a:buFont typeface="Wingdings" charset="0"/>
        <a:buChar char="«"/>
        <a:defRPr sz="1600">
          <a:solidFill>
            <a:srgbClr val="00468C"/>
          </a:solidFill>
          <a:latin typeface="+mn-lt"/>
          <a:ea typeface="ＭＳ Ｐゴシック" charset="0"/>
        </a:defRPr>
      </a:lvl4pPr>
      <a:lvl5pPr marL="1582738" indent="-225425" algn="l" rtl="0" eaLnBrk="0" fontAlgn="base" hangingPunct="0">
        <a:spcBef>
          <a:spcPct val="20000"/>
        </a:spcBef>
        <a:spcAft>
          <a:spcPct val="0"/>
        </a:spcAft>
        <a:buClr>
          <a:srgbClr val="FFC901"/>
        </a:buClr>
        <a:buFont typeface="Wingdings" charset="0"/>
        <a:buChar char="«"/>
        <a:defRPr sz="1500">
          <a:solidFill>
            <a:srgbClr val="00468C"/>
          </a:solidFill>
          <a:latin typeface="+mn-lt"/>
          <a:ea typeface="ＭＳ Ｐゴシック" charset="0"/>
        </a:defRPr>
      </a:lvl5pPr>
      <a:lvl6pPr marL="2039938" indent="-225425" algn="l" rtl="0" fontAlgn="base">
        <a:spcBef>
          <a:spcPct val="20000"/>
        </a:spcBef>
        <a:spcAft>
          <a:spcPct val="0"/>
        </a:spcAft>
        <a:buClr>
          <a:srgbClr val="FFC901"/>
        </a:buClr>
        <a:buFont typeface="Wingdings" pitchFamily="2" charset="2"/>
        <a:buChar char="«"/>
        <a:defRPr sz="1500">
          <a:solidFill>
            <a:srgbClr val="00468C"/>
          </a:solidFill>
          <a:latin typeface="+mn-lt"/>
        </a:defRPr>
      </a:lvl6pPr>
      <a:lvl7pPr marL="2497138" indent="-225425" algn="l" rtl="0" fontAlgn="base">
        <a:spcBef>
          <a:spcPct val="20000"/>
        </a:spcBef>
        <a:spcAft>
          <a:spcPct val="0"/>
        </a:spcAft>
        <a:buClr>
          <a:srgbClr val="FFC901"/>
        </a:buClr>
        <a:buFont typeface="Wingdings" pitchFamily="2" charset="2"/>
        <a:buChar char="«"/>
        <a:defRPr sz="1500">
          <a:solidFill>
            <a:srgbClr val="00468C"/>
          </a:solidFill>
          <a:latin typeface="+mn-lt"/>
        </a:defRPr>
      </a:lvl7pPr>
      <a:lvl8pPr marL="2954338" indent="-225425" algn="l" rtl="0" fontAlgn="base">
        <a:spcBef>
          <a:spcPct val="20000"/>
        </a:spcBef>
        <a:spcAft>
          <a:spcPct val="0"/>
        </a:spcAft>
        <a:buClr>
          <a:srgbClr val="FFC901"/>
        </a:buClr>
        <a:buFont typeface="Wingdings" pitchFamily="2" charset="2"/>
        <a:buChar char="«"/>
        <a:defRPr sz="1500">
          <a:solidFill>
            <a:srgbClr val="00468C"/>
          </a:solidFill>
          <a:latin typeface="+mn-lt"/>
        </a:defRPr>
      </a:lvl8pPr>
      <a:lvl9pPr marL="3411538" indent="-225425" algn="l" rtl="0" fontAlgn="base">
        <a:spcBef>
          <a:spcPct val="20000"/>
        </a:spcBef>
        <a:spcAft>
          <a:spcPct val="0"/>
        </a:spcAft>
        <a:buClr>
          <a:srgbClr val="FFC901"/>
        </a:buClr>
        <a:buFont typeface="Wingdings" pitchFamily="2" charset="2"/>
        <a:buChar char="«"/>
        <a:defRPr sz="1500">
          <a:solidFill>
            <a:srgbClr val="00468C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1"/>
          <p:cNvSpPr>
            <a:spLocks noChangeArrowheads="1"/>
          </p:cNvSpPr>
          <p:nvPr/>
        </p:nvSpPr>
        <p:spPr bwMode="auto">
          <a:xfrm>
            <a:off x="0" y="0"/>
            <a:ext cx="9144000" cy="831850"/>
          </a:xfrm>
          <a:prstGeom prst="rect">
            <a:avLst/>
          </a:prstGeom>
          <a:solidFill>
            <a:srgbClr val="941333"/>
          </a:solidFill>
          <a:ln>
            <a:noFill/>
          </a:ln>
          <a:extLst/>
        </p:spPr>
        <p:txBody>
          <a:bodyPr anchor="ctr"/>
          <a:lstStyle>
            <a:lvl1pPr eaLnBrk="0" hangingPunct="0">
              <a:defRPr sz="2100" b="1">
                <a:solidFill>
                  <a:srgbClr val="00468C"/>
                </a:solidFill>
                <a:latin typeface="Arial" charset="0"/>
              </a:defRPr>
            </a:lvl1pPr>
            <a:lvl2pPr marL="742950" indent="-28575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2pPr>
            <a:lvl3pPr marL="1143000" indent="-22860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3pPr>
            <a:lvl4pPr marL="1600200" indent="-22860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4pPr>
            <a:lvl5pPr marL="2057400" indent="-22860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9pPr>
          </a:lstStyle>
          <a:p>
            <a:pPr algn="r" eaLnBrk="1" hangingPunct="1">
              <a:defRPr/>
            </a:pPr>
            <a:endParaRPr lang="en-GB" altLang="en-US" smtClean="0">
              <a:ea typeface="ＭＳ Ｐゴシック" charset="0"/>
              <a:cs typeface="+mn-cs"/>
            </a:endParaRP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62497" y="2205170"/>
            <a:ext cx="7998069" cy="4129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205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62497" y="1111250"/>
            <a:ext cx="7998069" cy="82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/>
              <a:t>Click to edit Master title style</a:t>
            </a:r>
          </a:p>
        </p:txBody>
      </p:sp>
      <p:sp>
        <p:nvSpPr>
          <p:cNvPr id="2053" name="Line 9"/>
          <p:cNvSpPr>
            <a:spLocks noChangeShapeType="1"/>
          </p:cNvSpPr>
          <p:nvPr/>
        </p:nvSpPr>
        <p:spPr bwMode="auto">
          <a:xfrm>
            <a:off x="8579827" y="6715820"/>
            <a:ext cx="0" cy="123825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lIns="0" tIns="0" rIns="0" bIns="0" anchor="ctr">
            <a:spAutoFit/>
          </a:bodyPr>
          <a:lstStyle/>
          <a:p>
            <a:pPr algn="r"/>
            <a:endParaRPr lang="en-US" sz="2100" b="1">
              <a:solidFill>
                <a:srgbClr val="00468C"/>
              </a:solidFill>
              <a:latin typeface="Arial" charset="0"/>
              <a:ea typeface="ＭＳ Ｐゴシック" charset="0"/>
              <a:cs typeface="+mn-cs"/>
            </a:endParaRPr>
          </a:p>
        </p:txBody>
      </p:sp>
      <p:pic>
        <p:nvPicPr>
          <p:cNvPr id="2054" name="Picture 1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94936" y="150942"/>
            <a:ext cx="1935773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1"/>
          <p:cNvSpPr>
            <a:spLocks noChangeArrowheads="1"/>
          </p:cNvSpPr>
          <p:nvPr/>
        </p:nvSpPr>
        <p:spPr bwMode="auto">
          <a:xfrm>
            <a:off x="4312627" y="6586538"/>
            <a:ext cx="485042" cy="271462"/>
          </a:xfrm>
          <a:prstGeom prst="rect">
            <a:avLst/>
          </a:prstGeom>
          <a:solidFill>
            <a:srgbClr val="941333"/>
          </a:solidFill>
          <a:ln>
            <a:noFill/>
          </a:ln>
          <a:extLst/>
        </p:spPr>
        <p:txBody>
          <a:bodyPr anchor="ctr"/>
          <a:lstStyle>
            <a:lvl1pPr eaLnBrk="0" hangingPunct="0">
              <a:defRPr sz="2100" b="1">
                <a:solidFill>
                  <a:srgbClr val="00468C"/>
                </a:solidFill>
                <a:latin typeface="Arial" charset="0"/>
              </a:defRPr>
            </a:lvl1pPr>
            <a:lvl2pPr marL="742950" indent="-28575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2pPr>
            <a:lvl3pPr marL="1143000" indent="-22860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3pPr>
            <a:lvl4pPr marL="1600200" indent="-22860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4pPr>
            <a:lvl5pPr marL="2057400" indent="-22860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9pPr>
          </a:lstStyle>
          <a:p>
            <a:pPr algn="r" eaLnBrk="1" hangingPunct="1">
              <a:defRPr/>
            </a:pPr>
            <a:endParaRPr lang="en-GB" altLang="en-US" smtClean="0">
              <a:ea typeface="ＭＳ Ｐゴシック" charset="0"/>
              <a:cs typeface="+mn-cs"/>
            </a:endParaRPr>
          </a:p>
        </p:txBody>
      </p:sp>
      <p:pic>
        <p:nvPicPr>
          <p:cNvPr id="2056" name="Picture 7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13424" y="6385620"/>
            <a:ext cx="1116623" cy="442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8" descr="2014_Editable_ECMWF_Master_Logo_white_NS_.png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" b="-1948"/>
          <a:stretch/>
        </p:blipFill>
        <p:spPr bwMode="auto">
          <a:xfrm>
            <a:off x="401299" y="6572055"/>
            <a:ext cx="1109675" cy="2542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454037463"/>
      </p:ext>
    </p:extLst>
  </p:cSld>
  <p:clrMap bg1="lt1" tx1="dk1" bg2="lt2" tx2="dk2" accent1="accent1" accent2="accent2" accent3="accent3" accent4="accent4" accent5="accent5" accent6="accent6" hlink="hlink" folHlink="folHlink"/>
  <p:timing>
    <p:tnLst>
      <p:par>
        <p:cTn id="1" dur="indefinite" restart="never" nodeType="tmRoot"/>
      </p:par>
    </p:tnLst>
  </p:timing>
  <p:hf sldNum="0"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1900" b="1">
          <a:solidFill>
            <a:srgbClr val="00468C"/>
          </a:solidFill>
          <a:latin typeface="+mj-lt"/>
          <a:ea typeface="ＭＳ Ｐゴシック" charset="0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1900" b="1">
          <a:solidFill>
            <a:srgbClr val="00468C"/>
          </a:solidFill>
          <a:latin typeface="Arial" charset="0"/>
          <a:ea typeface="ＭＳ Ｐゴシック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1900" b="1">
          <a:solidFill>
            <a:srgbClr val="00468C"/>
          </a:solidFill>
          <a:latin typeface="Arial" charset="0"/>
          <a:ea typeface="ＭＳ Ｐゴシック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1900" b="1">
          <a:solidFill>
            <a:srgbClr val="00468C"/>
          </a:solidFill>
          <a:latin typeface="Arial" charset="0"/>
          <a:ea typeface="ＭＳ Ｐゴシック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1900" b="1">
          <a:solidFill>
            <a:srgbClr val="00468C"/>
          </a:solidFill>
          <a:latin typeface="Arial" charset="0"/>
          <a:ea typeface="ＭＳ Ｐゴシック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1900" b="1">
          <a:solidFill>
            <a:srgbClr val="00468C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1900" b="1">
          <a:solidFill>
            <a:srgbClr val="00468C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1900" b="1">
          <a:solidFill>
            <a:srgbClr val="00468C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1900" b="1">
          <a:solidFill>
            <a:srgbClr val="00468C"/>
          </a:solidFill>
          <a:latin typeface="Arial" charset="0"/>
        </a:defRPr>
      </a:lvl9pPr>
    </p:titleStyle>
    <p:bodyStyle>
      <a:lvl1pPr marL="452438" indent="-452438" algn="l" rtl="0" eaLnBrk="0" fontAlgn="base" hangingPunct="0">
        <a:spcBef>
          <a:spcPct val="20000"/>
        </a:spcBef>
        <a:spcAft>
          <a:spcPct val="0"/>
        </a:spcAft>
        <a:buClr>
          <a:srgbClr val="FFC901"/>
        </a:buClr>
        <a:buFont typeface="Wingdings" charset="0"/>
        <a:buChar char="«"/>
        <a:defRPr sz="1900">
          <a:solidFill>
            <a:srgbClr val="00468C"/>
          </a:solidFill>
          <a:latin typeface="+mn-lt"/>
          <a:ea typeface="ＭＳ Ｐゴシック" charset="0"/>
          <a:cs typeface="+mn-cs"/>
        </a:defRPr>
      </a:lvl1pPr>
      <a:lvl2pPr marL="804863" indent="-350838" algn="l" rtl="0" eaLnBrk="0" fontAlgn="base" hangingPunct="0">
        <a:spcBef>
          <a:spcPct val="20000"/>
        </a:spcBef>
        <a:spcAft>
          <a:spcPct val="0"/>
        </a:spcAft>
        <a:buFont typeface="Wingdings" charset="0"/>
        <a:buChar char="«"/>
        <a:defRPr>
          <a:solidFill>
            <a:srgbClr val="00468C"/>
          </a:solidFill>
          <a:latin typeface="+mn-lt"/>
          <a:ea typeface="ＭＳ Ｐゴシック" charset="0"/>
        </a:defRPr>
      </a:lvl2pPr>
      <a:lvl3pPr marL="1089025" indent="-282575" algn="l" rtl="0" eaLnBrk="0" fontAlgn="base" hangingPunct="0">
        <a:spcBef>
          <a:spcPct val="20000"/>
        </a:spcBef>
        <a:spcAft>
          <a:spcPct val="0"/>
        </a:spcAft>
        <a:buClr>
          <a:srgbClr val="FFC901"/>
        </a:buClr>
        <a:buFont typeface="Wingdings" charset="0"/>
        <a:buChar char="«"/>
        <a:defRPr sz="1700">
          <a:solidFill>
            <a:srgbClr val="00468C"/>
          </a:solidFill>
          <a:latin typeface="+mn-lt"/>
          <a:ea typeface="ＭＳ Ｐゴシック" charset="0"/>
        </a:defRPr>
      </a:lvl3pPr>
      <a:lvl4pPr marL="1355725" indent="-265113" algn="l" rtl="0" eaLnBrk="0" fontAlgn="base" hangingPunct="0">
        <a:spcBef>
          <a:spcPct val="20000"/>
        </a:spcBef>
        <a:spcAft>
          <a:spcPct val="0"/>
        </a:spcAft>
        <a:buFont typeface="Wingdings" charset="0"/>
        <a:buChar char="«"/>
        <a:defRPr sz="1600">
          <a:solidFill>
            <a:srgbClr val="00468C"/>
          </a:solidFill>
          <a:latin typeface="+mn-lt"/>
          <a:ea typeface="ＭＳ Ｐゴシック" charset="0"/>
        </a:defRPr>
      </a:lvl4pPr>
      <a:lvl5pPr marL="1582738" indent="-225425" algn="l" rtl="0" eaLnBrk="0" fontAlgn="base" hangingPunct="0">
        <a:spcBef>
          <a:spcPct val="20000"/>
        </a:spcBef>
        <a:spcAft>
          <a:spcPct val="0"/>
        </a:spcAft>
        <a:buClr>
          <a:srgbClr val="FFC901"/>
        </a:buClr>
        <a:buFont typeface="Wingdings" charset="0"/>
        <a:buChar char="«"/>
        <a:defRPr sz="1500">
          <a:solidFill>
            <a:srgbClr val="00468C"/>
          </a:solidFill>
          <a:latin typeface="+mn-lt"/>
          <a:ea typeface="ＭＳ Ｐゴシック" charset="0"/>
        </a:defRPr>
      </a:lvl5pPr>
      <a:lvl6pPr marL="2039938" indent="-225425" algn="l" rtl="0" fontAlgn="base">
        <a:spcBef>
          <a:spcPct val="20000"/>
        </a:spcBef>
        <a:spcAft>
          <a:spcPct val="0"/>
        </a:spcAft>
        <a:buClr>
          <a:srgbClr val="FFC901"/>
        </a:buClr>
        <a:buFont typeface="Wingdings" pitchFamily="2" charset="2"/>
        <a:buChar char="«"/>
        <a:defRPr sz="1500">
          <a:solidFill>
            <a:srgbClr val="00468C"/>
          </a:solidFill>
          <a:latin typeface="+mn-lt"/>
        </a:defRPr>
      </a:lvl6pPr>
      <a:lvl7pPr marL="2497138" indent="-225425" algn="l" rtl="0" fontAlgn="base">
        <a:spcBef>
          <a:spcPct val="20000"/>
        </a:spcBef>
        <a:spcAft>
          <a:spcPct val="0"/>
        </a:spcAft>
        <a:buClr>
          <a:srgbClr val="FFC901"/>
        </a:buClr>
        <a:buFont typeface="Wingdings" pitchFamily="2" charset="2"/>
        <a:buChar char="«"/>
        <a:defRPr sz="1500">
          <a:solidFill>
            <a:srgbClr val="00468C"/>
          </a:solidFill>
          <a:latin typeface="+mn-lt"/>
        </a:defRPr>
      </a:lvl7pPr>
      <a:lvl8pPr marL="2954338" indent="-225425" algn="l" rtl="0" fontAlgn="base">
        <a:spcBef>
          <a:spcPct val="20000"/>
        </a:spcBef>
        <a:spcAft>
          <a:spcPct val="0"/>
        </a:spcAft>
        <a:buClr>
          <a:srgbClr val="FFC901"/>
        </a:buClr>
        <a:buFont typeface="Wingdings" pitchFamily="2" charset="2"/>
        <a:buChar char="«"/>
        <a:defRPr sz="1500">
          <a:solidFill>
            <a:srgbClr val="00468C"/>
          </a:solidFill>
          <a:latin typeface="+mn-lt"/>
        </a:defRPr>
      </a:lvl8pPr>
      <a:lvl9pPr marL="3411538" indent="-225425" algn="l" rtl="0" fontAlgn="base">
        <a:spcBef>
          <a:spcPct val="20000"/>
        </a:spcBef>
        <a:spcAft>
          <a:spcPct val="0"/>
        </a:spcAft>
        <a:buClr>
          <a:srgbClr val="FFC901"/>
        </a:buClr>
        <a:buFont typeface="Wingdings" pitchFamily="2" charset="2"/>
        <a:buChar char="«"/>
        <a:defRPr sz="1500">
          <a:solidFill>
            <a:srgbClr val="00468C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6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8001" y="5816600"/>
            <a:ext cx="2511669" cy="996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027" name="Group 25"/>
          <p:cNvGrpSpPr>
            <a:grpSpLocks/>
          </p:cNvGrpSpPr>
          <p:nvPr/>
        </p:nvGrpSpPr>
        <p:grpSpPr bwMode="auto">
          <a:xfrm>
            <a:off x="-67403" y="830263"/>
            <a:ext cx="9281746" cy="6113462"/>
            <a:chOff x="-73025" y="830263"/>
            <a:chExt cx="10055226" cy="6113462"/>
          </a:xfrm>
        </p:grpSpPr>
        <p:pic>
          <p:nvPicPr>
            <p:cNvPr id="1043" name="Picture 1"/>
            <p:cNvPicPr>
              <a:picLocks noChangeAspect="1"/>
            </p:cNvPicPr>
            <p:nvPr userDrawn="1"/>
          </p:nvPicPr>
          <p:blipFill>
            <a:blip r:embed="rId3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51449" y="830263"/>
              <a:ext cx="4730752" cy="61134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" name="Rectangle 1"/>
            <p:cNvSpPr>
              <a:spLocks noChangeArrowheads="1"/>
            </p:cNvSpPr>
            <p:nvPr userDrawn="1"/>
          </p:nvSpPr>
          <p:spPr bwMode="auto">
            <a:xfrm>
              <a:off x="-73025" y="830263"/>
              <a:ext cx="5324476" cy="6113462"/>
            </a:xfrm>
            <a:prstGeom prst="rect">
              <a:avLst/>
            </a:prstGeom>
            <a:solidFill>
              <a:srgbClr val="FAA73F"/>
            </a:solidFill>
            <a:ln>
              <a:noFill/>
            </a:ln>
            <a:extLst/>
          </p:spPr>
          <p:txBody>
            <a:bodyPr anchor="ctr"/>
            <a:lstStyle>
              <a:lvl1pPr eaLnBrk="0" hangingPunct="0">
                <a:defRPr sz="2100" b="1">
                  <a:solidFill>
                    <a:srgbClr val="00468C"/>
                  </a:solidFill>
                  <a:latin typeface="Arial" charset="0"/>
                </a:defRPr>
              </a:lvl1pPr>
              <a:lvl2pPr marL="742950" indent="-285750" eaLnBrk="0" hangingPunct="0">
                <a:defRPr sz="2100" b="1">
                  <a:solidFill>
                    <a:srgbClr val="00468C"/>
                  </a:solidFill>
                  <a:latin typeface="Arial" charset="0"/>
                </a:defRPr>
              </a:lvl2pPr>
              <a:lvl3pPr marL="1143000" indent="-228600" eaLnBrk="0" hangingPunct="0">
                <a:defRPr sz="2100" b="1">
                  <a:solidFill>
                    <a:srgbClr val="00468C"/>
                  </a:solidFill>
                  <a:latin typeface="Arial" charset="0"/>
                </a:defRPr>
              </a:lvl3pPr>
              <a:lvl4pPr marL="1600200" indent="-228600" eaLnBrk="0" hangingPunct="0">
                <a:defRPr sz="2100" b="1">
                  <a:solidFill>
                    <a:srgbClr val="00468C"/>
                  </a:solidFill>
                  <a:latin typeface="Arial" charset="0"/>
                </a:defRPr>
              </a:lvl4pPr>
              <a:lvl5pPr marL="2057400" indent="-228600" eaLnBrk="0" hangingPunct="0">
                <a:defRPr sz="2100" b="1">
                  <a:solidFill>
                    <a:srgbClr val="00468C"/>
                  </a:solidFill>
                  <a:latin typeface="Arial" charset="0"/>
                </a:defRPr>
              </a:lvl5pPr>
              <a:lvl6pPr marL="25146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 sz="2100" b="1">
                  <a:solidFill>
                    <a:srgbClr val="00468C"/>
                  </a:solidFill>
                  <a:latin typeface="Arial" charset="0"/>
                </a:defRPr>
              </a:lvl6pPr>
              <a:lvl7pPr marL="29718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 sz="2100" b="1">
                  <a:solidFill>
                    <a:srgbClr val="00468C"/>
                  </a:solidFill>
                  <a:latin typeface="Arial" charset="0"/>
                </a:defRPr>
              </a:lvl7pPr>
              <a:lvl8pPr marL="34290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 sz="2100" b="1">
                  <a:solidFill>
                    <a:srgbClr val="00468C"/>
                  </a:solidFill>
                  <a:latin typeface="Arial" charset="0"/>
                </a:defRPr>
              </a:lvl8pPr>
              <a:lvl9pPr marL="38862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 sz="2100" b="1">
                  <a:solidFill>
                    <a:srgbClr val="00468C"/>
                  </a:solidFill>
                  <a:latin typeface="Arial" charset="0"/>
                </a:defRPr>
              </a:lvl9pPr>
            </a:lstStyle>
            <a:p>
              <a:pPr algn="r" eaLnBrk="1" hangingPunct="1">
                <a:defRPr/>
              </a:pPr>
              <a:endParaRPr lang="en-GB" altLang="en-US" dirty="0" smtClean="0">
                <a:cs typeface="+mn-cs"/>
              </a:endParaRPr>
            </a:p>
          </p:txBody>
        </p:sp>
      </p:grpSp>
      <p:pic>
        <p:nvPicPr>
          <p:cNvPr id="1028" name="Picture 4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0758" y="128588"/>
            <a:ext cx="1324708" cy="996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31" name="Rectangle 9"/>
          <p:cNvSpPr>
            <a:spLocks noChangeArrowheads="1"/>
          </p:cNvSpPr>
          <p:nvPr/>
        </p:nvSpPr>
        <p:spPr bwMode="auto">
          <a:xfrm>
            <a:off x="4308231" y="6683375"/>
            <a:ext cx="539262" cy="260350"/>
          </a:xfrm>
          <a:prstGeom prst="rect">
            <a:avLst/>
          </a:prstGeom>
          <a:solidFill>
            <a:srgbClr val="231F8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 sz="2100" b="1">
                <a:solidFill>
                  <a:srgbClr val="00468C"/>
                </a:solidFill>
                <a:latin typeface="Arial" charset="0"/>
              </a:defRPr>
            </a:lvl1pPr>
            <a:lvl2pPr marL="742950" indent="-28575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2pPr>
            <a:lvl3pPr marL="1143000" indent="-22860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3pPr>
            <a:lvl4pPr marL="1600200" indent="-22860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4pPr>
            <a:lvl5pPr marL="2057400" indent="-22860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9pPr>
          </a:lstStyle>
          <a:p>
            <a:pPr algn="r" eaLnBrk="1" hangingPunct="1">
              <a:defRPr/>
            </a:pPr>
            <a:endParaRPr lang="en-GB" altLang="en-US" smtClean="0">
              <a:cs typeface="+mn-cs"/>
            </a:endParaRPr>
          </a:p>
        </p:txBody>
      </p:sp>
      <p:sp>
        <p:nvSpPr>
          <p:cNvPr id="1034" name="TextBox 24"/>
          <p:cNvSpPr txBox="1">
            <a:spLocks noChangeArrowheads="1"/>
          </p:cNvSpPr>
          <p:nvPr/>
        </p:nvSpPr>
        <p:spPr bwMode="auto">
          <a:xfrm>
            <a:off x="4315558" y="6650038"/>
            <a:ext cx="531934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 b="1">
                <a:solidFill>
                  <a:srgbClr val="00468C"/>
                </a:solidFill>
                <a:latin typeface="Arial" charset="0"/>
              </a:defRPr>
            </a:lvl1pPr>
            <a:lvl2pPr marL="742950" indent="-28575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2pPr>
            <a:lvl3pPr marL="1143000" indent="-22860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3pPr>
            <a:lvl4pPr marL="1600200" indent="-22860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4pPr>
            <a:lvl5pPr marL="2057400" indent="-22860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9pPr>
          </a:lstStyle>
          <a:p>
            <a:pPr algn="ctr" eaLnBrk="1" hangingPunct="1">
              <a:defRPr/>
            </a:pPr>
            <a:r>
              <a:rPr lang="fr-BE" altLang="en-US" sz="800" b="0" i="1" smtClean="0">
                <a:solidFill>
                  <a:srgbClr val="FFFFFF"/>
                </a:solidFill>
                <a:latin typeface="Verdana" pitchFamily="34" charset="0"/>
                <a:cs typeface="+mn-cs"/>
              </a:rPr>
              <a:t>Space</a:t>
            </a:r>
            <a:endParaRPr lang="en-GB" altLang="en-US" sz="800" b="0" i="1" smtClean="0">
              <a:solidFill>
                <a:srgbClr val="FFFFFF"/>
              </a:solidFill>
              <a:latin typeface="Verdana" pitchFamily="34" charset="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43085326"/>
      </p:ext>
    </p:extLst>
  </p:cSld>
  <p:clrMap bg1="lt1" tx1="dk1" bg2="lt2" tx2="dk2" accent1="accent1" accent2="accent2" accent3="accent3" accent4="accent4" accent5="accent5" accent6="accent6" hlink="hlink" folHlink="folHlink"/>
  <p:timing>
    <p:tnLst>
      <p:par>
        <p:cTn id="1" dur="indefinite" restart="never" nodeType="tmRoot"/>
      </p:par>
    </p:tnLst>
  </p:timing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3200" b="1">
          <a:solidFill>
            <a:srgbClr val="231F89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200" b="1">
          <a:solidFill>
            <a:srgbClr val="231F89"/>
          </a:solidFill>
          <a:latin typeface="Verdana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200" b="1">
          <a:solidFill>
            <a:srgbClr val="231F89"/>
          </a:solidFill>
          <a:latin typeface="Verdana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200" b="1">
          <a:solidFill>
            <a:srgbClr val="231F89"/>
          </a:solidFill>
          <a:latin typeface="Verdana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200" b="1">
          <a:solidFill>
            <a:srgbClr val="231F89"/>
          </a:solidFill>
          <a:latin typeface="Verdana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1900" b="1">
          <a:solidFill>
            <a:srgbClr val="00468C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1900" b="1">
          <a:solidFill>
            <a:srgbClr val="00468C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1900" b="1">
          <a:solidFill>
            <a:srgbClr val="00468C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1900" b="1">
          <a:solidFill>
            <a:srgbClr val="00468C"/>
          </a:solidFill>
          <a:latin typeface="Arial" charset="0"/>
        </a:defRPr>
      </a:lvl9pPr>
    </p:titleStyle>
    <p:bodyStyle>
      <a:lvl1pPr marL="452438" indent="-452438" algn="l" rtl="0" eaLnBrk="0" fontAlgn="base" hangingPunct="0">
        <a:spcBef>
          <a:spcPct val="20000"/>
        </a:spcBef>
        <a:spcAft>
          <a:spcPct val="0"/>
        </a:spcAft>
        <a:buClr>
          <a:srgbClr val="FFC901"/>
        </a:buClr>
        <a:buFont typeface="Wingdings" pitchFamily="2" charset="2"/>
        <a:buChar char="«"/>
        <a:defRPr sz="1900">
          <a:solidFill>
            <a:srgbClr val="00468C"/>
          </a:solidFill>
          <a:latin typeface="+mn-lt"/>
          <a:ea typeface="+mn-ea"/>
          <a:cs typeface="+mn-cs"/>
        </a:defRPr>
      </a:lvl1pPr>
      <a:lvl2pPr marL="804863" indent="-350838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«"/>
        <a:defRPr>
          <a:solidFill>
            <a:srgbClr val="00468C"/>
          </a:solidFill>
          <a:latin typeface="+mn-lt"/>
        </a:defRPr>
      </a:lvl2pPr>
      <a:lvl3pPr marL="1089025" indent="-282575" algn="l" rtl="0" eaLnBrk="0" fontAlgn="base" hangingPunct="0">
        <a:spcBef>
          <a:spcPct val="20000"/>
        </a:spcBef>
        <a:spcAft>
          <a:spcPct val="0"/>
        </a:spcAft>
        <a:buClr>
          <a:srgbClr val="FFC901"/>
        </a:buClr>
        <a:buFont typeface="Wingdings" pitchFamily="2" charset="2"/>
        <a:buChar char="«"/>
        <a:defRPr sz="1700">
          <a:solidFill>
            <a:srgbClr val="00468C"/>
          </a:solidFill>
          <a:latin typeface="+mn-lt"/>
        </a:defRPr>
      </a:lvl3pPr>
      <a:lvl4pPr marL="1355725" indent="-265113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«"/>
        <a:defRPr sz="1600">
          <a:solidFill>
            <a:srgbClr val="00468C"/>
          </a:solidFill>
          <a:latin typeface="+mn-lt"/>
        </a:defRPr>
      </a:lvl4pPr>
      <a:lvl5pPr marL="1582738" indent="-225425" algn="l" rtl="0" eaLnBrk="0" fontAlgn="base" hangingPunct="0">
        <a:spcBef>
          <a:spcPct val="20000"/>
        </a:spcBef>
        <a:spcAft>
          <a:spcPct val="0"/>
        </a:spcAft>
        <a:buClr>
          <a:srgbClr val="FFC901"/>
        </a:buClr>
        <a:buFont typeface="Wingdings" pitchFamily="2" charset="2"/>
        <a:buChar char="«"/>
        <a:defRPr sz="1500">
          <a:solidFill>
            <a:srgbClr val="00468C"/>
          </a:solidFill>
          <a:latin typeface="+mn-lt"/>
        </a:defRPr>
      </a:lvl5pPr>
      <a:lvl6pPr marL="2039938" indent="-225425" algn="l" rtl="0" fontAlgn="base">
        <a:spcBef>
          <a:spcPct val="20000"/>
        </a:spcBef>
        <a:spcAft>
          <a:spcPct val="0"/>
        </a:spcAft>
        <a:buClr>
          <a:srgbClr val="FFC901"/>
        </a:buClr>
        <a:buFont typeface="Wingdings" pitchFamily="2" charset="2"/>
        <a:buChar char="«"/>
        <a:defRPr sz="1500">
          <a:solidFill>
            <a:srgbClr val="00468C"/>
          </a:solidFill>
          <a:latin typeface="+mn-lt"/>
        </a:defRPr>
      </a:lvl6pPr>
      <a:lvl7pPr marL="2497138" indent="-225425" algn="l" rtl="0" fontAlgn="base">
        <a:spcBef>
          <a:spcPct val="20000"/>
        </a:spcBef>
        <a:spcAft>
          <a:spcPct val="0"/>
        </a:spcAft>
        <a:buClr>
          <a:srgbClr val="FFC901"/>
        </a:buClr>
        <a:buFont typeface="Wingdings" pitchFamily="2" charset="2"/>
        <a:buChar char="«"/>
        <a:defRPr sz="1500">
          <a:solidFill>
            <a:srgbClr val="00468C"/>
          </a:solidFill>
          <a:latin typeface="+mn-lt"/>
        </a:defRPr>
      </a:lvl7pPr>
      <a:lvl8pPr marL="2954338" indent="-225425" algn="l" rtl="0" fontAlgn="base">
        <a:spcBef>
          <a:spcPct val="20000"/>
        </a:spcBef>
        <a:spcAft>
          <a:spcPct val="0"/>
        </a:spcAft>
        <a:buClr>
          <a:srgbClr val="FFC901"/>
        </a:buClr>
        <a:buFont typeface="Wingdings" pitchFamily="2" charset="2"/>
        <a:buChar char="«"/>
        <a:defRPr sz="1500">
          <a:solidFill>
            <a:srgbClr val="00468C"/>
          </a:solidFill>
          <a:latin typeface="+mn-lt"/>
        </a:defRPr>
      </a:lvl8pPr>
      <a:lvl9pPr marL="3411538" indent="-225425" algn="l" rtl="0" fontAlgn="base">
        <a:spcBef>
          <a:spcPct val="20000"/>
        </a:spcBef>
        <a:spcAft>
          <a:spcPct val="0"/>
        </a:spcAft>
        <a:buClr>
          <a:srgbClr val="FFC901"/>
        </a:buClr>
        <a:buFont typeface="Wingdings" pitchFamily="2" charset="2"/>
        <a:buChar char="«"/>
        <a:defRPr sz="1500">
          <a:solidFill>
            <a:srgbClr val="00468C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7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59830" y="6356979"/>
            <a:ext cx="1116623" cy="442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6" name="Rectangle 1"/>
          <p:cNvSpPr>
            <a:spLocks noChangeArrowheads="1"/>
          </p:cNvSpPr>
          <p:nvPr/>
        </p:nvSpPr>
        <p:spPr bwMode="auto">
          <a:xfrm>
            <a:off x="0" y="0"/>
            <a:ext cx="9144000" cy="831850"/>
          </a:xfrm>
          <a:prstGeom prst="rect">
            <a:avLst/>
          </a:prstGeom>
          <a:solidFill>
            <a:srgbClr val="FAA73F"/>
          </a:solidFill>
          <a:ln>
            <a:noFill/>
          </a:ln>
          <a:extLst/>
        </p:spPr>
        <p:txBody>
          <a:bodyPr anchor="ctr"/>
          <a:lstStyle>
            <a:lvl1pPr eaLnBrk="0" hangingPunct="0">
              <a:defRPr sz="2100" b="1">
                <a:solidFill>
                  <a:srgbClr val="00468C"/>
                </a:solidFill>
                <a:latin typeface="Arial" charset="0"/>
              </a:defRPr>
            </a:lvl1pPr>
            <a:lvl2pPr marL="742950" indent="-28575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2pPr>
            <a:lvl3pPr marL="1143000" indent="-22860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3pPr>
            <a:lvl4pPr marL="1600200" indent="-22860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4pPr>
            <a:lvl5pPr marL="2057400" indent="-22860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9pPr>
          </a:lstStyle>
          <a:p>
            <a:pPr algn="r" eaLnBrk="1" hangingPunct="1">
              <a:defRPr/>
            </a:pPr>
            <a:endParaRPr lang="en-GB" altLang="en-US" smtClean="0">
              <a:cs typeface="+mn-cs"/>
            </a:endParaRPr>
          </a:p>
        </p:txBody>
      </p:sp>
      <p:sp>
        <p:nvSpPr>
          <p:cNvPr id="2052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62497" y="2205170"/>
            <a:ext cx="7998069" cy="4129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smtClean="0"/>
              <a:t>Click to edit Master text styles</a:t>
            </a:r>
          </a:p>
          <a:p>
            <a:pPr lvl="1"/>
            <a:r>
              <a:rPr lang="en-GB" altLang="en-US" smtClean="0"/>
              <a:t>Second level</a:t>
            </a:r>
          </a:p>
          <a:p>
            <a:pPr lvl="2"/>
            <a:r>
              <a:rPr lang="en-GB" altLang="en-US" smtClean="0"/>
              <a:t>Third level</a:t>
            </a:r>
          </a:p>
          <a:p>
            <a:pPr lvl="3"/>
            <a:r>
              <a:rPr lang="en-GB" altLang="en-US" smtClean="0"/>
              <a:t>Fourth level</a:t>
            </a:r>
          </a:p>
          <a:p>
            <a:pPr lvl="4"/>
            <a:r>
              <a:rPr lang="en-GB" altLang="en-US" smtClean="0"/>
              <a:t>Fifth level</a:t>
            </a:r>
          </a:p>
        </p:txBody>
      </p:sp>
      <p:sp>
        <p:nvSpPr>
          <p:cNvPr id="2053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62497" y="1111250"/>
            <a:ext cx="7998069" cy="82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smtClean="0"/>
              <a:t>Click to edit Master title style</a:t>
            </a:r>
          </a:p>
        </p:txBody>
      </p:sp>
      <p:sp>
        <p:nvSpPr>
          <p:cNvPr id="2054" name="Line 9"/>
          <p:cNvSpPr>
            <a:spLocks noChangeShapeType="1"/>
          </p:cNvSpPr>
          <p:nvPr/>
        </p:nvSpPr>
        <p:spPr bwMode="auto">
          <a:xfrm>
            <a:off x="8579827" y="6715754"/>
            <a:ext cx="0" cy="123825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lIns="0" tIns="0" rIns="0" bIns="0" anchor="ctr">
            <a:spAutoFit/>
          </a:bodyPr>
          <a:lstStyle/>
          <a:p>
            <a:pPr eaLnBrk="0" hangingPunct="0"/>
            <a:endParaRPr lang="en-GB" sz="2100" b="1" smtClean="0">
              <a:solidFill>
                <a:srgbClr val="00468C"/>
              </a:solidFill>
              <a:latin typeface="Arial" pitchFamily="34" charset="0"/>
              <a:cs typeface="+mn-cs"/>
            </a:endParaRPr>
          </a:p>
        </p:txBody>
      </p:sp>
      <p:sp>
        <p:nvSpPr>
          <p:cNvPr id="7" name="Rectangle 1"/>
          <p:cNvSpPr>
            <a:spLocks noChangeArrowheads="1"/>
          </p:cNvSpPr>
          <p:nvPr/>
        </p:nvSpPr>
        <p:spPr bwMode="auto">
          <a:xfrm>
            <a:off x="4312627" y="6586538"/>
            <a:ext cx="485042" cy="271462"/>
          </a:xfrm>
          <a:prstGeom prst="rect">
            <a:avLst/>
          </a:prstGeom>
          <a:solidFill>
            <a:srgbClr val="FAA73F"/>
          </a:solidFill>
          <a:ln>
            <a:noFill/>
          </a:ln>
          <a:extLst/>
        </p:spPr>
        <p:txBody>
          <a:bodyPr anchor="ctr"/>
          <a:lstStyle>
            <a:lvl1pPr eaLnBrk="0" hangingPunct="0">
              <a:defRPr sz="2100" b="1">
                <a:solidFill>
                  <a:srgbClr val="00468C"/>
                </a:solidFill>
                <a:latin typeface="Arial" charset="0"/>
              </a:defRPr>
            </a:lvl1pPr>
            <a:lvl2pPr marL="742950" indent="-28575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2pPr>
            <a:lvl3pPr marL="1143000" indent="-22860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3pPr>
            <a:lvl4pPr marL="1600200" indent="-22860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4pPr>
            <a:lvl5pPr marL="2057400" indent="-22860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9pPr>
          </a:lstStyle>
          <a:p>
            <a:pPr algn="r" eaLnBrk="1" hangingPunct="1">
              <a:defRPr/>
            </a:pPr>
            <a:endParaRPr lang="en-GB" altLang="en-US" smtClean="0">
              <a:cs typeface="+mn-cs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4"/>
          </p:nvPr>
        </p:nvSpPr>
        <p:spPr>
          <a:xfrm>
            <a:off x="6605954" y="6493504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FAA73F"/>
                </a:solidFill>
              </a:defRPr>
            </a:lvl1pPr>
          </a:lstStyle>
          <a:p>
            <a:pPr>
              <a:defRPr/>
            </a:pPr>
            <a:fld id="{13F9D457-0643-4EF5-BF9C-728BA9E6AECA}" type="slidenum">
              <a:rPr lang="en-GB" altLang="en-US" b="1">
                <a:latin typeface="Arial" pitchFamily="34" charset="0"/>
                <a:cs typeface="+mn-cs"/>
              </a:rPr>
              <a:pPr>
                <a:defRPr/>
              </a:pPr>
              <a:t>‹#›</a:t>
            </a:fld>
            <a:endParaRPr lang="en-GB" altLang="en-US" b="1">
              <a:latin typeface="Arial" pitchFamily="34" charset="0"/>
              <a:cs typeface="+mn-cs"/>
            </a:endParaRPr>
          </a:p>
        </p:txBody>
      </p:sp>
      <p:pic>
        <p:nvPicPr>
          <p:cNvPr id="2057" name="Picture 4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5250" y="128588"/>
            <a:ext cx="1315915" cy="996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8" name="TextBox 10"/>
          <p:cNvSpPr txBox="1">
            <a:spLocks noChangeArrowheads="1"/>
          </p:cNvSpPr>
          <p:nvPr/>
        </p:nvSpPr>
        <p:spPr bwMode="auto">
          <a:xfrm>
            <a:off x="4292112" y="6554788"/>
            <a:ext cx="531934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 b="1">
                <a:solidFill>
                  <a:srgbClr val="00468C"/>
                </a:solidFill>
                <a:latin typeface="Arial" charset="0"/>
              </a:defRPr>
            </a:lvl1pPr>
            <a:lvl2pPr marL="742950" indent="-28575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2pPr>
            <a:lvl3pPr marL="1143000" indent="-22860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3pPr>
            <a:lvl4pPr marL="1600200" indent="-22860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4pPr>
            <a:lvl5pPr marL="2057400" indent="-22860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9pPr>
          </a:lstStyle>
          <a:p>
            <a:pPr algn="ctr" eaLnBrk="1" hangingPunct="1">
              <a:defRPr/>
            </a:pPr>
            <a:r>
              <a:rPr lang="fr-BE" altLang="en-US" sz="800" b="0" i="1" smtClean="0">
                <a:solidFill>
                  <a:srgbClr val="FFFFFF"/>
                </a:solidFill>
                <a:latin typeface="Verdana" pitchFamily="34" charset="0"/>
                <a:cs typeface="+mn-cs"/>
              </a:rPr>
              <a:t>Space</a:t>
            </a:r>
            <a:endParaRPr lang="en-GB" altLang="en-US" sz="800" b="0" i="1" smtClean="0">
              <a:solidFill>
                <a:srgbClr val="FFFFFF"/>
              </a:solidFill>
              <a:latin typeface="Verdana" pitchFamily="34" charset="0"/>
              <a:cs typeface="+mn-cs"/>
            </a:endParaRPr>
          </a:p>
        </p:txBody>
      </p:sp>
      <p:cxnSp>
        <p:nvCxnSpPr>
          <p:cNvPr id="2059" name="Straight Connector 3"/>
          <p:cNvCxnSpPr>
            <a:cxnSpLocks noChangeShapeType="1"/>
          </p:cNvCxnSpPr>
          <p:nvPr/>
        </p:nvCxnSpPr>
        <p:spPr bwMode="auto">
          <a:xfrm>
            <a:off x="8456735" y="6562725"/>
            <a:ext cx="0" cy="166688"/>
          </a:xfrm>
          <a:prstGeom prst="line">
            <a:avLst/>
          </a:prstGeom>
          <a:noFill/>
          <a:ln w="19050" algn="ctr">
            <a:solidFill>
              <a:srgbClr val="FAA73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12" name="Slide Number Placeholder 3"/>
          <p:cNvSpPr txBox="1">
            <a:spLocks/>
          </p:cNvSpPr>
          <p:nvPr/>
        </p:nvSpPr>
        <p:spPr bwMode="auto">
          <a:xfrm>
            <a:off x="662354" y="6442704"/>
            <a:ext cx="3481754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algn="l" eaLnBrk="0" hangingPunct="0">
              <a:spcBef>
                <a:spcPct val="20000"/>
              </a:spcBef>
              <a:buClr>
                <a:srgbClr val="FAA73F"/>
              </a:buClr>
              <a:buFont typeface="Wingdings" pitchFamily="2" charset="2"/>
              <a:buChar char="«"/>
              <a:defRPr sz="1900">
                <a:solidFill>
                  <a:srgbClr val="00468C"/>
                </a:solidFill>
                <a:latin typeface="Verdana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Wingdings" pitchFamily="2" charset="2"/>
              <a:buChar char="«"/>
              <a:defRPr>
                <a:solidFill>
                  <a:srgbClr val="00468C"/>
                </a:solidFill>
                <a:latin typeface="Verdana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Clr>
                <a:srgbClr val="FAA73F"/>
              </a:buClr>
              <a:buFont typeface="Wingdings" pitchFamily="2" charset="2"/>
              <a:buChar char="«"/>
              <a:defRPr sz="1700">
                <a:solidFill>
                  <a:srgbClr val="00468C"/>
                </a:solidFill>
                <a:latin typeface="Verdana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Wingdings" pitchFamily="2" charset="2"/>
              <a:buChar char="«"/>
              <a:defRPr sz="1600">
                <a:solidFill>
                  <a:srgbClr val="00468C"/>
                </a:solidFill>
                <a:latin typeface="Verdana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Clr>
                <a:srgbClr val="FAA73F"/>
              </a:buClr>
              <a:buFont typeface="Wingdings" pitchFamily="2" charset="2"/>
              <a:buChar char="«"/>
              <a:defRPr sz="1500">
                <a:solidFill>
                  <a:srgbClr val="00468C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AA73F"/>
              </a:buClr>
              <a:buFont typeface="Wingdings" pitchFamily="2" charset="2"/>
              <a:buChar char="«"/>
              <a:defRPr sz="1500">
                <a:solidFill>
                  <a:srgbClr val="00468C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AA73F"/>
              </a:buClr>
              <a:buFont typeface="Wingdings" pitchFamily="2" charset="2"/>
              <a:buChar char="«"/>
              <a:defRPr sz="1500">
                <a:solidFill>
                  <a:srgbClr val="00468C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AA73F"/>
              </a:buClr>
              <a:buFont typeface="Wingdings" pitchFamily="2" charset="2"/>
              <a:buChar char="«"/>
              <a:defRPr sz="1500">
                <a:solidFill>
                  <a:srgbClr val="00468C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AA73F"/>
              </a:buClr>
              <a:buFont typeface="Wingdings" pitchFamily="2" charset="2"/>
              <a:buChar char="«"/>
              <a:defRPr sz="1500">
                <a:solidFill>
                  <a:srgbClr val="00468C"/>
                </a:solidFill>
                <a:latin typeface="Verdana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  <a:defRPr/>
            </a:pPr>
            <a:r>
              <a:rPr lang="de-DE" altLang="en-US" sz="1100" b="1" dirty="0" smtClean="0">
                <a:solidFill>
                  <a:srgbClr val="FAA73F"/>
                </a:solidFill>
                <a:latin typeface="Arial" charset="0"/>
                <a:cs typeface="+mn-cs"/>
              </a:rPr>
              <a:t>x/x/201x, Name </a:t>
            </a:r>
            <a:r>
              <a:rPr lang="de-DE" altLang="en-US" sz="1100" b="1" dirty="0" err="1" smtClean="0">
                <a:solidFill>
                  <a:srgbClr val="FAA73F"/>
                </a:solidFill>
                <a:latin typeface="Arial" charset="0"/>
                <a:cs typeface="+mn-cs"/>
              </a:rPr>
              <a:t>of</a:t>
            </a:r>
            <a:r>
              <a:rPr lang="de-DE" altLang="en-US" sz="1100" b="1" dirty="0" smtClean="0">
                <a:solidFill>
                  <a:srgbClr val="FAA73F"/>
                </a:solidFill>
                <a:latin typeface="Arial" charset="0"/>
                <a:cs typeface="+mn-cs"/>
              </a:rPr>
              <a:t> </a:t>
            </a:r>
            <a:r>
              <a:rPr lang="de-DE" altLang="en-US" sz="1100" b="1" dirty="0" err="1" smtClean="0">
                <a:solidFill>
                  <a:srgbClr val="FAA73F"/>
                </a:solidFill>
                <a:latin typeface="Arial" charset="0"/>
                <a:cs typeface="+mn-cs"/>
              </a:rPr>
              <a:t>the</a:t>
            </a:r>
            <a:r>
              <a:rPr lang="de-DE" altLang="en-US" sz="1100" b="1" dirty="0" smtClean="0">
                <a:solidFill>
                  <a:srgbClr val="FAA73F"/>
                </a:solidFill>
                <a:latin typeface="Arial" charset="0"/>
                <a:cs typeface="+mn-cs"/>
              </a:rPr>
              <a:t> </a:t>
            </a:r>
            <a:r>
              <a:rPr lang="de-DE" altLang="en-US" sz="1100" b="1" dirty="0" err="1" smtClean="0">
                <a:solidFill>
                  <a:srgbClr val="FAA73F"/>
                </a:solidFill>
                <a:latin typeface="Arial" charset="0"/>
                <a:cs typeface="+mn-cs"/>
              </a:rPr>
              <a:t>conference</a:t>
            </a:r>
            <a:r>
              <a:rPr lang="de-DE" altLang="en-US" sz="1100" b="1" dirty="0" smtClean="0">
                <a:solidFill>
                  <a:srgbClr val="FAA73F"/>
                </a:solidFill>
                <a:latin typeface="Arial" charset="0"/>
                <a:cs typeface="+mn-cs"/>
              </a:rPr>
              <a:t>, Place</a:t>
            </a:r>
            <a:endParaRPr lang="en-GB" altLang="en-US" sz="1100" b="1" dirty="0" smtClean="0">
              <a:solidFill>
                <a:srgbClr val="FAA73F"/>
              </a:solidFill>
              <a:latin typeface="Arial" charset="0"/>
              <a:cs typeface="+mn-cs"/>
            </a:endParaRPr>
          </a:p>
        </p:txBody>
      </p:sp>
      <p:sp>
        <p:nvSpPr>
          <p:cNvPr id="13" name="Slide Number Placeholder 3"/>
          <p:cNvSpPr txBox="1">
            <a:spLocks/>
          </p:cNvSpPr>
          <p:nvPr/>
        </p:nvSpPr>
        <p:spPr bwMode="auto">
          <a:xfrm>
            <a:off x="5108337" y="6452229"/>
            <a:ext cx="1811215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algn="l" eaLnBrk="0" hangingPunct="0">
              <a:spcBef>
                <a:spcPct val="20000"/>
              </a:spcBef>
              <a:buClr>
                <a:srgbClr val="FAA73F"/>
              </a:buClr>
              <a:buFont typeface="Wingdings" pitchFamily="2" charset="2"/>
              <a:buChar char="«"/>
              <a:defRPr sz="1900">
                <a:solidFill>
                  <a:srgbClr val="00468C"/>
                </a:solidFill>
                <a:latin typeface="Verdana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Wingdings" pitchFamily="2" charset="2"/>
              <a:buChar char="«"/>
              <a:defRPr>
                <a:solidFill>
                  <a:srgbClr val="00468C"/>
                </a:solidFill>
                <a:latin typeface="Verdana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Clr>
                <a:srgbClr val="FAA73F"/>
              </a:buClr>
              <a:buFont typeface="Wingdings" pitchFamily="2" charset="2"/>
              <a:buChar char="«"/>
              <a:defRPr sz="1700">
                <a:solidFill>
                  <a:srgbClr val="00468C"/>
                </a:solidFill>
                <a:latin typeface="Verdana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Wingdings" pitchFamily="2" charset="2"/>
              <a:buChar char="«"/>
              <a:defRPr sz="1600">
                <a:solidFill>
                  <a:srgbClr val="00468C"/>
                </a:solidFill>
                <a:latin typeface="Verdana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Clr>
                <a:srgbClr val="FAA73F"/>
              </a:buClr>
              <a:buFont typeface="Wingdings" pitchFamily="2" charset="2"/>
              <a:buChar char="«"/>
              <a:defRPr sz="1500">
                <a:solidFill>
                  <a:srgbClr val="00468C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AA73F"/>
              </a:buClr>
              <a:buFont typeface="Wingdings" pitchFamily="2" charset="2"/>
              <a:buChar char="«"/>
              <a:defRPr sz="1500">
                <a:solidFill>
                  <a:srgbClr val="00468C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AA73F"/>
              </a:buClr>
              <a:buFont typeface="Wingdings" pitchFamily="2" charset="2"/>
              <a:buChar char="«"/>
              <a:defRPr sz="1500">
                <a:solidFill>
                  <a:srgbClr val="00468C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AA73F"/>
              </a:buClr>
              <a:buFont typeface="Wingdings" pitchFamily="2" charset="2"/>
              <a:buChar char="«"/>
              <a:defRPr sz="1500">
                <a:solidFill>
                  <a:srgbClr val="00468C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AA73F"/>
              </a:buClr>
              <a:buFont typeface="Wingdings" pitchFamily="2" charset="2"/>
              <a:buChar char="«"/>
              <a:defRPr sz="1500">
                <a:solidFill>
                  <a:srgbClr val="00468C"/>
                </a:solidFill>
                <a:latin typeface="Verdana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buClrTx/>
              <a:buFontTx/>
              <a:buNone/>
              <a:defRPr/>
            </a:pPr>
            <a:r>
              <a:rPr lang="de-DE" altLang="en-US" sz="1050" b="1" dirty="0" err="1" smtClean="0">
                <a:solidFill>
                  <a:srgbClr val="FAA73F"/>
                </a:solidFill>
                <a:latin typeface="Arial" charset="0"/>
                <a:cs typeface="+mn-cs"/>
              </a:rPr>
              <a:t>Surname</a:t>
            </a:r>
            <a:r>
              <a:rPr lang="de-DE" altLang="en-US" sz="1050" b="1" dirty="0" smtClean="0">
                <a:solidFill>
                  <a:srgbClr val="FAA73F"/>
                </a:solidFill>
                <a:latin typeface="Arial" charset="0"/>
                <a:cs typeface="+mn-cs"/>
              </a:rPr>
              <a:t> NAME, UNIT</a:t>
            </a:r>
            <a:endParaRPr lang="en-GB" altLang="en-US" sz="1050" b="1" dirty="0" smtClean="0">
              <a:solidFill>
                <a:srgbClr val="FAA73F"/>
              </a:solidFill>
              <a:latin typeface="Arial" charset="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664815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4" r:id="rId1"/>
  </p:sldLayoutIdLst>
  <p:timing>
    <p:tnLst>
      <p:par>
        <p:cTn id="1" dur="indefinite" restart="never" nodeType="tmRoot"/>
      </p:par>
    </p:tnLst>
  </p:timing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1900" b="1">
          <a:solidFill>
            <a:srgbClr val="00468C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1900" b="1">
          <a:solidFill>
            <a:srgbClr val="00468C"/>
          </a:solidFill>
          <a:latin typeface="Verdana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1900" b="1">
          <a:solidFill>
            <a:srgbClr val="00468C"/>
          </a:solidFill>
          <a:latin typeface="Verdana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1900" b="1">
          <a:solidFill>
            <a:srgbClr val="00468C"/>
          </a:solidFill>
          <a:latin typeface="Verdana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1900" b="1">
          <a:solidFill>
            <a:srgbClr val="00468C"/>
          </a:solidFill>
          <a:latin typeface="Verdana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1900" b="1">
          <a:solidFill>
            <a:srgbClr val="00468C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1900" b="1">
          <a:solidFill>
            <a:srgbClr val="00468C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1900" b="1">
          <a:solidFill>
            <a:srgbClr val="00468C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1900" b="1">
          <a:solidFill>
            <a:srgbClr val="00468C"/>
          </a:solidFill>
          <a:latin typeface="Arial" charset="0"/>
        </a:defRPr>
      </a:lvl9pPr>
    </p:titleStyle>
    <p:bodyStyle>
      <a:lvl1pPr marL="452438" indent="-452438" algn="l" rtl="0" eaLnBrk="0" fontAlgn="base" hangingPunct="0">
        <a:spcBef>
          <a:spcPct val="20000"/>
        </a:spcBef>
        <a:spcAft>
          <a:spcPct val="0"/>
        </a:spcAft>
        <a:buClr>
          <a:srgbClr val="FAA73F"/>
        </a:buClr>
        <a:buFont typeface="Wingdings" pitchFamily="2" charset="2"/>
        <a:buChar char="«"/>
        <a:defRPr sz="1900">
          <a:solidFill>
            <a:srgbClr val="00468C"/>
          </a:solidFill>
          <a:latin typeface="+mn-lt"/>
          <a:ea typeface="+mn-ea"/>
          <a:cs typeface="+mn-cs"/>
        </a:defRPr>
      </a:lvl1pPr>
      <a:lvl2pPr marL="804863" indent="-350838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«"/>
        <a:defRPr>
          <a:solidFill>
            <a:srgbClr val="00468C"/>
          </a:solidFill>
          <a:latin typeface="+mn-lt"/>
        </a:defRPr>
      </a:lvl2pPr>
      <a:lvl3pPr marL="1089025" indent="-282575" algn="l" rtl="0" eaLnBrk="0" fontAlgn="base" hangingPunct="0">
        <a:spcBef>
          <a:spcPct val="20000"/>
        </a:spcBef>
        <a:spcAft>
          <a:spcPct val="0"/>
        </a:spcAft>
        <a:buClr>
          <a:srgbClr val="FAA73F"/>
        </a:buClr>
        <a:buFont typeface="Wingdings" pitchFamily="2" charset="2"/>
        <a:buChar char="«"/>
        <a:defRPr sz="1700">
          <a:solidFill>
            <a:srgbClr val="00468C"/>
          </a:solidFill>
          <a:latin typeface="+mn-lt"/>
        </a:defRPr>
      </a:lvl3pPr>
      <a:lvl4pPr marL="1355725" indent="-265113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«"/>
        <a:defRPr sz="1600">
          <a:solidFill>
            <a:srgbClr val="00468C"/>
          </a:solidFill>
          <a:latin typeface="+mn-lt"/>
        </a:defRPr>
      </a:lvl4pPr>
      <a:lvl5pPr marL="1582738" indent="-225425" algn="l" rtl="0" eaLnBrk="0" fontAlgn="base" hangingPunct="0">
        <a:spcBef>
          <a:spcPct val="20000"/>
        </a:spcBef>
        <a:spcAft>
          <a:spcPct val="0"/>
        </a:spcAft>
        <a:buClr>
          <a:srgbClr val="FAA73F"/>
        </a:buClr>
        <a:buFont typeface="Wingdings" pitchFamily="2" charset="2"/>
        <a:buChar char="«"/>
        <a:defRPr sz="1500">
          <a:solidFill>
            <a:srgbClr val="00468C"/>
          </a:solidFill>
          <a:latin typeface="+mn-lt"/>
        </a:defRPr>
      </a:lvl5pPr>
      <a:lvl6pPr marL="2039938" indent="-225425" algn="l" rtl="0" fontAlgn="base">
        <a:spcBef>
          <a:spcPct val="20000"/>
        </a:spcBef>
        <a:spcAft>
          <a:spcPct val="0"/>
        </a:spcAft>
        <a:buClr>
          <a:srgbClr val="FFC901"/>
        </a:buClr>
        <a:buFont typeface="Wingdings" pitchFamily="2" charset="2"/>
        <a:buChar char="«"/>
        <a:defRPr sz="1500">
          <a:solidFill>
            <a:srgbClr val="00468C"/>
          </a:solidFill>
          <a:latin typeface="+mn-lt"/>
        </a:defRPr>
      </a:lvl6pPr>
      <a:lvl7pPr marL="2497138" indent="-225425" algn="l" rtl="0" fontAlgn="base">
        <a:spcBef>
          <a:spcPct val="20000"/>
        </a:spcBef>
        <a:spcAft>
          <a:spcPct val="0"/>
        </a:spcAft>
        <a:buClr>
          <a:srgbClr val="FFC901"/>
        </a:buClr>
        <a:buFont typeface="Wingdings" pitchFamily="2" charset="2"/>
        <a:buChar char="«"/>
        <a:defRPr sz="1500">
          <a:solidFill>
            <a:srgbClr val="00468C"/>
          </a:solidFill>
          <a:latin typeface="+mn-lt"/>
        </a:defRPr>
      </a:lvl7pPr>
      <a:lvl8pPr marL="2954338" indent="-225425" algn="l" rtl="0" fontAlgn="base">
        <a:spcBef>
          <a:spcPct val="20000"/>
        </a:spcBef>
        <a:spcAft>
          <a:spcPct val="0"/>
        </a:spcAft>
        <a:buClr>
          <a:srgbClr val="FFC901"/>
        </a:buClr>
        <a:buFont typeface="Wingdings" pitchFamily="2" charset="2"/>
        <a:buChar char="«"/>
        <a:defRPr sz="1500">
          <a:solidFill>
            <a:srgbClr val="00468C"/>
          </a:solidFill>
          <a:latin typeface="+mn-lt"/>
        </a:defRPr>
      </a:lvl8pPr>
      <a:lvl9pPr marL="3411538" indent="-225425" algn="l" rtl="0" fontAlgn="base">
        <a:spcBef>
          <a:spcPct val="20000"/>
        </a:spcBef>
        <a:spcAft>
          <a:spcPct val="0"/>
        </a:spcAft>
        <a:buClr>
          <a:srgbClr val="FFC901"/>
        </a:buClr>
        <a:buFont typeface="Wingdings" pitchFamily="2" charset="2"/>
        <a:buChar char="«"/>
        <a:defRPr sz="1500">
          <a:solidFill>
            <a:srgbClr val="00468C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59812" y="6356943"/>
            <a:ext cx="1116623" cy="442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6" name="Rectangle 1"/>
          <p:cNvSpPr>
            <a:spLocks noChangeArrowheads="1"/>
          </p:cNvSpPr>
          <p:nvPr/>
        </p:nvSpPr>
        <p:spPr bwMode="auto">
          <a:xfrm>
            <a:off x="0" y="0"/>
            <a:ext cx="9144000" cy="831850"/>
          </a:xfrm>
          <a:prstGeom prst="rect">
            <a:avLst/>
          </a:prstGeom>
          <a:solidFill>
            <a:srgbClr val="FAA73F"/>
          </a:solidFill>
          <a:ln>
            <a:noFill/>
          </a:ln>
          <a:extLst/>
        </p:spPr>
        <p:txBody>
          <a:bodyPr anchor="ctr"/>
          <a:lstStyle>
            <a:lvl1pPr eaLnBrk="0" hangingPunct="0">
              <a:defRPr sz="2100" b="1">
                <a:solidFill>
                  <a:srgbClr val="00468C"/>
                </a:solidFill>
                <a:latin typeface="Arial" charset="0"/>
              </a:defRPr>
            </a:lvl1pPr>
            <a:lvl2pPr marL="742950" indent="-28575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2pPr>
            <a:lvl3pPr marL="1143000" indent="-22860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3pPr>
            <a:lvl4pPr marL="1600200" indent="-22860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4pPr>
            <a:lvl5pPr marL="2057400" indent="-22860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9pPr>
          </a:lstStyle>
          <a:p>
            <a:pPr algn="r" eaLnBrk="1" hangingPunct="1">
              <a:defRPr/>
            </a:pPr>
            <a:endParaRPr lang="en-GB" altLang="en-US" smtClean="0">
              <a:cs typeface="+mn-cs"/>
            </a:endParaRPr>
          </a:p>
        </p:txBody>
      </p:sp>
      <p:sp>
        <p:nvSpPr>
          <p:cNvPr id="2052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62497" y="2205170"/>
            <a:ext cx="7998069" cy="4129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smtClean="0"/>
              <a:t>Click to edit Master text styles</a:t>
            </a:r>
          </a:p>
          <a:p>
            <a:pPr lvl="1"/>
            <a:r>
              <a:rPr lang="en-GB" altLang="en-US" smtClean="0"/>
              <a:t>Second level</a:t>
            </a:r>
          </a:p>
          <a:p>
            <a:pPr lvl="2"/>
            <a:r>
              <a:rPr lang="en-GB" altLang="en-US" smtClean="0"/>
              <a:t>Third level</a:t>
            </a:r>
          </a:p>
          <a:p>
            <a:pPr lvl="3"/>
            <a:r>
              <a:rPr lang="en-GB" altLang="en-US" smtClean="0"/>
              <a:t>Fourth level</a:t>
            </a:r>
          </a:p>
          <a:p>
            <a:pPr lvl="4"/>
            <a:r>
              <a:rPr lang="en-GB" altLang="en-US" smtClean="0"/>
              <a:t>Fifth level</a:t>
            </a:r>
          </a:p>
        </p:txBody>
      </p:sp>
      <p:sp>
        <p:nvSpPr>
          <p:cNvPr id="2053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62497" y="1111250"/>
            <a:ext cx="7998069" cy="82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smtClean="0"/>
              <a:t>Click to edit Master title style</a:t>
            </a:r>
          </a:p>
        </p:txBody>
      </p:sp>
      <p:sp>
        <p:nvSpPr>
          <p:cNvPr id="2054" name="Line 9"/>
          <p:cNvSpPr>
            <a:spLocks noChangeShapeType="1"/>
          </p:cNvSpPr>
          <p:nvPr/>
        </p:nvSpPr>
        <p:spPr bwMode="auto">
          <a:xfrm>
            <a:off x="8579827" y="6715718"/>
            <a:ext cx="0" cy="123825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lIns="0" tIns="0" rIns="0" bIns="0" anchor="ctr">
            <a:spAutoFit/>
          </a:bodyPr>
          <a:lstStyle/>
          <a:p>
            <a:pPr eaLnBrk="0" hangingPunct="0"/>
            <a:endParaRPr lang="en-GB" sz="2100" b="1" smtClean="0">
              <a:solidFill>
                <a:srgbClr val="00468C"/>
              </a:solidFill>
              <a:latin typeface="Arial" pitchFamily="34" charset="0"/>
              <a:cs typeface="+mn-cs"/>
            </a:endParaRPr>
          </a:p>
        </p:txBody>
      </p:sp>
      <p:sp>
        <p:nvSpPr>
          <p:cNvPr id="7" name="Rectangle 1"/>
          <p:cNvSpPr>
            <a:spLocks noChangeArrowheads="1"/>
          </p:cNvSpPr>
          <p:nvPr/>
        </p:nvSpPr>
        <p:spPr bwMode="auto">
          <a:xfrm>
            <a:off x="4312627" y="6586538"/>
            <a:ext cx="485042" cy="271462"/>
          </a:xfrm>
          <a:prstGeom prst="rect">
            <a:avLst/>
          </a:prstGeom>
          <a:solidFill>
            <a:srgbClr val="FAA73F"/>
          </a:solidFill>
          <a:ln>
            <a:noFill/>
          </a:ln>
          <a:extLst/>
        </p:spPr>
        <p:txBody>
          <a:bodyPr anchor="ctr"/>
          <a:lstStyle>
            <a:lvl1pPr eaLnBrk="0" hangingPunct="0">
              <a:defRPr sz="2100" b="1">
                <a:solidFill>
                  <a:srgbClr val="00468C"/>
                </a:solidFill>
                <a:latin typeface="Arial" charset="0"/>
              </a:defRPr>
            </a:lvl1pPr>
            <a:lvl2pPr marL="742950" indent="-28575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2pPr>
            <a:lvl3pPr marL="1143000" indent="-22860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3pPr>
            <a:lvl4pPr marL="1600200" indent="-22860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4pPr>
            <a:lvl5pPr marL="2057400" indent="-22860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9pPr>
          </a:lstStyle>
          <a:p>
            <a:pPr algn="r" eaLnBrk="1" hangingPunct="1">
              <a:defRPr/>
            </a:pPr>
            <a:endParaRPr lang="en-GB" altLang="en-US" smtClean="0">
              <a:cs typeface="+mn-cs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4"/>
          </p:nvPr>
        </p:nvSpPr>
        <p:spPr>
          <a:xfrm>
            <a:off x="6605954" y="6493468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FAA73F"/>
                </a:solidFill>
              </a:defRPr>
            </a:lvl1pPr>
          </a:lstStyle>
          <a:p>
            <a:pPr>
              <a:defRPr/>
            </a:pPr>
            <a:endParaRPr lang="en-GB" altLang="en-US" b="1" dirty="0">
              <a:latin typeface="Arial" pitchFamily="34" charset="0"/>
              <a:cs typeface="+mn-cs"/>
            </a:endParaRPr>
          </a:p>
        </p:txBody>
      </p:sp>
      <p:pic>
        <p:nvPicPr>
          <p:cNvPr id="2057" name="Picture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5250" y="128588"/>
            <a:ext cx="1315915" cy="996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8" name="TextBox 10"/>
          <p:cNvSpPr txBox="1">
            <a:spLocks noChangeArrowheads="1"/>
          </p:cNvSpPr>
          <p:nvPr/>
        </p:nvSpPr>
        <p:spPr bwMode="auto">
          <a:xfrm>
            <a:off x="4292112" y="6554788"/>
            <a:ext cx="531934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 b="1">
                <a:solidFill>
                  <a:srgbClr val="00468C"/>
                </a:solidFill>
                <a:latin typeface="Arial" charset="0"/>
              </a:defRPr>
            </a:lvl1pPr>
            <a:lvl2pPr marL="742950" indent="-28575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2pPr>
            <a:lvl3pPr marL="1143000" indent="-22860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3pPr>
            <a:lvl4pPr marL="1600200" indent="-22860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4pPr>
            <a:lvl5pPr marL="2057400" indent="-22860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9pPr>
          </a:lstStyle>
          <a:p>
            <a:pPr algn="ctr" eaLnBrk="1" hangingPunct="1">
              <a:defRPr/>
            </a:pPr>
            <a:r>
              <a:rPr lang="fr-BE" altLang="en-US" sz="800" b="0" i="1" smtClean="0">
                <a:solidFill>
                  <a:srgbClr val="FFFFFF"/>
                </a:solidFill>
                <a:latin typeface="Verdana" pitchFamily="34" charset="0"/>
                <a:cs typeface="+mn-cs"/>
              </a:rPr>
              <a:t>Space</a:t>
            </a:r>
            <a:endParaRPr lang="en-GB" altLang="en-US" sz="800" b="0" i="1" smtClean="0">
              <a:solidFill>
                <a:srgbClr val="FFFFFF"/>
              </a:solidFill>
              <a:latin typeface="Verdana" pitchFamily="34" charset="0"/>
              <a:cs typeface="+mn-cs"/>
            </a:endParaRPr>
          </a:p>
        </p:txBody>
      </p:sp>
      <p:cxnSp>
        <p:nvCxnSpPr>
          <p:cNvPr id="2059" name="Straight Connector 3"/>
          <p:cNvCxnSpPr>
            <a:cxnSpLocks noChangeShapeType="1"/>
          </p:cNvCxnSpPr>
          <p:nvPr/>
        </p:nvCxnSpPr>
        <p:spPr bwMode="auto">
          <a:xfrm>
            <a:off x="8456735" y="6562725"/>
            <a:ext cx="0" cy="166688"/>
          </a:xfrm>
          <a:prstGeom prst="line">
            <a:avLst/>
          </a:prstGeom>
          <a:noFill/>
          <a:ln w="19050" algn="ctr">
            <a:solidFill>
              <a:srgbClr val="FAA73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12" name="Slide Number Placeholder 3"/>
          <p:cNvSpPr txBox="1">
            <a:spLocks/>
          </p:cNvSpPr>
          <p:nvPr/>
        </p:nvSpPr>
        <p:spPr bwMode="auto">
          <a:xfrm>
            <a:off x="662354" y="6442668"/>
            <a:ext cx="3481754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algn="l" eaLnBrk="0" hangingPunct="0">
              <a:spcBef>
                <a:spcPct val="20000"/>
              </a:spcBef>
              <a:buClr>
                <a:srgbClr val="FAA73F"/>
              </a:buClr>
              <a:buFont typeface="Wingdings" pitchFamily="2" charset="2"/>
              <a:buChar char="«"/>
              <a:defRPr sz="1900">
                <a:solidFill>
                  <a:srgbClr val="00468C"/>
                </a:solidFill>
                <a:latin typeface="Verdana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Wingdings" pitchFamily="2" charset="2"/>
              <a:buChar char="«"/>
              <a:defRPr>
                <a:solidFill>
                  <a:srgbClr val="00468C"/>
                </a:solidFill>
                <a:latin typeface="Verdana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Clr>
                <a:srgbClr val="FAA73F"/>
              </a:buClr>
              <a:buFont typeface="Wingdings" pitchFamily="2" charset="2"/>
              <a:buChar char="«"/>
              <a:defRPr sz="1700">
                <a:solidFill>
                  <a:srgbClr val="00468C"/>
                </a:solidFill>
                <a:latin typeface="Verdana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Wingdings" pitchFamily="2" charset="2"/>
              <a:buChar char="«"/>
              <a:defRPr sz="1600">
                <a:solidFill>
                  <a:srgbClr val="00468C"/>
                </a:solidFill>
                <a:latin typeface="Verdana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Clr>
                <a:srgbClr val="FAA73F"/>
              </a:buClr>
              <a:buFont typeface="Wingdings" pitchFamily="2" charset="2"/>
              <a:buChar char="«"/>
              <a:defRPr sz="1500">
                <a:solidFill>
                  <a:srgbClr val="00468C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AA73F"/>
              </a:buClr>
              <a:buFont typeface="Wingdings" pitchFamily="2" charset="2"/>
              <a:buChar char="«"/>
              <a:defRPr sz="1500">
                <a:solidFill>
                  <a:srgbClr val="00468C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AA73F"/>
              </a:buClr>
              <a:buFont typeface="Wingdings" pitchFamily="2" charset="2"/>
              <a:buChar char="«"/>
              <a:defRPr sz="1500">
                <a:solidFill>
                  <a:srgbClr val="00468C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AA73F"/>
              </a:buClr>
              <a:buFont typeface="Wingdings" pitchFamily="2" charset="2"/>
              <a:buChar char="«"/>
              <a:defRPr sz="1500">
                <a:solidFill>
                  <a:srgbClr val="00468C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AA73F"/>
              </a:buClr>
              <a:buFont typeface="Wingdings" pitchFamily="2" charset="2"/>
              <a:buChar char="«"/>
              <a:defRPr sz="1500">
                <a:solidFill>
                  <a:srgbClr val="00468C"/>
                </a:solidFill>
                <a:latin typeface="Verdana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  <a:defRPr/>
            </a:pPr>
            <a:endParaRPr lang="en-GB" altLang="en-US" sz="1100" b="1" dirty="0" smtClean="0">
              <a:solidFill>
                <a:srgbClr val="FAA73F"/>
              </a:solidFill>
              <a:latin typeface="Arial" charset="0"/>
              <a:cs typeface="+mn-cs"/>
            </a:endParaRPr>
          </a:p>
        </p:txBody>
      </p:sp>
      <p:sp>
        <p:nvSpPr>
          <p:cNvPr id="13" name="Slide Number Placeholder 3"/>
          <p:cNvSpPr txBox="1">
            <a:spLocks/>
          </p:cNvSpPr>
          <p:nvPr/>
        </p:nvSpPr>
        <p:spPr bwMode="auto">
          <a:xfrm>
            <a:off x="5108337" y="6452193"/>
            <a:ext cx="1811215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algn="l" eaLnBrk="0" hangingPunct="0">
              <a:spcBef>
                <a:spcPct val="20000"/>
              </a:spcBef>
              <a:buClr>
                <a:srgbClr val="FAA73F"/>
              </a:buClr>
              <a:buFont typeface="Wingdings" pitchFamily="2" charset="2"/>
              <a:buChar char="«"/>
              <a:defRPr sz="1900">
                <a:solidFill>
                  <a:srgbClr val="00468C"/>
                </a:solidFill>
                <a:latin typeface="Verdana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Wingdings" pitchFamily="2" charset="2"/>
              <a:buChar char="«"/>
              <a:defRPr>
                <a:solidFill>
                  <a:srgbClr val="00468C"/>
                </a:solidFill>
                <a:latin typeface="Verdana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Clr>
                <a:srgbClr val="FAA73F"/>
              </a:buClr>
              <a:buFont typeface="Wingdings" pitchFamily="2" charset="2"/>
              <a:buChar char="«"/>
              <a:defRPr sz="1700">
                <a:solidFill>
                  <a:srgbClr val="00468C"/>
                </a:solidFill>
                <a:latin typeface="Verdana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Wingdings" pitchFamily="2" charset="2"/>
              <a:buChar char="«"/>
              <a:defRPr sz="1600">
                <a:solidFill>
                  <a:srgbClr val="00468C"/>
                </a:solidFill>
                <a:latin typeface="Verdana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Clr>
                <a:srgbClr val="FAA73F"/>
              </a:buClr>
              <a:buFont typeface="Wingdings" pitchFamily="2" charset="2"/>
              <a:buChar char="«"/>
              <a:defRPr sz="1500">
                <a:solidFill>
                  <a:srgbClr val="00468C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AA73F"/>
              </a:buClr>
              <a:buFont typeface="Wingdings" pitchFamily="2" charset="2"/>
              <a:buChar char="«"/>
              <a:defRPr sz="1500">
                <a:solidFill>
                  <a:srgbClr val="00468C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AA73F"/>
              </a:buClr>
              <a:buFont typeface="Wingdings" pitchFamily="2" charset="2"/>
              <a:buChar char="«"/>
              <a:defRPr sz="1500">
                <a:solidFill>
                  <a:srgbClr val="00468C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AA73F"/>
              </a:buClr>
              <a:buFont typeface="Wingdings" pitchFamily="2" charset="2"/>
              <a:buChar char="«"/>
              <a:defRPr sz="1500">
                <a:solidFill>
                  <a:srgbClr val="00468C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AA73F"/>
              </a:buClr>
              <a:buFont typeface="Wingdings" pitchFamily="2" charset="2"/>
              <a:buChar char="«"/>
              <a:defRPr sz="1500">
                <a:solidFill>
                  <a:srgbClr val="00468C"/>
                </a:solidFill>
                <a:latin typeface="Verdana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buClrTx/>
              <a:buFontTx/>
              <a:buNone/>
              <a:defRPr/>
            </a:pPr>
            <a:endParaRPr lang="en-GB" altLang="en-US" sz="1050" b="1" dirty="0" smtClean="0">
              <a:solidFill>
                <a:srgbClr val="FAA73F"/>
              </a:solidFill>
              <a:latin typeface="Arial" charset="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66481559"/>
      </p:ext>
    </p:extLst>
  </p:cSld>
  <p:clrMap bg1="lt1" tx1="dk1" bg2="lt2" tx2="dk2" accent1="accent1" accent2="accent2" accent3="accent3" accent4="accent4" accent5="accent5" accent6="accent6" hlink="hlink" folHlink="folHlink"/>
  <p:timing>
    <p:tnLst>
      <p:par>
        <p:cTn id="1" dur="indefinite" restart="never" nodeType="tmRoot"/>
      </p:par>
    </p:tnLst>
  </p:timing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1900" b="1">
          <a:solidFill>
            <a:srgbClr val="00468C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1900" b="1">
          <a:solidFill>
            <a:srgbClr val="00468C"/>
          </a:solidFill>
          <a:latin typeface="Verdana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1900" b="1">
          <a:solidFill>
            <a:srgbClr val="00468C"/>
          </a:solidFill>
          <a:latin typeface="Verdana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1900" b="1">
          <a:solidFill>
            <a:srgbClr val="00468C"/>
          </a:solidFill>
          <a:latin typeface="Verdana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1900" b="1">
          <a:solidFill>
            <a:srgbClr val="00468C"/>
          </a:solidFill>
          <a:latin typeface="Verdana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1900" b="1">
          <a:solidFill>
            <a:srgbClr val="00468C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1900" b="1">
          <a:solidFill>
            <a:srgbClr val="00468C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1900" b="1">
          <a:solidFill>
            <a:srgbClr val="00468C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1900" b="1">
          <a:solidFill>
            <a:srgbClr val="00468C"/>
          </a:solidFill>
          <a:latin typeface="Arial" charset="0"/>
        </a:defRPr>
      </a:lvl9pPr>
    </p:titleStyle>
    <p:bodyStyle>
      <a:lvl1pPr marL="452438" indent="-452438" algn="l" rtl="0" eaLnBrk="0" fontAlgn="base" hangingPunct="0">
        <a:spcBef>
          <a:spcPct val="20000"/>
        </a:spcBef>
        <a:spcAft>
          <a:spcPct val="0"/>
        </a:spcAft>
        <a:buClr>
          <a:srgbClr val="FAA73F"/>
        </a:buClr>
        <a:buFont typeface="Wingdings" pitchFamily="2" charset="2"/>
        <a:buChar char="«"/>
        <a:defRPr sz="1900">
          <a:solidFill>
            <a:srgbClr val="00468C"/>
          </a:solidFill>
          <a:latin typeface="+mn-lt"/>
          <a:ea typeface="+mn-ea"/>
          <a:cs typeface="+mn-cs"/>
        </a:defRPr>
      </a:lvl1pPr>
      <a:lvl2pPr marL="804863" indent="-350838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«"/>
        <a:defRPr>
          <a:solidFill>
            <a:srgbClr val="00468C"/>
          </a:solidFill>
          <a:latin typeface="+mn-lt"/>
        </a:defRPr>
      </a:lvl2pPr>
      <a:lvl3pPr marL="1089025" indent="-282575" algn="l" rtl="0" eaLnBrk="0" fontAlgn="base" hangingPunct="0">
        <a:spcBef>
          <a:spcPct val="20000"/>
        </a:spcBef>
        <a:spcAft>
          <a:spcPct val="0"/>
        </a:spcAft>
        <a:buClr>
          <a:srgbClr val="FAA73F"/>
        </a:buClr>
        <a:buFont typeface="Wingdings" pitchFamily="2" charset="2"/>
        <a:buChar char="«"/>
        <a:defRPr sz="1700">
          <a:solidFill>
            <a:srgbClr val="00468C"/>
          </a:solidFill>
          <a:latin typeface="+mn-lt"/>
        </a:defRPr>
      </a:lvl3pPr>
      <a:lvl4pPr marL="1355725" indent="-265113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«"/>
        <a:defRPr sz="1600">
          <a:solidFill>
            <a:srgbClr val="00468C"/>
          </a:solidFill>
          <a:latin typeface="+mn-lt"/>
        </a:defRPr>
      </a:lvl4pPr>
      <a:lvl5pPr marL="1582738" indent="-225425" algn="l" rtl="0" eaLnBrk="0" fontAlgn="base" hangingPunct="0">
        <a:spcBef>
          <a:spcPct val="20000"/>
        </a:spcBef>
        <a:spcAft>
          <a:spcPct val="0"/>
        </a:spcAft>
        <a:buClr>
          <a:srgbClr val="FAA73F"/>
        </a:buClr>
        <a:buFont typeface="Wingdings" pitchFamily="2" charset="2"/>
        <a:buChar char="«"/>
        <a:defRPr sz="1500">
          <a:solidFill>
            <a:srgbClr val="00468C"/>
          </a:solidFill>
          <a:latin typeface="+mn-lt"/>
        </a:defRPr>
      </a:lvl5pPr>
      <a:lvl6pPr marL="2039938" indent="-225425" algn="l" rtl="0" fontAlgn="base">
        <a:spcBef>
          <a:spcPct val="20000"/>
        </a:spcBef>
        <a:spcAft>
          <a:spcPct val="0"/>
        </a:spcAft>
        <a:buClr>
          <a:srgbClr val="FFC901"/>
        </a:buClr>
        <a:buFont typeface="Wingdings" pitchFamily="2" charset="2"/>
        <a:buChar char="«"/>
        <a:defRPr sz="1500">
          <a:solidFill>
            <a:srgbClr val="00468C"/>
          </a:solidFill>
          <a:latin typeface="+mn-lt"/>
        </a:defRPr>
      </a:lvl6pPr>
      <a:lvl7pPr marL="2497138" indent="-225425" algn="l" rtl="0" fontAlgn="base">
        <a:spcBef>
          <a:spcPct val="20000"/>
        </a:spcBef>
        <a:spcAft>
          <a:spcPct val="0"/>
        </a:spcAft>
        <a:buClr>
          <a:srgbClr val="FFC901"/>
        </a:buClr>
        <a:buFont typeface="Wingdings" pitchFamily="2" charset="2"/>
        <a:buChar char="«"/>
        <a:defRPr sz="1500">
          <a:solidFill>
            <a:srgbClr val="00468C"/>
          </a:solidFill>
          <a:latin typeface="+mn-lt"/>
        </a:defRPr>
      </a:lvl7pPr>
      <a:lvl8pPr marL="2954338" indent="-225425" algn="l" rtl="0" fontAlgn="base">
        <a:spcBef>
          <a:spcPct val="20000"/>
        </a:spcBef>
        <a:spcAft>
          <a:spcPct val="0"/>
        </a:spcAft>
        <a:buClr>
          <a:srgbClr val="FFC901"/>
        </a:buClr>
        <a:buFont typeface="Wingdings" pitchFamily="2" charset="2"/>
        <a:buChar char="«"/>
        <a:defRPr sz="1500">
          <a:solidFill>
            <a:srgbClr val="00468C"/>
          </a:solidFill>
          <a:latin typeface="+mn-lt"/>
        </a:defRPr>
      </a:lvl8pPr>
      <a:lvl9pPr marL="3411538" indent="-225425" algn="l" rtl="0" fontAlgn="base">
        <a:spcBef>
          <a:spcPct val="20000"/>
        </a:spcBef>
        <a:spcAft>
          <a:spcPct val="0"/>
        </a:spcAft>
        <a:buClr>
          <a:srgbClr val="FFC901"/>
        </a:buClr>
        <a:buFont typeface="Wingdings" pitchFamily="2" charset="2"/>
        <a:buChar char="«"/>
        <a:defRPr sz="1500">
          <a:solidFill>
            <a:srgbClr val="00468C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7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59793" y="6356905"/>
            <a:ext cx="1116623" cy="442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6" name="Rectangle 1"/>
          <p:cNvSpPr>
            <a:spLocks noChangeArrowheads="1"/>
          </p:cNvSpPr>
          <p:nvPr/>
        </p:nvSpPr>
        <p:spPr bwMode="auto">
          <a:xfrm>
            <a:off x="0" y="0"/>
            <a:ext cx="9144000" cy="831850"/>
          </a:xfrm>
          <a:prstGeom prst="rect">
            <a:avLst/>
          </a:prstGeom>
          <a:solidFill>
            <a:srgbClr val="FAA73F"/>
          </a:solidFill>
          <a:ln>
            <a:noFill/>
          </a:ln>
          <a:extLst/>
        </p:spPr>
        <p:txBody>
          <a:bodyPr anchor="ctr"/>
          <a:lstStyle>
            <a:lvl1pPr eaLnBrk="0" hangingPunct="0">
              <a:defRPr sz="2100" b="1">
                <a:solidFill>
                  <a:srgbClr val="00468C"/>
                </a:solidFill>
                <a:latin typeface="Arial" charset="0"/>
              </a:defRPr>
            </a:lvl1pPr>
            <a:lvl2pPr marL="742950" indent="-28575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2pPr>
            <a:lvl3pPr marL="1143000" indent="-22860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3pPr>
            <a:lvl4pPr marL="1600200" indent="-22860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4pPr>
            <a:lvl5pPr marL="2057400" indent="-22860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9pPr>
          </a:lstStyle>
          <a:p>
            <a:pPr algn="r" eaLnBrk="1" hangingPunct="1">
              <a:defRPr/>
            </a:pPr>
            <a:endParaRPr lang="en-GB" altLang="en-US" smtClean="0">
              <a:cs typeface="+mn-cs"/>
            </a:endParaRPr>
          </a:p>
        </p:txBody>
      </p:sp>
      <p:sp>
        <p:nvSpPr>
          <p:cNvPr id="2052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62497" y="2205170"/>
            <a:ext cx="7998069" cy="4129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smtClean="0"/>
              <a:t>Click to edit Master text styles</a:t>
            </a:r>
          </a:p>
          <a:p>
            <a:pPr lvl="1"/>
            <a:r>
              <a:rPr lang="en-GB" altLang="en-US" smtClean="0"/>
              <a:t>Second level</a:t>
            </a:r>
          </a:p>
          <a:p>
            <a:pPr lvl="2"/>
            <a:r>
              <a:rPr lang="en-GB" altLang="en-US" smtClean="0"/>
              <a:t>Third level</a:t>
            </a:r>
          </a:p>
          <a:p>
            <a:pPr lvl="3"/>
            <a:r>
              <a:rPr lang="en-GB" altLang="en-US" smtClean="0"/>
              <a:t>Fourth level</a:t>
            </a:r>
          </a:p>
          <a:p>
            <a:pPr lvl="4"/>
            <a:r>
              <a:rPr lang="en-GB" altLang="en-US" smtClean="0"/>
              <a:t>Fifth level</a:t>
            </a:r>
          </a:p>
        </p:txBody>
      </p:sp>
      <p:sp>
        <p:nvSpPr>
          <p:cNvPr id="2053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62497" y="1111250"/>
            <a:ext cx="7998069" cy="82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smtClean="0"/>
              <a:t>Click to edit Master title style</a:t>
            </a:r>
          </a:p>
        </p:txBody>
      </p:sp>
      <p:sp>
        <p:nvSpPr>
          <p:cNvPr id="2054" name="Line 9"/>
          <p:cNvSpPr>
            <a:spLocks noChangeShapeType="1"/>
          </p:cNvSpPr>
          <p:nvPr/>
        </p:nvSpPr>
        <p:spPr bwMode="auto">
          <a:xfrm>
            <a:off x="8579827" y="6715680"/>
            <a:ext cx="0" cy="123825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lIns="0" tIns="0" rIns="0" bIns="0" anchor="ctr">
            <a:spAutoFit/>
          </a:bodyPr>
          <a:lstStyle/>
          <a:p>
            <a:pPr eaLnBrk="0" hangingPunct="0"/>
            <a:endParaRPr lang="en-GB" sz="2100" b="1" smtClean="0">
              <a:solidFill>
                <a:srgbClr val="00468C"/>
              </a:solidFill>
              <a:latin typeface="Arial" pitchFamily="34" charset="0"/>
              <a:cs typeface="+mn-cs"/>
            </a:endParaRPr>
          </a:p>
        </p:txBody>
      </p:sp>
      <p:sp>
        <p:nvSpPr>
          <p:cNvPr id="7" name="Rectangle 1"/>
          <p:cNvSpPr>
            <a:spLocks noChangeArrowheads="1"/>
          </p:cNvSpPr>
          <p:nvPr/>
        </p:nvSpPr>
        <p:spPr bwMode="auto">
          <a:xfrm>
            <a:off x="4312627" y="6586538"/>
            <a:ext cx="485042" cy="271462"/>
          </a:xfrm>
          <a:prstGeom prst="rect">
            <a:avLst/>
          </a:prstGeom>
          <a:solidFill>
            <a:srgbClr val="FAA73F"/>
          </a:solidFill>
          <a:ln>
            <a:noFill/>
          </a:ln>
          <a:extLst/>
        </p:spPr>
        <p:txBody>
          <a:bodyPr anchor="ctr"/>
          <a:lstStyle>
            <a:lvl1pPr eaLnBrk="0" hangingPunct="0">
              <a:defRPr sz="2100" b="1">
                <a:solidFill>
                  <a:srgbClr val="00468C"/>
                </a:solidFill>
                <a:latin typeface="Arial" charset="0"/>
              </a:defRPr>
            </a:lvl1pPr>
            <a:lvl2pPr marL="742950" indent="-28575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2pPr>
            <a:lvl3pPr marL="1143000" indent="-22860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3pPr>
            <a:lvl4pPr marL="1600200" indent="-22860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4pPr>
            <a:lvl5pPr marL="2057400" indent="-22860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9pPr>
          </a:lstStyle>
          <a:p>
            <a:pPr algn="r" eaLnBrk="1" hangingPunct="1">
              <a:defRPr/>
            </a:pPr>
            <a:endParaRPr lang="en-GB" altLang="en-US" smtClean="0">
              <a:cs typeface="+mn-cs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4"/>
          </p:nvPr>
        </p:nvSpPr>
        <p:spPr>
          <a:xfrm>
            <a:off x="6605954" y="649343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FAA73F"/>
                </a:solidFill>
              </a:defRPr>
            </a:lvl1pPr>
          </a:lstStyle>
          <a:p>
            <a:pPr>
              <a:defRPr/>
            </a:pPr>
            <a:endParaRPr lang="en-GB" altLang="en-US" b="1" dirty="0">
              <a:latin typeface="Arial" pitchFamily="34" charset="0"/>
              <a:cs typeface="+mn-cs"/>
            </a:endParaRPr>
          </a:p>
        </p:txBody>
      </p:sp>
      <p:pic>
        <p:nvPicPr>
          <p:cNvPr id="2057" name="Picture 4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5250" y="128588"/>
            <a:ext cx="1315915" cy="996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8" name="TextBox 10"/>
          <p:cNvSpPr txBox="1">
            <a:spLocks noChangeArrowheads="1"/>
          </p:cNvSpPr>
          <p:nvPr/>
        </p:nvSpPr>
        <p:spPr bwMode="auto">
          <a:xfrm>
            <a:off x="4292112" y="6554788"/>
            <a:ext cx="531934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 b="1">
                <a:solidFill>
                  <a:srgbClr val="00468C"/>
                </a:solidFill>
                <a:latin typeface="Arial" charset="0"/>
              </a:defRPr>
            </a:lvl1pPr>
            <a:lvl2pPr marL="742950" indent="-28575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2pPr>
            <a:lvl3pPr marL="1143000" indent="-22860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3pPr>
            <a:lvl4pPr marL="1600200" indent="-22860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4pPr>
            <a:lvl5pPr marL="2057400" indent="-22860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9pPr>
          </a:lstStyle>
          <a:p>
            <a:pPr algn="ctr" eaLnBrk="1" hangingPunct="1">
              <a:defRPr/>
            </a:pPr>
            <a:r>
              <a:rPr lang="fr-BE" altLang="en-US" sz="800" b="0" i="1" smtClean="0">
                <a:solidFill>
                  <a:srgbClr val="FFFFFF"/>
                </a:solidFill>
                <a:latin typeface="Verdana" pitchFamily="34" charset="0"/>
                <a:cs typeface="+mn-cs"/>
              </a:rPr>
              <a:t>Space</a:t>
            </a:r>
            <a:endParaRPr lang="en-GB" altLang="en-US" sz="800" b="0" i="1" smtClean="0">
              <a:solidFill>
                <a:srgbClr val="FFFFFF"/>
              </a:solidFill>
              <a:latin typeface="Verdana" pitchFamily="34" charset="0"/>
              <a:cs typeface="+mn-cs"/>
            </a:endParaRPr>
          </a:p>
        </p:txBody>
      </p:sp>
      <p:cxnSp>
        <p:nvCxnSpPr>
          <p:cNvPr id="2059" name="Straight Connector 3"/>
          <p:cNvCxnSpPr>
            <a:cxnSpLocks noChangeShapeType="1"/>
          </p:cNvCxnSpPr>
          <p:nvPr/>
        </p:nvCxnSpPr>
        <p:spPr bwMode="auto">
          <a:xfrm>
            <a:off x="8456735" y="6562725"/>
            <a:ext cx="0" cy="166688"/>
          </a:xfrm>
          <a:prstGeom prst="line">
            <a:avLst/>
          </a:prstGeom>
          <a:noFill/>
          <a:ln w="19050" algn="ctr">
            <a:solidFill>
              <a:srgbClr val="FAA73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12" name="Slide Number Placeholder 3"/>
          <p:cNvSpPr txBox="1">
            <a:spLocks/>
          </p:cNvSpPr>
          <p:nvPr/>
        </p:nvSpPr>
        <p:spPr bwMode="auto">
          <a:xfrm>
            <a:off x="662354" y="6442630"/>
            <a:ext cx="3481754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algn="l" eaLnBrk="0" hangingPunct="0">
              <a:spcBef>
                <a:spcPct val="20000"/>
              </a:spcBef>
              <a:buClr>
                <a:srgbClr val="FAA73F"/>
              </a:buClr>
              <a:buFont typeface="Wingdings" pitchFamily="2" charset="2"/>
              <a:buChar char="«"/>
              <a:defRPr sz="1900">
                <a:solidFill>
                  <a:srgbClr val="00468C"/>
                </a:solidFill>
                <a:latin typeface="Verdana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Wingdings" pitchFamily="2" charset="2"/>
              <a:buChar char="«"/>
              <a:defRPr>
                <a:solidFill>
                  <a:srgbClr val="00468C"/>
                </a:solidFill>
                <a:latin typeface="Verdana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Clr>
                <a:srgbClr val="FAA73F"/>
              </a:buClr>
              <a:buFont typeface="Wingdings" pitchFamily="2" charset="2"/>
              <a:buChar char="«"/>
              <a:defRPr sz="1700">
                <a:solidFill>
                  <a:srgbClr val="00468C"/>
                </a:solidFill>
                <a:latin typeface="Verdana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Wingdings" pitchFamily="2" charset="2"/>
              <a:buChar char="«"/>
              <a:defRPr sz="1600">
                <a:solidFill>
                  <a:srgbClr val="00468C"/>
                </a:solidFill>
                <a:latin typeface="Verdana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Clr>
                <a:srgbClr val="FAA73F"/>
              </a:buClr>
              <a:buFont typeface="Wingdings" pitchFamily="2" charset="2"/>
              <a:buChar char="«"/>
              <a:defRPr sz="1500">
                <a:solidFill>
                  <a:srgbClr val="00468C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AA73F"/>
              </a:buClr>
              <a:buFont typeface="Wingdings" pitchFamily="2" charset="2"/>
              <a:buChar char="«"/>
              <a:defRPr sz="1500">
                <a:solidFill>
                  <a:srgbClr val="00468C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AA73F"/>
              </a:buClr>
              <a:buFont typeface="Wingdings" pitchFamily="2" charset="2"/>
              <a:buChar char="«"/>
              <a:defRPr sz="1500">
                <a:solidFill>
                  <a:srgbClr val="00468C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AA73F"/>
              </a:buClr>
              <a:buFont typeface="Wingdings" pitchFamily="2" charset="2"/>
              <a:buChar char="«"/>
              <a:defRPr sz="1500">
                <a:solidFill>
                  <a:srgbClr val="00468C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AA73F"/>
              </a:buClr>
              <a:buFont typeface="Wingdings" pitchFamily="2" charset="2"/>
              <a:buChar char="«"/>
              <a:defRPr sz="1500">
                <a:solidFill>
                  <a:srgbClr val="00468C"/>
                </a:solidFill>
                <a:latin typeface="Verdana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  <a:defRPr/>
            </a:pPr>
            <a:endParaRPr lang="en-GB" altLang="en-US" sz="1100" b="1" dirty="0" smtClean="0">
              <a:solidFill>
                <a:srgbClr val="FAA73F"/>
              </a:solidFill>
              <a:latin typeface="Arial" charset="0"/>
              <a:cs typeface="+mn-cs"/>
            </a:endParaRPr>
          </a:p>
        </p:txBody>
      </p:sp>
      <p:sp>
        <p:nvSpPr>
          <p:cNvPr id="13" name="Slide Number Placeholder 3"/>
          <p:cNvSpPr txBox="1">
            <a:spLocks/>
          </p:cNvSpPr>
          <p:nvPr/>
        </p:nvSpPr>
        <p:spPr bwMode="auto">
          <a:xfrm>
            <a:off x="5108337" y="6452155"/>
            <a:ext cx="1811215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algn="l" eaLnBrk="0" hangingPunct="0">
              <a:spcBef>
                <a:spcPct val="20000"/>
              </a:spcBef>
              <a:buClr>
                <a:srgbClr val="FAA73F"/>
              </a:buClr>
              <a:buFont typeface="Wingdings" pitchFamily="2" charset="2"/>
              <a:buChar char="«"/>
              <a:defRPr sz="1900">
                <a:solidFill>
                  <a:srgbClr val="00468C"/>
                </a:solidFill>
                <a:latin typeface="Verdana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Wingdings" pitchFamily="2" charset="2"/>
              <a:buChar char="«"/>
              <a:defRPr>
                <a:solidFill>
                  <a:srgbClr val="00468C"/>
                </a:solidFill>
                <a:latin typeface="Verdana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Clr>
                <a:srgbClr val="FAA73F"/>
              </a:buClr>
              <a:buFont typeface="Wingdings" pitchFamily="2" charset="2"/>
              <a:buChar char="«"/>
              <a:defRPr sz="1700">
                <a:solidFill>
                  <a:srgbClr val="00468C"/>
                </a:solidFill>
                <a:latin typeface="Verdana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Wingdings" pitchFamily="2" charset="2"/>
              <a:buChar char="«"/>
              <a:defRPr sz="1600">
                <a:solidFill>
                  <a:srgbClr val="00468C"/>
                </a:solidFill>
                <a:latin typeface="Verdana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Clr>
                <a:srgbClr val="FAA73F"/>
              </a:buClr>
              <a:buFont typeface="Wingdings" pitchFamily="2" charset="2"/>
              <a:buChar char="«"/>
              <a:defRPr sz="1500">
                <a:solidFill>
                  <a:srgbClr val="00468C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AA73F"/>
              </a:buClr>
              <a:buFont typeface="Wingdings" pitchFamily="2" charset="2"/>
              <a:buChar char="«"/>
              <a:defRPr sz="1500">
                <a:solidFill>
                  <a:srgbClr val="00468C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AA73F"/>
              </a:buClr>
              <a:buFont typeface="Wingdings" pitchFamily="2" charset="2"/>
              <a:buChar char="«"/>
              <a:defRPr sz="1500">
                <a:solidFill>
                  <a:srgbClr val="00468C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AA73F"/>
              </a:buClr>
              <a:buFont typeface="Wingdings" pitchFamily="2" charset="2"/>
              <a:buChar char="«"/>
              <a:defRPr sz="1500">
                <a:solidFill>
                  <a:srgbClr val="00468C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AA73F"/>
              </a:buClr>
              <a:buFont typeface="Wingdings" pitchFamily="2" charset="2"/>
              <a:buChar char="«"/>
              <a:defRPr sz="1500">
                <a:solidFill>
                  <a:srgbClr val="00468C"/>
                </a:solidFill>
                <a:latin typeface="Verdana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buClrTx/>
              <a:buFontTx/>
              <a:buNone/>
              <a:defRPr/>
            </a:pPr>
            <a:endParaRPr lang="en-GB" altLang="en-US" sz="1050" b="1" dirty="0" smtClean="0">
              <a:solidFill>
                <a:srgbClr val="FAA73F"/>
              </a:solidFill>
              <a:latin typeface="Arial" charset="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664815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5" r:id="rId1"/>
    <p:sldLayoutId id="2147483796" r:id="rId2"/>
  </p:sldLayoutIdLst>
  <p:timing>
    <p:tnLst>
      <p:par>
        <p:cTn id="1" dur="indefinite" restart="never" nodeType="tmRoot"/>
      </p:par>
    </p:tnLst>
  </p:timing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1900" b="1">
          <a:solidFill>
            <a:srgbClr val="00468C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1900" b="1">
          <a:solidFill>
            <a:srgbClr val="00468C"/>
          </a:solidFill>
          <a:latin typeface="Verdana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1900" b="1">
          <a:solidFill>
            <a:srgbClr val="00468C"/>
          </a:solidFill>
          <a:latin typeface="Verdana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1900" b="1">
          <a:solidFill>
            <a:srgbClr val="00468C"/>
          </a:solidFill>
          <a:latin typeface="Verdana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1900" b="1">
          <a:solidFill>
            <a:srgbClr val="00468C"/>
          </a:solidFill>
          <a:latin typeface="Verdana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1900" b="1">
          <a:solidFill>
            <a:srgbClr val="00468C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1900" b="1">
          <a:solidFill>
            <a:srgbClr val="00468C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1900" b="1">
          <a:solidFill>
            <a:srgbClr val="00468C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1900" b="1">
          <a:solidFill>
            <a:srgbClr val="00468C"/>
          </a:solidFill>
          <a:latin typeface="Arial" charset="0"/>
        </a:defRPr>
      </a:lvl9pPr>
    </p:titleStyle>
    <p:bodyStyle>
      <a:lvl1pPr marL="452438" indent="-452438" algn="l" rtl="0" eaLnBrk="0" fontAlgn="base" hangingPunct="0">
        <a:spcBef>
          <a:spcPct val="20000"/>
        </a:spcBef>
        <a:spcAft>
          <a:spcPct val="0"/>
        </a:spcAft>
        <a:buClr>
          <a:srgbClr val="FAA73F"/>
        </a:buClr>
        <a:buFont typeface="Wingdings" pitchFamily="2" charset="2"/>
        <a:buChar char="«"/>
        <a:defRPr sz="1900">
          <a:solidFill>
            <a:srgbClr val="00468C"/>
          </a:solidFill>
          <a:latin typeface="+mn-lt"/>
          <a:ea typeface="+mn-ea"/>
          <a:cs typeface="+mn-cs"/>
        </a:defRPr>
      </a:lvl1pPr>
      <a:lvl2pPr marL="804863" indent="-350838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«"/>
        <a:defRPr>
          <a:solidFill>
            <a:srgbClr val="00468C"/>
          </a:solidFill>
          <a:latin typeface="+mn-lt"/>
        </a:defRPr>
      </a:lvl2pPr>
      <a:lvl3pPr marL="1089025" indent="-282575" algn="l" rtl="0" eaLnBrk="0" fontAlgn="base" hangingPunct="0">
        <a:spcBef>
          <a:spcPct val="20000"/>
        </a:spcBef>
        <a:spcAft>
          <a:spcPct val="0"/>
        </a:spcAft>
        <a:buClr>
          <a:srgbClr val="FAA73F"/>
        </a:buClr>
        <a:buFont typeface="Wingdings" pitchFamily="2" charset="2"/>
        <a:buChar char="«"/>
        <a:defRPr sz="1700">
          <a:solidFill>
            <a:srgbClr val="00468C"/>
          </a:solidFill>
          <a:latin typeface="+mn-lt"/>
        </a:defRPr>
      </a:lvl3pPr>
      <a:lvl4pPr marL="1355725" indent="-265113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«"/>
        <a:defRPr sz="1600">
          <a:solidFill>
            <a:srgbClr val="00468C"/>
          </a:solidFill>
          <a:latin typeface="+mn-lt"/>
        </a:defRPr>
      </a:lvl4pPr>
      <a:lvl5pPr marL="1582738" indent="-225425" algn="l" rtl="0" eaLnBrk="0" fontAlgn="base" hangingPunct="0">
        <a:spcBef>
          <a:spcPct val="20000"/>
        </a:spcBef>
        <a:spcAft>
          <a:spcPct val="0"/>
        </a:spcAft>
        <a:buClr>
          <a:srgbClr val="FAA73F"/>
        </a:buClr>
        <a:buFont typeface="Wingdings" pitchFamily="2" charset="2"/>
        <a:buChar char="«"/>
        <a:defRPr sz="1500">
          <a:solidFill>
            <a:srgbClr val="00468C"/>
          </a:solidFill>
          <a:latin typeface="+mn-lt"/>
        </a:defRPr>
      </a:lvl5pPr>
      <a:lvl6pPr marL="2039938" indent="-225425" algn="l" rtl="0" fontAlgn="base">
        <a:spcBef>
          <a:spcPct val="20000"/>
        </a:spcBef>
        <a:spcAft>
          <a:spcPct val="0"/>
        </a:spcAft>
        <a:buClr>
          <a:srgbClr val="FFC901"/>
        </a:buClr>
        <a:buFont typeface="Wingdings" pitchFamily="2" charset="2"/>
        <a:buChar char="«"/>
        <a:defRPr sz="1500">
          <a:solidFill>
            <a:srgbClr val="00468C"/>
          </a:solidFill>
          <a:latin typeface="+mn-lt"/>
        </a:defRPr>
      </a:lvl6pPr>
      <a:lvl7pPr marL="2497138" indent="-225425" algn="l" rtl="0" fontAlgn="base">
        <a:spcBef>
          <a:spcPct val="20000"/>
        </a:spcBef>
        <a:spcAft>
          <a:spcPct val="0"/>
        </a:spcAft>
        <a:buClr>
          <a:srgbClr val="FFC901"/>
        </a:buClr>
        <a:buFont typeface="Wingdings" pitchFamily="2" charset="2"/>
        <a:buChar char="«"/>
        <a:defRPr sz="1500">
          <a:solidFill>
            <a:srgbClr val="00468C"/>
          </a:solidFill>
          <a:latin typeface="+mn-lt"/>
        </a:defRPr>
      </a:lvl7pPr>
      <a:lvl8pPr marL="2954338" indent="-225425" algn="l" rtl="0" fontAlgn="base">
        <a:spcBef>
          <a:spcPct val="20000"/>
        </a:spcBef>
        <a:spcAft>
          <a:spcPct val="0"/>
        </a:spcAft>
        <a:buClr>
          <a:srgbClr val="FFC901"/>
        </a:buClr>
        <a:buFont typeface="Wingdings" pitchFamily="2" charset="2"/>
        <a:buChar char="«"/>
        <a:defRPr sz="1500">
          <a:solidFill>
            <a:srgbClr val="00468C"/>
          </a:solidFill>
          <a:latin typeface="+mn-lt"/>
        </a:defRPr>
      </a:lvl8pPr>
      <a:lvl9pPr marL="3411538" indent="-225425" algn="l" rtl="0" fontAlgn="base">
        <a:spcBef>
          <a:spcPct val="20000"/>
        </a:spcBef>
        <a:spcAft>
          <a:spcPct val="0"/>
        </a:spcAft>
        <a:buClr>
          <a:srgbClr val="FFC901"/>
        </a:buClr>
        <a:buFont typeface="Wingdings" pitchFamily="2" charset="2"/>
        <a:buChar char="«"/>
        <a:defRPr sz="1500">
          <a:solidFill>
            <a:srgbClr val="00468C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59773" y="6356865"/>
            <a:ext cx="1116623" cy="442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6" name="Rectangle 1"/>
          <p:cNvSpPr>
            <a:spLocks noChangeArrowheads="1"/>
          </p:cNvSpPr>
          <p:nvPr/>
        </p:nvSpPr>
        <p:spPr bwMode="auto">
          <a:xfrm>
            <a:off x="0" y="0"/>
            <a:ext cx="9144000" cy="831850"/>
          </a:xfrm>
          <a:prstGeom prst="rect">
            <a:avLst/>
          </a:prstGeom>
          <a:solidFill>
            <a:srgbClr val="FAA73F"/>
          </a:solidFill>
          <a:ln>
            <a:noFill/>
          </a:ln>
          <a:extLst/>
        </p:spPr>
        <p:txBody>
          <a:bodyPr anchor="ctr"/>
          <a:lstStyle>
            <a:lvl1pPr eaLnBrk="0" hangingPunct="0">
              <a:defRPr sz="2100" b="1">
                <a:solidFill>
                  <a:srgbClr val="00468C"/>
                </a:solidFill>
                <a:latin typeface="Arial" charset="0"/>
              </a:defRPr>
            </a:lvl1pPr>
            <a:lvl2pPr marL="742950" indent="-28575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2pPr>
            <a:lvl3pPr marL="1143000" indent="-22860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3pPr>
            <a:lvl4pPr marL="1600200" indent="-22860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4pPr>
            <a:lvl5pPr marL="2057400" indent="-22860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9pPr>
          </a:lstStyle>
          <a:p>
            <a:pPr algn="r" eaLnBrk="1" hangingPunct="1">
              <a:defRPr/>
            </a:pPr>
            <a:endParaRPr lang="en-GB" altLang="en-US" smtClean="0">
              <a:cs typeface="+mn-cs"/>
            </a:endParaRPr>
          </a:p>
        </p:txBody>
      </p:sp>
      <p:sp>
        <p:nvSpPr>
          <p:cNvPr id="2052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62497" y="2205170"/>
            <a:ext cx="7998069" cy="4129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smtClean="0"/>
              <a:t>Click to edit Master text styles</a:t>
            </a:r>
          </a:p>
          <a:p>
            <a:pPr lvl="1"/>
            <a:r>
              <a:rPr lang="en-GB" altLang="en-US" smtClean="0"/>
              <a:t>Second level</a:t>
            </a:r>
          </a:p>
          <a:p>
            <a:pPr lvl="2"/>
            <a:r>
              <a:rPr lang="en-GB" altLang="en-US" smtClean="0"/>
              <a:t>Third level</a:t>
            </a:r>
          </a:p>
          <a:p>
            <a:pPr lvl="3"/>
            <a:r>
              <a:rPr lang="en-GB" altLang="en-US" smtClean="0"/>
              <a:t>Fourth level</a:t>
            </a:r>
          </a:p>
          <a:p>
            <a:pPr lvl="4"/>
            <a:r>
              <a:rPr lang="en-GB" altLang="en-US" smtClean="0"/>
              <a:t>Fifth level</a:t>
            </a:r>
          </a:p>
        </p:txBody>
      </p:sp>
      <p:sp>
        <p:nvSpPr>
          <p:cNvPr id="2053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62497" y="1111250"/>
            <a:ext cx="7998069" cy="82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smtClean="0"/>
              <a:t>Click to edit Master title style</a:t>
            </a:r>
          </a:p>
        </p:txBody>
      </p:sp>
      <p:sp>
        <p:nvSpPr>
          <p:cNvPr id="2054" name="Line 9"/>
          <p:cNvSpPr>
            <a:spLocks noChangeShapeType="1"/>
          </p:cNvSpPr>
          <p:nvPr/>
        </p:nvSpPr>
        <p:spPr bwMode="auto">
          <a:xfrm>
            <a:off x="8579827" y="6715640"/>
            <a:ext cx="0" cy="123825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lIns="0" tIns="0" rIns="0" bIns="0" anchor="ctr">
            <a:spAutoFit/>
          </a:bodyPr>
          <a:lstStyle/>
          <a:p>
            <a:pPr eaLnBrk="0" hangingPunct="0"/>
            <a:endParaRPr lang="en-GB" sz="2100" b="1" smtClean="0">
              <a:solidFill>
                <a:srgbClr val="00468C"/>
              </a:solidFill>
              <a:latin typeface="Arial" pitchFamily="34" charset="0"/>
              <a:cs typeface="+mn-cs"/>
            </a:endParaRPr>
          </a:p>
        </p:txBody>
      </p:sp>
      <p:sp>
        <p:nvSpPr>
          <p:cNvPr id="7" name="Rectangle 1"/>
          <p:cNvSpPr>
            <a:spLocks noChangeArrowheads="1"/>
          </p:cNvSpPr>
          <p:nvPr/>
        </p:nvSpPr>
        <p:spPr bwMode="auto">
          <a:xfrm>
            <a:off x="4312627" y="6586538"/>
            <a:ext cx="485042" cy="271462"/>
          </a:xfrm>
          <a:prstGeom prst="rect">
            <a:avLst/>
          </a:prstGeom>
          <a:solidFill>
            <a:srgbClr val="FAA73F"/>
          </a:solidFill>
          <a:ln>
            <a:noFill/>
          </a:ln>
          <a:extLst/>
        </p:spPr>
        <p:txBody>
          <a:bodyPr anchor="ctr"/>
          <a:lstStyle>
            <a:lvl1pPr eaLnBrk="0" hangingPunct="0">
              <a:defRPr sz="2100" b="1">
                <a:solidFill>
                  <a:srgbClr val="00468C"/>
                </a:solidFill>
                <a:latin typeface="Arial" charset="0"/>
              </a:defRPr>
            </a:lvl1pPr>
            <a:lvl2pPr marL="742950" indent="-28575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2pPr>
            <a:lvl3pPr marL="1143000" indent="-22860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3pPr>
            <a:lvl4pPr marL="1600200" indent="-22860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4pPr>
            <a:lvl5pPr marL="2057400" indent="-22860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9pPr>
          </a:lstStyle>
          <a:p>
            <a:pPr algn="r" eaLnBrk="1" hangingPunct="1">
              <a:defRPr/>
            </a:pPr>
            <a:endParaRPr lang="en-GB" altLang="en-US" smtClean="0">
              <a:cs typeface="+mn-cs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4"/>
          </p:nvPr>
        </p:nvSpPr>
        <p:spPr>
          <a:xfrm>
            <a:off x="6605954" y="649339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FAA73F"/>
                </a:solidFill>
              </a:defRPr>
            </a:lvl1pPr>
          </a:lstStyle>
          <a:p>
            <a:pPr>
              <a:defRPr/>
            </a:pPr>
            <a:endParaRPr lang="en-GB" altLang="en-US" b="1" dirty="0">
              <a:latin typeface="Arial" pitchFamily="34" charset="0"/>
              <a:cs typeface="+mn-cs"/>
            </a:endParaRPr>
          </a:p>
        </p:txBody>
      </p:sp>
      <p:pic>
        <p:nvPicPr>
          <p:cNvPr id="2057" name="Picture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5250" y="128588"/>
            <a:ext cx="1315915" cy="996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8" name="TextBox 10"/>
          <p:cNvSpPr txBox="1">
            <a:spLocks noChangeArrowheads="1"/>
          </p:cNvSpPr>
          <p:nvPr/>
        </p:nvSpPr>
        <p:spPr bwMode="auto">
          <a:xfrm>
            <a:off x="4292112" y="6554788"/>
            <a:ext cx="531934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 b="1">
                <a:solidFill>
                  <a:srgbClr val="00468C"/>
                </a:solidFill>
                <a:latin typeface="Arial" charset="0"/>
              </a:defRPr>
            </a:lvl1pPr>
            <a:lvl2pPr marL="742950" indent="-28575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2pPr>
            <a:lvl3pPr marL="1143000" indent="-22860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3pPr>
            <a:lvl4pPr marL="1600200" indent="-22860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4pPr>
            <a:lvl5pPr marL="2057400" indent="-22860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9pPr>
          </a:lstStyle>
          <a:p>
            <a:pPr algn="ctr" eaLnBrk="1" hangingPunct="1">
              <a:defRPr/>
            </a:pPr>
            <a:r>
              <a:rPr lang="fr-BE" altLang="en-US" sz="800" b="0" i="1" smtClean="0">
                <a:solidFill>
                  <a:srgbClr val="FFFFFF"/>
                </a:solidFill>
                <a:latin typeface="Verdana" pitchFamily="34" charset="0"/>
                <a:cs typeface="+mn-cs"/>
              </a:rPr>
              <a:t>Space</a:t>
            </a:r>
            <a:endParaRPr lang="en-GB" altLang="en-US" sz="800" b="0" i="1" smtClean="0">
              <a:solidFill>
                <a:srgbClr val="FFFFFF"/>
              </a:solidFill>
              <a:latin typeface="Verdana" pitchFamily="34" charset="0"/>
              <a:cs typeface="+mn-cs"/>
            </a:endParaRPr>
          </a:p>
        </p:txBody>
      </p:sp>
      <p:cxnSp>
        <p:nvCxnSpPr>
          <p:cNvPr id="2059" name="Straight Connector 3"/>
          <p:cNvCxnSpPr>
            <a:cxnSpLocks noChangeShapeType="1"/>
          </p:cNvCxnSpPr>
          <p:nvPr/>
        </p:nvCxnSpPr>
        <p:spPr bwMode="auto">
          <a:xfrm>
            <a:off x="8456735" y="6562725"/>
            <a:ext cx="0" cy="166688"/>
          </a:xfrm>
          <a:prstGeom prst="line">
            <a:avLst/>
          </a:prstGeom>
          <a:noFill/>
          <a:ln w="19050" algn="ctr">
            <a:solidFill>
              <a:srgbClr val="FAA73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12" name="Slide Number Placeholder 3"/>
          <p:cNvSpPr txBox="1">
            <a:spLocks/>
          </p:cNvSpPr>
          <p:nvPr/>
        </p:nvSpPr>
        <p:spPr bwMode="auto">
          <a:xfrm>
            <a:off x="662354" y="6442590"/>
            <a:ext cx="3481754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algn="l" eaLnBrk="0" hangingPunct="0">
              <a:spcBef>
                <a:spcPct val="20000"/>
              </a:spcBef>
              <a:buClr>
                <a:srgbClr val="FAA73F"/>
              </a:buClr>
              <a:buFont typeface="Wingdings" pitchFamily="2" charset="2"/>
              <a:buChar char="«"/>
              <a:defRPr sz="1900">
                <a:solidFill>
                  <a:srgbClr val="00468C"/>
                </a:solidFill>
                <a:latin typeface="Verdana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Wingdings" pitchFamily="2" charset="2"/>
              <a:buChar char="«"/>
              <a:defRPr>
                <a:solidFill>
                  <a:srgbClr val="00468C"/>
                </a:solidFill>
                <a:latin typeface="Verdana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Clr>
                <a:srgbClr val="FAA73F"/>
              </a:buClr>
              <a:buFont typeface="Wingdings" pitchFamily="2" charset="2"/>
              <a:buChar char="«"/>
              <a:defRPr sz="1700">
                <a:solidFill>
                  <a:srgbClr val="00468C"/>
                </a:solidFill>
                <a:latin typeface="Verdana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Wingdings" pitchFamily="2" charset="2"/>
              <a:buChar char="«"/>
              <a:defRPr sz="1600">
                <a:solidFill>
                  <a:srgbClr val="00468C"/>
                </a:solidFill>
                <a:latin typeface="Verdana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Clr>
                <a:srgbClr val="FAA73F"/>
              </a:buClr>
              <a:buFont typeface="Wingdings" pitchFamily="2" charset="2"/>
              <a:buChar char="«"/>
              <a:defRPr sz="1500">
                <a:solidFill>
                  <a:srgbClr val="00468C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AA73F"/>
              </a:buClr>
              <a:buFont typeface="Wingdings" pitchFamily="2" charset="2"/>
              <a:buChar char="«"/>
              <a:defRPr sz="1500">
                <a:solidFill>
                  <a:srgbClr val="00468C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AA73F"/>
              </a:buClr>
              <a:buFont typeface="Wingdings" pitchFamily="2" charset="2"/>
              <a:buChar char="«"/>
              <a:defRPr sz="1500">
                <a:solidFill>
                  <a:srgbClr val="00468C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AA73F"/>
              </a:buClr>
              <a:buFont typeface="Wingdings" pitchFamily="2" charset="2"/>
              <a:buChar char="«"/>
              <a:defRPr sz="1500">
                <a:solidFill>
                  <a:srgbClr val="00468C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AA73F"/>
              </a:buClr>
              <a:buFont typeface="Wingdings" pitchFamily="2" charset="2"/>
              <a:buChar char="«"/>
              <a:defRPr sz="1500">
                <a:solidFill>
                  <a:srgbClr val="00468C"/>
                </a:solidFill>
                <a:latin typeface="Verdana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  <a:defRPr/>
            </a:pPr>
            <a:endParaRPr lang="en-GB" altLang="en-US" sz="1100" b="1" dirty="0" smtClean="0">
              <a:solidFill>
                <a:srgbClr val="FAA73F"/>
              </a:solidFill>
              <a:latin typeface="Arial" charset="0"/>
              <a:cs typeface="+mn-cs"/>
            </a:endParaRPr>
          </a:p>
        </p:txBody>
      </p:sp>
      <p:sp>
        <p:nvSpPr>
          <p:cNvPr id="13" name="Slide Number Placeholder 3"/>
          <p:cNvSpPr txBox="1">
            <a:spLocks/>
          </p:cNvSpPr>
          <p:nvPr/>
        </p:nvSpPr>
        <p:spPr bwMode="auto">
          <a:xfrm>
            <a:off x="5108337" y="6452115"/>
            <a:ext cx="1811215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algn="l" eaLnBrk="0" hangingPunct="0">
              <a:spcBef>
                <a:spcPct val="20000"/>
              </a:spcBef>
              <a:buClr>
                <a:srgbClr val="FAA73F"/>
              </a:buClr>
              <a:buFont typeface="Wingdings" pitchFamily="2" charset="2"/>
              <a:buChar char="«"/>
              <a:defRPr sz="1900">
                <a:solidFill>
                  <a:srgbClr val="00468C"/>
                </a:solidFill>
                <a:latin typeface="Verdana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Wingdings" pitchFamily="2" charset="2"/>
              <a:buChar char="«"/>
              <a:defRPr>
                <a:solidFill>
                  <a:srgbClr val="00468C"/>
                </a:solidFill>
                <a:latin typeface="Verdana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Clr>
                <a:srgbClr val="FAA73F"/>
              </a:buClr>
              <a:buFont typeface="Wingdings" pitchFamily="2" charset="2"/>
              <a:buChar char="«"/>
              <a:defRPr sz="1700">
                <a:solidFill>
                  <a:srgbClr val="00468C"/>
                </a:solidFill>
                <a:latin typeface="Verdana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Wingdings" pitchFamily="2" charset="2"/>
              <a:buChar char="«"/>
              <a:defRPr sz="1600">
                <a:solidFill>
                  <a:srgbClr val="00468C"/>
                </a:solidFill>
                <a:latin typeface="Verdana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Clr>
                <a:srgbClr val="FAA73F"/>
              </a:buClr>
              <a:buFont typeface="Wingdings" pitchFamily="2" charset="2"/>
              <a:buChar char="«"/>
              <a:defRPr sz="1500">
                <a:solidFill>
                  <a:srgbClr val="00468C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AA73F"/>
              </a:buClr>
              <a:buFont typeface="Wingdings" pitchFamily="2" charset="2"/>
              <a:buChar char="«"/>
              <a:defRPr sz="1500">
                <a:solidFill>
                  <a:srgbClr val="00468C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AA73F"/>
              </a:buClr>
              <a:buFont typeface="Wingdings" pitchFamily="2" charset="2"/>
              <a:buChar char="«"/>
              <a:defRPr sz="1500">
                <a:solidFill>
                  <a:srgbClr val="00468C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AA73F"/>
              </a:buClr>
              <a:buFont typeface="Wingdings" pitchFamily="2" charset="2"/>
              <a:buChar char="«"/>
              <a:defRPr sz="1500">
                <a:solidFill>
                  <a:srgbClr val="00468C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AA73F"/>
              </a:buClr>
              <a:buFont typeface="Wingdings" pitchFamily="2" charset="2"/>
              <a:buChar char="«"/>
              <a:defRPr sz="1500">
                <a:solidFill>
                  <a:srgbClr val="00468C"/>
                </a:solidFill>
                <a:latin typeface="Verdana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buClrTx/>
              <a:buFontTx/>
              <a:buNone/>
              <a:defRPr/>
            </a:pPr>
            <a:endParaRPr lang="en-GB" altLang="en-US" sz="1050" b="1" dirty="0" smtClean="0">
              <a:solidFill>
                <a:srgbClr val="FAA73F"/>
              </a:solidFill>
              <a:latin typeface="Arial" charset="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66481559"/>
      </p:ext>
    </p:extLst>
  </p:cSld>
  <p:clrMap bg1="lt1" tx1="dk1" bg2="lt2" tx2="dk2" accent1="accent1" accent2="accent2" accent3="accent3" accent4="accent4" accent5="accent5" accent6="accent6" hlink="hlink" folHlink="folHlink"/>
  <p:timing>
    <p:tnLst>
      <p:par>
        <p:cTn id="1" dur="indefinite" restart="never" nodeType="tmRoot"/>
      </p:par>
    </p:tnLst>
  </p:timing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1900" b="1">
          <a:solidFill>
            <a:srgbClr val="00468C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1900" b="1">
          <a:solidFill>
            <a:srgbClr val="00468C"/>
          </a:solidFill>
          <a:latin typeface="Verdana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1900" b="1">
          <a:solidFill>
            <a:srgbClr val="00468C"/>
          </a:solidFill>
          <a:latin typeface="Verdana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1900" b="1">
          <a:solidFill>
            <a:srgbClr val="00468C"/>
          </a:solidFill>
          <a:latin typeface="Verdana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1900" b="1">
          <a:solidFill>
            <a:srgbClr val="00468C"/>
          </a:solidFill>
          <a:latin typeface="Verdana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1900" b="1">
          <a:solidFill>
            <a:srgbClr val="00468C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1900" b="1">
          <a:solidFill>
            <a:srgbClr val="00468C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1900" b="1">
          <a:solidFill>
            <a:srgbClr val="00468C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1900" b="1">
          <a:solidFill>
            <a:srgbClr val="00468C"/>
          </a:solidFill>
          <a:latin typeface="Arial" charset="0"/>
        </a:defRPr>
      </a:lvl9pPr>
    </p:titleStyle>
    <p:bodyStyle>
      <a:lvl1pPr marL="452438" indent="-452438" algn="l" rtl="0" eaLnBrk="0" fontAlgn="base" hangingPunct="0">
        <a:spcBef>
          <a:spcPct val="20000"/>
        </a:spcBef>
        <a:spcAft>
          <a:spcPct val="0"/>
        </a:spcAft>
        <a:buClr>
          <a:srgbClr val="FAA73F"/>
        </a:buClr>
        <a:buFont typeface="Wingdings" pitchFamily="2" charset="2"/>
        <a:buChar char="«"/>
        <a:defRPr sz="1900">
          <a:solidFill>
            <a:srgbClr val="00468C"/>
          </a:solidFill>
          <a:latin typeface="+mn-lt"/>
          <a:ea typeface="+mn-ea"/>
          <a:cs typeface="+mn-cs"/>
        </a:defRPr>
      </a:lvl1pPr>
      <a:lvl2pPr marL="804863" indent="-350838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«"/>
        <a:defRPr>
          <a:solidFill>
            <a:srgbClr val="00468C"/>
          </a:solidFill>
          <a:latin typeface="+mn-lt"/>
        </a:defRPr>
      </a:lvl2pPr>
      <a:lvl3pPr marL="1089025" indent="-282575" algn="l" rtl="0" eaLnBrk="0" fontAlgn="base" hangingPunct="0">
        <a:spcBef>
          <a:spcPct val="20000"/>
        </a:spcBef>
        <a:spcAft>
          <a:spcPct val="0"/>
        </a:spcAft>
        <a:buClr>
          <a:srgbClr val="FAA73F"/>
        </a:buClr>
        <a:buFont typeface="Wingdings" pitchFamily="2" charset="2"/>
        <a:buChar char="«"/>
        <a:defRPr sz="1700">
          <a:solidFill>
            <a:srgbClr val="00468C"/>
          </a:solidFill>
          <a:latin typeface="+mn-lt"/>
        </a:defRPr>
      </a:lvl3pPr>
      <a:lvl4pPr marL="1355725" indent="-265113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«"/>
        <a:defRPr sz="1600">
          <a:solidFill>
            <a:srgbClr val="00468C"/>
          </a:solidFill>
          <a:latin typeface="+mn-lt"/>
        </a:defRPr>
      </a:lvl4pPr>
      <a:lvl5pPr marL="1582738" indent="-225425" algn="l" rtl="0" eaLnBrk="0" fontAlgn="base" hangingPunct="0">
        <a:spcBef>
          <a:spcPct val="20000"/>
        </a:spcBef>
        <a:spcAft>
          <a:spcPct val="0"/>
        </a:spcAft>
        <a:buClr>
          <a:srgbClr val="FAA73F"/>
        </a:buClr>
        <a:buFont typeface="Wingdings" pitchFamily="2" charset="2"/>
        <a:buChar char="«"/>
        <a:defRPr sz="1500">
          <a:solidFill>
            <a:srgbClr val="00468C"/>
          </a:solidFill>
          <a:latin typeface="+mn-lt"/>
        </a:defRPr>
      </a:lvl5pPr>
      <a:lvl6pPr marL="2039938" indent="-225425" algn="l" rtl="0" fontAlgn="base">
        <a:spcBef>
          <a:spcPct val="20000"/>
        </a:spcBef>
        <a:spcAft>
          <a:spcPct val="0"/>
        </a:spcAft>
        <a:buClr>
          <a:srgbClr val="FFC901"/>
        </a:buClr>
        <a:buFont typeface="Wingdings" pitchFamily="2" charset="2"/>
        <a:buChar char="«"/>
        <a:defRPr sz="1500">
          <a:solidFill>
            <a:srgbClr val="00468C"/>
          </a:solidFill>
          <a:latin typeface="+mn-lt"/>
        </a:defRPr>
      </a:lvl6pPr>
      <a:lvl7pPr marL="2497138" indent="-225425" algn="l" rtl="0" fontAlgn="base">
        <a:spcBef>
          <a:spcPct val="20000"/>
        </a:spcBef>
        <a:spcAft>
          <a:spcPct val="0"/>
        </a:spcAft>
        <a:buClr>
          <a:srgbClr val="FFC901"/>
        </a:buClr>
        <a:buFont typeface="Wingdings" pitchFamily="2" charset="2"/>
        <a:buChar char="«"/>
        <a:defRPr sz="1500">
          <a:solidFill>
            <a:srgbClr val="00468C"/>
          </a:solidFill>
          <a:latin typeface="+mn-lt"/>
        </a:defRPr>
      </a:lvl7pPr>
      <a:lvl8pPr marL="2954338" indent="-225425" algn="l" rtl="0" fontAlgn="base">
        <a:spcBef>
          <a:spcPct val="20000"/>
        </a:spcBef>
        <a:spcAft>
          <a:spcPct val="0"/>
        </a:spcAft>
        <a:buClr>
          <a:srgbClr val="FFC901"/>
        </a:buClr>
        <a:buFont typeface="Wingdings" pitchFamily="2" charset="2"/>
        <a:buChar char="«"/>
        <a:defRPr sz="1500">
          <a:solidFill>
            <a:srgbClr val="00468C"/>
          </a:solidFill>
          <a:latin typeface="+mn-lt"/>
        </a:defRPr>
      </a:lvl8pPr>
      <a:lvl9pPr marL="3411538" indent="-225425" algn="l" rtl="0" fontAlgn="base">
        <a:spcBef>
          <a:spcPct val="20000"/>
        </a:spcBef>
        <a:spcAft>
          <a:spcPct val="0"/>
        </a:spcAft>
        <a:buClr>
          <a:srgbClr val="FFC901"/>
        </a:buClr>
        <a:buFont typeface="Wingdings" pitchFamily="2" charset="2"/>
        <a:buChar char="«"/>
        <a:defRPr sz="1500">
          <a:solidFill>
            <a:srgbClr val="00468C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25"/>
          <p:cNvGrpSpPr>
            <a:grpSpLocks/>
          </p:cNvGrpSpPr>
          <p:nvPr/>
        </p:nvGrpSpPr>
        <p:grpSpPr bwMode="auto">
          <a:xfrm>
            <a:off x="-67408" y="830263"/>
            <a:ext cx="9485435" cy="6113462"/>
            <a:chOff x="-73025" y="830263"/>
            <a:chExt cx="10275358" cy="6113462"/>
          </a:xfrm>
        </p:grpSpPr>
        <p:pic>
          <p:nvPicPr>
            <p:cNvPr id="3" name="Picture 1"/>
            <p:cNvPicPr>
              <a:picLocks noChangeAspect="1"/>
            </p:cNvPicPr>
            <p:nvPr userDrawn="1"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51451" y="830263"/>
              <a:ext cx="4950882" cy="61134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" name="Rectangle 1"/>
            <p:cNvSpPr>
              <a:spLocks noChangeArrowheads="1"/>
            </p:cNvSpPr>
            <p:nvPr userDrawn="1"/>
          </p:nvSpPr>
          <p:spPr bwMode="auto">
            <a:xfrm>
              <a:off x="-73025" y="830263"/>
              <a:ext cx="5324200" cy="6113462"/>
            </a:xfrm>
            <a:prstGeom prst="rect">
              <a:avLst/>
            </a:prstGeom>
            <a:solidFill>
              <a:srgbClr val="578683">
                <a:alpha val="94902"/>
              </a:srgbClr>
            </a:solidFill>
            <a:ln>
              <a:noFill/>
            </a:ln>
            <a:extLst/>
          </p:spPr>
          <p:txBody>
            <a:bodyPr anchor="ctr"/>
            <a:lstStyle>
              <a:lvl1pPr eaLnBrk="0" hangingPunct="0">
                <a:defRPr sz="2100" b="1">
                  <a:solidFill>
                    <a:srgbClr val="00468C"/>
                  </a:solidFill>
                  <a:latin typeface="Arial" charset="0"/>
                </a:defRPr>
              </a:lvl1pPr>
              <a:lvl2pPr marL="742950" indent="-285750" eaLnBrk="0" hangingPunct="0">
                <a:defRPr sz="2100" b="1">
                  <a:solidFill>
                    <a:srgbClr val="00468C"/>
                  </a:solidFill>
                  <a:latin typeface="Arial" charset="0"/>
                </a:defRPr>
              </a:lvl2pPr>
              <a:lvl3pPr marL="1143000" indent="-228600" eaLnBrk="0" hangingPunct="0">
                <a:defRPr sz="2100" b="1">
                  <a:solidFill>
                    <a:srgbClr val="00468C"/>
                  </a:solidFill>
                  <a:latin typeface="Arial" charset="0"/>
                </a:defRPr>
              </a:lvl3pPr>
              <a:lvl4pPr marL="1600200" indent="-228600" eaLnBrk="0" hangingPunct="0">
                <a:defRPr sz="2100" b="1">
                  <a:solidFill>
                    <a:srgbClr val="00468C"/>
                  </a:solidFill>
                  <a:latin typeface="Arial" charset="0"/>
                </a:defRPr>
              </a:lvl4pPr>
              <a:lvl5pPr marL="2057400" indent="-228600" eaLnBrk="0" hangingPunct="0">
                <a:defRPr sz="2100" b="1">
                  <a:solidFill>
                    <a:srgbClr val="00468C"/>
                  </a:solidFill>
                  <a:latin typeface="Arial" charset="0"/>
                </a:defRPr>
              </a:lvl5pPr>
              <a:lvl6pPr marL="25146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 sz="2100" b="1">
                  <a:solidFill>
                    <a:srgbClr val="00468C"/>
                  </a:solidFill>
                  <a:latin typeface="Arial" charset="0"/>
                </a:defRPr>
              </a:lvl6pPr>
              <a:lvl7pPr marL="29718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 sz="2100" b="1">
                  <a:solidFill>
                    <a:srgbClr val="00468C"/>
                  </a:solidFill>
                  <a:latin typeface="Arial" charset="0"/>
                </a:defRPr>
              </a:lvl7pPr>
              <a:lvl8pPr marL="34290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 sz="2100" b="1">
                  <a:solidFill>
                    <a:srgbClr val="00468C"/>
                  </a:solidFill>
                  <a:latin typeface="Arial" charset="0"/>
                </a:defRPr>
              </a:lvl8pPr>
              <a:lvl9pPr marL="38862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 sz="2100" b="1">
                  <a:solidFill>
                    <a:srgbClr val="00468C"/>
                  </a:solidFill>
                  <a:latin typeface="Arial" charset="0"/>
                </a:defRPr>
              </a:lvl9pPr>
            </a:lstStyle>
            <a:p>
              <a:pPr algn="r" eaLnBrk="1" hangingPunct="1">
                <a:defRPr/>
              </a:pPr>
              <a:endParaRPr lang="en-GB" altLang="en-US" dirty="0" smtClean="0">
                <a:solidFill>
                  <a:srgbClr val="FAA73F"/>
                </a:solidFill>
                <a:cs typeface="+mn-cs"/>
              </a:endParaRPr>
            </a:p>
          </p:txBody>
        </p:sp>
      </p:grpSp>
      <p:pic>
        <p:nvPicPr>
          <p:cNvPr id="1027" name="Picture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06522" y="128588"/>
            <a:ext cx="1323243" cy="996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31" name="Rectangle 9"/>
          <p:cNvSpPr>
            <a:spLocks noChangeArrowheads="1"/>
          </p:cNvSpPr>
          <p:nvPr/>
        </p:nvSpPr>
        <p:spPr bwMode="auto">
          <a:xfrm>
            <a:off x="4308231" y="6683375"/>
            <a:ext cx="539262" cy="260350"/>
          </a:xfrm>
          <a:prstGeom prst="rect">
            <a:avLst/>
          </a:prstGeom>
          <a:solidFill>
            <a:srgbClr val="231F89"/>
          </a:solidFill>
          <a:ln>
            <a:noFill/>
          </a:ln>
          <a:extLst/>
        </p:spPr>
        <p:txBody>
          <a:bodyPr anchor="ctr"/>
          <a:lstStyle>
            <a:lvl1pPr eaLnBrk="0" hangingPunct="0">
              <a:defRPr sz="2100" b="1">
                <a:solidFill>
                  <a:srgbClr val="00468C"/>
                </a:solidFill>
                <a:latin typeface="Arial" charset="0"/>
              </a:defRPr>
            </a:lvl1pPr>
            <a:lvl2pPr marL="742950" indent="-28575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2pPr>
            <a:lvl3pPr marL="1143000" indent="-22860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3pPr>
            <a:lvl4pPr marL="1600200" indent="-22860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4pPr>
            <a:lvl5pPr marL="2057400" indent="-22860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9pPr>
          </a:lstStyle>
          <a:p>
            <a:pPr algn="r" eaLnBrk="1" hangingPunct="1">
              <a:defRPr/>
            </a:pPr>
            <a:endParaRPr lang="en-GB" altLang="en-US" smtClean="0">
              <a:cs typeface="+mn-cs"/>
            </a:endParaRPr>
          </a:p>
        </p:txBody>
      </p:sp>
      <p:sp>
        <p:nvSpPr>
          <p:cNvPr id="1034" name="TextBox 24"/>
          <p:cNvSpPr txBox="1">
            <a:spLocks noChangeArrowheads="1"/>
          </p:cNvSpPr>
          <p:nvPr/>
        </p:nvSpPr>
        <p:spPr bwMode="auto">
          <a:xfrm>
            <a:off x="4315558" y="6650038"/>
            <a:ext cx="531934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 b="1">
                <a:solidFill>
                  <a:srgbClr val="00468C"/>
                </a:solidFill>
                <a:latin typeface="Arial" charset="0"/>
              </a:defRPr>
            </a:lvl1pPr>
            <a:lvl2pPr marL="742950" indent="-28575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2pPr>
            <a:lvl3pPr marL="1143000" indent="-22860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3pPr>
            <a:lvl4pPr marL="1600200" indent="-22860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4pPr>
            <a:lvl5pPr marL="2057400" indent="-22860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9pPr>
          </a:lstStyle>
          <a:p>
            <a:pPr algn="ctr" eaLnBrk="1" hangingPunct="1">
              <a:defRPr/>
            </a:pPr>
            <a:r>
              <a:rPr lang="fr-BE" altLang="en-US" sz="800" b="0" i="1" smtClean="0">
                <a:solidFill>
                  <a:srgbClr val="FFFFFF"/>
                </a:solidFill>
                <a:latin typeface="Verdana" pitchFamily="34" charset="0"/>
                <a:cs typeface="+mn-cs"/>
              </a:rPr>
              <a:t>Space</a:t>
            </a:r>
            <a:endParaRPr lang="en-GB" altLang="en-US" sz="800" b="0" i="1" smtClean="0">
              <a:solidFill>
                <a:srgbClr val="FFFFFF"/>
              </a:solidFill>
              <a:latin typeface="Verdana" pitchFamily="34" charset="0"/>
              <a:cs typeface="+mn-cs"/>
            </a:endParaRPr>
          </a:p>
        </p:txBody>
      </p:sp>
      <p:sp>
        <p:nvSpPr>
          <p:cNvPr id="18" name="Rectangle 30"/>
          <p:cNvSpPr>
            <a:spLocks noChangeArrowheads="1"/>
          </p:cNvSpPr>
          <p:nvPr/>
        </p:nvSpPr>
        <p:spPr bwMode="auto">
          <a:xfrm>
            <a:off x="4275996" y="1081561"/>
            <a:ext cx="571500" cy="46037"/>
          </a:xfrm>
          <a:prstGeom prst="rect">
            <a:avLst/>
          </a:prstGeom>
          <a:solidFill>
            <a:srgbClr val="231F89"/>
          </a:solidFill>
          <a:ln>
            <a:noFill/>
          </a:ln>
        </p:spPr>
        <p:txBody>
          <a:bodyPr anchor="ctr"/>
          <a:lstStyle>
            <a:lvl1pPr eaLnBrk="0" hangingPunct="0">
              <a:defRPr sz="2100" b="1">
                <a:solidFill>
                  <a:srgbClr val="00468C"/>
                </a:solidFill>
                <a:latin typeface="Arial" charset="0"/>
              </a:defRPr>
            </a:lvl1pPr>
            <a:lvl2pPr marL="742950" indent="-28575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2pPr>
            <a:lvl3pPr marL="1143000" indent="-22860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3pPr>
            <a:lvl4pPr marL="1600200" indent="-22860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4pPr>
            <a:lvl5pPr marL="2057400" indent="-22860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9pPr>
          </a:lstStyle>
          <a:p>
            <a:pPr algn="r" eaLnBrk="1" hangingPunct="1">
              <a:defRPr/>
            </a:pPr>
            <a:endParaRPr lang="en-GB" altLang="en-US" smtClean="0">
              <a:solidFill>
                <a:srgbClr val="FFC800"/>
              </a:solidFill>
              <a:cs typeface="+mn-cs"/>
            </a:endParaRPr>
          </a:p>
        </p:txBody>
      </p:sp>
      <p:pic>
        <p:nvPicPr>
          <p:cNvPr id="1032" name="Picture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2118" y="5790086"/>
            <a:ext cx="2517531" cy="998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06948944"/>
      </p:ext>
    </p:extLst>
  </p:cSld>
  <p:clrMap bg1="lt1" tx1="dk1" bg2="lt2" tx2="dk2" accent1="accent1" accent2="accent2" accent3="accent3" accent4="accent4" accent5="accent5" accent6="accent6" hlink="hlink" folHlink="folHlink"/>
  <p:timing>
    <p:tnLst>
      <p:par>
        <p:cTn id="1" dur="indefinite" restart="never" nodeType="tmRoot"/>
      </p:par>
    </p:tnLst>
  </p:timing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3200" b="1">
          <a:solidFill>
            <a:srgbClr val="231F89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200" b="1">
          <a:solidFill>
            <a:srgbClr val="231F89"/>
          </a:solidFill>
          <a:latin typeface="Verdana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200" b="1">
          <a:solidFill>
            <a:srgbClr val="231F89"/>
          </a:solidFill>
          <a:latin typeface="Verdana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200" b="1">
          <a:solidFill>
            <a:srgbClr val="231F89"/>
          </a:solidFill>
          <a:latin typeface="Verdana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200" b="1">
          <a:solidFill>
            <a:srgbClr val="231F89"/>
          </a:solidFill>
          <a:latin typeface="Verdana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1900" b="1">
          <a:solidFill>
            <a:srgbClr val="00468C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1900" b="1">
          <a:solidFill>
            <a:srgbClr val="00468C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1900" b="1">
          <a:solidFill>
            <a:srgbClr val="00468C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1900" b="1">
          <a:solidFill>
            <a:srgbClr val="00468C"/>
          </a:solidFill>
          <a:latin typeface="Arial" charset="0"/>
        </a:defRPr>
      </a:lvl9pPr>
    </p:titleStyle>
    <p:bodyStyle>
      <a:lvl1pPr marL="452438" indent="-452438" algn="l" rtl="0" eaLnBrk="0" fontAlgn="base" hangingPunct="0">
        <a:spcBef>
          <a:spcPct val="20000"/>
        </a:spcBef>
        <a:spcAft>
          <a:spcPct val="0"/>
        </a:spcAft>
        <a:buClr>
          <a:srgbClr val="FFC901"/>
        </a:buClr>
        <a:buFont typeface="Wingdings" pitchFamily="2" charset="2"/>
        <a:buChar char="«"/>
        <a:defRPr sz="1900">
          <a:solidFill>
            <a:srgbClr val="00468C"/>
          </a:solidFill>
          <a:latin typeface="+mn-lt"/>
          <a:ea typeface="+mn-ea"/>
          <a:cs typeface="+mn-cs"/>
        </a:defRPr>
      </a:lvl1pPr>
      <a:lvl2pPr marL="804863" indent="-350838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«"/>
        <a:defRPr>
          <a:solidFill>
            <a:srgbClr val="00468C"/>
          </a:solidFill>
          <a:latin typeface="+mn-lt"/>
        </a:defRPr>
      </a:lvl2pPr>
      <a:lvl3pPr marL="1089025" indent="-282575" algn="l" rtl="0" eaLnBrk="0" fontAlgn="base" hangingPunct="0">
        <a:spcBef>
          <a:spcPct val="20000"/>
        </a:spcBef>
        <a:spcAft>
          <a:spcPct val="0"/>
        </a:spcAft>
        <a:buClr>
          <a:srgbClr val="FFC901"/>
        </a:buClr>
        <a:buFont typeface="Wingdings" pitchFamily="2" charset="2"/>
        <a:buChar char="«"/>
        <a:defRPr sz="1700">
          <a:solidFill>
            <a:srgbClr val="00468C"/>
          </a:solidFill>
          <a:latin typeface="+mn-lt"/>
        </a:defRPr>
      </a:lvl3pPr>
      <a:lvl4pPr marL="1355725" indent="-265113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«"/>
        <a:defRPr sz="1600">
          <a:solidFill>
            <a:srgbClr val="00468C"/>
          </a:solidFill>
          <a:latin typeface="+mn-lt"/>
        </a:defRPr>
      </a:lvl4pPr>
      <a:lvl5pPr marL="1582738" indent="-225425" algn="l" rtl="0" eaLnBrk="0" fontAlgn="base" hangingPunct="0">
        <a:spcBef>
          <a:spcPct val="20000"/>
        </a:spcBef>
        <a:spcAft>
          <a:spcPct val="0"/>
        </a:spcAft>
        <a:buClr>
          <a:srgbClr val="FFC901"/>
        </a:buClr>
        <a:buFont typeface="Wingdings" pitchFamily="2" charset="2"/>
        <a:buChar char="«"/>
        <a:defRPr sz="1500">
          <a:solidFill>
            <a:srgbClr val="00468C"/>
          </a:solidFill>
          <a:latin typeface="+mn-lt"/>
        </a:defRPr>
      </a:lvl5pPr>
      <a:lvl6pPr marL="2039938" indent="-225425" algn="l" rtl="0" fontAlgn="base">
        <a:spcBef>
          <a:spcPct val="20000"/>
        </a:spcBef>
        <a:spcAft>
          <a:spcPct val="0"/>
        </a:spcAft>
        <a:buClr>
          <a:srgbClr val="FFC901"/>
        </a:buClr>
        <a:buFont typeface="Wingdings" pitchFamily="2" charset="2"/>
        <a:buChar char="«"/>
        <a:defRPr sz="1500">
          <a:solidFill>
            <a:srgbClr val="00468C"/>
          </a:solidFill>
          <a:latin typeface="+mn-lt"/>
        </a:defRPr>
      </a:lvl6pPr>
      <a:lvl7pPr marL="2497138" indent="-225425" algn="l" rtl="0" fontAlgn="base">
        <a:spcBef>
          <a:spcPct val="20000"/>
        </a:spcBef>
        <a:spcAft>
          <a:spcPct val="0"/>
        </a:spcAft>
        <a:buClr>
          <a:srgbClr val="FFC901"/>
        </a:buClr>
        <a:buFont typeface="Wingdings" pitchFamily="2" charset="2"/>
        <a:buChar char="«"/>
        <a:defRPr sz="1500">
          <a:solidFill>
            <a:srgbClr val="00468C"/>
          </a:solidFill>
          <a:latin typeface="+mn-lt"/>
        </a:defRPr>
      </a:lvl7pPr>
      <a:lvl8pPr marL="2954338" indent="-225425" algn="l" rtl="0" fontAlgn="base">
        <a:spcBef>
          <a:spcPct val="20000"/>
        </a:spcBef>
        <a:spcAft>
          <a:spcPct val="0"/>
        </a:spcAft>
        <a:buClr>
          <a:srgbClr val="FFC901"/>
        </a:buClr>
        <a:buFont typeface="Wingdings" pitchFamily="2" charset="2"/>
        <a:buChar char="«"/>
        <a:defRPr sz="1500">
          <a:solidFill>
            <a:srgbClr val="00468C"/>
          </a:solidFill>
          <a:latin typeface="+mn-lt"/>
        </a:defRPr>
      </a:lvl8pPr>
      <a:lvl9pPr marL="3411538" indent="-225425" algn="l" rtl="0" fontAlgn="base">
        <a:spcBef>
          <a:spcPct val="20000"/>
        </a:spcBef>
        <a:spcAft>
          <a:spcPct val="0"/>
        </a:spcAft>
        <a:buClr>
          <a:srgbClr val="FFC901"/>
        </a:buClr>
        <a:buFont typeface="Wingdings" pitchFamily="2" charset="2"/>
        <a:buChar char="«"/>
        <a:defRPr sz="1500">
          <a:solidFill>
            <a:srgbClr val="00468C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7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06876" y="6356755"/>
            <a:ext cx="1116623" cy="442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6" name="Rectangle 1"/>
          <p:cNvSpPr>
            <a:spLocks noChangeArrowheads="1"/>
          </p:cNvSpPr>
          <p:nvPr userDrawn="1"/>
        </p:nvSpPr>
        <p:spPr bwMode="auto">
          <a:xfrm>
            <a:off x="0" y="0"/>
            <a:ext cx="9144000" cy="831850"/>
          </a:xfrm>
          <a:prstGeom prst="rect">
            <a:avLst/>
          </a:prstGeom>
          <a:solidFill>
            <a:srgbClr val="578683"/>
          </a:solidFill>
          <a:ln>
            <a:noFill/>
          </a:ln>
          <a:extLst/>
        </p:spPr>
        <p:txBody>
          <a:bodyPr anchor="ctr"/>
          <a:lstStyle>
            <a:lvl1pPr eaLnBrk="0" hangingPunct="0">
              <a:defRPr sz="2100" b="1">
                <a:solidFill>
                  <a:srgbClr val="00468C"/>
                </a:solidFill>
                <a:latin typeface="Arial" charset="0"/>
              </a:defRPr>
            </a:lvl1pPr>
            <a:lvl2pPr marL="742950" indent="-28575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2pPr>
            <a:lvl3pPr marL="1143000" indent="-22860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3pPr>
            <a:lvl4pPr marL="1600200" indent="-22860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4pPr>
            <a:lvl5pPr marL="2057400" indent="-22860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9pPr>
          </a:lstStyle>
          <a:p>
            <a:pPr algn="r" eaLnBrk="1" hangingPunct="1">
              <a:defRPr/>
            </a:pPr>
            <a:endParaRPr lang="en-GB" altLang="en-US" smtClean="0">
              <a:cs typeface="+mn-cs"/>
            </a:endParaRPr>
          </a:p>
        </p:txBody>
      </p:sp>
      <p:sp>
        <p:nvSpPr>
          <p:cNvPr id="2052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62413" y="2205130"/>
            <a:ext cx="7998069" cy="4129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smtClean="0"/>
              <a:t>Click to edit Master text styles</a:t>
            </a:r>
          </a:p>
          <a:p>
            <a:pPr lvl="1"/>
            <a:r>
              <a:rPr lang="en-GB" altLang="en-US" smtClean="0"/>
              <a:t>Second level</a:t>
            </a:r>
          </a:p>
          <a:p>
            <a:pPr lvl="2"/>
            <a:r>
              <a:rPr lang="en-GB" altLang="en-US" smtClean="0"/>
              <a:t>Third level</a:t>
            </a:r>
          </a:p>
          <a:p>
            <a:pPr lvl="3"/>
            <a:r>
              <a:rPr lang="en-GB" altLang="en-US" smtClean="0"/>
              <a:t>Fourth level</a:t>
            </a:r>
          </a:p>
          <a:p>
            <a:pPr lvl="4"/>
            <a:r>
              <a:rPr lang="en-GB" altLang="en-US" smtClean="0"/>
              <a:t>Fifth level</a:t>
            </a:r>
          </a:p>
        </p:txBody>
      </p:sp>
      <p:sp>
        <p:nvSpPr>
          <p:cNvPr id="2053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62413" y="1111250"/>
            <a:ext cx="7998069" cy="82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smtClean="0"/>
              <a:t>Click to edit Master title style</a:t>
            </a:r>
          </a:p>
        </p:txBody>
      </p:sp>
      <p:sp>
        <p:nvSpPr>
          <p:cNvPr id="2054" name="Line 9"/>
          <p:cNvSpPr>
            <a:spLocks noChangeShapeType="1"/>
          </p:cNvSpPr>
          <p:nvPr userDrawn="1"/>
        </p:nvSpPr>
        <p:spPr bwMode="auto">
          <a:xfrm>
            <a:off x="8579827" y="6715530"/>
            <a:ext cx="0" cy="123825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lIns="0" tIns="0" rIns="0" bIns="0" anchor="ctr">
            <a:spAutoFit/>
          </a:bodyPr>
          <a:lstStyle/>
          <a:p>
            <a:pPr algn="r"/>
            <a:endParaRPr lang="en-GB" sz="2100" b="1" smtClean="0">
              <a:solidFill>
                <a:srgbClr val="00468C"/>
              </a:solidFill>
              <a:latin typeface="Arial" pitchFamily="34" charset="0"/>
              <a:cs typeface="+mn-cs"/>
            </a:endParaRPr>
          </a:p>
        </p:txBody>
      </p:sp>
      <p:sp>
        <p:nvSpPr>
          <p:cNvPr id="7" name="Rectangle 1"/>
          <p:cNvSpPr>
            <a:spLocks noChangeArrowheads="1"/>
          </p:cNvSpPr>
          <p:nvPr userDrawn="1"/>
        </p:nvSpPr>
        <p:spPr bwMode="auto">
          <a:xfrm>
            <a:off x="4312627" y="6586538"/>
            <a:ext cx="485042" cy="271462"/>
          </a:xfrm>
          <a:prstGeom prst="rect">
            <a:avLst/>
          </a:prstGeom>
          <a:solidFill>
            <a:srgbClr val="231F89"/>
          </a:solidFill>
          <a:ln>
            <a:noFill/>
          </a:ln>
          <a:extLst/>
        </p:spPr>
        <p:txBody>
          <a:bodyPr anchor="ctr"/>
          <a:lstStyle>
            <a:lvl1pPr eaLnBrk="0" hangingPunct="0">
              <a:defRPr sz="2100" b="1">
                <a:solidFill>
                  <a:srgbClr val="00468C"/>
                </a:solidFill>
                <a:latin typeface="Arial" charset="0"/>
              </a:defRPr>
            </a:lvl1pPr>
            <a:lvl2pPr marL="742950" indent="-28575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2pPr>
            <a:lvl3pPr marL="1143000" indent="-22860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3pPr>
            <a:lvl4pPr marL="1600200" indent="-22860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4pPr>
            <a:lvl5pPr marL="2057400" indent="-22860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9pPr>
          </a:lstStyle>
          <a:p>
            <a:pPr algn="r" eaLnBrk="1" hangingPunct="1">
              <a:defRPr/>
            </a:pPr>
            <a:endParaRPr lang="en-GB" altLang="en-US" smtClean="0">
              <a:cs typeface="+mn-cs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4"/>
          </p:nvPr>
        </p:nvSpPr>
        <p:spPr>
          <a:xfrm>
            <a:off x="6605954" y="649328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231F89"/>
                </a:solidFill>
                <a:latin typeface="Arial" charset="0"/>
              </a:defRPr>
            </a:lvl1pPr>
          </a:lstStyle>
          <a:p>
            <a:pPr>
              <a:defRPr/>
            </a:pPr>
            <a:fld id="{6ECA6FCE-6531-42F4-9BE4-60740A7516E0}" type="slidenum">
              <a:rPr lang="en-GB" b="1">
                <a:cs typeface="+mn-cs"/>
              </a:rPr>
              <a:pPr>
                <a:defRPr/>
              </a:pPr>
              <a:t>‹#›</a:t>
            </a:fld>
            <a:endParaRPr lang="en-GB" b="1" dirty="0">
              <a:cs typeface="+mn-cs"/>
            </a:endParaRPr>
          </a:p>
        </p:txBody>
      </p:sp>
      <p:pic>
        <p:nvPicPr>
          <p:cNvPr id="2057" name="Picture 4"/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5250" y="128588"/>
            <a:ext cx="1315915" cy="996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8" name="TextBox 10"/>
          <p:cNvSpPr txBox="1">
            <a:spLocks noChangeArrowheads="1"/>
          </p:cNvSpPr>
          <p:nvPr userDrawn="1"/>
        </p:nvSpPr>
        <p:spPr bwMode="auto">
          <a:xfrm>
            <a:off x="4292112" y="6554788"/>
            <a:ext cx="531934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 b="1">
                <a:solidFill>
                  <a:srgbClr val="00468C"/>
                </a:solidFill>
                <a:latin typeface="Arial" charset="0"/>
              </a:defRPr>
            </a:lvl1pPr>
            <a:lvl2pPr marL="742950" indent="-28575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2pPr>
            <a:lvl3pPr marL="1143000" indent="-22860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3pPr>
            <a:lvl4pPr marL="1600200" indent="-22860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4pPr>
            <a:lvl5pPr marL="2057400" indent="-22860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9pPr>
          </a:lstStyle>
          <a:p>
            <a:pPr algn="ctr" eaLnBrk="1" hangingPunct="1">
              <a:defRPr/>
            </a:pPr>
            <a:r>
              <a:rPr lang="fr-BE" altLang="en-US" sz="800" b="0" i="1" smtClean="0">
                <a:solidFill>
                  <a:srgbClr val="FFFFFF"/>
                </a:solidFill>
                <a:latin typeface="Verdana" pitchFamily="34" charset="0"/>
                <a:cs typeface="+mn-cs"/>
              </a:rPr>
              <a:t>Space</a:t>
            </a:r>
            <a:endParaRPr lang="en-GB" altLang="en-US" sz="800" b="0" i="1" smtClean="0">
              <a:solidFill>
                <a:srgbClr val="FFFFFF"/>
              </a:solidFill>
              <a:latin typeface="Verdana" pitchFamily="34" charset="0"/>
              <a:cs typeface="+mn-cs"/>
            </a:endParaRPr>
          </a:p>
        </p:txBody>
      </p:sp>
      <p:cxnSp>
        <p:nvCxnSpPr>
          <p:cNvPr id="2059" name="Straight Connector 3"/>
          <p:cNvCxnSpPr>
            <a:cxnSpLocks noChangeShapeType="1"/>
          </p:cNvCxnSpPr>
          <p:nvPr userDrawn="1"/>
        </p:nvCxnSpPr>
        <p:spPr bwMode="auto">
          <a:xfrm>
            <a:off x="8403981" y="6562725"/>
            <a:ext cx="0" cy="166688"/>
          </a:xfrm>
          <a:prstGeom prst="line">
            <a:avLst/>
          </a:prstGeom>
          <a:noFill/>
          <a:ln w="19050" algn="ctr">
            <a:solidFill>
              <a:srgbClr val="231F89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12" name="Rectangle 30"/>
          <p:cNvSpPr>
            <a:spLocks noChangeArrowheads="1"/>
          </p:cNvSpPr>
          <p:nvPr userDrawn="1"/>
        </p:nvSpPr>
        <p:spPr bwMode="auto">
          <a:xfrm>
            <a:off x="4284787" y="1081493"/>
            <a:ext cx="570035" cy="46037"/>
          </a:xfrm>
          <a:prstGeom prst="rect">
            <a:avLst/>
          </a:prstGeom>
          <a:solidFill>
            <a:srgbClr val="231F89"/>
          </a:solidFill>
          <a:ln>
            <a:noFill/>
          </a:ln>
        </p:spPr>
        <p:txBody>
          <a:bodyPr anchor="ctr"/>
          <a:lstStyle>
            <a:lvl1pPr eaLnBrk="0" hangingPunct="0">
              <a:defRPr sz="2100" b="1">
                <a:solidFill>
                  <a:srgbClr val="00468C"/>
                </a:solidFill>
                <a:latin typeface="Arial" charset="0"/>
              </a:defRPr>
            </a:lvl1pPr>
            <a:lvl2pPr marL="742950" indent="-28575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2pPr>
            <a:lvl3pPr marL="1143000" indent="-22860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3pPr>
            <a:lvl4pPr marL="1600200" indent="-22860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4pPr>
            <a:lvl5pPr marL="2057400" indent="-22860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9pPr>
          </a:lstStyle>
          <a:p>
            <a:pPr algn="r" eaLnBrk="1" hangingPunct="1">
              <a:defRPr/>
            </a:pPr>
            <a:endParaRPr lang="en-GB" altLang="en-US" smtClean="0">
              <a:solidFill>
                <a:srgbClr val="FFC800"/>
              </a:solidFill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14222931"/>
      </p:ext>
    </p:extLst>
  </p:cSld>
  <p:clrMap bg1="lt1" tx1="dk1" bg2="lt2" tx2="dk2" accent1="accent1" accent2="accent2" accent3="accent3" accent4="accent4" accent5="accent5" accent6="accent6" hlink="hlink" folHlink="folHlink"/>
  <p:timing>
    <p:tnLst>
      <p:par>
        <p:cTn id="1" dur="indefinite" restart="never" nodeType="tmRoot"/>
      </p:par>
    </p:tnLst>
  </p:timing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2400" b="1">
          <a:solidFill>
            <a:srgbClr val="231F89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2400" b="1">
          <a:solidFill>
            <a:srgbClr val="231F89"/>
          </a:solidFill>
          <a:latin typeface="Verdana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2400" b="1">
          <a:solidFill>
            <a:srgbClr val="231F89"/>
          </a:solidFill>
          <a:latin typeface="Verdana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2400" b="1">
          <a:solidFill>
            <a:srgbClr val="231F89"/>
          </a:solidFill>
          <a:latin typeface="Verdana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2400" b="1">
          <a:solidFill>
            <a:srgbClr val="231F89"/>
          </a:solidFill>
          <a:latin typeface="Verdana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1900" b="1">
          <a:solidFill>
            <a:srgbClr val="00468C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1900" b="1">
          <a:solidFill>
            <a:srgbClr val="00468C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1900" b="1">
          <a:solidFill>
            <a:srgbClr val="00468C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1900" b="1">
          <a:solidFill>
            <a:srgbClr val="00468C"/>
          </a:solidFill>
          <a:latin typeface="Arial" charset="0"/>
        </a:defRPr>
      </a:lvl9pPr>
    </p:titleStyle>
    <p:bodyStyle>
      <a:lvl1pPr marL="452438" indent="-452438" algn="l" rtl="0" eaLnBrk="0" fontAlgn="base" hangingPunct="0">
        <a:spcBef>
          <a:spcPct val="20000"/>
        </a:spcBef>
        <a:spcAft>
          <a:spcPct val="0"/>
        </a:spcAft>
        <a:buClr>
          <a:srgbClr val="578683"/>
        </a:buClr>
        <a:buFont typeface="Wingdings" pitchFamily="2" charset="2"/>
        <a:buChar char="«"/>
        <a:defRPr sz="1900">
          <a:solidFill>
            <a:srgbClr val="578683"/>
          </a:solidFill>
          <a:latin typeface="+mn-lt"/>
          <a:ea typeface="+mn-ea"/>
          <a:cs typeface="+mn-cs"/>
        </a:defRPr>
      </a:lvl1pPr>
      <a:lvl2pPr marL="804863" indent="-350838" algn="l" rtl="0" eaLnBrk="0" fontAlgn="base" hangingPunct="0">
        <a:spcBef>
          <a:spcPct val="20000"/>
        </a:spcBef>
        <a:spcAft>
          <a:spcPct val="0"/>
        </a:spcAft>
        <a:buClr>
          <a:srgbClr val="231F89"/>
        </a:buClr>
        <a:buFont typeface="Wingdings" pitchFamily="2" charset="2"/>
        <a:buChar char="«"/>
        <a:defRPr sz="1900">
          <a:solidFill>
            <a:srgbClr val="578683"/>
          </a:solidFill>
          <a:latin typeface="+mn-lt"/>
        </a:defRPr>
      </a:lvl2pPr>
      <a:lvl3pPr marL="1089025" indent="-282575" algn="l" rtl="0" eaLnBrk="0" fontAlgn="base" hangingPunct="0">
        <a:spcBef>
          <a:spcPct val="20000"/>
        </a:spcBef>
        <a:spcAft>
          <a:spcPct val="0"/>
        </a:spcAft>
        <a:buClr>
          <a:srgbClr val="578683"/>
        </a:buClr>
        <a:buFont typeface="Wingdings" pitchFamily="2" charset="2"/>
        <a:buChar char="«"/>
        <a:defRPr sz="1900">
          <a:solidFill>
            <a:srgbClr val="578683"/>
          </a:solidFill>
          <a:latin typeface="+mn-lt"/>
        </a:defRPr>
      </a:lvl3pPr>
      <a:lvl4pPr marL="1355725" indent="-265113" algn="l" rtl="0" eaLnBrk="0" fontAlgn="base" hangingPunct="0">
        <a:spcBef>
          <a:spcPct val="20000"/>
        </a:spcBef>
        <a:spcAft>
          <a:spcPct val="0"/>
        </a:spcAft>
        <a:buClr>
          <a:srgbClr val="231F89"/>
        </a:buClr>
        <a:buFont typeface="Wingdings" pitchFamily="2" charset="2"/>
        <a:buChar char="«"/>
        <a:defRPr sz="1900">
          <a:solidFill>
            <a:srgbClr val="578683"/>
          </a:solidFill>
          <a:latin typeface="+mn-lt"/>
        </a:defRPr>
      </a:lvl4pPr>
      <a:lvl5pPr marL="1582738" indent="-225425" algn="l" rtl="0" eaLnBrk="0" fontAlgn="base" hangingPunct="0">
        <a:spcBef>
          <a:spcPct val="20000"/>
        </a:spcBef>
        <a:spcAft>
          <a:spcPct val="0"/>
        </a:spcAft>
        <a:buClr>
          <a:srgbClr val="578683"/>
        </a:buClr>
        <a:buFont typeface="Wingdings" pitchFamily="2" charset="2"/>
        <a:buChar char="«"/>
        <a:defRPr sz="1900">
          <a:solidFill>
            <a:srgbClr val="578683"/>
          </a:solidFill>
          <a:latin typeface="+mn-lt"/>
        </a:defRPr>
      </a:lvl5pPr>
      <a:lvl6pPr marL="2039938" indent="-225425" algn="l" rtl="0" fontAlgn="base">
        <a:spcBef>
          <a:spcPct val="20000"/>
        </a:spcBef>
        <a:spcAft>
          <a:spcPct val="0"/>
        </a:spcAft>
        <a:buClr>
          <a:srgbClr val="FFC901"/>
        </a:buClr>
        <a:buFont typeface="Wingdings" pitchFamily="2" charset="2"/>
        <a:buChar char="«"/>
        <a:defRPr sz="1500">
          <a:solidFill>
            <a:srgbClr val="00468C"/>
          </a:solidFill>
          <a:latin typeface="+mn-lt"/>
        </a:defRPr>
      </a:lvl6pPr>
      <a:lvl7pPr marL="2497138" indent="-225425" algn="l" rtl="0" fontAlgn="base">
        <a:spcBef>
          <a:spcPct val="20000"/>
        </a:spcBef>
        <a:spcAft>
          <a:spcPct val="0"/>
        </a:spcAft>
        <a:buClr>
          <a:srgbClr val="FFC901"/>
        </a:buClr>
        <a:buFont typeface="Wingdings" pitchFamily="2" charset="2"/>
        <a:buChar char="«"/>
        <a:defRPr sz="1500">
          <a:solidFill>
            <a:srgbClr val="00468C"/>
          </a:solidFill>
          <a:latin typeface="+mn-lt"/>
        </a:defRPr>
      </a:lvl7pPr>
      <a:lvl8pPr marL="2954338" indent="-225425" algn="l" rtl="0" fontAlgn="base">
        <a:spcBef>
          <a:spcPct val="20000"/>
        </a:spcBef>
        <a:spcAft>
          <a:spcPct val="0"/>
        </a:spcAft>
        <a:buClr>
          <a:srgbClr val="FFC901"/>
        </a:buClr>
        <a:buFont typeface="Wingdings" pitchFamily="2" charset="2"/>
        <a:buChar char="«"/>
        <a:defRPr sz="1500">
          <a:solidFill>
            <a:srgbClr val="00468C"/>
          </a:solidFill>
          <a:latin typeface="+mn-lt"/>
        </a:defRPr>
      </a:lvl8pPr>
      <a:lvl9pPr marL="3411538" indent="-225425" algn="l" rtl="0" fontAlgn="base">
        <a:spcBef>
          <a:spcPct val="20000"/>
        </a:spcBef>
        <a:spcAft>
          <a:spcPct val="0"/>
        </a:spcAft>
        <a:buClr>
          <a:srgbClr val="FFC901"/>
        </a:buClr>
        <a:buFont typeface="Wingdings" pitchFamily="2" charset="2"/>
        <a:buChar char="«"/>
        <a:defRPr sz="1500">
          <a:solidFill>
            <a:srgbClr val="00468C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1"/>
          <p:cNvSpPr>
            <a:spLocks noChangeArrowheads="1"/>
          </p:cNvSpPr>
          <p:nvPr/>
        </p:nvSpPr>
        <p:spPr bwMode="auto">
          <a:xfrm>
            <a:off x="0" y="0"/>
            <a:ext cx="9144000" cy="831850"/>
          </a:xfrm>
          <a:prstGeom prst="rect">
            <a:avLst/>
          </a:prstGeom>
          <a:solidFill>
            <a:srgbClr val="62C4DD"/>
          </a:solidFill>
          <a:ln>
            <a:noFill/>
          </a:ln>
          <a:extLst/>
        </p:spPr>
        <p:txBody>
          <a:bodyPr anchor="ctr"/>
          <a:lstStyle>
            <a:lvl1pPr eaLnBrk="0" hangingPunct="0">
              <a:defRPr sz="2100" b="1">
                <a:solidFill>
                  <a:srgbClr val="00468C"/>
                </a:solidFill>
                <a:latin typeface="Arial" charset="0"/>
              </a:defRPr>
            </a:lvl1pPr>
            <a:lvl2pPr marL="742950" indent="-28575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2pPr>
            <a:lvl3pPr marL="1143000" indent="-22860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3pPr>
            <a:lvl4pPr marL="1600200" indent="-22860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4pPr>
            <a:lvl5pPr marL="2057400" indent="-22860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9pPr>
          </a:lstStyle>
          <a:p>
            <a:pPr algn="r" eaLnBrk="1" hangingPunct="1">
              <a:defRPr/>
            </a:pPr>
            <a:endParaRPr lang="en-GB" altLang="en-US" smtClean="0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62497" y="2205170"/>
            <a:ext cx="7998069" cy="4129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smtClean="0"/>
              <a:t>Click to edit Master text styles</a:t>
            </a:r>
          </a:p>
          <a:p>
            <a:pPr lvl="1"/>
            <a:r>
              <a:rPr lang="en-GB" altLang="en-US" smtClean="0"/>
              <a:t>Second level</a:t>
            </a:r>
          </a:p>
          <a:p>
            <a:pPr lvl="2"/>
            <a:r>
              <a:rPr lang="en-GB" altLang="en-US" smtClean="0"/>
              <a:t>Third level</a:t>
            </a:r>
          </a:p>
          <a:p>
            <a:pPr lvl="3"/>
            <a:r>
              <a:rPr lang="en-GB" altLang="en-US" smtClean="0"/>
              <a:t>Fourth level</a:t>
            </a:r>
          </a:p>
          <a:p>
            <a:pPr lvl="4"/>
            <a:r>
              <a:rPr lang="en-GB" altLang="en-US" smtClean="0"/>
              <a:t>Fifth level</a:t>
            </a:r>
          </a:p>
        </p:txBody>
      </p:sp>
      <p:sp>
        <p:nvSpPr>
          <p:cNvPr id="205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62497" y="1111250"/>
            <a:ext cx="7998069" cy="82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smtClean="0"/>
              <a:t>Click to edit Master title style</a:t>
            </a:r>
          </a:p>
        </p:txBody>
      </p:sp>
      <p:sp>
        <p:nvSpPr>
          <p:cNvPr id="2053" name="Line 9"/>
          <p:cNvSpPr>
            <a:spLocks noChangeShapeType="1"/>
          </p:cNvSpPr>
          <p:nvPr/>
        </p:nvSpPr>
        <p:spPr bwMode="auto">
          <a:xfrm>
            <a:off x="8579827" y="6715904"/>
            <a:ext cx="0" cy="123825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lIns="0" tIns="0" rIns="0" bIns="0" anchor="ctr">
            <a:spAutoFit/>
          </a:bodyPr>
          <a:lstStyle/>
          <a:p>
            <a:pPr algn="r"/>
            <a:endParaRPr lang="en-GB" sz="2100" b="1">
              <a:solidFill>
                <a:srgbClr val="00468C"/>
              </a:solidFill>
              <a:latin typeface="Arial" charset="0"/>
            </a:endParaRPr>
          </a:p>
        </p:txBody>
      </p:sp>
      <p:pic>
        <p:nvPicPr>
          <p:cNvPr id="2054" name="Picture 1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94978" y="150942"/>
            <a:ext cx="1935773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1"/>
          <p:cNvSpPr>
            <a:spLocks noChangeArrowheads="1"/>
          </p:cNvSpPr>
          <p:nvPr/>
        </p:nvSpPr>
        <p:spPr bwMode="auto">
          <a:xfrm>
            <a:off x="4312627" y="6586538"/>
            <a:ext cx="485042" cy="271462"/>
          </a:xfrm>
          <a:prstGeom prst="rect">
            <a:avLst/>
          </a:prstGeom>
          <a:solidFill>
            <a:srgbClr val="62C4DD"/>
          </a:solidFill>
          <a:ln>
            <a:noFill/>
          </a:ln>
          <a:extLst/>
        </p:spPr>
        <p:txBody>
          <a:bodyPr anchor="ctr"/>
          <a:lstStyle>
            <a:lvl1pPr eaLnBrk="0" hangingPunct="0">
              <a:defRPr sz="2100" b="1">
                <a:solidFill>
                  <a:srgbClr val="00468C"/>
                </a:solidFill>
                <a:latin typeface="Arial" charset="0"/>
              </a:defRPr>
            </a:lvl1pPr>
            <a:lvl2pPr marL="742950" indent="-28575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2pPr>
            <a:lvl3pPr marL="1143000" indent="-22860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3pPr>
            <a:lvl4pPr marL="1600200" indent="-22860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4pPr>
            <a:lvl5pPr marL="2057400" indent="-22860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9pPr>
          </a:lstStyle>
          <a:p>
            <a:pPr algn="r" eaLnBrk="1" hangingPunct="1">
              <a:defRPr/>
            </a:pPr>
            <a:endParaRPr lang="en-GB" altLang="en-US" smtClean="0"/>
          </a:p>
        </p:txBody>
      </p:sp>
      <p:pic>
        <p:nvPicPr>
          <p:cNvPr id="2056" name="Picture 7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13466" y="6385704"/>
            <a:ext cx="1116623" cy="442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78567745"/>
      </p:ext>
    </p:extLst>
  </p:cSld>
  <p:clrMap bg1="lt1" tx1="dk1" bg2="lt2" tx2="dk2" accent1="accent1" accent2="accent2" accent3="accent3" accent4="accent4" accent5="accent5" accent6="accent6" hlink="hlink" folHlink="folHlink"/>
  <p:timing>
    <p:tnLst>
      <p:par>
        <p:cTn id="1" dur="indefinite" restart="never" nodeType="tmRoot"/>
      </p:par>
    </p:tnLst>
  </p:timing>
  <p:hf hd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1900" b="1">
          <a:solidFill>
            <a:srgbClr val="00468C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1900" b="1">
          <a:solidFill>
            <a:srgbClr val="00468C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1900" b="1">
          <a:solidFill>
            <a:srgbClr val="00468C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1900" b="1">
          <a:solidFill>
            <a:srgbClr val="00468C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1900" b="1">
          <a:solidFill>
            <a:srgbClr val="00468C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1900" b="1">
          <a:solidFill>
            <a:srgbClr val="00468C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1900" b="1">
          <a:solidFill>
            <a:srgbClr val="00468C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1900" b="1">
          <a:solidFill>
            <a:srgbClr val="00468C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1900" b="1">
          <a:solidFill>
            <a:srgbClr val="00468C"/>
          </a:solidFill>
          <a:latin typeface="Arial" charset="0"/>
        </a:defRPr>
      </a:lvl9pPr>
    </p:titleStyle>
    <p:bodyStyle>
      <a:lvl1pPr marL="452438" indent="-452438" algn="l" rtl="0" eaLnBrk="0" fontAlgn="base" hangingPunct="0">
        <a:spcBef>
          <a:spcPct val="20000"/>
        </a:spcBef>
        <a:spcAft>
          <a:spcPct val="0"/>
        </a:spcAft>
        <a:buClr>
          <a:srgbClr val="FFC901"/>
        </a:buClr>
        <a:buFont typeface="Wingdings" pitchFamily="2" charset="2"/>
        <a:buChar char="«"/>
        <a:defRPr sz="1900">
          <a:solidFill>
            <a:srgbClr val="00468C"/>
          </a:solidFill>
          <a:latin typeface="+mn-lt"/>
          <a:ea typeface="+mn-ea"/>
          <a:cs typeface="+mn-cs"/>
        </a:defRPr>
      </a:lvl1pPr>
      <a:lvl2pPr marL="804863" indent="-350838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«"/>
        <a:defRPr>
          <a:solidFill>
            <a:srgbClr val="00468C"/>
          </a:solidFill>
          <a:latin typeface="+mn-lt"/>
        </a:defRPr>
      </a:lvl2pPr>
      <a:lvl3pPr marL="1089025" indent="-282575" algn="l" rtl="0" eaLnBrk="0" fontAlgn="base" hangingPunct="0">
        <a:spcBef>
          <a:spcPct val="20000"/>
        </a:spcBef>
        <a:spcAft>
          <a:spcPct val="0"/>
        </a:spcAft>
        <a:buClr>
          <a:srgbClr val="FFC901"/>
        </a:buClr>
        <a:buFont typeface="Wingdings" pitchFamily="2" charset="2"/>
        <a:buChar char="«"/>
        <a:defRPr sz="1700">
          <a:solidFill>
            <a:srgbClr val="00468C"/>
          </a:solidFill>
          <a:latin typeface="+mn-lt"/>
        </a:defRPr>
      </a:lvl3pPr>
      <a:lvl4pPr marL="1355725" indent="-265113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«"/>
        <a:defRPr sz="1600">
          <a:solidFill>
            <a:srgbClr val="00468C"/>
          </a:solidFill>
          <a:latin typeface="+mn-lt"/>
        </a:defRPr>
      </a:lvl4pPr>
      <a:lvl5pPr marL="1582738" indent="-225425" algn="l" rtl="0" eaLnBrk="0" fontAlgn="base" hangingPunct="0">
        <a:spcBef>
          <a:spcPct val="20000"/>
        </a:spcBef>
        <a:spcAft>
          <a:spcPct val="0"/>
        </a:spcAft>
        <a:buClr>
          <a:srgbClr val="FFC901"/>
        </a:buClr>
        <a:buFont typeface="Wingdings" pitchFamily="2" charset="2"/>
        <a:buChar char="«"/>
        <a:defRPr sz="1500">
          <a:solidFill>
            <a:srgbClr val="00468C"/>
          </a:solidFill>
          <a:latin typeface="+mn-lt"/>
        </a:defRPr>
      </a:lvl5pPr>
      <a:lvl6pPr marL="2039938" indent="-225425" algn="l" rtl="0" fontAlgn="base">
        <a:spcBef>
          <a:spcPct val="20000"/>
        </a:spcBef>
        <a:spcAft>
          <a:spcPct val="0"/>
        </a:spcAft>
        <a:buClr>
          <a:srgbClr val="FFC901"/>
        </a:buClr>
        <a:buFont typeface="Wingdings" pitchFamily="2" charset="2"/>
        <a:buChar char="«"/>
        <a:defRPr sz="1500">
          <a:solidFill>
            <a:srgbClr val="00468C"/>
          </a:solidFill>
          <a:latin typeface="+mn-lt"/>
        </a:defRPr>
      </a:lvl6pPr>
      <a:lvl7pPr marL="2497138" indent="-225425" algn="l" rtl="0" fontAlgn="base">
        <a:spcBef>
          <a:spcPct val="20000"/>
        </a:spcBef>
        <a:spcAft>
          <a:spcPct val="0"/>
        </a:spcAft>
        <a:buClr>
          <a:srgbClr val="FFC901"/>
        </a:buClr>
        <a:buFont typeface="Wingdings" pitchFamily="2" charset="2"/>
        <a:buChar char="«"/>
        <a:defRPr sz="1500">
          <a:solidFill>
            <a:srgbClr val="00468C"/>
          </a:solidFill>
          <a:latin typeface="+mn-lt"/>
        </a:defRPr>
      </a:lvl7pPr>
      <a:lvl8pPr marL="2954338" indent="-225425" algn="l" rtl="0" fontAlgn="base">
        <a:spcBef>
          <a:spcPct val="20000"/>
        </a:spcBef>
        <a:spcAft>
          <a:spcPct val="0"/>
        </a:spcAft>
        <a:buClr>
          <a:srgbClr val="FFC901"/>
        </a:buClr>
        <a:buFont typeface="Wingdings" pitchFamily="2" charset="2"/>
        <a:buChar char="«"/>
        <a:defRPr sz="1500">
          <a:solidFill>
            <a:srgbClr val="00468C"/>
          </a:solidFill>
          <a:latin typeface="+mn-lt"/>
        </a:defRPr>
      </a:lvl8pPr>
      <a:lvl9pPr marL="3411538" indent="-225425" algn="l" rtl="0" fontAlgn="base">
        <a:spcBef>
          <a:spcPct val="20000"/>
        </a:spcBef>
        <a:spcAft>
          <a:spcPct val="0"/>
        </a:spcAft>
        <a:buClr>
          <a:srgbClr val="FFC901"/>
        </a:buClr>
        <a:buFont typeface="Wingdings" pitchFamily="2" charset="2"/>
        <a:buChar char="«"/>
        <a:defRPr sz="1500">
          <a:solidFill>
            <a:srgbClr val="00468C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25"/>
          <p:cNvGrpSpPr>
            <a:grpSpLocks/>
          </p:cNvGrpSpPr>
          <p:nvPr userDrawn="1"/>
        </p:nvGrpSpPr>
        <p:grpSpPr bwMode="auto">
          <a:xfrm>
            <a:off x="-67406" y="830263"/>
            <a:ext cx="9211408" cy="6113462"/>
            <a:chOff x="-73025" y="830263"/>
            <a:chExt cx="9979026" cy="6113462"/>
          </a:xfrm>
        </p:grpSpPr>
        <p:pic>
          <p:nvPicPr>
            <p:cNvPr id="3" name="Picture 1"/>
            <p:cNvPicPr>
              <a:picLocks noChangeAspect="1"/>
            </p:cNvPicPr>
            <p:nvPr userDrawn="1"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164668" y="830263"/>
              <a:ext cx="4741333" cy="61134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" name="Rectangle 1"/>
            <p:cNvSpPr>
              <a:spLocks noChangeArrowheads="1"/>
            </p:cNvSpPr>
            <p:nvPr userDrawn="1"/>
          </p:nvSpPr>
          <p:spPr bwMode="auto">
            <a:xfrm>
              <a:off x="-73025" y="830263"/>
              <a:ext cx="5324476" cy="611346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xtLst/>
          </p:spPr>
          <p:txBody>
            <a:bodyPr anchor="ctr"/>
            <a:lstStyle>
              <a:lvl1pPr eaLnBrk="0" hangingPunct="0">
                <a:defRPr sz="2100" b="1">
                  <a:solidFill>
                    <a:srgbClr val="00468C"/>
                  </a:solidFill>
                  <a:latin typeface="Arial" charset="0"/>
                </a:defRPr>
              </a:lvl1pPr>
              <a:lvl2pPr marL="742950" indent="-285750" eaLnBrk="0" hangingPunct="0">
                <a:defRPr sz="2100" b="1">
                  <a:solidFill>
                    <a:srgbClr val="00468C"/>
                  </a:solidFill>
                  <a:latin typeface="Arial" charset="0"/>
                </a:defRPr>
              </a:lvl2pPr>
              <a:lvl3pPr marL="1143000" indent="-228600" eaLnBrk="0" hangingPunct="0">
                <a:defRPr sz="2100" b="1">
                  <a:solidFill>
                    <a:srgbClr val="00468C"/>
                  </a:solidFill>
                  <a:latin typeface="Arial" charset="0"/>
                </a:defRPr>
              </a:lvl3pPr>
              <a:lvl4pPr marL="1600200" indent="-228600" eaLnBrk="0" hangingPunct="0">
                <a:defRPr sz="2100" b="1">
                  <a:solidFill>
                    <a:srgbClr val="00468C"/>
                  </a:solidFill>
                  <a:latin typeface="Arial" charset="0"/>
                </a:defRPr>
              </a:lvl4pPr>
              <a:lvl5pPr marL="2057400" indent="-228600" eaLnBrk="0" hangingPunct="0">
                <a:defRPr sz="2100" b="1">
                  <a:solidFill>
                    <a:srgbClr val="00468C"/>
                  </a:solidFill>
                  <a:latin typeface="Arial" charset="0"/>
                </a:defRPr>
              </a:lvl5pPr>
              <a:lvl6pPr marL="25146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 sz="2100" b="1">
                  <a:solidFill>
                    <a:srgbClr val="00468C"/>
                  </a:solidFill>
                  <a:latin typeface="Arial" charset="0"/>
                </a:defRPr>
              </a:lvl6pPr>
              <a:lvl7pPr marL="29718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 sz="2100" b="1">
                  <a:solidFill>
                    <a:srgbClr val="00468C"/>
                  </a:solidFill>
                  <a:latin typeface="Arial" charset="0"/>
                </a:defRPr>
              </a:lvl7pPr>
              <a:lvl8pPr marL="34290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 sz="2100" b="1">
                  <a:solidFill>
                    <a:srgbClr val="00468C"/>
                  </a:solidFill>
                  <a:latin typeface="Arial" charset="0"/>
                </a:defRPr>
              </a:lvl8pPr>
              <a:lvl9pPr marL="38862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 sz="2100" b="1">
                  <a:solidFill>
                    <a:srgbClr val="00468C"/>
                  </a:solidFill>
                  <a:latin typeface="Arial" charset="0"/>
                </a:defRPr>
              </a:lvl9pPr>
            </a:lstStyle>
            <a:p>
              <a:pPr algn="r" eaLnBrk="1" hangingPunct="1">
                <a:defRPr/>
              </a:pPr>
              <a:endParaRPr lang="en-GB" altLang="en-US" dirty="0" smtClean="0">
                <a:cs typeface="+mn-cs"/>
              </a:endParaRPr>
            </a:p>
          </p:txBody>
        </p:sp>
      </p:grpSp>
      <p:pic>
        <p:nvPicPr>
          <p:cNvPr id="1027" name="Picture 6"/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8001" y="5816600"/>
            <a:ext cx="2511669" cy="996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/>
          </p:cNvPicPr>
          <p:nvPr userDrawn="1"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06522" y="128588"/>
            <a:ext cx="1323243" cy="996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31" name="Rectangle 9"/>
          <p:cNvSpPr>
            <a:spLocks noChangeArrowheads="1"/>
          </p:cNvSpPr>
          <p:nvPr userDrawn="1"/>
        </p:nvSpPr>
        <p:spPr bwMode="auto">
          <a:xfrm>
            <a:off x="4308231" y="6683375"/>
            <a:ext cx="539262" cy="260350"/>
          </a:xfrm>
          <a:prstGeom prst="rect">
            <a:avLst/>
          </a:prstGeom>
          <a:solidFill>
            <a:srgbClr val="FFC800"/>
          </a:solidFill>
          <a:ln>
            <a:noFill/>
          </a:ln>
          <a:extLst/>
        </p:spPr>
        <p:txBody>
          <a:bodyPr anchor="ctr"/>
          <a:lstStyle>
            <a:lvl1pPr eaLnBrk="0" hangingPunct="0">
              <a:defRPr sz="2100" b="1">
                <a:solidFill>
                  <a:srgbClr val="00468C"/>
                </a:solidFill>
                <a:latin typeface="Arial" charset="0"/>
              </a:defRPr>
            </a:lvl1pPr>
            <a:lvl2pPr marL="742950" indent="-28575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2pPr>
            <a:lvl3pPr marL="1143000" indent="-22860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3pPr>
            <a:lvl4pPr marL="1600200" indent="-22860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4pPr>
            <a:lvl5pPr marL="2057400" indent="-22860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9pPr>
          </a:lstStyle>
          <a:p>
            <a:pPr algn="r" eaLnBrk="1" hangingPunct="1">
              <a:defRPr/>
            </a:pPr>
            <a:endParaRPr lang="en-GB" altLang="en-US" smtClean="0">
              <a:cs typeface="+mn-cs"/>
            </a:endParaRPr>
          </a:p>
        </p:txBody>
      </p:sp>
      <p:grpSp>
        <p:nvGrpSpPr>
          <p:cNvPr id="1030" name="Group 21"/>
          <p:cNvGrpSpPr>
            <a:grpSpLocks/>
          </p:cNvGrpSpPr>
          <p:nvPr userDrawn="1"/>
        </p:nvGrpSpPr>
        <p:grpSpPr bwMode="auto">
          <a:xfrm>
            <a:off x="-140557" y="6021388"/>
            <a:ext cx="5131663" cy="844550"/>
            <a:chOff x="-34275" y="6088876"/>
            <a:chExt cx="5559829" cy="845324"/>
          </a:xfrm>
        </p:grpSpPr>
        <p:grpSp>
          <p:nvGrpSpPr>
            <p:cNvPr id="1033" name="Group 19"/>
            <p:cNvGrpSpPr>
              <a:grpSpLocks/>
            </p:cNvGrpSpPr>
            <p:nvPr userDrawn="1"/>
          </p:nvGrpSpPr>
          <p:grpSpPr bwMode="auto">
            <a:xfrm>
              <a:off x="170396" y="6418258"/>
              <a:ext cx="5355158" cy="515942"/>
              <a:chOff x="-66675" y="5878350"/>
              <a:chExt cx="5355158" cy="515942"/>
            </a:xfrm>
          </p:grpSpPr>
          <p:pic>
            <p:nvPicPr>
              <p:cNvPr id="1035" name="Picture 3"/>
              <p:cNvPicPr>
                <a:picLocks noChangeAspect="1"/>
              </p:cNvPicPr>
              <p:nvPr userDrawn="1"/>
            </p:nvPicPr>
            <p:blipFill>
              <a:blip r:embed="rId5" cstate="email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66675" y="5878350"/>
                <a:ext cx="230711" cy="23071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grpSp>
            <p:nvGrpSpPr>
              <p:cNvPr id="4" name="Group 17"/>
              <p:cNvGrpSpPr>
                <a:grpSpLocks/>
              </p:cNvGrpSpPr>
              <p:nvPr userDrawn="1"/>
            </p:nvGrpSpPr>
            <p:grpSpPr bwMode="auto">
              <a:xfrm>
                <a:off x="17" y="5884861"/>
                <a:ext cx="5288466" cy="509431"/>
                <a:chOff x="15" y="5185668"/>
                <a:chExt cx="5288466" cy="509431"/>
              </a:xfrm>
            </p:grpSpPr>
            <p:pic>
              <p:nvPicPr>
                <p:cNvPr id="1037" name="Picture 4"/>
                <p:cNvPicPr>
                  <a:picLocks noChangeAspect="1"/>
                </p:cNvPicPr>
                <p:nvPr userDrawn="1"/>
              </p:nvPicPr>
              <p:blipFill>
                <a:blip r:embed="rId6" cstate="email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603375" y="5185668"/>
                  <a:ext cx="246863" cy="251162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grpSp>
              <p:nvGrpSpPr>
                <p:cNvPr id="1038" name="Group 11"/>
                <p:cNvGrpSpPr>
                  <a:grpSpLocks/>
                </p:cNvGrpSpPr>
                <p:nvPr userDrawn="1"/>
              </p:nvGrpSpPr>
              <p:grpSpPr bwMode="auto">
                <a:xfrm>
                  <a:off x="15" y="5186944"/>
                  <a:ext cx="5288466" cy="508155"/>
                  <a:chOff x="15" y="4558294"/>
                  <a:chExt cx="5288466" cy="508155"/>
                </a:xfrm>
              </p:grpSpPr>
              <p:sp>
                <p:nvSpPr>
                  <p:cNvPr id="1041" name="Rectangle 2"/>
                  <p:cNvSpPr txBox="1">
                    <a:spLocks noChangeArrowheads="1"/>
                  </p:cNvSpPr>
                  <p:nvPr userDrawn="1"/>
                </p:nvSpPr>
                <p:spPr bwMode="auto">
                  <a:xfrm>
                    <a:off x="15" y="4653321"/>
                    <a:ext cx="5288466" cy="413128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 algn="ctr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anchor="ctr"/>
                  <a:lstStyle>
                    <a:lvl1pPr eaLnBrk="0" hangingPunct="0">
                      <a:defRPr sz="2100" b="1">
                        <a:solidFill>
                          <a:srgbClr val="00468C"/>
                        </a:solidFill>
                        <a:latin typeface="Arial" charset="0"/>
                      </a:defRPr>
                    </a:lvl1pPr>
                    <a:lvl2pPr marL="742950" indent="-285750" eaLnBrk="0" hangingPunct="0">
                      <a:defRPr sz="2100" b="1">
                        <a:solidFill>
                          <a:srgbClr val="00468C"/>
                        </a:solidFill>
                        <a:latin typeface="Arial" charset="0"/>
                      </a:defRPr>
                    </a:lvl2pPr>
                    <a:lvl3pPr marL="1143000" indent="-228600" eaLnBrk="0" hangingPunct="0">
                      <a:defRPr sz="2100" b="1">
                        <a:solidFill>
                          <a:srgbClr val="00468C"/>
                        </a:solidFill>
                        <a:latin typeface="Arial" charset="0"/>
                      </a:defRPr>
                    </a:lvl3pPr>
                    <a:lvl4pPr marL="1600200" indent="-228600" eaLnBrk="0" hangingPunct="0">
                      <a:defRPr sz="2100" b="1">
                        <a:solidFill>
                          <a:srgbClr val="00468C"/>
                        </a:solidFill>
                        <a:latin typeface="Arial" charset="0"/>
                      </a:defRPr>
                    </a:lvl4pPr>
                    <a:lvl5pPr marL="2057400" indent="-228600" eaLnBrk="0" hangingPunct="0">
                      <a:defRPr sz="2100" b="1">
                        <a:solidFill>
                          <a:srgbClr val="00468C"/>
                        </a:solidFill>
                        <a:latin typeface="Arial" charset="0"/>
                      </a:defRPr>
                    </a:lvl5pPr>
                    <a:lvl6pPr marL="2514600" indent="-228600" algn="r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100" b="1">
                        <a:solidFill>
                          <a:srgbClr val="00468C"/>
                        </a:solidFill>
                        <a:latin typeface="Arial" charset="0"/>
                      </a:defRPr>
                    </a:lvl6pPr>
                    <a:lvl7pPr marL="2971800" indent="-228600" algn="r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100" b="1">
                        <a:solidFill>
                          <a:srgbClr val="00468C"/>
                        </a:solidFill>
                        <a:latin typeface="Arial" charset="0"/>
                      </a:defRPr>
                    </a:lvl7pPr>
                    <a:lvl8pPr marL="3429000" indent="-228600" algn="r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100" b="1">
                        <a:solidFill>
                          <a:srgbClr val="00468C"/>
                        </a:solidFill>
                        <a:latin typeface="Arial" charset="0"/>
                      </a:defRPr>
                    </a:lvl8pPr>
                    <a:lvl9pPr marL="3886200" indent="-228600" algn="r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100" b="1">
                        <a:solidFill>
                          <a:srgbClr val="00468C"/>
                        </a:solidFill>
                        <a:latin typeface="Arial" charset="0"/>
                      </a:defRPr>
                    </a:lvl9pPr>
                  </a:lstStyle>
                  <a:p>
                    <a:pPr>
                      <a:defRPr/>
                    </a:pPr>
                    <a:r>
                      <a:rPr lang="fr-BE" altLang="en-US" sz="1200" b="0" smtClean="0">
                        <a:solidFill>
                          <a:srgbClr val="FFFFFF"/>
                        </a:solidFill>
                        <a:latin typeface="Verdana" pitchFamily="34" charset="0"/>
                        <a:cs typeface="+mn-cs"/>
                      </a:rPr>
                      <a:t>  Copernicus EU           CopernicusEU          www.copernicus.eu</a:t>
                    </a:r>
                    <a:endParaRPr lang="en-GB" altLang="en-US" sz="1200" smtClean="0">
                      <a:solidFill>
                        <a:srgbClr val="FFFFFF"/>
                      </a:solidFill>
                      <a:latin typeface="Verdana" pitchFamily="34" charset="0"/>
                      <a:cs typeface="+mn-cs"/>
                    </a:endParaRPr>
                  </a:p>
                  <a:p>
                    <a:pPr algn="ctr">
                      <a:defRPr/>
                    </a:pPr>
                    <a:endParaRPr lang="en-GB" altLang="en-US" sz="2000" b="0" smtClean="0">
                      <a:solidFill>
                        <a:srgbClr val="FFFFFF"/>
                      </a:solidFill>
                      <a:latin typeface="Verdana" pitchFamily="34" charset="0"/>
                      <a:cs typeface="+mn-cs"/>
                    </a:endParaRPr>
                  </a:p>
                </p:txBody>
              </p:sp>
              <p:pic>
                <p:nvPicPr>
                  <p:cNvPr id="1040" name="Picture 10"/>
                  <p:cNvPicPr>
                    <a:picLocks noChangeAspect="1"/>
                  </p:cNvPicPr>
                  <p:nvPr userDrawn="1"/>
                </p:nvPicPr>
                <p:blipFill>
                  <a:blip r:embed="rId7" cstate="email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p:blipFill>
                <p:spPr bwMode="auto">
                  <a:xfrm>
                    <a:off x="3223677" y="4558294"/>
                    <a:ext cx="208498" cy="217922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</p:pic>
            </p:grpSp>
          </p:grpSp>
        </p:grpSp>
        <p:sp>
          <p:nvSpPr>
            <p:cNvPr id="1036" name="Rectangle 20"/>
            <p:cNvSpPr>
              <a:spLocks noChangeArrowheads="1"/>
            </p:cNvSpPr>
            <p:nvPr userDrawn="1"/>
          </p:nvSpPr>
          <p:spPr bwMode="auto">
            <a:xfrm>
              <a:off x="-34275" y="6088876"/>
              <a:ext cx="1314443" cy="2772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100" b="1">
                  <a:solidFill>
                    <a:srgbClr val="00468C"/>
                  </a:solidFill>
                  <a:latin typeface="Arial" charset="0"/>
                </a:defRPr>
              </a:lvl1pPr>
              <a:lvl2pPr marL="742950" indent="-285750" eaLnBrk="0" hangingPunct="0">
                <a:defRPr sz="2100" b="1">
                  <a:solidFill>
                    <a:srgbClr val="00468C"/>
                  </a:solidFill>
                  <a:latin typeface="Arial" charset="0"/>
                </a:defRPr>
              </a:lvl2pPr>
              <a:lvl3pPr marL="1143000" indent="-228600" eaLnBrk="0" hangingPunct="0">
                <a:defRPr sz="2100" b="1">
                  <a:solidFill>
                    <a:srgbClr val="00468C"/>
                  </a:solidFill>
                  <a:latin typeface="Arial" charset="0"/>
                </a:defRPr>
              </a:lvl3pPr>
              <a:lvl4pPr marL="1600200" indent="-228600" eaLnBrk="0" hangingPunct="0">
                <a:defRPr sz="2100" b="1">
                  <a:solidFill>
                    <a:srgbClr val="00468C"/>
                  </a:solidFill>
                  <a:latin typeface="Arial" charset="0"/>
                </a:defRPr>
              </a:lvl4pPr>
              <a:lvl5pPr marL="2057400" indent="-228600" eaLnBrk="0" hangingPunct="0">
                <a:defRPr sz="2100" b="1">
                  <a:solidFill>
                    <a:srgbClr val="00468C"/>
                  </a:solidFill>
                  <a:latin typeface="Arial" charset="0"/>
                </a:defRPr>
              </a:lvl5pPr>
              <a:lvl6pPr marL="25146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 sz="2100" b="1">
                  <a:solidFill>
                    <a:srgbClr val="00468C"/>
                  </a:solidFill>
                  <a:latin typeface="Arial" charset="0"/>
                </a:defRPr>
              </a:lvl6pPr>
              <a:lvl7pPr marL="29718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 sz="2100" b="1">
                  <a:solidFill>
                    <a:srgbClr val="00468C"/>
                  </a:solidFill>
                  <a:latin typeface="Arial" charset="0"/>
                </a:defRPr>
              </a:lvl7pPr>
              <a:lvl8pPr marL="34290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 sz="2100" b="1">
                  <a:solidFill>
                    <a:srgbClr val="00468C"/>
                  </a:solidFill>
                  <a:latin typeface="Arial" charset="0"/>
                </a:defRPr>
              </a:lvl8pPr>
              <a:lvl9pPr marL="38862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 sz="2100" b="1">
                  <a:solidFill>
                    <a:srgbClr val="00468C"/>
                  </a:solidFill>
                  <a:latin typeface="Arial" charset="0"/>
                </a:defRPr>
              </a:lvl9pPr>
            </a:lstStyle>
            <a:p>
              <a:pPr algn="r" eaLnBrk="1" hangingPunct="1">
                <a:defRPr/>
              </a:pPr>
              <a:r>
                <a:rPr lang="fr-BE" altLang="en-US" sz="1200" b="0" smtClean="0">
                  <a:solidFill>
                    <a:srgbClr val="FFFFFF"/>
                  </a:solidFill>
                  <a:latin typeface="Verdana" pitchFamily="34" charset="0"/>
                  <a:cs typeface="+mn-cs"/>
                </a:rPr>
                <a:t>Follow us on:</a:t>
              </a:r>
              <a:endParaRPr lang="en-GB" altLang="en-US" sz="1200" smtClean="0">
                <a:solidFill>
                  <a:srgbClr val="FFFFFF"/>
                </a:solidFill>
                <a:latin typeface="Verdana" pitchFamily="34" charset="0"/>
                <a:cs typeface="+mn-cs"/>
              </a:endParaRPr>
            </a:p>
          </p:txBody>
        </p:sp>
      </p:grpSp>
      <p:sp>
        <p:nvSpPr>
          <p:cNvPr id="1034" name="TextBox 24"/>
          <p:cNvSpPr txBox="1">
            <a:spLocks noChangeArrowheads="1"/>
          </p:cNvSpPr>
          <p:nvPr userDrawn="1"/>
        </p:nvSpPr>
        <p:spPr bwMode="auto">
          <a:xfrm>
            <a:off x="4315558" y="6650038"/>
            <a:ext cx="531934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 b="1">
                <a:solidFill>
                  <a:srgbClr val="00468C"/>
                </a:solidFill>
                <a:latin typeface="Arial" charset="0"/>
              </a:defRPr>
            </a:lvl1pPr>
            <a:lvl2pPr marL="742950" indent="-28575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2pPr>
            <a:lvl3pPr marL="1143000" indent="-22860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3pPr>
            <a:lvl4pPr marL="1600200" indent="-22860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4pPr>
            <a:lvl5pPr marL="2057400" indent="-22860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9pPr>
          </a:lstStyle>
          <a:p>
            <a:pPr algn="ctr" eaLnBrk="1" hangingPunct="1">
              <a:defRPr/>
            </a:pPr>
            <a:r>
              <a:rPr lang="fr-BE" altLang="en-US" sz="800" b="0" i="1" smtClean="0">
                <a:solidFill>
                  <a:srgbClr val="FFFFFF"/>
                </a:solidFill>
                <a:latin typeface="Verdana" pitchFamily="34" charset="0"/>
                <a:cs typeface="+mn-cs"/>
              </a:rPr>
              <a:t>Space</a:t>
            </a:r>
            <a:endParaRPr lang="en-GB" altLang="en-US" sz="800" b="0" i="1" smtClean="0">
              <a:solidFill>
                <a:srgbClr val="FFFFFF"/>
              </a:solidFill>
              <a:latin typeface="Verdana" pitchFamily="34" charset="0"/>
              <a:cs typeface="+mn-cs"/>
            </a:endParaRPr>
          </a:p>
        </p:txBody>
      </p:sp>
      <p:sp>
        <p:nvSpPr>
          <p:cNvPr id="18" name="Rectangle 30"/>
          <p:cNvSpPr>
            <a:spLocks noChangeArrowheads="1"/>
          </p:cNvSpPr>
          <p:nvPr userDrawn="1"/>
        </p:nvSpPr>
        <p:spPr bwMode="auto">
          <a:xfrm>
            <a:off x="4275996" y="1081431"/>
            <a:ext cx="571500" cy="46037"/>
          </a:xfrm>
          <a:prstGeom prst="rect">
            <a:avLst/>
          </a:prstGeom>
          <a:solidFill>
            <a:srgbClr val="FFC800"/>
          </a:solidFill>
          <a:ln>
            <a:noFill/>
          </a:ln>
        </p:spPr>
        <p:txBody>
          <a:bodyPr anchor="ctr"/>
          <a:lstStyle>
            <a:lvl1pPr eaLnBrk="0" hangingPunct="0">
              <a:defRPr sz="2100" b="1">
                <a:solidFill>
                  <a:srgbClr val="00468C"/>
                </a:solidFill>
                <a:latin typeface="Arial" charset="0"/>
              </a:defRPr>
            </a:lvl1pPr>
            <a:lvl2pPr marL="742950" indent="-28575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2pPr>
            <a:lvl3pPr marL="1143000" indent="-22860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3pPr>
            <a:lvl4pPr marL="1600200" indent="-22860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4pPr>
            <a:lvl5pPr marL="2057400" indent="-22860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9pPr>
          </a:lstStyle>
          <a:p>
            <a:pPr algn="r" eaLnBrk="1" hangingPunct="1">
              <a:defRPr/>
            </a:pPr>
            <a:endParaRPr lang="en-GB" altLang="en-US" smtClean="0">
              <a:solidFill>
                <a:srgbClr val="FFC800"/>
              </a:solidFill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timing>
    <p:tnLst>
      <p:par>
        <p:cTn id="1" dur="indefinite" restart="never" nodeType="tmRoot"/>
      </p:par>
    </p:tnLst>
  </p:timing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3200" b="1">
          <a:solidFill>
            <a:srgbClr val="231F89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200" b="1">
          <a:solidFill>
            <a:srgbClr val="231F89"/>
          </a:solidFill>
          <a:latin typeface="Verdana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200" b="1">
          <a:solidFill>
            <a:srgbClr val="231F89"/>
          </a:solidFill>
          <a:latin typeface="Verdana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200" b="1">
          <a:solidFill>
            <a:srgbClr val="231F89"/>
          </a:solidFill>
          <a:latin typeface="Verdana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200" b="1">
          <a:solidFill>
            <a:srgbClr val="231F89"/>
          </a:solidFill>
          <a:latin typeface="Verdana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1900" b="1">
          <a:solidFill>
            <a:srgbClr val="00468C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1900" b="1">
          <a:solidFill>
            <a:srgbClr val="00468C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1900" b="1">
          <a:solidFill>
            <a:srgbClr val="00468C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1900" b="1">
          <a:solidFill>
            <a:srgbClr val="00468C"/>
          </a:solidFill>
          <a:latin typeface="Arial" charset="0"/>
        </a:defRPr>
      </a:lvl9pPr>
    </p:titleStyle>
    <p:bodyStyle>
      <a:lvl1pPr marL="452438" indent="-452438" algn="l" rtl="0" eaLnBrk="0" fontAlgn="base" hangingPunct="0">
        <a:spcBef>
          <a:spcPct val="20000"/>
        </a:spcBef>
        <a:spcAft>
          <a:spcPct val="0"/>
        </a:spcAft>
        <a:buClr>
          <a:srgbClr val="FFC901"/>
        </a:buClr>
        <a:buFont typeface="Wingdings" pitchFamily="2" charset="2"/>
        <a:buChar char="«"/>
        <a:defRPr sz="1900">
          <a:solidFill>
            <a:srgbClr val="00468C"/>
          </a:solidFill>
          <a:latin typeface="+mn-lt"/>
          <a:ea typeface="+mn-ea"/>
          <a:cs typeface="+mn-cs"/>
        </a:defRPr>
      </a:lvl1pPr>
      <a:lvl2pPr marL="804863" indent="-350838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«"/>
        <a:defRPr>
          <a:solidFill>
            <a:srgbClr val="00468C"/>
          </a:solidFill>
          <a:latin typeface="+mn-lt"/>
        </a:defRPr>
      </a:lvl2pPr>
      <a:lvl3pPr marL="1089025" indent="-282575" algn="l" rtl="0" eaLnBrk="0" fontAlgn="base" hangingPunct="0">
        <a:spcBef>
          <a:spcPct val="20000"/>
        </a:spcBef>
        <a:spcAft>
          <a:spcPct val="0"/>
        </a:spcAft>
        <a:buClr>
          <a:srgbClr val="FFC901"/>
        </a:buClr>
        <a:buFont typeface="Wingdings" pitchFamily="2" charset="2"/>
        <a:buChar char="«"/>
        <a:defRPr sz="1700">
          <a:solidFill>
            <a:srgbClr val="00468C"/>
          </a:solidFill>
          <a:latin typeface="+mn-lt"/>
        </a:defRPr>
      </a:lvl3pPr>
      <a:lvl4pPr marL="1355725" indent="-265113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«"/>
        <a:defRPr sz="1600">
          <a:solidFill>
            <a:srgbClr val="00468C"/>
          </a:solidFill>
          <a:latin typeface="+mn-lt"/>
        </a:defRPr>
      </a:lvl4pPr>
      <a:lvl5pPr marL="1582738" indent="-225425" algn="l" rtl="0" eaLnBrk="0" fontAlgn="base" hangingPunct="0">
        <a:spcBef>
          <a:spcPct val="20000"/>
        </a:spcBef>
        <a:spcAft>
          <a:spcPct val="0"/>
        </a:spcAft>
        <a:buClr>
          <a:srgbClr val="FFC901"/>
        </a:buClr>
        <a:buFont typeface="Wingdings" pitchFamily="2" charset="2"/>
        <a:buChar char="«"/>
        <a:defRPr sz="1500">
          <a:solidFill>
            <a:srgbClr val="00468C"/>
          </a:solidFill>
          <a:latin typeface="+mn-lt"/>
        </a:defRPr>
      </a:lvl5pPr>
      <a:lvl6pPr marL="2039938" indent="-225425" algn="l" rtl="0" fontAlgn="base">
        <a:spcBef>
          <a:spcPct val="20000"/>
        </a:spcBef>
        <a:spcAft>
          <a:spcPct val="0"/>
        </a:spcAft>
        <a:buClr>
          <a:srgbClr val="FFC901"/>
        </a:buClr>
        <a:buFont typeface="Wingdings" pitchFamily="2" charset="2"/>
        <a:buChar char="«"/>
        <a:defRPr sz="1500">
          <a:solidFill>
            <a:srgbClr val="00468C"/>
          </a:solidFill>
          <a:latin typeface="+mn-lt"/>
        </a:defRPr>
      </a:lvl6pPr>
      <a:lvl7pPr marL="2497138" indent="-225425" algn="l" rtl="0" fontAlgn="base">
        <a:spcBef>
          <a:spcPct val="20000"/>
        </a:spcBef>
        <a:spcAft>
          <a:spcPct val="0"/>
        </a:spcAft>
        <a:buClr>
          <a:srgbClr val="FFC901"/>
        </a:buClr>
        <a:buFont typeface="Wingdings" pitchFamily="2" charset="2"/>
        <a:buChar char="«"/>
        <a:defRPr sz="1500">
          <a:solidFill>
            <a:srgbClr val="00468C"/>
          </a:solidFill>
          <a:latin typeface="+mn-lt"/>
        </a:defRPr>
      </a:lvl7pPr>
      <a:lvl8pPr marL="2954338" indent="-225425" algn="l" rtl="0" fontAlgn="base">
        <a:spcBef>
          <a:spcPct val="20000"/>
        </a:spcBef>
        <a:spcAft>
          <a:spcPct val="0"/>
        </a:spcAft>
        <a:buClr>
          <a:srgbClr val="FFC901"/>
        </a:buClr>
        <a:buFont typeface="Wingdings" pitchFamily="2" charset="2"/>
        <a:buChar char="«"/>
        <a:defRPr sz="1500">
          <a:solidFill>
            <a:srgbClr val="00468C"/>
          </a:solidFill>
          <a:latin typeface="+mn-lt"/>
        </a:defRPr>
      </a:lvl8pPr>
      <a:lvl9pPr marL="3411538" indent="-225425" algn="l" rtl="0" fontAlgn="base">
        <a:spcBef>
          <a:spcPct val="20000"/>
        </a:spcBef>
        <a:spcAft>
          <a:spcPct val="0"/>
        </a:spcAft>
        <a:buClr>
          <a:srgbClr val="FFC901"/>
        </a:buClr>
        <a:buFont typeface="Wingdings" pitchFamily="2" charset="2"/>
        <a:buChar char="«"/>
        <a:defRPr sz="1500">
          <a:solidFill>
            <a:srgbClr val="00468C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7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06876" y="6356653"/>
            <a:ext cx="1116623" cy="442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6" name="Rectangle 1"/>
          <p:cNvSpPr>
            <a:spLocks noChangeArrowheads="1"/>
          </p:cNvSpPr>
          <p:nvPr userDrawn="1"/>
        </p:nvSpPr>
        <p:spPr bwMode="auto">
          <a:xfrm>
            <a:off x="0" y="0"/>
            <a:ext cx="9144000" cy="831850"/>
          </a:xfrm>
          <a:prstGeom prst="rect">
            <a:avLst/>
          </a:prstGeom>
          <a:solidFill>
            <a:srgbClr val="231F89"/>
          </a:solidFill>
          <a:ln>
            <a:noFill/>
          </a:ln>
          <a:extLst/>
        </p:spPr>
        <p:txBody>
          <a:bodyPr anchor="ctr"/>
          <a:lstStyle>
            <a:lvl1pPr eaLnBrk="0" hangingPunct="0">
              <a:defRPr sz="2100" b="1">
                <a:solidFill>
                  <a:srgbClr val="00468C"/>
                </a:solidFill>
                <a:latin typeface="Arial" charset="0"/>
              </a:defRPr>
            </a:lvl1pPr>
            <a:lvl2pPr marL="742950" indent="-28575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2pPr>
            <a:lvl3pPr marL="1143000" indent="-22860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3pPr>
            <a:lvl4pPr marL="1600200" indent="-22860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4pPr>
            <a:lvl5pPr marL="2057400" indent="-22860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9pPr>
          </a:lstStyle>
          <a:p>
            <a:pPr algn="r" eaLnBrk="1" hangingPunct="1">
              <a:defRPr/>
            </a:pPr>
            <a:endParaRPr lang="en-GB" altLang="en-US" smtClean="0">
              <a:cs typeface="+mn-cs"/>
            </a:endParaRPr>
          </a:p>
        </p:txBody>
      </p:sp>
      <p:sp>
        <p:nvSpPr>
          <p:cNvPr id="2052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62365" y="2205042"/>
            <a:ext cx="7998069" cy="4129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smtClean="0"/>
              <a:t>Click to edit Master text styles</a:t>
            </a:r>
          </a:p>
          <a:p>
            <a:pPr lvl="1"/>
            <a:r>
              <a:rPr lang="en-GB" altLang="en-US" smtClean="0"/>
              <a:t>Second level</a:t>
            </a:r>
          </a:p>
          <a:p>
            <a:pPr lvl="2"/>
            <a:r>
              <a:rPr lang="en-GB" altLang="en-US" smtClean="0"/>
              <a:t>Third level</a:t>
            </a:r>
          </a:p>
          <a:p>
            <a:pPr lvl="3"/>
            <a:r>
              <a:rPr lang="en-GB" altLang="en-US" smtClean="0"/>
              <a:t>Fourth level</a:t>
            </a:r>
          </a:p>
          <a:p>
            <a:pPr lvl="4"/>
            <a:r>
              <a:rPr lang="en-GB" altLang="en-US" smtClean="0"/>
              <a:t>Fifth level</a:t>
            </a:r>
          </a:p>
        </p:txBody>
      </p:sp>
      <p:sp>
        <p:nvSpPr>
          <p:cNvPr id="2053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62365" y="1111250"/>
            <a:ext cx="7998069" cy="82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smtClean="0"/>
              <a:t>Click to edit Master title style</a:t>
            </a:r>
          </a:p>
        </p:txBody>
      </p:sp>
      <p:sp>
        <p:nvSpPr>
          <p:cNvPr id="2054" name="Line 9"/>
          <p:cNvSpPr>
            <a:spLocks noChangeShapeType="1"/>
          </p:cNvSpPr>
          <p:nvPr userDrawn="1"/>
        </p:nvSpPr>
        <p:spPr bwMode="auto">
          <a:xfrm>
            <a:off x="8579827" y="6715428"/>
            <a:ext cx="0" cy="123825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lIns="0" tIns="0" rIns="0" bIns="0" anchor="ctr">
            <a:spAutoFit/>
          </a:bodyPr>
          <a:lstStyle/>
          <a:p>
            <a:pPr algn="r"/>
            <a:endParaRPr lang="en-GB" sz="2100" b="1" smtClean="0">
              <a:solidFill>
                <a:srgbClr val="00468C"/>
              </a:solidFill>
              <a:latin typeface="Arial" charset="0"/>
              <a:cs typeface="+mn-cs"/>
            </a:endParaRPr>
          </a:p>
        </p:txBody>
      </p:sp>
      <p:sp>
        <p:nvSpPr>
          <p:cNvPr id="7" name="Rectangle 1"/>
          <p:cNvSpPr>
            <a:spLocks noChangeArrowheads="1"/>
          </p:cNvSpPr>
          <p:nvPr userDrawn="1"/>
        </p:nvSpPr>
        <p:spPr bwMode="auto">
          <a:xfrm>
            <a:off x="4312627" y="6586538"/>
            <a:ext cx="485042" cy="271462"/>
          </a:xfrm>
          <a:prstGeom prst="rect">
            <a:avLst/>
          </a:prstGeom>
          <a:solidFill>
            <a:srgbClr val="FFC800"/>
          </a:solidFill>
          <a:ln>
            <a:noFill/>
          </a:ln>
          <a:extLst/>
        </p:spPr>
        <p:txBody>
          <a:bodyPr anchor="ctr"/>
          <a:lstStyle>
            <a:lvl1pPr eaLnBrk="0" hangingPunct="0">
              <a:defRPr sz="2100" b="1">
                <a:solidFill>
                  <a:srgbClr val="00468C"/>
                </a:solidFill>
                <a:latin typeface="Arial" charset="0"/>
              </a:defRPr>
            </a:lvl1pPr>
            <a:lvl2pPr marL="742950" indent="-28575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2pPr>
            <a:lvl3pPr marL="1143000" indent="-22860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3pPr>
            <a:lvl4pPr marL="1600200" indent="-22860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4pPr>
            <a:lvl5pPr marL="2057400" indent="-22860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9pPr>
          </a:lstStyle>
          <a:p>
            <a:pPr algn="r" eaLnBrk="1" hangingPunct="1">
              <a:defRPr/>
            </a:pPr>
            <a:endParaRPr lang="en-GB" altLang="en-US" smtClean="0">
              <a:cs typeface="+mn-cs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4"/>
          </p:nvPr>
        </p:nvSpPr>
        <p:spPr>
          <a:xfrm>
            <a:off x="6605954" y="649317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231F89"/>
                </a:solidFill>
              </a:defRPr>
            </a:lvl1pPr>
          </a:lstStyle>
          <a:p>
            <a:pPr>
              <a:defRPr/>
            </a:pPr>
            <a:fld id="{F42EB5E2-8CCF-47A2-A128-CDBAC602191A}" type="slidenum">
              <a:rPr lang="en-GB" b="1">
                <a:latin typeface="Arial" charset="0"/>
                <a:cs typeface="+mn-cs"/>
              </a:rPr>
              <a:pPr>
                <a:defRPr/>
              </a:pPr>
              <a:t>‹#›</a:t>
            </a:fld>
            <a:endParaRPr lang="en-GB" b="1" dirty="0">
              <a:latin typeface="Arial" charset="0"/>
              <a:cs typeface="+mn-cs"/>
            </a:endParaRPr>
          </a:p>
        </p:txBody>
      </p:sp>
      <p:pic>
        <p:nvPicPr>
          <p:cNvPr id="2057" name="Picture 4"/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5250" y="128588"/>
            <a:ext cx="1315915" cy="996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8" name="TextBox 10"/>
          <p:cNvSpPr txBox="1">
            <a:spLocks noChangeArrowheads="1"/>
          </p:cNvSpPr>
          <p:nvPr userDrawn="1"/>
        </p:nvSpPr>
        <p:spPr bwMode="auto">
          <a:xfrm>
            <a:off x="4292112" y="6554788"/>
            <a:ext cx="531934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 b="1">
                <a:solidFill>
                  <a:srgbClr val="00468C"/>
                </a:solidFill>
                <a:latin typeface="Arial" charset="0"/>
              </a:defRPr>
            </a:lvl1pPr>
            <a:lvl2pPr marL="742950" indent="-28575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2pPr>
            <a:lvl3pPr marL="1143000" indent="-22860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3pPr>
            <a:lvl4pPr marL="1600200" indent="-22860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4pPr>
            <a:lvl5pPr marL="2057400" indent="-22860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9pPr>
          </a:lstStyle>
          <a:p>
            <a:pPr algn="ctr" eaLnBrk="1" hangingPunct="1">
              <a:defRPr/>
            </a:pPr>
            <a:r>
              <a:rPr lang="fr-BE" altLang="en-US" sz="800" b="0" i="1" smtClean="0">
                <a:solidFill>
                  <a:srgbClr val="FFFFFF"/>
                </a:solidFill>
                <a:latin typeface="Verdana" pitchFamily="34" charset="0"/>
                <a:cs typeface="+mn-cs"/>
              </a:rPr>
              <a:t>Space</a:t>
            </a:r>
            <a:endParaRPr lang="en-GB" altLang="en-US" sz="800" b="0" i="1" smtClean="0">
              <a:solidFill>
                <a:srgbClr val="FFFFFF"/>
              </a:solidFill>
              <a:latin typeface="Verdana" pitchFamily="34" charset="0"/>
              <a:cs typeface="+mn-cs"/>
            </a:endParaRPr>
          </a:p>
        </p:txBody>
      </p:sp>
      <p:cxnSp>
        <p:nvCxnSpPr>
          <p:cNvPr id="2059" name="Straight Connector 3"/>
          <p:cNvCxnSpPr>
            <a:cxnSpLocks noChangeShapeType="1"/>
          </p:cNvCxnSpPr>
          <p:nvPr userDrawn="1"/>
        </p:nvCxnSpPr>
        <p:spPr bwMode="auto">
          <a:xfrm>
            <a:off x="8403981" y="6562725"/>
            <a:ext cx="0" cy="166688"/>
          </a:xfrm>
          <a:prstGeom prst="line">
            <a:avLst/>
          </a:prstGeom>
          <a:noFill/>
          <a:ln w="19050" algn="ctr">
            <a:solidFill>
              <a:srgbClr val="231F89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12" name="Rectangle 30"/>
          <p:cNvSpPr>
            <a:spLocks noChangeArrowheads="1"/>
          </p:cNvSpPr>
          <p:nvPr userDrawn="1"/>
        </p:nvSpPr>
        <p:spPr bwMode="auto">
          <a:xfrm>
            <a:off x="4284787" y="1081391"/>
            <a:ext cx="570035" cy="46037"/>
          </a:xfrm>
          <a:prstGeom prst="rect">
            <a:avLst/>
          </a:prstGeom>
          <a:solidFill>
            <a:srgbClr val="FFC800"/>
          </a:solidFill>
          <a:ln>
            <a:noFill/>
          </a:ln>
        </p:spPr>
        <p:txBody>
          <a:bodyPr anchor="ctr"/>
          <a:lstStyle>
            <a:lvl1pPr eaLnBrk="0" hangingPunct="0">
              <a:defRPr sz="2100" b="1">
                <a:solidFill>
                  <a:srgbClr val="00468C"/>
                </a:solidFill>
                <a:latin typeface="Arial" charset="0"/>
              </a:defRPr>
            </a:lvl1pPr>
            <a:lvl2pPr marL="742950" indent="-28575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2pPr>
            <a:lvl3pPr marL="1143000" indent="-22860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3pPr>
            <a:lvl4pPr marL="1600200" indent="-22860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4pPr>
            <a:lvl5pPr marL="2057400" indent="-22860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9pPr>
          </a:lstStyle>
          <a:p>
            <a:pPr algn="r" eaLnBrk="1" hangingPunct="1">
              <a:defRPr/>
            </a:pPr>
            <a:endParaRPr lang="en-GB" altLang="en-US" smtClean="0">
              <a:solidFill>
                <a:srgbClr val="FFC800"/>
              </a:solidFill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timing>
    <p:tnLst>
      <p:par>
        <p:cTn id="1" dur="indefinite" restart="never" nodeType="tmRoot"/>
      </p:par>
    </p:tnLst>
  </p:timing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2400" b="1">
          <a:solidFill>
            <a:srgbClr val="FFC800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2400" b="1">
          <a:solidFill>
            <a:srgbClr val="FFC800"/>
          </a:solidFill>
          <a:latin typeface="Verdana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2400" b="1">
          <a:solidFill>
            <a:srgbClr val="FFC800"/>
          </a:solidFill>
          <a:latin typeface="Verdana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2400" b="1">
          <a:solidFill>
            <a:srgbClr val="FFC800"/>
          </a:solidFill>
          <a:latin typeface="Verdana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2400" b="1">
          <a:solidFill>
            <a:srgbClr val="FFC800"/>
          </a:solidFill>
          <a:latin typeface="Verdana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1900" b="1">
          <a:solidFill>
            <a:srgbClr val="00468C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1900" b="1">
          <a:solidFill>
            <a:srgbClr val="00468C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1900" b="1">
          <a:solidFill>
            <a:srgbClr val="00468C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1900" b="1">
          <a:solidFill>
            <a:srgbClr val="00468C"/>
          </a:solidFill>
          <a:latin typeface="Arial" charset="0"/>
        </a:defRPr>
      </a:lvl9pPr>
    </p:titleStyle>
    <p:bodyStyle>
      <a:lvl1pPr marL="452438" indent="-452438" algn="l" rtl="0" eaLnBrk="0" fontAlgn="base" hangingPunct="0">
        <a:spcBef>
          <a:spcPct val="20000"/>
        </a:spcBef>
        <a:spcAft>
          <a:spcPct val="0"/>
        </a:spcAft>
        <a:buClr>
          <a:srgbClr val="FFC800"/>
        </a:buClr>
        <a:buFont typeface="Wingdings" pitchFamily="2" charset="2"/>
        <a:buChar char="«"/>
        <a:defRPr sz="1900">
          <a:solidFill>
            <a:srgbClr val="231F89"/>
          </a:solidFill>
          <a:latin typeface="+mn-lt"/>
          <a:ea typeface="+mn-ea"/>
          <a:cs typeface="+mn-cs"/>
        </a:defRPr>
      </a:lvl1pPr>
      <a:lvl2pPr marL="804863" indent="-350838" algn="l" rtl="0" eaLnBrk="0" fontAlgn="base" hangingPunct="0">
        <a:spcBef>
          <a:spcPct val="20000"/>
        </a:spcBef>
        <a:spcAft>
          <a:spcPct val="0"/>
        </a:spcAft>
        <a:buClr>
          <a:srgbClr val="231F89"/>
        </a:buClr>
        <a:buFont typeface="Wingdings" pitchFamily="2" charset="2"/>
        <a:buChar char="«"/>
        <a:defRPr sz="1900">
          <a:solidFill>
            <a:srgbClr val="231F89"/>
          </a:solidFill>
          <a:latin typeface="+mn-lt"/>
        </a:defRPr>
      </a:lvl2pPr>
      <a:lvl3pPr marL="1089025" indent="-282575" algn="l" rtl="0" eaLnBrk="0" fontAlgn="base" hangingPunct="0">
        <a:spcBef>
          <a:spcPct val="20000"/>
        </a:spcBef>
        <a:spcAft>
          <a:spcPct val="0"/>
        </a:spcAft>
        <a:buClr>
          <a:srgbClr val="FFC800"/>
        </a:buClr>
        <a:buFont typeface="Wingdings" pitchFamily="2" charset="2"/>
        <a:buChar char="«"/>
        <a:defRPr sz="1900">
          <a:solidFill>
            <a:srgbClr val="231F89"/>
          </a:solidFill>
          <a:latin typeface="+mn-lt"/>
        </a:defRPr>
      </a:lvl3pPr>
      <a:lvl4pPr marL="1355725" indent="-265113" algn="l" rtl="0" eaLnBrk="0" fontAlgn="base" hangingPunct="0">
        <a:spcBef>
          <a:spcPct val="20000"/>
        </a:spcBef>
        <a:spcAft>
          <a:spcPct val="0"/>
        </a:spcAft>
        <a:buClr>
          <a:srgbClr val="231F89"/>
        </a:buClr>
        <a:buFont typeface="Wingdings" pitchFamily="2" charset="2"/>
        <a:buChar char="«"/>
        <a:defRPr sz="1900">
          <a:solidFill>
            <a:srgbClr val="231F89"/>
          </a:solidFill>
          <a:latin typeface="+mn-lt"/>
        </a:defRPr>
      </a:lvl4pPr>
      <a:lvl5pPr marL="1582738" indent="-225425" algn="l" rtl="0" eaLnBrk="0" fontAlgn="base" hangingPunct="0">
        <a:spcBef>
          <a:spcPct val="20000"/>
        </a:spcBef>
        <a:spcAft>
          <a:spcPct val="0"/>
        </a:spcAft>
        <a:buClr>
          <a:srgbClr val="FFC800"/>
        </a:buClr>
        <a:buFont typeface="Wingdings" pitchFamily="2" charset="2"/>
        <a:buChar char="«"/>
        <a:defRPr sz="1900">
          <a:solidFill>
            <a:srgbClr val="231F89"/>
          </a:solidFill>
          <a:latin typeface="+mn-lt"/>
        </a:defRPr>
      </a:lvl5pPr>
      <a:lvl6pPr marL="2039938" indent="-225425" algn="l" rtl="0" fontAlgn="base">
        <a:spcBef>
          <a:spcPct val="20000"/>
        </a:spcBef>
        <a:spcAft>
          <a:spcPct val="0"/>
        </a:spcAft>
        <a:buClr>
          <a:srgbClr val="FFC901"/>
        </a:buClr>
        <a:buFont typeface="Wingdings" pitchFamily="2" charset="2"/>
        <a:buChar char="«"/>
        <a:defRPr sz="1500">
          <a:solidFill>
            <a:srgbClr val="00468C"/>
          </a:solidFill>
          <a:latin typeface="+mn-lt"/>
        </a:defRPr>
      </a:lvl6pPr>
      <a:lvl7pPr marL="2497138" indent="-225425" algn="l" rtl="0" fontAlgn="base">
        <a:spcBef>
          <a:spcPct val="20000"/>
        </a:spcBef>
        <a:spcAft>
          <a:spcPct val="0"/>
        </a:spcAft>
        <a:buClr>
          <a:srgbClr val="FFC901"/>
        </a:buClr>
        <a:buFont typeface="Wingdings" pitchFamily="2" charset="2"/>
        <a:buChar char="«"/>
        <a:defRPr sz="1500">
          <a:solidFill>
            <a:srgbClr val="00468C"/>
          </a:solidFill>
          <a:latin typeface="+mn-lt"/>
        </a:defRPr>
      </a:lvl7pPr>
      <a:lvl8pPr marL="2954338" indent="-225425" algn="l" rtl="0" fontAlgn="base">
        <a:spcBef>
          <a:spcPct val="20000"/>
        </a:spcBef>
        <a:spcAft>
          <a:spcPct val="0"/>
        </a:spcAft>
        <a:buClr>
          <a:srgbClr val="FFC901"/>
        </a:buClr>
        <a:buFont typeface="Wingdings" pitchFamily="2" charset="2"/>
        <a:buChar char="«"/>
        <a:defRPr sz="1500">
          <a:solidFill>
            <a:srgbClr val="00468C"/>
          </a:solidFill>
          <a:latin typeface="+mn-lt"/>
        </a:defRPr>
      </a:lvl8pPr>
      <a:lvl9pPr marL="3411538" indent="-225425" algn="l" rtl="0" fontAlgn="base">
        <a:spcBef>
          <a:spcPct val="20000"/>
        </a:spcBef>
        <a:spcAft>
          <a:spcPct val="0"/>
        </a:spcAft>
        <a:buClr>
          <a:srgbClr val="FFC901"/>
        </a:buClr>
        <a:buFont typeface="Wingdings" pitchFamily="2" charset="2"/>
        <a:buChar char="«"/>
        <a:defRPr sz="1500">
          <a:solidFill>
            <a:srgbClr val="00468C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7"/>
          <p:cNvPicPr>
            <a:picLocks noChangeAspect="1"/>
          </p:cNvPicPr>
          <p:nvPr userDrawn="1"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06876" y="6356653"/>
            <a:ext cx="1116623" cy="442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6" name="Rectangle 1"/>
          <p:cNvSpPr>
            <a:spLocks noChangeArrowheads="1"/>
          </p:cNvSpPr>
          <p:nvPr userDrawn="1"/>
        </p:nvSpPr>
        <p:spPr bwMode="auto">
          <a:xfrm>
            <a:off x="0" y="0"/>
            <a:ext cx="9144000" cy="831850"/>
          </a:xfrm>
          <a:prstGeom prst="rect">
            <a:avLst/>
          </a:prstGeom>
          <a:solidFill>
            <a:srgbClr val="231F89"/>
          </a:solidFill>
          <a:ln>
            <a:noFill/>
          </a:ln>
          <a:extLst/>
        </p:spPr>
        <p:txBody>
          <a:bodyPr anchor="ctr"/>
          <a:lstStyle>
            <a:lvl1pPr eaLnBrk="0" hangingPunct="0">
              <a:defRPr sz="2100" b="1">
                <a:solidFill>
                  <a:srgbClr val="00468C"/>
                </a:solidFill>
                <a:latin typeface="Arial" charset="0"/>
              </a:defRPr>
            </a:lvl1pPr>
            <a:lvl2pPr marL="742950" indent="-28575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2pPr>
            <a:lvl3pPr marL="1143000" indent="-22860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3pPr>
            <a:lvl4pPr marL="1600200" indent="-22860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4pPr>
            <a:lvl5pPr marL="2057400" indent="-22860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9pPr>
          </a:lstStyle>
          <a:p>
            <a:pPr algn="r" eaLnBrk="1" hangingPunct="1">
              <a:defRPr/>
            </a:pPr>
            <a:endParaRPr lang="en-GB" altLang="en-US" smtClean="0"/>
          </a:p>
        </p:txBody>
      </p:sp>
      <p:sp>
        <p:nvSpPr>
          <p:cNvPr id="2052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62365" y="2205042"/>
            <a:ext cx="7998069" cy="4129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smtClean="0"/>
              <a:t>Click to edit Master text styles</a:t>
            </a:r>
          </a:p>
          <a:p>
            <a:pPr lvl="1"/>
            <a:r>
              <a:rPr lang="en-GB" altLang="en-US" smtClean="0"/>
              <a:t>Second level</a:t>
            </a:r>
          </a:p>
          <a:p>
            <a:pPr lvl="2"/>
            <a:r>
              <a:rPr lang="en-GB" altLang="en-US" smtClean="0"/>
              <a:t>Third level</a:t>
            </a:r>
          </a:p>
          <a:p>
            <a:pPr lvl="3"/>
            <a:r>
              <a:rPr lang="en-GB" altLang="en-US" smtClean="0"/>
              <a:t>Fourth level</a:t>
            </a:r>
          </a:p>
          <a:p>
            <a:pPr lvl="4"/>
            <a:r>
              <a:rPr lang="en-GB" altLang="en-US" smtClean="0"/>
              <a:t>Fifth level</a:t>
            </a:r>
          </a:p>
        </p:txBody>
      </p:sp>
      <p:sp>
        <p:nvSpPr>
          <p:cNvPr id="2053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62365" y="1111250"/>
            <a:ext cx="7998069" cy="82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smtClean="0"/>
              <a:t>Click to edit Master title style</a:t>
            </a:r>
          </a:p>
        </p:txBody>
      </p:sp>
      <p:sp>
        <p:nvSpPr>
          <p:cNvPr id="2054" name="Line 9"/>
          <p:cNvSpPr>
            <a:spLocks noChangeShapeType="1"/>
          </p:cNvSpPr>
          <p:nvPr userDrawn="1"/>
        </p:nvSpPr>
        <p:spPr bwMode="auto">
          <a:xfrm>
            <a:off x="8579827" y="6715428"/>
            <a:ext cx="0" cy="123825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lIns="0" tIns="0" rIns="0" bIns="0" anchor="ctr">
            <a:spAutoFit/>
          </a:bodyPr>
          <a:lstStyle/>
          <a:p>
            <a:pPr algn="r"/>
            <a:endParaRPr lang="en-GB" sz="2100" b="1" smtClean="0">
              <a:solidFill>
                <a:srgbClr val="00468C"/>
              </a:solidFill>
              <a:latin typeface="Arial" charset="0"/>
            </a:endParaRPr>
          </a:p>
        </p:txBody>
      </p:sp>
      <p:sp>
        <p:nvSpPr>
          <p:cNvPr id="7" name="Rectangle 1"/>
          <p:cNvSpPr>
            <a:spLocks noChangeArrowheads="1"/>
          </p:cNvSpPr>
          <p:nvPr userDrawn="1"/>
        </p:nvSpPr>
        <p:spPr bwMode="auto">
          <a:xfrm>
            <a:off x="4312627" y="6586538"/>
            <a:ext cx="485042" cy="271462"/>
          </a:xfrm>
          <a:prstGeom prst="rect">
            <a:avLst/>
          </a:prstGeom>
          <a:solidFill>
            <a:srgbClr val="FFC800"/>
          </a:solidFill>
          <a:ln>
            <a:noFill/>
          </a:ln>
          <a:extLst/>
        </p:spPr>
        <p:txBody>
          <a:bodyPr anchor="ctr"/>
          <a:lstStyle>
            <a:lvl1pPr eaLnBrk="0" hangingPunct="0">
              <a:defRPr sz="2100" b="1">
                <a:solidFill>
                  <a:srgbClr val="00468C"/>
                </a:solidFill>
                <a:latin typeface="Arial" charset="0"/>
              </a:defRPr>
            </a:lvl1pPr>
            <a:lvl2pPr marL="742950" indent="-28575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2pPr>
            <a:lvl3pPr marL="1143000" indent="-22860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3pPr>
            <a:lvl4pPr marL="1600200" indent="-22860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4pPr>
            <a:lvl5pPr marL="2057400" indent="-22860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9pPr>
          </a:lstStyle>
          <a:p>
            <a:pPr algn="r" eaLnBrk="1" hangingPunct="1">
              <a:defRPr/>
            </a:pPr>
            <a:endParaRPr lang="en-GB" altLang="en-US" smtClean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4"/>
          </p:nvPr>
        </p:nvSpPr>
        <p:spPr>
          <a:xfrm>
            <a:off x="6605954" y="649317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231F89"/>
                </a:solidFill>
              </a:defRPr>
            </a:lvl1pPr>
          </a:lstStyle>
          <a:p>
            <a:pPr>
              <a:defRPr/>
            </a:pPr>
            <a:fld id="{F42EB5E2-8CCF-47A2-A128-CDBAC602191A}" type="slidenum">
              <a:rPr lang="en-GB" b="1">
                <a:latin typeface="Arial" charset="0"/>
              </a:rPr>
              <a:pPr>
                <a:defRPr/>
              </a:pPr>
              <a:t>‹#›</a:t>
            </a:fld>
            <a:endParaRPr lang="en-GB" b="1" dirty="0">
              <a:latin typeface="Arial" charset="0"/>
            </a:endParaRPr>
          </a:p>
        </p:txBody>
      </p:sp>
      <p:pic>
        <p:nvPicPr>
          <p:cNvPr id="2057" name="Picture 4"/>
          <p:cNvPicPr>
            <a:picLocks noChangeAspect="1"/>
          </p:cNvPicPr>
          <p:nvPr userDrawn="1"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5250" y="128588"/>
            <a:ext cx="1315915" cy="996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8" name="TextBox 10"/>
          <p:cNvSpPr txBox="1">
            <a:spLocks noChangeArrowheads="1"/>
          </p:cNvSpPr>
          <p:nvPr userDrawn="1"/>
        </p:nvSpPr>
        <p:spPr bwMode="auto">
          <a:xfrm>
            <a:off x="4292112" y="6554788"/>
            <a:ext cx="531934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 b="1">
                <a:solidFill>
                  <a:srgbClr val="00468C"/>
                </a:solidFill>
                <a:latin typeface="Arial" charset="0"/>
              </a:defRPr>
            </a:lvl1pPr>
            <a:lvl2pPr marL="742950" indent="-28575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2pPr>
            <a:lvl3pPr marL="1143000" indent="-22860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3pPr>
            <a:lvl4pPr marL="1600200" indent="-22860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4pPr>
            <a:lvl5pPr marL="2057400" indent="-22860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9pPr>
          </a:lstStyle>
          <a:p>
            <a:pPr algn="ctr" eaLnBrk="1" hangingPunct="1">
              <a:defRPr/>
            </a:pPr>
            <a:r>
              <a:rPr lang="fr-BE" altLang="en-US" sz="800" b="0" i="1" smtClean="0">
                <a:solidFill>
                  <a:srgbClr val="FFFFFF"/>
                </a:solidFill>
                <a:latin typeface="Verdana" pitchFamily="34" charset="0"/>
              </a:rPr>
              <a:t>Space</a:t>
            </a:r>
            <a:endParaRPr lang="en-GB" altLang="en-US" sz="800" b="0" i="1" smtClean="0">
              <a:solidFill>
                <a:srgbClr val="FFFFFF"/>
              </a:solidFill>
              <a:latin typeface="Verdana" pitchFamily="34" charset="0"/>
            </a:endParaRPr>
          </a:p>
        </p:txBody>
      </p:sp>
      <p:cxnSp>
        <p:nvCxnSpPr>
          <p:cNvPr id="2059" name="Straight Connector 3"/>
          <p:cNvCxnSpPr>
            <a:cxnSpLocks noChangeShapeType="1"/>
          </p:cNvCxnSpPr>
          <p:nvPr userDrawn="1"/>
        </p:nvCxnSpPr>
        <p:spPr bwMode="auto">
          <a:xfrm>
            <a:off x="8403981" y="6562725"/>
            <a:ext cx="0" cy="166688"/>
          </a:xfrm>
          <a:prstGeom prst="line">
            <a:avLst/>
          </a:prstGeom>
          <a:noFill/>
          <a:ln w="19050" algn="ctr">
            <a:solidFill>
              <a:srgbClr val="231F89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12" name="Rectangle 30"/>
          <p:cNvSpPr>
            <a:spLocks noChangeArrowheads="1"/>
          </p:cNvSpPr>
          <p:nvPr userDrawn="1"/>
        </p:nvSpPr>
        <p:spPr bwMode="auto">
          <a:xfrm>
            <a:off x="4284787" y="1081391"/>
            <a:ext cx="570035" cy="46037"/>
          </a:xfrm>
          <a:prstGeom prst="rect">
            <a:avLst/>
          </a:prstGeom>
          <a:solidFill>
            <a:srgbClr val="FFC800"/>
          </a:solidFill>
          <a:ln>
            <a:noFill/>
          </a:ln>
        </p:spPr>
        <p:txBody>
          <a:bodyPr anchor="ctr"/>
          <a:lstStyle>
            <a:lvl1pPr eaLnBrk="0" hangingPunct="0">
              <a:defRPr sz="2100" b="1">
                <a:solidFill>
                  <a:srgbClr val="00468C"/>
                </a:solidFill>
                <a:latin typeface="Arial" charset="0"/>
              </a:defRPr>
            </a:lvl1pPr>
            <a:lvl2pPr marL="742950" indent="-28575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2pPr>
            <a:lvl3pPr marL="1143000" indent="-22860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3pPr>
            <a:lvl4pPr marL="1600200" indent="-22860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4pPr>
            <a:lvl5pPr marL="2057400" indent="-22860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9pPr>
          </a:lstStyle>
          <a:p>
            <a:pPr algn="r" eaLnBrk="1" hangingPunct="1">
              <a:defRPr/>
            </a:pPr>
            <a:endParaRPr lang="en-GB" altLang="en-US" smtClean="0">
              <a:solidFill>
                <a:srgbClr val="FFC8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21716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40" r:id="rId1"/>
    <p:sldLayoutId id="2147483873" r:id="rId2"/>
    <p:sldLayoutId id="2147483874" r:id="rId3"/>
  </p:sldLayoutIdLst>
  <p:timing>
    <p:tnLst>
      <p:par>
        <p:cTn id="1" dur="indefinite" restart="never" nodeType="tmRoot"/>
      </p:par>
    </p:tnLst>
  </p:timing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2400" b="1">
          <a:solidFill>
            <a:srgbClr val="FFC800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2400" b="1">
          <a:solidFill>
            <a:srgbClr val="FFC800"/>
          </a:solidFill>
          <a:latin typeface="Verdana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2400" b="1">
          <a:solidFill>
            <a:srgbClr val="FFC800"/>
          </a:solidFill>
          <a:latin typeface="Verdana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2400" b="1">
          <a:solidFill>
            <a:srgbClr val="FFC800"/>
          </a:solidFill>
          <a:latin typeface="Verdana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2400" b="1">
          <a:solidFill>
            <a:srgbClr val="FFC800"/>
          </a:solidFill>
          <a:latin typeface="Verdana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1900" b="1">
          <a:solidFill>
            <a:srgbClr val="00468C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1900" b="1">
          <a:solidFill>
            <a:srgbClr val="00468C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1900" b="1">
          <a:solidFill>
            <a:srgbClr val="00468C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1900" b="1">
          <a:solidFill>
            <a:srgbClr val="00468C"/>
          </a:solidFill>
          <a:latin typeface="Arial" charset="0"/>
        </a:defRPr>
      </a:lvl9pPr>
    </p:titleStyle>
    <p:bodyStyle>
      <a:lvl1pPr marL="452438" indent="-452438" algn="l" rtl="0" eaLnBrk="0" fontAlgn="base" hangingPunct="0">
        <a:spcBef>
          <a:spcPct val="20000"/>
        </a:spcBef>
        <a:spcAft>
          <a:spcPct val="0"/>
        </a:spcAft>
        <a:buClr>
          <a:srgbClr val="FFC800"/>
        </a:buClr>
        <a:buFont typeface="Wingdings" pitchFamily="2" charset="2"/>
        <a:buChar char="«"/>
        <a:defRPr sz="1900">
          <a:solidFill>
            <a:srgbClr val="231F89"/>
          </a:solidFill>
          <a:latin typeface="+mn-lt"/>
          <a:ea typeface="+mn-ea"/>
          <a:cs typeface="+mn-cs"/>
        </a:defRPr>
      </a:lvl1pPr>
      <a:lvl2pPr marL="804863" indent="-350838" algn="l" rtl="0" eaLnBrk="0" fontAlgn="base" hangingPunct="0">
        <a:spcBef>
          <a:spcPct val="20000"/>
        </a:spcBef>
        <a:spcAft>
          <a:spcPct val="0"/>
        </a:spcAft>
        <a:buClr>
          <a:srgbClr val="231F89"/>
        </a:buClr>
        <a:buFont typeface="Wingdings" pitchFamily="2" charset="2"/>
        <a:buChar char="«"/>
        <a:defRPr sz="1900">
          <a:solidFill>
            <a:srgbClr val="231F89"/>
          </a:solidFill>
          <a:latin typeface="+mn-lt"/>
        </a:defRPr>
      </a:lvl2pPr>
      <a:lvl3pPr marL="1089025" indent="-282575" algn="l" rtl="0" eaLnBrk="0" fontAlgn="base" hangingPunct="0">
        <a:spcBef>
          <a:spcPct val="20000"/>
        </a:spcBef>
        <a:spcAft>
          <a:spcPct val="0"/>
        </a:spcAft>
        <a:buClr>
          <a:srgbClr val="FFC800"/>
        </a:buClr>
        <a:buFont typeface="Wingdings" pitchFamily="2" charset="2"/>
        <a:buChar char="«"/>
        <a:defRPr sz="1900">
          <a:solidFill>
            <a:srgbClr val="231F89"/>
          </a:solidFill>
          <a:latin typeface="+mn-lt"/>
        </a:defRPr>
      </a:lvl3pPr>
      <a:lvl4pPr marL="1355725" indent="-265113" algn="l" rtl="0" eaLnBrk="0" fontAlgn="base" hangingPunct="0">
        <a:spcBef>
          <a:spcPct val="20000"/>
        </a:spcBef>
        <a:spcAft>
          <a:spcPct val="0"/>
        </a:spcAft>
        <a:buClr>
          <a:srgbClr val="231F89"/>
        </a:buClr>
        <a:buFont typeface="Wingdings" pitchFamily="2" charset="2"/>
        <a:buChar char="«"/>
        <a:defRPr sz="1900">
          <a:solidFill>
            <a:srgbClr val="231F89"/>
          </a:solidFill>
          <a:latin typeface="+mn-lt"/>
        </a:defRPr>
      </a:lvl4pPr>
      <a:lvl5pPr marL="1582738" indent="-225425" algn="l" rtl="0" eaLnBrk="0" fontAlgn="base" hangingPunct="0">
        <a:spcBef>
          <a:spcPct val="20000"/>
        </a:spcBef>
        <a:spcAft>
          <a:spcPct val="0"/>
        </a:spcAft>
        <a:buClr>
          <a:srgbClr val="FFC800"/>
        </a:buClr>
        <a:buFont typeface="Wingdings" pitchFamily="2" charset="2"/>
        <a:buChar char="«"/>
        <a:defRPr sz="1900">
          <a:solidFill>
            <a:srgbClr val="231F89"/>
          </a:solidFill>
          <a:latin typeface="+mn-lt"/>
        </a:defRPr>
      </a:lvl5pPr>
      <a:lvl6pPr marL="2039938" indent="-225425" algn="l" rtl="0" fontAlgn="base">
        <a:spcBef>
          <a:spcPct val="20000"/>
        </a:spcBef>
        <a:spcAft>
          <a:spcPct val="0"/>
        </a:spcAft>
        <a:buClr>
          <a:srgbClr val="FFC901"/>
        </a:buClr>
        <a:buFont typeface="Wingdings" pitchFamily="2" charset="2"/>
        <a:buChar char="«"/>
        <a:defRPr sz="1500">
          <a:solidFill>
            <a:srgbClr val="00468C"/>
          </a:solidFill>
          <a:latin typeface="+mn-lt"/>
        </a:defRPr>
      </a:lvl6pPr>
      <a:lvl7pPr marL="2497138" indent="-225425" algn="l" rtl="0" fontAlgn="base">
        <a:spcBef>
          <a:spcPct val="20000"/>
        </a:spcBef>
        <a:spcAft>
          <a:spcPct val="0"/>
        </a:spcAft>
        <a:buClr>
          <a:srgbClr val="FFC901"/>
        </a:buClr>
        <a:buFont typeface="Wingdings" pitchFamily="2" charset="2"/>
        <a:buChar char="«"/>
        <a:defRPr sz="1500">
          <a:solidFill>
            <a:srgbClr val="00468C"/>
          </a:solidFill>
          <a:latin typeface="+mn-lt"/>
        </a:defRPr>
      </a:lvl7pPr>
      <a:lvl8pPr marL="2954338" indent="-225425" algn="l" rtl="0" fontAlgn="base">
        <a:spcBef>
          <a:spcPct val="20000"/>
        </a:spcBef>
        <a:spcAft>
          <a:spcPct val="0"/>
        </a:spcAft>
        <a:buClr>
          <a:srgbClr val="FFC901"/>
        </a:buClr>
        <a:buFont typeface="Wingdings" pitchFamily="2" charset="2"/>
        <a:buChar char="«"/>
        <a:defRPr sz="1500">
          <a:solidFill>
            <a:srgbClr val="00468C"/>
          </a:solidFill>
          <a:latin typeface="+mn-lt"/>
        </a:defRPr>
      </a:lvl8pPr>
      <a:lvl9pPr marL="3411538" indent="-225425" algn="l" rtl="0" fontAlgn="base">
        <a:spcBef>
          <a:spcPct val="20000"/>
        </a:spcBef>
        <a:spcAft>
          <a:spcPct val="0"/>
        </a:spcAft>
        <a:buClr>
          <a:srgbClr val="FFC901"/>
        </a:buClr>
        <a:buFont typeface="Wingdings" pitchFamily="2" charset="2"/>
        <a:buChar char="«"/>
        <a:defRPr sz="1500">
          <a:solidFill>
            <a:srgbClr val="00468C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1"/>
          <p:cNvSpPr>
            <a:spLocks noChangeArrowheads="1"/>
          </p:cNvSpPr>
          <p:nvPr/>
        </p:nvSpPr>
        <p:spPr bwMode="auto">
          <a:xfrm>
            <a:off x="0" y="830270"/>
            <a:ext cx="4759569" cy="6027737"/>
          </a:xfrm>
          <a:prstGeom prst="rect">
            <a:avLst/>
          </a:prstGeom>
          <a:solidFill>
            <a:srgbClr val="B0BF27"/>
          </a:solidFill>
          <a:ln>
            <a:noFill/>
          </a:ln>
          <a:extLst/>
        </p:spPr>
        <p:txBody>
          <a:bodyPr anchor="ctr"/>
          <a:lstStyle>
            <a:lvl1pPr eaLnBrk="0" hangingPunct="0">
              <a:defRPr sz="2100" b="1">
                <a:solidFill>
                  <a:srgbClr val="00468C"/>
                </a:solidFill>
                <a:latin typeface="Arial" charset="0"/>
              </a:defRPr>
            </a:lvl1pPr>
            <a:lvl2pPr marL="742950" indent="-28575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2pPr>
            <a:lvl3pPr marL="1143000" indent="-22860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3pPr>
            <a:lvl4pPr marL="1600200" indent="-22860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4pPr>
            <a:lvl5pPr marL="2057400" indent="-22860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9pPr>
          </a:lstStyle>
          <a:p>
            <a:pPr algn="r" eaLnBrk="1" hangingPunct="1">
              <a:defRPr/>
            </a:pPr>
            <a:endParaRPr lang="en-GB" altLang="en-US" smtClean="0"/>
          </a:p>
        </p:txBody>
      </p:sp>
      <p:sp>
        <p:nvSpPr>
          <p:cNvPr id="1027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584748" y="3017838"/>
            <a:ext cx="3783623" cy="82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smtClean="0"/>
              <a:t>Click to edit Master title style</a:t>
            </a:r>
          </a:p>
        </p:txBody>
      </p:sp>
      <p:sp>
        <p:nvSpPr>
          <p:cNvPr id="1028" name="Line 9"/>
          <p:cNvSpPr>
            <a:spLocks noChangeShapeType="1"/>
          </p:cNvSpPr>
          <p:nvPr/>
        </p:nvSpPr>
        <p:spPr bwMode="auto">
          <a:xfrm>
            <a:off x="8579827" y="6716060"/>
            <a:ext cx="0" cy="123825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lIns="0" tIns="0" rIns="0" bIns="0" anchor="ctr">
            <a:spAutoFit/>
          </a:bodyPr>
          <a:lstStyle/>
          <a:p>
            <a:pPr eaLnBrk="0" hangingPunct="0"/>
            <a:endParaRPr lang="en-GB" sz="2100" b="1">
              <a:solidFill>
                <a:srgbClr val="00468C"/>
              </a:solidFill>
              <a:latin typeface="Arial" charset="0"/>
            </a:endParaRPr>
          </a:p>
        </p:txBody>
      </p:sp>
      <p:pic>
        <p:nvPicPr>
          <p:cNvPr id="1029" name="Picture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19904" y="119063"/>
            <a:ext cx="1324708" cy="996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0" name="Picture 5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59569" y="830270"/>
            <a:ext cx="4384431" cy="6027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226134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45" r:id="rId1"/>
  </p:sldLayoutIdLst>
  <p:timing>
    <p:tnLst>
      <p:par>
        <p:cTn id="1" dur="indefinite" restart="never" nodeType="tmRoot"/>
      </p:par>
    </p:tnLst>
  </p:timing>
  <p:hf hd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3200" b="1">
          <a:solidFill>
            <a:srgbClr val="00468C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200" b="1">
          <a:solidFill>
            <a:srgbClr val="00468C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200" b="1">
          <a:solidFill>
            <a:srgbClr val="00468C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200" b="1">
          <a:solidFill>
            <a:srgbClr val="00468C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200" b="1">
          <a:solidFill>
            <a:srgbClr val="00468C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1900" b="1">
          <a:solidFill>
            <a:srgbClr val="00468C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1900" b="1">
          <a:solidFill>
            <a:srgbClr val="00468C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1900" b="1">
          <a:solidFill>
            <a:srgbClr val="00468C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1900" b="1">
          <a:solidFill>
            <a:srgbClr val="00468C"/>
          </a:solidFill>
          <a:latin typeface="Arial" charset="0"/>
        </a:defRPr>
      </a:lvl9pPr>
    </p:titleStyle>
    <p:bodyStyle>
      <a:lvl1pPr marL="452438" indent="-452438" algn="l" rtl="0" eaLnBrk="0" fontAlgn="base" hangingPunct="0">
        <a:spcBef>
          <a:spcPct val="20000"/>
        </a:spcBef>
        <a:spcAft>
          <a:spcPct val="0"/>
        </a:spcAft>
        <a:buClr>
          <a:srgbClr val="FFC901"/>
        </a:buClr>
        <a:buFont typeface="Wingdings" pitchFamily="2" charset="2"/>
        <a:buChar char="«"/>
        <a:defRPr sz="1900">
          <a:solidFill>
            <a:srgbClr val="00468C"/>
          </a:solidFill>
          <a:latin typeface="+mn-lt"/>
          <a:ea typeface="+mn-ea"/>
          <a:cs typeface="+mn-cs"/>
        </a:defRPr>
      </a:lvl1pPr>
      <a:lvl2pPr marL="804863" indent="-350838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«"/>
        <a:defRPr>
          <a:solidFill>
            <a:srgbClr val="00468C"/>
          </a:solidFill>
          <a:latin typeface="+mn-lt"/>
        </a:defRPr>
      </a:lvl2pPr>
      <a:lvl3pPr marL="1089025" indent="-282575" algn="l" rtl="0" eaLnBrk="0" fontAlgn="base" hangingPunct="0">
        <a:spcBef>
          <a:spcPct val="20000"/>
        </a:spcBef>
        <a:spcAft>
          <a:spcPct val="0"/>
        </a:spcAft>
        <a:buClr>
          <a:srgbClr val="FFC901"/>
        </a:buClr>
        <a:buFont typeface="Wingdings" pitchFamily="2" charset="2"/>
        <a:buChar char="«"/>
        <a:defRPr sz="1700">
          <a:solidFill>
            <a:srgbClr val="00468C"/>
          </a:solidFill>
          <a:latin typeface="+mn-lt"/>
        </a:defRPr>
      </a:lvl3pPr>
      <a:lvl4pPr marL="1355725" indent="-265113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«"/>
        <a:defRPr sz="1600">
          <a:solidFill>
            <a:srgbClr val="00468C"/>
          </a:solidFill>
          <a:latin typeface="+mn-lt"/>
        </a:defRPr>
      </a:lvl4pPr>
      <a:lvl5pPr marL="1582738" indent="-225425" algn="l" rtl="0" eaLnBrk="0" fontAlgn="base" hangingPunct="0">
        <a:spcBef>
          <a:spcPct val="20000"/>
        </a:spcBef>
        <a:spcAft>
          <a:spcPct val="0"/>
        </a:spcAft>
        <a:buClr>
          <a:srgbClr val="FFC901"/>
        </a:buClr>
        <a:buFont typeface="Wingdings" pitchFamily="2" charset="2"/>
        <a:buChar char="«"/>
        <a:defRPr sz="1500">
          <a:solidFill>
            <a:srgbClr val="00468C"/>
          </a:solidFill>
          <a:latin typeface="+mn-lt"/>
        </a:defRPr>
      </a:lvl5pPr>
      <a:lvl6pPr marL="2039938" indent="-225425" algn="l" rtl="0" fontAlgn="base">
        <a:spcBef>
          <a:spcPct val="20000"/>
        </a:spcBef>
        <a:spcAft>
          <a:spcPct val="0"/>
        </a:spcAft>
        <a:buClr>
          <a:srgbClr val="FFC901"/>
        </a:buClr>
        <a:buFont typeface="Wingdings" pitchFamily="2" charset="2"/>
        <a:buChar char="«"/>
        <a:defRPr sz="1500">
          <a:solidFill>
            <a:srgbClr val="00468C"/>
          </a:solidFill>
          <a:latin typeface="+mn-lt"/>
        </a:defRPr>
      </a:lvl6pPr>
      <a:lvl7pPr marL="2497138" indent="-225425" algn="l" rtl="0" fontAlgn="base">
        <a:spcBef>
          <a:spcPct val="20000"/>
        </a:spcBef>
        <a:spcAft>
          <a:spcPct val="0"/>
        </a:spcAft>
        <a:buClr>
          <a:srgbClr val="FFC901"/>
        </a:buClr>
        <a:buFont typeface="Wingdings" pitchFamily="2" charset="2"/>
        <a:buChar char="«"/>
        <a:defRPr sz="1500">
          <a:solidFill>
            <a:srgbClr val="00468C"/>
          </a:solidFill>
          <a:latin typeface="+mn-lt"/>
        </a:defRPr>
      </a:lvl7pPr>
      <a:lvl8pPr marL="2954338" indent="-225425" algn="l" rtl="0" fontAlgn="base">
        <a:spcBef>
          <a:spcPct val="20000"/>
        </a:spcBef>
        <a:spcAft>
          <a:spcPct val="0"/>
        </a:spcAft>
        <a:buClr>
          <a:srgbClr val="FFC901"/>
        </a:buClr>
        <a:buFont typeface="Wingdings" pitchFamily="2" charset="2"/>
        <a:buChar char="«"/>
        <a:defRPr sz="1500">
          <a:solidFill>
            <a:srgbClr val="00468C"/>
          </a:solidFill>
          <a:latin typeface="+mn-lt"/>
        </a:defRPr>
      </a:lvl8pPr>
      <a:lvl9pPr marL="3411538" indent="-225425" algn="l" rtl="0" fontAlgn="base">
        <a:spcBef>
          <a:spcPct val="20000"/>
        </a:spcBef>
        <a:spcAft>
          <a:spcPct val="0"/>
        </a:spcAft>
        <a:buClr>
          <a:srgbClr val="FFC901"/>
        </a:buClr>
        <a:buFont typeface="Wingdings" pitchFamily="2" charset="2"/>
        <a:buChar char="«"/>
        <a:defRPr sz="1500">
          <a:solidFill>
            <a:srgbClr val="00468C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1"/>
          <p:cNvSpPr>
            <a:spLocks noChangeArrowheads="1"/>
          </p:cNvSpPr>
          <p:nvPr/>
        </p:nvSpPr>
        <p:spPr bwMode="auto">
          <a:xfrm>
            <a:off x="0" y="0"/>
            <a:ext cx="9144000" cy="831850"/>
          </a:xfrm>
          <a:prstGeom prst="rect">
            <a:avLst/>
          </a:prstGeom>
          <a:solidFill>
            <a:srgbClr val="B0BF27"/>
          </a:solidFill>
          <a:ln>
            <a:noFill/>
          </a:ln>
          <a:extLst/>
        </p:spPr>
        <p:txBody>
          <a:bodyPr anchor="ctr"/>
          <a:lstStyle>
            <a:lvl1pPr eaLnBrk="0" hangingPunct="0">
              <a:defRPr sz="2100" b="1">
                <a:solidFill>
                  <a:srgbClr val="00468C"/>
                </a:solidFill>
                <a:latin typeface="Arial" charset="0"/>
              </a:defRPr>
            </a:lvl1pPr>
            <a:lvl2pPr marL="742950" indent="-28575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2pPr>
            <a:lvl3pPr marL="1143000" indent="-22860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3pPr>
            <a:lvl4pPr marL="1600200" indent="-22860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4pPr>
            <a:lvl5pPr marL="2057400" indent="-22860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9pPr>
          </a:lstStyle>
          <a:p>
            <a:pPr algn="r" eaLnBrk="1" hangingPunct="1">
              <a:defRPr/>
            </a:pPr>
            <a:endParaRPr lang="en-GB" altLang="en-US" smtClean="0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62497" y="2205170"/>
            <a:ext cx="7998069" cy="4129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smtClean="0"/>
              <a:t>Click to edit Master text styles</a:t>
            </a:r>
          </a:p>
          <a:p>
            <a:pPr lvl="1"/>
            <a:r>
              <a:rPr lang="en-GB" altLang="en-US" smtClean="0"/>
              <a:t>Second level</a:t>
            </a:r>
          </a:p>
          <a:p>
            <a:pPr lvl="2"/>
            <a:r>
              <a:rPr lang="en-GB" altLang="en-US" smtClean="0"/>
              <a:t>Third level</a:t>
            </a:r>
          </a:p>
          <a:p>
            <a:pPr lvl="3"/>
            <a:r>
              <a:rPr lang="en-GB" altLang="en-US" smtClean="0"/>
              <a:t>Fourth level</a:t>
            </a:r>
          </a:p>
          <a:p>
            <a:pPr lvl="4"/>
            <a:r>
              <a:rPr lang="en-GB" altLang="en-US" smtClean="0"/>
              <a:t>Fifth level</a:t>
            </a:r>
          </a:p>
        </p:txBody>
      </p:sp>
      <p:sp>
        <p:nvSpPr>
          <p:cNvPr id="205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62497" y="1111250"/>
            <a:ext cx="7998069" cy="82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smtClean="0"/>
              <a:t>Click to edit Master title style</a:t>
            </a:r>
          </a:p>
        </p:txBody>
      </p:sp>
      <p:sp>
        <p:nvSpPr>
          <p:cNvPr id="2053" name="Line 9"/>
          <p:cNvSpPr>
            <a:spLocks noChangeShapeType="1"/>
          </p:cNvSpPr>
          <p:nvPr/>
        </p:nvSpPr>
        <p:spPr bwMode="auto">
          <a:xfrm>
            <a:off x="8579827" y="6716058"/>
            <a:ext cx="0" cy="123825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lIns="0" tIns="0" rIns="0" bIns="0" anchor="ctr">
            <a:spAutoFit/>
          </a:bodyPr>
          <a:lstStyle/>
          <a:p>
            <a:pPr eaLnBrk="0" hangingPunct="0"/>
            <a:endParaRPr lang="en-GB" sz="2100" b="1" smtClean="0">
              <a:solidFill>
                <a:srgbClr val="00468C"/>
              </a:solidFill>
              <a:latin typeface="Arial" charset="0"/>
            </a:endParaRPr>
          </a:p>
        </p:txBody>
      </p:sp>
      <p:pic>
        <p:nvPicPr>
          <p:cNvPr id="2054" name="Picture 1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95055" y="150942"/>
            <a:ext cx="1935773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1"/>
          <p:cNvSpPr>
            <a:spLocks noChangeArrowheads="1"/>
          </p:cNvSpPr>
          <p:nvPr/>
        </p:nvSpPr>
        <p:spPr bwMode="auto">
          <a:xfrm>
            <a:off x="4312627" y="6586538"/>
            <a:ext cx="485042" cy="271462"/>
          </a:xfrm>
          <a:prstGeom prst="rect">
            <a:avLst/>
          </a:prstGeom>
          <a:solidFill>
            <a:srgbClr val="B0BF27"/>
          </a:solidFill>
          <a:ln>
            <a:noFill/>
          </a:ln>
          <a:extLst/>
        </p:spPr>
        <p:txBody>
          <a:bodyPr anchor="ctr"/>
          <a:lstStyle>
            <a:lvl1pPr eaLnBrk="0" hangingPunct="0">
              <a:defRPr sz="2100" b="1">
                <a:solidFill>
                  <a:srgbClr val="00468C"/>
                </a:solidFill>
                <a:latin typeface="Arial" charset="0"/>
              </a:defRPr>
            </a:lvl1pPr>
            <a:lvl2pPr marL="742950" indent="-28575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2pPr>
            <a:lvl3pPr marL="1143000" indent="-22860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3pPr>
            <a:lvl4pPr marL="1600200" indent="-22860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4pPr>
            <a:lvl5pPr marL="2057400" indent="-22860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9pPr>
          </a:lstStyle>
          <a:p>
            <a:pPr algn="r" eaLnBrk="1" hangingPunct="1">
              <a:defRPr/>
            </a:pPr>
            <a:endParaRPr lang="en-GB" altLang="en-US" smtClean="0"/>
          </a:p>
        </p:txBody>
      </p:sp>
      <p:pic>
        <p:nvPicPr>
          <p:cNvPr id="2056" name="Picture 7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13543" y="6385858"/>
            <a:ext cx="1116623" cy="442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253891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48" r:id="rId1"/>
    <p:sldLayoutId id="2147483880" r:id="rId2"/>
  </p:sldLayoutIdLst>
  <p:timing>
    <p:tnLst>
      <p:par>
        <p:cTn id="1" dur="indefinite" restart="never" nodeType="tmRoot"/>
      </p:par>
    </p:tnLst>
  </p:timing>
  <p:hf hd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1900" b="1">
          <a:solidFill>
            <a:srgbClr val="00468C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1900" b="1">
          <a:solidFill>
            <a:srgbClr val="00468C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1900" b="1">
          <a:solidFill>
            <a:srgbClr val="00468C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1900" b="1">
          <a:solidFill>
            <a:srgbClr val="00468C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1900" b="1">
          <a:solidFill>
            <a:srgbClr val="00468C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1900" b="1">
          <a:solidFill>
            <a:srgbClr val="00468C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1900" b="1">
          <a:solidFill>
            <a:srgbClr val="00468C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1900" b="1">
          <a:solidFill>
            <a:srgbClr val="00468C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1900" b="1">
          <a:solidFill>
            <a:srgbClr val="00468C"/>
          </a:solidFill>
          <a:latin typeface="Arial" charset="0"/>
        </a:defRPr>
      </a:lvl9pPr>
    </p:titleStyle>
    <p:bodyStyle>
      <a:lvl1pPr marL="452438" indent="-452438" algn="l" rtl="0" eaLnBrk="0" fontAlgn="base" hangingPunct="0">
        <a:spcBef>
          <a:spcPct val="20000"/>
        </a:spcBef>
        <a:spcAft>
          <a:spcPct val="0"/>
        </a:spcAft>
        <a:buClr>
          <a:srgbClr val="FFC901"/>
        </a:buClr>
        <a:buFont typeface="Wingdings" pitchFamily="2" charset="2"/>
        <a:buChar char="«"/>
        <a:defRPr sz="1900">
          <a:solidFill>
            <a:srgbClr val="00468C"/>
          </a:solidFill>
          <a:latin typeface="+mn-lt"/>
          <a:ea typeface="+mn-ea"/>
          <a:cs typeface="+mn-cs"/>
        </a:defRPr>
      </a:lvl1pPr>
      <a:lvl2pPr marL="804863" indent="-350838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«"/>
        <a:defRPr>
          <a:solidFill>
            <a:srgbClr val="00468C"/>
          </a:solidFill>
          <a:latin typeface="+mn-lt"/>
        </a:defRPr>
      </a:lvl2pPr>
      <a:lvl3pPr marL="1089025" indent="-282575" algn="l" rtl="0" eaLnBrk="0" fontAlgn="base" hangingPunct="0">
        <a:spcBef>
          <a:spcPct val="20000"/>
        </a:spcBef>
        <a:spcAft>
          <a:spcPct val="0"/>
        </a:spcAft>
        <a:buClr>
          <a:srgbClr val="FFC901"/>
        </a:buClr>
        <a:buFont typeface="Wingdings" pitchFamily="2" charset="2"/>
        <a:buChar char="«"/>
        <a:defRPr sz="1700">
          <a:solidFill>
            <a:srgbClr val="00468C"/>
          </a:solidFill>
          <a:latin typeface="+mn-lt"/>
        </a:defRPr>
      </a:lvl3pPr>
      <a:lvl4pPr marL="1355725" indent="-265113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«"/>
        <a:defRPr sz="1600">
          <a:solidFill>
            <a:srgbClr val="00468C"/>
          </a:solidFill>
          <a:latin typeface="+mn-lt"/>
        </a:defRPr>
      </a:lvl4pPr>
      <a:lvl5pPr marL="1582738" indent="-225425" algn="l" rtl="0" eaLnBrk="0" fontAlgn="base" hangingPunct="0">
        <a:spcBef>
          <a:spcPct val="20000"/>
        </a:spcBef>
        <a:spcAft>
          <a:spcPct val="0"/>
        </a:spcAft>
        <a:buClr>
          <a:srgbClr val="FFC901"/>
        </a:buClr>
        <a:buFont typeface="Wingdings" pitchFamily="2" charset="2"/>
        <a:buChar char="«"/>
        <a:defRPr sz="1500">
          <a:solidFill>
            <a:srgbClr val="00468C"/>
          </a:solidFill>
          <a:latin typeface="+mn-lt"/>
        </a:defRPr>
      </a:lvl5pPr>
      <a:lvl6pPr marL="2039938" indent="-225425" algn="l" rtl="0" fontAlgn="base">
        <a:spcBef>
          <a:spcPct val="20000"/>
        </a:spcBef>
        <a:spcAft>
          <a:spcPct val="0"/>
        </a:spcAft>
        <a:buClr>
          <a:srgbClr val="FFC901"/>
        </a:buClr>
        <a:buFont typeface="Wingdings" pitchFamily="2" charset="2"/>
        <a:buChar char="«"/>
        <a:defRPr sz="1500">
          <a:solidFill>
            <a:srgbClr val="00468C"/>
          </a:solidFill>
          <a:latin typeface="+mn-lt"/>
        </a:defRPr>
      </a:lvl6pPr>
      <a:lvl7pPr marL="2497138" indent="-225425" algn="l" rtl="0" fontAlgn="base">
        <a:spcBef>
          <a:spcPct val="20000"/>
        </a:spcBef>
        <a:spcAft>
          <a:spcPct val="0"/>
        </a:spcAft>
        <a:buClr>
          <a:srgbClr val="FFC901"/>
        </a:buClr>
        <a:buFont typeface="Wingdings" pitchFamily="2" charset="2"/>
        <a:buChar char="«"/>
        <a:defRPr sz="1500">
          <a:solidFill>
            <a:srgbClr val="00468C"/>
          </a:solidFill>
          <a:latin typeface="+mn-lt"/>
        </a:defRPr>
      </a:lvl7pPr>
      <a:lvl8pPr marL="2954338" indent="-225425" algn="l" rtl="0" fontAlgn="base">
        <a:spcBef>
          <a:spcPct val="20000"/>
        </a:spcBef>
        <a:spcAft>
          <a:spcPct val="0"/>
        </a:spcAft>
        <a:buClr>
          <a:srgbClr val="FFC901"/>
        </a:buClr>
        <a:buFont typeface="Wingdings" pitchFamily="2" charset="2"/>
        <a:buChar char="«"/>
        <a:defRPr sz="1500">
          <a:solidFill>
            <a:srgbClr val="00468C"/>
          </a:solidFill>
          <a:latin typeface="+mn-lt"/>
        </a:defRPr>
      </a:lvl8pPr>
      <a:lvl9pPr marL="3411538" indent="-225425" algn="l" rtl="0" fontAlgn="base">
        <a:spcBef>
          <a:spcPct val="20000"/>
        </a:spcBef>
        <a:spcAft>
          <a:spcPct val="0"/>
        </a:spcAft>
        <a:buClr>
          <a:srgbClr val="FFC901"/>
        </a:buClr>
        <a:buFont typeface="Wingdings" pitchFamily="2" charset="2"/>
        <a:buChar char="«"/>
        <a:defRPr sz="1500">
          <a:solidFill>
            <a:srgbClr val="00468C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7" descr="H:\My Documents\Notes\2015\20150310_RTD_ESA_seminar\fish2.pn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0308" y="827088"/>
            <a:ext cx="4923692" cy="6030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0" y="830270"/>
            <a:ext cx="4759569" cy="6027737"/>
          </a:xfrm>
          <a:prstGeom prst="rect">
            <a:avLst/>
          </a:prstGeom>
          <a:solidFill>
            <a:srgbClr val="0B6192"/>
          </a:solidFill>
          <a:ln>
            <a:noFill/>
          </a:ln>
          <a:extLst/>
        </p:spPr>
        <p:txBody>
          <a:bodyPr anchor="ctr"/>
          <a:lstStyle>
            <a:lvl1pPr eaLnBrk="0" hangingPunct="0">
              <a:defRPr sz="2100" b="1">
                <a:solidFill>
                  <a:srgbClr val="00468C"/>
                </a:solidFill>
                <a:latin typeface="Arial" charset="0"/>
              </a:defRPr>
            </a:lvl1pPr>
            <a:lvl2pPr marL="742950" indent="-28575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2pPr>
            <a:lvl3pPr marL="1143000" indent="-22860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3pPr>
            <a:lvl4pPr marL="1600200" indent="-22860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4pPr>
            <a:lvl5pPr marL="2057400" indent="-22860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9pPr>
          </a:lstStyle>
          <a:p>
            <a:pPr algn="r" eaLnBrk="1" hangingPunct="1">
              <a:defRPr/>
            </a:pPr>
            <a:endParaRPr lang="en-GB" altLang="en-US" smtClean="0"/>
          </a:p>
        </p:txBody>
      </p:sp>
      <p:pic>
        <p:nvPicPr>
          <p:cNvPr id="1028" name="Picture 4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19904" y="119063"/>
            <a:ext cx="1324708" cy="996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9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584748" y="3017838"/>
            <a:ext cx="3783623" cy="82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smtClean="0"/>
              <a:t>Click to edit Master title style</a:t>
            </a:r>
          </a:p>
        </p:txBody>
      </p:sp>
      <p:pic>
        <p:nvPicPr>
          <p:cNvPr id="1030" name="Picture 6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6466" y="5816600"/>
            <a:ext cx="2514600" cy="996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1" name="Image 2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689" y="180975"/>
            <a:ext cx="1125415" cy="528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358055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50" r:id="rId1"/>
  </p:sldLayoutIdLst>
  <p:timing>
    <p:tnLst>
      <p:par>
        <p:cTn id="1" dur="indefinite" restart="never" nodeType="tmRoot"/>
      </p:par>
    </p:tnLst>
  </p:timing>
  <p:hf hd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1900" b="1">
          <a:solidFill>
            <a:srgbClr val="00468C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1900" b="1">
          <a:solidFill>
            <a:srgbClr val="00468C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1900" b="1">
          <a:solidFill>
            <a:srgbClr val="00468C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1900" b="1">
          <a:solidFill>
            <a:srgbClr val="00468C"/>
          </a:solidFill>
          <a:latin typeface="Arial" charset="0"/>
        </a:defRPr>
      </a:lvl9pPr>
    </p:titleStyle>
    <p:bodyStyle>
      <a:lvl1pPr marL="452438" indent="-452438" algn="l" rtl="0" eaLnBrk="0" fontAlgn="base" hangingPunct="0">
        <a:spcBef>
          <a:spcPct val="20000"/>
        </a:spcBef>
        <a:spcAft>
          <a:spcPct val="0"/>
        </a:spcAft>
        <a:buClr>
          <a:srgbClr val="FFC901"/>
        </a:buClr>
        <a:buFont typeface="Wingdings" pitchFamily="2" charset="2"/>
        <a:buChar char="«"/>
        <a:defRPr sz="1900">
          <a:solidFill>
            <a:srgbClr val="00468C"/>
          </a:solidFill>
          <a:latin typeface="+mn-lt"/>
          <a:ea typeface="+mn-ea"/>
          <a:cs typeface="+mn-cs"/>
        </a:defRPr>
      </a:lvl1pPr>
      <a:lvl2pPr marL="804863" indent="-350838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«"/>
        <a:defRPr>
          <a:solidFill>
            <a:srgbClr val="00468C"/>
          </a:solidFill>
          <a:latin typeface="+mn-lt"/>
        </a:defRPr>
      </a:lvl2pPr>
      <a:lvl3pPr marL="1089025" indent="-282575" algn="l" rtl="0" eaLnBrk="0" fontAlgn="base" hangingPunct="0">
        <a:spcBef>
          <a:spcPct val="20000"/>
        </a:spcBef>
        <a:spcAft>
          <a:spcPct val="0"/>
        </a:spcAft>
        <a:buClr>
          <a:srgbClr val="FFC901"/>
        </a:buClr>
        <a:buFont typeface="Wingdings" pitchFamily="2" charset="2"/>
        <a:buChar char="«"/>
        <a:defRPr sz="1700">
          <a:solidFill>
            <a:srgbClr val="00468C"/>
          </a:solidFill>
          <a:latin typeface="+mn-lt"/>
        </a:defRPr>
      </a:lvl3pPr>
      <a:lvl4pPr marL="1355725" indent="-265113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«"/>
        <a:defRPr sz="1600">
          <a:solidFill>
            <a:srgbClr val="00468C"/>
          </a:solidFill>
          <a:latin typeface="+mn-lt"/>
        </a:defRPr>
      </a:lvl4pPr>
      <a:lvl5pPr marL="1582738" indent="-225425" algn="l" rtl="0" eaLnBrk="0" fontAlgn="base" hangingPunct="0">
        <a:spcBef>
          <a:spcPct val="20000"/>
        </a:spcBef>
        <a:spcAft>
          <a:spcPct val="0"/>
        </a:spcAft>
        <a:buClr>
          <a:srgbClr val="FFC901"/>
        </a:buClr>
        <a:buFont typeface="Wingdings" pitchFamily="2" charset="2"/>
        <a:buChar char="«"/>
        <a:defRPr sz="1500">
          <a:solidFill>
            <a:srgbClr val="00468C"/>
          </a:solidFill>
          <a:latin typeface="+mn-lt"/>
        </a:defRPr>
      </a:lvl5pPr>
      <a:lvl6pPr marL="2039938" indent="-225425" algn="l" rtl="0" fontAlgn="base">
        <a:spcBef>
          <a:spcPct val="20000"/>
        </a:spcBef>
        <a:spcAft>
          <a:spcPct val="0"/>
        </a:spcAft>
        <a:buClr>
          <a:srgbClr val="FFC901"/>
        </a:buClr>
        <a:buFont typeface="Wingdings" pitchFamily="2" charset="2"/>
        <a:buChar char="«"/>
        <a:defRPr sz="1500">
          <a:solidFill>
            <a:srgbClr val="00468C"/>
          </a:solidFill>
          <a:latin typeface="+mn-lt"/>
        </a:defRPr>
      </a:lvl6pPr>
      <a:lvl7pPr marL="2497138" indent="-225425" algn="l" rtl="0" fontAlgn="base">
        <a:spcBef>
          <a:spcPct val="20000"/>
        </a:spcBef>
        <a:spcAft>
          <a:spcPct val="0"/>
        </a:spcAft>
        <a:buClr>
          <a:srgbClr val="FFC901"/>
        </a:buClr>
        <a:buFont typeface="Wingdings" pitchFamily="2" charset="2"/>
        <a:buChar char="«"/>
        <a:defRPr sz="1500">
          <a:solidFill>
            <a:srgbClr val="00468C"/>
          </a:solidFill>
          <a:latin typeface="+mn-lt"/>
        </a:defRPr>
      </a:lvl7pPr>
      <a:lvl8pPr marL="2954338" indent="-225425" algn="l" rtl="0" fontAlgn="base">
        <a:spcBef>
          <a:spcPct val="20000"/>
        </a:spcBef>
        <a:spcAft>
          <a:spcPct val="0"/>
        </a:spcAft>
        <a:buClr>
          <a:srgbClr val="FFC901"/>
        </a:buClr>
        <a:buFont typeface="Wingdings" pitchFamily="2" charset="2"/>
        <a:buChar char="«"/>
        <a:defRPr sz="1500">
          <a:solidFill>
            <a:srgbClr val="00468C"/>
          </a:solidFill>
          <a:latin typeface="+mn-lt"/>
        </a:defRPr>
      </a:lvl8pPr>
      <a:lvl9pPr marL="3411538" indent="-225425" algn="l" rtl="0" fontAlgn="base">
        <a:spcBef>
          <a:spcPct val="20000"/>
        </a:spcBef>
        <a:spcAft>
          <a:spcPct val="0"/>
        </a:spcAft>
        <a:buClr>
          <a:srgbClr val="FFC901"/>
        </a:buClr>
        <a:buFont typeface="Wingdings" pitchFamily="2" charset="2"/>
        <a:buChar char="«"/>
        <a:defRPr sz="1500">
          <a:solidFill>
            <a:srgbClr val="00468C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1"/>
          <p:cNvSpPr>
            <a:spLocks noChangeArrowheads="1"/>
          </p:cNvSpPr>
          <p:nvPr/>
        </p:nvSpPr>
        <p:spPr bwMode="auto">
          <a:xfrm>
            <a:off x="0" y="0"/>
            <a:ext cx="9144000" cy="831850"/>
          </a:xfrm>
          <a:prstGeom prst="rect">
            <a:avLst/>
          </a:prstGeom>
          <a:solidFill>
            <a:srgbClr val="0B6192"/>
          </a:solidFill>
          <a:ln>
            <a:noFill/>
          </a:ln>
          <a:extLst/>
        </p:spPr>
        <p:txBody>
          <a:bodyPr anchor="ctr"/>
          <a:lstStyle>
            <a:lvl1pPr eaLnBrk="0" hangingPunct="0">
              <a:defRPr sz="2100" b="1">
                <a:solidFill>
                  <a:srgbClr val="00468C"/>
                </a:solidFill>
                <a:latin typeface="Arial" charset="0"/>
              </a:defRPr>
            </a:lvl1pPr>
            <a:lvl2pPr marL="742950" indent="-28575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2pPr>
            <a:lvl3pPr marL="1143000" indent="-22860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3pPr>
            <a:lvl4pPr marL="1600200" indent="-22860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4pPr>
            <a:lvl5pPr marL="2057400" indent="-22860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9pPr>
          </a:lstStyle>
          <a:p>
            <a:pPr algn="r" eaLnBrk="1" hangingPunct="1">
              <a:defRPr/>
            </a:pPr>
            <a:endParaRPr lang="en-GB" altLang="en-US" smtClean="0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62497" y="2205170"/>
            <a:ext cx="7998069" cy="4129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smtClean="0"/>
              <a:t>Click to edit Master text styles</a:t>
            </a:r>
          </a:p>
          <a:p>
            <a:pPr lvl="1"/>
            <a:r>
              <a:rPr lang="en-GB" altLang="en-US" smtClean="0"/>
              <a:t>Second level</a:t>
            </a:r>
          </a:p>
          <a:p>
            <a:pPr lvl="2"/>
            <a:r>
              <a:rPr lang="en-GB" altLang="en-US" smtClean="0"/>
              <a:t>Third level</a:t>
            </a:r>
          </a:p>
          <a:p>
            <a:pPr lvl="3"/>
            <a:r>
              <a:rPr lang="en-GB" altLang="en-US" smtClean="0"/>
              <a:t>Fourth level</a:t>
            </a:r>
          </a:p>
          <a:p>
            <a:pPr lvl="4"/>
            <a:r>
              <a:rPr lang="en-GB" altLang="en-US" smtClean="0"/>
              <a:t>Fifth level</a:t>
            </a:r>
          </a:p>
        </p:txBody>
      </p:sp>
      <p:sp>
        <p:nvSpPr>
          <p:cNvPr id="205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62497" y="1111250"/>
            <a:ext cx="7998069" cy="82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smtClean="0"/>
              <a:t>Click to edit Master title style</a:t>
            </a:r>
          </a:p>
        </p:txBody>
      </p:sp>
      <p:sp>
        <p:nvSpPr>
          <p:cNvPr id="2053" name="Line 9"/>
          <p:cNvSpPr>
            <a:spLocks noChangeShapeType="1"/>
          </p:cNvSpPr>
          <p:nvPr/>
        </p:nvSpPr>
        <p:spPr bwMode="auto">
          <a:xfrm>
            <a:off x="8579827" y="6715988"/>
            <a:ext cx="0" cy="123825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lIns="0" tIns="0" rIns="0" bIns="0" anchor="ctr">
            <a:spAutoFit/>
          </a:bodyPr>
          <a:lstStyle/>
          <a:p>
            <a:pPr algn="r"/>
            <a:endParaRPr lang="en-GB" sz="2100" b="1" smtClean="0">
              <a:solidFill>
                <a:srgbClr val="00468C"/>
              </a:solidFill>
              <a:latin typeface="Arial" pitchFamily="34" charset="0"/>
            </a:endParaRPr>
          </a:p>
        </p:txBody>
      </p:sp>
      <p:pic>
        <p:nvPicPr>
          <p:cNvPr id="2054" name="Picture 1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95020" y="150942"/>
            <a:ext cx="1935773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1"/>
          <p:cNvSpPr>
            <a:spLocks noChangeArrowheads="1"/>
          </p:cNvSpPr>
          <p:nvPr/>
        </p:nvSpPr>
        <p:spPr bwMode="auto">
          <a:xfrm>
            <a:off x="4312627" y="6586538"/>
            <a:ext cx="485042" cy="271462"/>
          </a:xfrm>
          <a:prstGeom prst="rect">
            <a:avLst/>
          </a:prstGeom>
          <a:solidFill>
            <a:srgbClr val="0B6192"/>
          </a:solidFill>
          <a:ln>
            <a:noFill/>
          </a:ln>
          <a:extLst/>
        </p:spPr>
        <p:txBody>
          <a:bodyPr anchor="ctr"/>
          <a:lstStyle>
            <a:lvl1pPr eaLnBrk="0" hangingPunct="0">
              <a:defRPr sz="2100" b="1">
                <a:solidFill>
                  <a:srgbClr val="00468C"/>
                </a:solidFill>
                <a:latin typeface="Arial" charset="0"/>
              </a:defRPr>
            </a:lvl1pPr>
            <a:lvl2pPr marL="742950" indent="-28575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2pPr>
            <a:lvl3pPr marL="1143000" indent="-22860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3pPr>
            <a:lvl4pPr marL="1600200" indent="-22860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4pPr>
            <a:lvl5pPr marL="2057400" indent="-22860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9pPr>
          </a:lstStyle>
          <a:p>
            <a:pPr algn="r" eaLnBrk="1" hangingPunct="1">
              <a:defRPr/>
            </a:pPr>
            <a:endParaRPr lang="en-GB" altLang="en-US" smtClean="0"/>
          </a:p>
        </p:txBody>
      </p:sp>
      <p:pic>
        <p:nvPicPr>
          <p:cNvPr id="2056" name="Picture 7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13508" y="6385788"/>
            <a:ext cx="1116623" cy="442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000247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52" r:id="rId1"/>
  </p:sldLayoutIdLst>
  <p:timing>
    <p:tnLst>
      <p:par>
        <p:cTn id="1" dur="indefinite" restart="never" nodeType="tmRoot"/>
      </p:par>
    </p:tnLst>
  </p:timing>
  <p:hf hd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1900" b="1">
          <a:solidFill>
            <a:srgbClr val="00468C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1900" b="1">
          <a:solidFill>
            <a:srgbClr val="00468C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1900" b="1">
          <a:solidFill>
            <a:srgbClr val="00468C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1900" b="1">
          <a:solidFill>
            <a:srgbClr val="00468C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1900" b="1">
          <a:solidFill>
            <a:srgbClr val="00468C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1900" b="1">
          <a:solidFill>
            <a:srgbClr val="00468C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1900" b="1">
          <a:solidFill>
            <a:srgbClr val="00468C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1900" b="1">
          <a:solidFill>
            <a:srgbClr val="00468C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1900" b="1">
          <a:solidFill>
            <a:srgbClr val="00468C"/>
          </a:solidFill>
          <a:latin typeface="Arial" charset="0"/>
        </a:defRPr>
      </a:lvl9pPr>
    </p:titleStyle>
    <p:bodyStyle>
      <a:lvl1pPr marL="452438" indent="-452438" algn="l" rtl="0" eaLnBrk="0" fontAlgn="base" hangingPunct="0">
        <a:spcBef>
          <a:spcPct val="20000"/>
        </a:spcBef>
        <a:spcAft>
          <a:spcPct val="0"/>
        </a:spcAft>
        <a:buClr>
          <a:srgbClr val="FFC901"/>
        </a:buClr>
        <a:buFont typeface="Wingdings" pitchFamily="2" charset="2"/>
        <a:buChar char="«"/>
        <a:defRPr sz="1900">
          <a:solidFill>
            <a:srgbClr val="00468C"/>
          </a:solidFill>
          <a:latin typeface="+mn-lt"/>
          <a:ea typeface="+mn-ea"/>
          <a:cs typeface="+mn-cs"/>
        </a:defRPr>
      </a:lvl1pPr>
      <a:lvl2pPr marL="804863" indent="-350838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«"/>
        <a:defRPr>
          <a:solidFill>
            <a:srgbClr val="00468C"/>
          </a:solidFill>
          <a:latin typeface="+mn-lt"/>
        </a:defRPr>
      </a:lvl2pPr>
      <a:lvl3pPr marL="1089025" indent="-282575" algn="l" rtl="0" eaLnBrk="0" fontAlgn="base" hangingPunct="0">
        <a:spcBef>
          <a:spcPct val="20000"/>
        </a:spcBef>
        <a:spcAft>
          <a:spcPct val="0"/>
        </a:spcAft>
        <a:buClr>
          <a:srgbClr val="FFC901"/>
        </a:buClr>
        <a:buFont typeface="Wingdings" pitchFamily="2" charset="2"/>
        <a:buChar char="«"/>
        <a:defRPr sz="1700">
          <a:solidFill>
            <a:srgbClr val="00468C"/>
          </a:solidFill>
          <a:latin typeface="+mn-lt"/>
        </a:defRPr>
      </a:lvl3pPr>
      <a:lvl4pPr marL="1355725" indent="-265113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«"/>
        <a:defRPr sz="1600">
          <a:solidFill>
            <a:srgbClr val="00468C"/>
          </a:solidFill>
          <a:latin typeface="+mn-lt"/>
        </a:defRPr>
      </a:lvl4pPr>
      <a:lvl5pPr marL="1582738" indent="-225425" algn="l" rtl="0" eaLnBrk="0" fontAlgn="base" hangingPunct="0">
        <a:spcBef>
          <a:spcPct val="20000"/>
        </a:spcBef>
        <a:spcAft>
          <a:spcPct val="0"/>
        </a:spcAft>
        <a:buClr>
          <a:srgbClr val="FFC901"/>
        </a:buClr>
        <a:buFont typeface="Wingdings" pitchFamily="2" charset="2"/>
        <a:buChar char="«"/>
        <a:defRPr sz="1500">
          <a:solidFill>
            <a:srgbClr val="00468C"/>
          </a:solidFill>
          <a:latin typeface="+mn-lt"/>
        </a:defRPr>
      </a:lvl5pPr>
      <a:lvl6pPr marL="2039938" indent="-225425" algn="l" rtl="0" fontAlgn="base">
        <a:spcBef>
          <a:spcPct val="20000"/>
        </a:spcBef>
        <a:spcAft>
          <a:spcPct val="0"/>
        </a:spcAft>
        <a:buClr>
          <a:srgbClr val="FFC901"/>
        </a:buClr>
        <a:buFont typeface="Wingdings" pitchFamily="2" charset="2"/>
        <a:buChar char="«"/>
        <a:defRPr sz="1500">
          <a:solidFill>
            <a:srgbClr val="00468C"/>
          </a:solidFill>
          <a:latin typeface="+mn-lt"/>
        </a:defRPr>
      </a:lvl6pPr>
      <a:lvl7pPr marL="2497138" indent="-225425" algn="l" rtl="0" fontAlgn="base">
        <a:spcBef>
          <a:spcPct val="20000"/>
        </a:spcBef>
        <a:spcAft>
          <a:spcPct val="0"/>
        </a:spcAft>
        <a:buClr>
          <a:srgbClr val="FFC901"/>
        </a:buClr>
        <a:buFont typeface="Wingdings" pitchFamily="2" charset="2"/>
        <a:buChar char="«"/>
        <a:defRPr sz="1500">
          <a:solidFill>
            <a:srgbClr val="00468C"/>
          </a:solidFill>
          <a:latin typeface="+mn-lt"/>
        </a:defRPr>
      </a:lvl7pPr>
      <a:lvl8pPr marL="2954338" indent="-225425" algn="l" rtl="0" fontAlgn="base">
        <a:spcBef>
          <a:spcPct val="20000"/>
        </a:spcBef>
        <a:spcAft>
          <a:spcPct val="0"/>
        </a:spcAft>
        <a:buClr>
          <a:srgbClr val="FFC901"/>
        </a:buClr>
        <a:buFont typeface="Wingdings" pitchFamily="2" charset="2"/>
        <a:buChar char="«"/>
        <a:defRPr sz="1500">
          <a:solidFill>
            <a:srgbClr val="00468C"/>
          </a:solidFill>
          <a:latin typeface="+mn-lt"/>
        </a:defRPr>
      </a:lvl8pPr>
      <a:lvl9pPr marL="3411538" indent="-225425" algn="l" rtl="0" fontAlgn="base">
        <a:spcBef>
          <a:spcPct val="20000"/>
        </a:spcBef>
        <a:spcAft>
          <a:spcPct val="0"/>
        </a:spcAft>
        <a:buClr>
          <a:srgbClr val="FFC901"/>
        </a:buClr>
        <a:buFont typeface="Wingdings" pitchFamily="2" charset="2"/>
        <a:buChar char="«"/>
        <a:defRPr sz="1500">
          <a:solidFill>
            <a:srgbClr val="00468C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29408" y="830270"/>
            <a:ext cx="5423388" cy="6027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0" y="830270"/>
            <a:ext cx="4759569" cy="6027737"/>
          </a:xfrm>
          <a:prstGeom prst="rect">
            <a:avLst/>
          </a:prstGeom>
          <a:solidFill>
            <a:srgbClr val="62C4DD"/>
          </a:solidFill>
          <a:ln>
            <a:noFill/>
          </a:ln>
          <a:extLst/>
        </p:spPr>
        <p:txBody>
          <a:bodyPr anchor="ctr"/>
          <a:lstStyle>
            <a:lvl1pPr eaLnBrk="0" hangingPunct="0">
              <a:defRPr sz="2100" b="1">
                <a:solidFill>
                  <a:srgbClr val="00468C"/>
                </a:solidFill>
                <a:latin typeface="Arial" charset="0"/>
              </a:defRPr>
            </a:lvl1pPr>
            <a:lvl2pPr marL="742950" indent="-28575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2pPr>
            <a:lvl3pPr marL="1143000" indent="-22860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3pPr>
            <a:lvl4pPr marL="1600200" indent="-22860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4pPr>
            <a:lvl5pPr marL="2057400" indent="-22860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9pPr>
          </a:lstStyle>
          <a:p>
            <a:pPr algn="r" eaLnBrk="1" hangingPunct="1">
              <a:defRPr/>
            </a:pPr>
            <a:endParaRPr lang="en-GB" altLang="en-US" smtClean="0"/>
          </a:p>
        </p:txBody>
      </p:sp>
      <p:pic>
        <p:nvPicPr>
          <p:cNvPr id="1028" name="Picture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8001" y="5816600"/>
            <a:ext cx="2511669" cy="996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9" name="Picture 4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19904" y="119063"/>
            <a:ext cx="1324708" cy="996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3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584748" y="3017838"/>
            <a:ext cx="3783623" cy="82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smtClean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5473040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55" r:id="rId1"/>
  </p:sldLayoutIdLst>
  <p:timing>
    <p:tnLst>
      <p:par>
        <p:cTn id="1" dur="indefinite" restart="never" nodeType="tmRoot"/>
      </p:par>
    </p:tnLst>
  </p:timing>
  <p:hf hd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1900" b="1">
          <a:solidFill>
            <a:srgbClr val="00468C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1900" b="1">
          <a:solidFill>
            <a:srgbClr val="00468C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1900" b="1">
          <a:solidFill>
            <a:srgbClr val="00468C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1900" b="1">
          <a:solidFill>
            <a:srgbClr val="00468C"/>
          </a:solidFill>
          <a:latin typeface="Arial" charset="0"/>
        </a:defRPr>
      </a:lvl9pPr>
    </p:titleStyle>
    <p:bodyStyle>
      <a:lvl1pPr marL="452438" indent="-452438" algn="l" rtl="0" eaLnBrk="0" fontAlgn="base" hangingPunct="0">
        <a:spcBef>
          <a:spcPct val="20000"/>
        </a:spcBef>
        <a:spcAft>
          <a:spcPct val="0"/>
        </a:spcAft>
        <a:buClr>
          <a:srgbClr val="FFC901"/>
        </a:buClr>
        <a:buFont typeface="Wingdings" pitchFamily="2" charset="2"/>
        <a:buChar char="«"/>
        <a:defRPr sz="1900">
          <a:solidFill>
            <a:srgbClr val="00468C"/>
          </a:solidFill>
          <a:latin typeface="+mn-lt"/>
          <a:ea typeface="+mn-ea"/>
          <a:cs typeface="+mn-cs"/>
        </a:defRPr>
      </a:lvl1pPr>
      <a:lvl2pPr marL="804863" indent="-350838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«"/>
        <a:defRPr>
          <a:solidFill>
            <a:srgbClr val="00468C"/>
          </a:solidFill>
          <a:latin typeface="+mn-lt"/>
        </a:defRPr>
      </a:lvl2pPr>
      <a:lvl3pPr marL="1089025" indent="-282575" algn="l" rtl="0" eaLnBrk="0" fontAlgn="base" hangingPunct="0">
        <a:spcBef>
          <a:spcPct val="20000"/>
        </a:spcBef>
        <a:spcAft>
          <a:spcPct val="0"/>
        </a:spcAft>
        <a:buClr>
          <a:srgbClr val="FFC901"/>
        </a:buClr>
        <a:buFont typeface="Wingdings" pitchFamily="2" charset="2"/>
        <a:buChar char="«"/>
        <a:defRPr sz="1700">
          <a:solidFill>
            <a:srgbClr val="00468C"/>
          </a:solidFill>
          <a:latin typeface="+mn-lt"/>
        </a:defRPr>
      </a:lvl3pPr>
      <a:lvl4pPr marL="1355725" indent="-265113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«"/>
        <a:defRPr sz="1600">
          <a:solidFill>
            <a:srgbClr val="00468C"/>
          </a:solidFill>
          <a:latin typeface="+mn-lt"/>
        </a:defRPr>
      </a:lvl4pPr>
      <a:lvl5pPr marL="1582738" indent="-225425" algn="l" rtl="0" eaLnBrk="0" fontAlgn="base" hangingPunct="0">
        <a:spcBef>
          <a:spcPct val="20000"/>
        </a:spcBef>
        <a:spcAft>
          <a:spcPct val="0"/>
        </a:spcAft>
        <a:buClr>
          <a:srgbClr val="FFC901"/>
        </a:buClr>
        <a:buFont typeface="Wingdings" pitchFamily="2" charset="2"/>
        <a:buChar char="«"/>
        <a:defRPr sz="1500">
          <a:solidFill>
            <a:srgbClr val="00468C"/>
          </a:solidFill>
          <a:latin typeface="+mn-lt"/>
        </a:defRPr>
      </a:lvl5pPr>
      <a:lvl6pPr marL="2039938" indent="-225425" algn="l" rtl="0" fontAlgn="base">
        <a:spcBef>
          <a:spcPct val="20000"/>
        </a:spcBef>
        <a:spcAft>
          <a:spcPct val="0"/>
        </a:spcAft>
        <a:buClr>
          <a:srgbClr val="FFC901"/>
        </a:buClr>
        <a:buFont typeface="Wingdings" pitchFamily="2" charset="2"/>
        <a:buChar char="«"/>
        <a:defRPr sz="1500">
          <a:solidFill>
            <a:srgbClr val="00468C"/>
          </a:solidFill>
          <a:latin typeface="+mn-lt"/>
        </a:defRPr>
      </a:lvl6pPr>
      <a:lvl7pPr marL="2497138" indent="-225425" algn="l" rtl="0" fontAlgn="base">
        <a:spcBef>
          <a:spcPct val="20000"/>
        </a:spcBef>
        <a:spcAft>
          <a:spcPct val="0"/>
        </a:spcAft>
        <a:buClr>
          <a:srgbClr val="FFC901"/>
        </a:buClr>
        <a:buFont typeface="Wingdings" pitchFamily="2" charset="2"/>
        <a:buChar char="«"/>
        <a:defRPr sz="1500">
          <a:solidFill>
            <a:srgbClr val="00468C"/>
          </a:solidFill>
          <a:latin typeface="+mn-lt"/>
        </a:defRPr>
      </a:lvl7pPr>
      <a:lvl8pPr marL="2954338" indent="-225425" algn="l" rtl="0" fontAlgn="base">
        <a:spcBef>
          <a:spcPct val="20000"/>
        </a:spcBef>
        <a:spcAft>
          <a:spcPct val="0"/>
        </a:spcAft>
        <a:buClr>
          <a:srgbClr val="FFC901"/>
        </a:buClr>
        <a:buFont typeface="Wingdings" pitchFamily="2" charset="2"/>
        <a:buChar char="«"/>
        <a:defRPr sz="1500">
          <a:solidFill>
            <a:srgbClr val="00468C"/>
          </a:solidFill>
          <a:latin typeface="+mn-lt"/>
        </a:defRPr>
      </a:lvl8pPr>
      <a:lvl9pPr marL="3411538" indent="-225425" algn="l" rtl="0" fontAlgn="base">
        <a:spcBef>
          <a:spcPct val="20000"/>
        </a:spcBef>
        <a:spcAft>
          <a:spcPct val="0"/>
        </a:spcAft>
        <a:buClr>
          <a:srgbClr val="FFC901"/>
        </a:buClr>
        <a:buFont typeface="Wingdings" pitchFamily="2" charset="2"/>
        <a:buChar char="«"/>
        <a:defRPr sz="1500">
          <a:solidFill>
            <a:srgbClr val="00468C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1"/>
          <p:cNvSpPr>
            <a:spLocks noChangeArrowheads="1"/>
          </p:cNvSpPr>
          <p:nvPr/>
        </p:nvSpPr>
        <p:spPr bwMode="auto">
          <a:xfrm>
            <a:off x="0" y="0"/>
            <a:ext cx="9144000" cy="831850"/>
          </a:xfrm>
          <a:prstGeom prst="rect">
            <a:avLst/>
          </a:prstGeom>
          <a:solidFill>
            <a:srgbClr val="62C4DD"/>
          </a:solidFill>
          <a:ln>
            <a:noFill/>
          </a:ln>
          <a:extLst/>
        </p:spPr>
        <p:txBody>
          <a:bodyPr anchor="ctr"/>
          <a:lstStyle>
            <a:lvl1pPr eaLnBrk="0" hangingPunct="0">
              <a:defRPr sz="2100" b="1">
                <a:solidFill>
                  <a:srgbClr val="00468C"/>
                </a:solidFill>
                <a:latin typeface="Arial" charset="0"/>
              </a:defRPr>
            </a:lvl1pPr>
            <a:lvl2pPr marL="742950" indent="-28575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2pPr>
            <a:lvl3pPr marL="1143000" indent="-22860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3pPr>
            <a:lvl4pPr marL="1600200" indent="-22860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4pPr>
            <a:lvl5pPr marL="2057400" indent="-22860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9pPr>
          </a:lstStyle>
          <a:p>
            <a:pPr algn="r" eaLnBrk="1" hangingPunct="1">
              <a:defRPr/>
            </a:pPr>
            <a:endParaRPr lang="en-GB" altLang="en-US" smtClean="0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62497" y="2205170"/>
            <a:ext cx="7998069" cy="4129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smtClean="0"/>
              <a:t>Click to edit Master text styles</a:t>
            </a:r>
          </a:p>
          <a:p>
            <a:pPr lvl="1"/>
            <a:r>
              <a:rPr lang="en-GB" altLang="en-US" smtClean="0"/>
              <a:t>Second level</a:t>
            </a:r>
          </a:p>
          <a:p>
            <a:pPr lvl="2"/>
            <a:r>
              <a:rPr lang="en-GB" altLang="en-US" smtClean="0"/>
              <a:t>Third level</a:t>
            </a:r>
          </a:p>
          <a:p>
            <a:pPr lvl="3"/>
            <a:r>
              <a:rPr lang="en-GB" altLang="en-US" smtClean="0"/>
              <a:t>Fourth level</a:t>
            </a:r>
          </a:p>
          <a:p>
            <a:pPr lvl="4"/>
            <a:r>
              <a:rPr lang="en-GB" altLang="en-US" smtClean="0"/>
              <a:t>Fifth level</a:t>
            </a:r>
          </a:p>
        </p:txBody>
      </p:sp>
      <p:sp>
        <p:nvSpPr>
          <p:cNvPr id="205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62497" y="1111250"/>
            <a:ext cx="7998069" cy="82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smtClean="0"/>
              <a:t>Click to edit Master title style</a:t>
            </a:r>
          </a:p>
        </p:txBody>
      </p:sp>
      <p:sp>
        <p:nvSpPr>
          <p:cNvPr id="2053" name="Line 9"/>
          <p:cNvSpPr>
            <a:spLocks noChangeShapeType="1"/>
          </p:cNvSpPr>
          <p:nvPr/>
        </p:nvSpPr>
        <p:spPr bwMode="auto">
          <a:xfrm>
            <a:off x="8579827" y="6715928"/>
            <a:ext cx="0" cy="123825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lIns="0" tIns="0" rIns="0" bIns="0" anchor="ctr">
            <a:spAutoFit/>
          </a:bodyPr>
          <a:lstStyle/>
          <a:p>
            <a:pPr algn="r"/>
            <a:endParaRPr lang="en-GB" sz="2100" b="1">
              <a:solidFill>
                <a:srgbClr val="00468C"/>
              </a:solidFill>
              <a:latin typeface="Arial" charset="0"/>
            </a:endParaRPr>
          </a:p>
        </p:txBody>
      </p:sp>
      <p:pic>
        <p:nvPicPr>
          <p:cNvPr id="2054" name="Picture 1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94990" y="150942"/>
            <a:ext cx="1935773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1"/>
          <p:cNvSpPr>
            <a:spLocks noChangeArrowheads="1"/>
          </p:cNvSpPr>
          <p:nvPr/>
        </p:nvSpPr>
        <p:spPr bwMode="auto">
          <a:xfrm>
            <a:off x="4312627" y="6586538"/>
            <a:ext cx="485042" cy="271462"/>
          </a:xfrm>
          <a:prstGeom prst="rect">
            <a:avLst/>
          </a:prstGeom>
          <a:solidFill>
            <a:srgbClr val="62C4DD"/>
          </a:solidFill>
          <a:ln>
            <a:noFill/>
          </a:ln>
          <a:extLst/>
        </p:spPr>
        <p:txBody>
          <a:bodyPr anchor="ctr"/>
          <a:lstStyle>
            <a:lvl1pPr eaLnBrk="0" hangingPunct="0">
              <a:defRPr sz="2100" b="1">
                <a:solidFill>
                  <a:srgbClr val="00468C"/>
                </a:solidFill>
                <a:latin typeface="Arial" charset="0"/>
              </a:defRPr>
            </a:lvl1pPr>
            <a:lvl2pPr marL="742950" indent="-28575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2pPr>
            <a:lvl3pPr marL="1143000" indent="-22860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3pPr>
            <a:lvl4pPr marL="1600200" indent="-22860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4pPr>
            <a:lvl5pPr marL="2057400" indent="-22860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9pPr>
          </a:lstStyle>
          <a:p>
            <a:pPr algn="r" eaLnBrk="1" hangingPunct="1">
              <a:defRPr/>
            </a:pPr>
            <a:endParaRPr lang="en-GB" altLang="en-US" smtClean="0"/>
          </a:p>
        </p:txBody>
      </p:sp>
      <p:pic>
        <p:nvPicPr>
          <p:cNvPr id="2056" name="Picture 7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13478" y="6385728"/>
            <a:ext cx="1116623" cy="442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96523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57" r:id="rId1"/>
  </p:sldLayoutIdLst>
  <p:timing>
    <p:tnLst>
      <p:par>
        <p:cTn id="1" dur="indefinite" restart="never" nodeType="tmRoot"/>
      </p:par>
    </p:tnLst>
  </p:timing>
  <p:hf hd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1900" b="1">
          <a:solidFill>
            <a:srgbClr val="00468C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1900" b="1">
          <a:solidFill>
            <a:srgbClr val="00468C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1900" b="1">
          <a:solidFill>
            <a:srgbClr val="00468C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1900" b="1">
          <a:solidFill>
            <a:srgbClr val="00468C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1900" b="1">
          <a:solidFill>
            <a:srgbClr val="00468C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1900" b="1">
          <a:solidFill>
            <a:srgbClr val="00468C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1900" b="1">
          <a:solidFill>
            <a:srgbClr val="00468C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1900" b="1">
          <a:solidFill>
            <a:srgbClr val="00468C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1900" b="1">
          <a:solidFill>
            <a:srgbClr val="00468C"/>
          </a:solidFill>
          <a:latin typeface="Arial" charset="0"/>
        </a:defRPr>
      </a:lvl9pPr>
    </p:titleStyle>
    <p:bodyStyle>
      <a:lvl1pPr marL="452438" indent="-452438" algn="l" rtl="0" eaLnBrk="0" fontAlgn="base" hangingPunct="0">
        <a:spcBef>
          <a:spcPct val="20000"/>
        </a:spcBef>
        <a:spcAft>
          <a:spcPct val="0"/>
        </a:spcAft>
        <a:buClr>
          <a:srgbClr val="FFC901"/>
        </a:buClr>
        <a:buFont typeface="Wingdings" pitchFamily="2" charset="2"/>
        <a:buChar char="«"/>
        <a:defRPr sz="1900">
          <a:solidFill>
            <a:srgbClr val="00468C"/>
          </a:solidFill>
          <a:latin typeface="+mn-lt"/>
          <a:ea typeface="+mn-ea"/>
          <a:cs typeface="+mn-cs"/>
        </a:defRPr>
      </a:lvl1pPr>
      <a:lvl2pPr marL="804863" indent="-350838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«"/>
        <a:defRPr>
          <a:solidFill>
            <a:srgbClr val="00468C"/>
          </a:solidFill>
          <a:latin typeface="+mn-lt"/>
        </a:defRPr>
      </a:lvl2pPr>
      <a:lvl3pPr marL="1089025" indent="-282575" algn="l" rtl="0" eaLnBrk="0" fontAlgn="base" hangingPunct="0">
        <a:spcBef>
          <a:spcPct val="20000"/>
        </a:spcBef>
        <a:spcAft>
          <a:spcPct val="0"/>
        </a:spcAft>
        <a:buClr>
          <a:srgbClr val="FFC901"/>
        </a:buClr>
        <a:buFont typeface="Wingdings" pitchFamily="2" charset="2"/>
        <a:buChar char="«"/>
        <a:defRPr sz="1700">
          <a:solidFill>
            <a:srgbClr val="00468C"/>
          </a:solidFill>
          <a:latin typeface="+mn-lt"/>
        </a:defRPr>
      </a:lvl3pPr>
      <a:lvl4pPr marL="1355725" indent="-265113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«"/>
        <a:defRPr sz="1600">
          <a:solidFill>
            <a:srgbClr val="00468C"/>
          </a:solidFill>
          <a:latin typeface="+mn-lt"/>
        </a:defRPr>
      </a:lvl4pPr>
      <a:lvl5pPr marL="1582738" indent="-225425" algn="l" rtl="0" eaLnBrk="0" fontAlgn="base" hangingPunct="0">
        <a:spcBef>
          <a:spcPct val="20000"/>
        </a:spcBef>
        <a:spcAft>
          <a:spcPct val="0"/>
        </a:spcAft>
        <a:buClr>
          <a:srgbClr val="FFC901"/>
        </a:buClr>
        <a:buFont typeface="Wingdings" pitchFamily="2" charset="2"/>
        <a:buChar char="«"/>
        <a:defRPr sz="1500">
          <a:solidFill>
            <a:srgbClr val="00468C"/>
          </a:solidFill>
          <a:latin typeface="+mn-lt"/>
        </a:defRPr>
      </a:lvl5pPr>
      <a:lvl6pPr marL="2039938" indent="-225425" algn="l" rtl="0" fontAlgn="base">
        <a:spcBef>
          <a:spcPct val="20000"/>
        </a:spcBef>
        <a:spcAft>
          <a:spcPct val="0"/>
        </a:spcAft>
        <a:buClr>
          <a:srgbClr val="FFC901"/>
        </a:buClr>
        <a:buFont typeface="Wingdings" pitchFamily="2" charset="2"/>
        <a:buChar char="«"/>
        <a:defRPr sz="1500">
          <a:solidFill>
            <a:srgbClr val="00468C"/>
          </a:solidFill>
          <a:latin typeface="+mn-lt"/>
        </a:defRPr>
      </a:lvl6pPr>
      <a:lvl7pPr marL="2497138" indent="-225425" algn="l" rtl="0" fontAlgn="base">
        <a:spcBef>
          <a:spcPct val="20000"/>
        </a:spcBef>
        <a:spcAft>
          <a:spcPct val="0"/>
        </a:spcAft>
        <a:buClr>
          <a:srgbClr val="FFC901"/>
        </a:buClr>
        <a:buFont typeface="Wingdings" pitchFamily="2" charset="2"/>
        <a:buChar char="«"/>
        <a:defRPr sz="1500">
          <a:solidFill>
            <a:srgbClr val="00468C"/>
          </a:solidFill>
          <a:latin typeface="+mn-lt"/>
        </a:defRPr>
      </a:lvl7pPr>
      <a:lvl8pPr marL="2954338" indent="-225425" algn="l" rtl="0" fontAlgn="base">
        <a:spcBef>
          <a:spcPct val="20000"/>
        </a:spcBef>
        <a:spcAft>
          <a:spcPct val="0"/>
        </a:spcAft>
        <a:buClr>
          <a:srgbClr val="FFC901"/>
        </a:buClr>
        <a:buFont typeface="Wingdings" pitchFamily="2" charset="2"/>
        <a:buChar char="«"/>
        <a:defRPr sz="1500">
          <a:solidFill>
            <a:srgbClr val="00468C"/>
          </a:solidFill>
          <a:latin typeface="+mn-lt"/>
        </a:defRPr>
      </a:lvl8pPr>
      <a:lvl9pPr marL="3411538" indent="-225425" algn="l" rtl="0" fontAlgn="base">
        <a:spcBef>
          <a:spcPct val="20000"/>
        </a:spcBef>
        <a:spcAft>
          <a:spcPct val="0"/>
        </a:spcAft>
        <a:buClr>
          <a:srgbClr val="FFC901"/>
        </a:buClr>
        <a:buFont typeface="Wingdings" pitchFamily="2" charset="2"/>
        <a:buChar char="«"/>
        <a:defRPr sz="1500">
          <a:solidFill>
            <a:srgbClr val="00468C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5814" y="830270"/>
            <a:ext cx="6485792" cy="6027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0" y="830270"/>
            <a:ext cx="4759569" cy="6027737"/>
          </a:xfrm>
          <a:prstGeom prst="rect">
            <a:avLst/>
          </a:prstGeom>
          <a:solidFill>
            <a:srgbClr val="941333"/>
          </a:solidFill>
          <a:ln>
            <a:noFill/>
          </a:ln>
          <a:extLst/>
        </p:spPr>
        <p:txBody>
          <a:bodyPr anchor="ctr"/>
          <a:lstStyle>
            <a:lvl1pPr eaLnBrk="0" hangingPunct="0">
              <a:defRPr sz="2100" b="1">
                <a:solidFill>
                  <a:srgbClr val="00468C"/>
                </a:solidFill>
                <a:latin typeface="Arial" charset="0"/>
              </a:defRPr>
            </a:lvl1pPr>
            <a:lvl2pPr marL="742950" indent="-28575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2pPr>
            <a:lvl3pPr marL="1143000" indent="-22860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3pPr>
            <a:lvl4pPr marL="1600200" indent="-22860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4pPr>
            <a:lvl5pPr marL="2057400" indent="-22860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9pPr>
          </a:lstStyle>
          <a:p>
            <a:pPr algn="r" eaLnBrk="1" hangingPunct="1">
              <a:defRPr/>
            </a:pPr>
            <a:endParaRPr lang="en-GB" altLang="en-US" smtClean="0">
              <a:ea typeface="ＭＳ Ｐゴシック" charset="0"/>
            </a:endParaRPr>
          </a:p>
        </p:txBody>
      </p:sp>
      <p:pic>
        <p:nvPicPr>
          <p:cNvPr id="1028" name="Picture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8001" y="5816600"/>
            <a:ext cx="2511669" cy="996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9" name="Picture 4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19904" y="119063"/>
            <a:ext cx="1324708" cy="996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3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584748" y="3017838"/>
            <a:ext cx="3783623" cy="82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2190863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60" r:id="rId1"/>
  </p:sldLayoutIdLst>
  <p:timing>
    <p:tnLst>
      <p:par>
        <p:cTn id="1" dur="indefinite" restart="never" nodeType="tmRoot"/>
      </p:par>
    </p:tnLst>
  </p:timing>
  <p:hf sldNum="0"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+mj-lt"/>
          <a:ea typeface="ＭＳ Ｐゴシック" charset="0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Arial" charset="0"/>
          <a:ea typeface="ＭＳ Ｐゴシック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Arial" charset="0"/>
          <a:ea typeface="ＭＳ Ｐゴシック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Arial" charset="0"/>
          <a:ea typeface="ＭＳ Ｐゴシック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Arial" charset="0"/>
          <a:ea typeface="ＭＳ Ｐゴシック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1900" b="1">
          <a:solidFill>
            <a:srgbClr val="00468C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1900" b="1">
          <a:solidFill>
            <a:srgbClr val="00468C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1900" b="1">
          <a:solidFill>
            <a:srgbClr val="00468C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1900" b="1">
          <a:solidFill>
            <a:srgbClr val="00468C"/>
          </a:solidFill>
          <a:latin typeface="Arial" charset="0"/>
        </a:defRPr>
      </a:lvl9pPr>
    </p:titleStyle>
    <p:bodyStyle>
      <a:lvl1pPr marL="452438" indent="-452438" algn="l" rtl="0" eaLnBrk="0" fontAlgn="base" hangingPunct="0">
        <a:spcBef>
          <a:spcPct val="20000"/>
        </a:spcBef>
        <a:spcAft>
          <a:spcPct val="0"/>
        </a:spcAft>
        <a:buClr>
          <a:srgbClr val="FFC901"/>
        </a:buClr>
        <a:buFont typeface="Wingdings" charset="0"/>
        <a:buChar char="«"/>
        <a:defRPr sz="1900">
          <a:solidFill>
            <a:srgbClr val="00468C"/>
          </a:solidFill>
          <a:latin typeface="+mn-lt"/>
          <a:ea typeface="ＭＳ Ｐゴシック" charset="0"/>
          <a:cs typeface="+mn-cs"/>
        </a:defRPr>
      </a:lvl1pPr>
      <a:lvl2pPr marL="804863" indent="-350838" algn="l" rtl="0" eaLnBrk="0" fontAlgn="base" hangingPunct="0">
        <a:spcBef>
          <a:spcPct val="20000"/>
        </a:spcBef>
        <a:spcAft>
          <a:spcPct val="0"/>
        </a:spcAft>
        <a:buFont typeface="Wingdings" charset="0"/>
        <a:buChar char="«"/>
        <a:defRPr>
          <a:solidFill>
            <a:srgbClr val="00468C"/>
          </a:solidFill>
          <a:latin typeface="+mn-lt"/>
          <a:ea typeface="ＭＳ Ｐゴシック" charset="0"/>
        </a:defRPr>
      </a:lvl2pPr>
      <a:lvl3pPr marL="1089025" indent="-282575" algn="l" rtl="0" eaLnBrk="0" fontAlgn="base" hangingPunct="0">
        <a:spcBef>
          <a:spcPct val="20000"/>
        </a:spcBef>
        <a:spcAft>
          <a:spcPct val="0"/>
        </a:spcAft>
        <a:buClr>
          <a:srgbClr val="FFC901"/>
        </a:buClr>
        <a:buFont typeface="Wingdings" charset="0"/>
        <a:buChar char="«"/>
        <a:defRPr sz="1700">
          <a:solidFill>
            <a:srgbClr val="00468C"/>
          </a:solidFill>
          <a:latin typeface="+mn-lt"/>
          <a:ea typeface="ＭＳ Ｐゴシック" charset="0"/>
        </a:defRPr>
      </a:lvl3pPr>
      <a:lvl4pPr marL="1355725" indent="-265113" algn="l" rtl="0" eaLnBrk="0" fontAlgn="base" hangingPunct="0">
        <a:spcBef>
          <a:spcPct val="20000"/>
        </a:spcBef>
        <a:spcAft>
          <a:spcPct val="0"/>
        </a:spcAft>
        <a:buFont typeface="Wingdings" charset="0"/>
        <a:buChar char="«"/>
        <a:defRPr sz="1600">
          <a:solidFill>
            <a:srgbClr val="00468C"/>
          </a:solidFill>
          <a:latin typeface="+mn-lt"/>
          <a:ea typeface="ＭＳ Ｐゴシック" charset="0"/>
        </a:defRPr>
      </a:lvl4pPr>
      <a:lvl5pPr marL="1582738" indent="-225425" algn="l" rtl="0" eaLnBrk="0" fontAlgn="base" hangingPunct="0">
        <a:spcBef>
          <a:spcPct val="20000"/>
        </a:spcBef>
        <a:spcAft>
          <a:spcPct val="0"/>
        </a:spcAft>
        <a:buClr>
          <a:srgbClr val="FFC901"/>
        </a:buClr>
        <a:buFont typeface="Wingdings" charset="0"/>
        <a:buChar char="«"/>
        <a:defRPr sz="1500">
          <a:solidFill>
            <a:srgbClr val="00468C"/>
          </a:solidFill>
          <a:latin typeface="+mn-lt"/>
          <a:ea typeface="ＭＳ Ｐゴシック" charset="0"/>
        </a:defRPr>
      </a:lvl5pPr>
      <a:lvl6pPr marL="2039938" indent="-225425" algn="l" rtl="0" fontAlgn="base">
        <a:spcBef>
          <a:spcPct val="20000"/>
        </a:spcBef>
        <a:spcAft>
          <a:spcPct val="0"/>
        </a:spcAft>
        <a:buClr>
          <a:srgbClr val="FFC901"/>
        </a:buClr>
        <a:buFont typeface="Wingdings" pitchFamily="2" charset="2"/>
        <a:buChar char="«"/>
        <a:defRPr sz="1500">
          <a:solidFill>
            <a:srgbClr val="00468C"/>
          </a:solidFill>
          <a:latin typeface="+mn-lt"/>
        </a:defRPr>
      </a:lvl6pPr>
      <a:lvl7pPr marL="2497138" indent="-225425" algn="l" rtl="0" fontAlgn="base">
        <a:spcBef>
          <a:spcPct val="20000"/>
        </a:spcBef>
        <a:spcAft>
          <a:spcPct val="0"/>
        </a:spcAft>
        <a:buClr>
          <a:srgbClr val="FFC901"/>
        </a:buClr>
        <a:buFont typeface="Wingdings" pitchFamily="2" charset="2"/>
        <a:buChar char="«"/>
        <a:defRPr sz="1500">
          <a:solidFill>
            <a:srgbClr val="00468C"/>
          </a:solidFill>
          <a:latin typeface="+mn-lt"/>
        </a:defRPr>
      </a:lvl7pPr>
      <a:lvl8pPr marL="2954338" indent="-225425" algn="l" rtl="0" fontAlgn="base">
        <a:spcBef>
          <a:spcPct val="20000"/>
        </a:spcBef>
        <a:spcAft>
          <a:spcPct val="0"/>
        </a:spcAft>
        <a:buClr>
          <a:srgbClr val="FFC901"/>
        </a:buClr>
        <a:buFont typeface="Wingdings" pitchFamily="2" charset="2"/>
        <a:buChar char="«"/>
        <a:defRPr sz="1500">
          <a:solidFill>
            <a:srgbClr val="00468C"/>
          </a:solidFill>
          <a:latin typeface="+mn-lt"/>
        </a:defRPr>
      </a:lvl8pPr>
      <a:lvl9pPr marL="3411538" indent="-225425" algn="l" rtl="0" fontAlgn="base">
        <a:spcBef>
          <a:spcPct val="20000"/>
        </a:spcBef>
        <a:spcAft>
          <a:spcPct val="0"/>
        </a:spcAft>
        <a:buClr>
          <a:srgbClr val="FFC901"/>
        </a:buClr>
        <a:buFont typeface="Wingdings" pitchFamily="2" charset="2"/>
        <a:buChar char="«"/>
        <a:defRPr sz="1500">
          <a:solidFill>
            <a:srgbClr val="00468C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6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8001" y="5816600"/>
            <a:ext cx="2511669" cy="996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027" name="Group 25"/>
          <p:cNvGrpSpPr>
            <a:grpSpLocks/>
          </p:cNvGrpSpPr>
          <p:nvPr/>
        </p:nvGrpSpPr>
        <p:grpSpPr bwMode="auto">
          <a:xfrm>
            <a:off x="-67403" y="830263"/>
            <a:ext cx="9281746" cy="6113462"/>
            <a:chOff x="-73025" y="830263"/>
            <a:chExt cx="10055226" cy="6113462"/>
          </a:xfrm>
        </p:grpSpPr>
        <p:pic>
          <p:nvPicPr>
            <p:cNvPr id="1043" name="Picture 1"/>
            <p:cNvPicPr>
              <a:picLocks noChangeAspect="1"/>
            </p:cNvPicPr>
            <p:nvPr userDrawn="1"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51449" y="830263"/>
              <a:ext cx="4730752" cy="61134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" name="Rectangle 1"/>
            <p:cNvSpPr>
              <a:spLocks noChangeArrowheads="1"/>
            </p:cNvSpPr>
            <p:nvPr userDrawn="1"/>
          </p:nvSpPr>
          <p:spPr bwMode="auto">
            <a:xfrm>
              <a:off x="-73025" y="830263"/>
              <a:ext cx="5324476" cy="6113462"/>
            </a:xfrm>
            <a:prstGeom prst="rect">
              <a:avLst/>
            </a:prstGeom>
            <a:solidFill>
              <a:srgbClr val="FAA73F"/>
            </a:solidFill>
            <a:ln>
              <a:noFill/>
            </a:ln>
            <a:extLst/>
          </p:spPr>
          <p:txBody>
            <a:bodyPr anchor="ctr"/>
            <a:lstStyle>
              <a:lvl1pPr eaLnBrk="0" hangingPunct="0">
                <a:defRPr sz="2100" b="1">
                  <a:solidFill>
                    <a:srgbClr val="00468C"/>
                  </a:solidFill>
                  <a:latin typeface="Arial" charset="0"/>
                </a:defRPr>
              </a:lvl1pPr>
              <a:lvl2pPr marL="742950" indent="-285750" eaLnBrk="0" hangingPunct="0">
                <a:defRPr sz="2100" b="1">
                  <a:solidFill>
                    <a:srgbClr val="00468C"/>
                  </a:solidFill>
                  <a:latin typeface="Arial" charset="0"/>
                </a:defRPr>
              </a:lvl2pPr>
              <a:lvl3pPr marL="1143000" indent="-228600" eaLnBrk="0" hangingPunct="0">
                <a:defRPr sz="2100" b="1">
                  <a:solidFill>
                    <a:srgbClr val="00468C"/>
                  </a:solidFill>
                  <a:latin typeface="Arial" charset="0"/>
                </a:defRPr>
              </a:lvl3pPr>
              <a:lvl4pPr marL="1600200" indent="-228600" eaLnBrk="0" hangingPunct="0">
                <a:defRPr sz="2100" b="1">
                  <a:solidFill>
                    <a:srgbClr val="00468C"/>
                  </a:solidFill>
                  <a:latin typeface="Arial" charset="0"/>
                </a:defRPr>
              </a:lvl4pPr>
              <a:lvl5pPr marL="2057400" indent="-228600" eaLnBrk="0" hangingPunct="0">
                <a:defRPr sz="2100" b="1">
                  <a:solidFill>
                    <a:srgbClr val="00468C"/>
                  </a:solidFill>
                  <a:latin typeface="Arial" charset="0"/>
                </a:defRPr>
              </a:lvl5pPr>
              <a:lvl6pPr marL="25146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 sz="2100" b="1">
                  <a:solidFill>
                    <a:srgbClr val="00468C"/>
                  </a:solidFill>
                  <a:latin typeface="Arial" charset="0"/>
                </a:defRPr>
              </a:lvl6pPr>
              <a:lvl7pPr marL="29718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 sz="2100" b="1">
                  <a:solidFill>
                    <a:srgbClr val="00468C"/>
                  </a:solidFill>
                  <a:latin typeface="Arial" charset="0"/>
                </a:defRPr>
              </a:lvl7pPr>
              <a:lvl8pPr marL="34290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 sz="2100" b="1">
                  <a:solidFill>
                    <a:srgbClr val="00468C"/>
                  </a:solidFill>
                  <a:latin typeface="Arial" charset="0"/>
                </a:defRPr>
              </a:lvl8pPr>
              <a:lvl9pPr marL="38862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 sz="2100" b="1">
                  <a:solidFill>
                    <a:srgbClr val="00468C"/>
                  </a:solidFill>
                  <a:latin typeface="Arial" charset="0"/>
                </a:defRPr>
              </a:lvl9pPr>
            </a:lstStyle>
            <a:p>
              <a:pPr algn="r" eaLnBrk="1" hangingPunct="1">
                <a:defRPr/>
              </a:pPr>
              <a:endParaRPr lang="en-GB" altLang="en-US" dirty="0" smtClean="0"/>
            </a:p>
          </p:txBody>
        </p:sp>
      </p:grpSp>
      <p:pic>
        <p:nvPicPr>
          <p:cNvPr id="1028" name="Picture 4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0758" y="128588"/>
            <a:ext cx="1324708" cy="996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31" name="Rectangle 9"/>
          <p:cNvSpPr>
            <a:spLocks noChangeArrowheads="1"/>
          </p:cNvSpPr>
          <p:nvPr/>
        </p:nvSpPr>
        <p:spPr bwMode="auto">
          <a:xfrm>
            <a:off x="4308231" y="6683375"/>
            <a:ext cx="539262" cy="260350"/>
          </a:xfrm>
          <a:prstGeom prst="rect">
            <a:avLst/>
          </a:prstGeom>
          <a:solidFill>
            <a:srgbClr val="231F8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 sz="2100" b="1">
                <a:solidFill>
                  <a:srgbClr val="00468C"/>
                </a:solidFill>
                <a:latin typeface="Arial" charset="0"/>
              </a:defRPr>
            </a:lvl1pPr>
            <a:lvl2pPr marL="742950" indent="-28575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2pPr>
            <a:lvl3pPr marL="1143000" indent="-22860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3pPr>
            <a:lvl4pPr marL="1600200" indent="-22860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4pPr>
            <a:lvl5pPr marL="2057400" indent="-22860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9pPr>
          </a:lstStyle>
          <a:p>
            <a:pPr algn="r" eaLnBrk="1" hangingPunct="1">
              <a:defRPr/>
            </a:pPr>
            <a:endParaRPr lang="en-GB" altLang="en-US" smtClean="0"/>
          </a:p>
        </p:txBody>
      </p:sp>
      <p:sp>
        <p:nvSpPr>
          <p:cNvPr id="1034" name="TextBox 24"/>
          <p:cNvSpPr txBox="1">
            <a:spLocks noChangeArrowheads="1"/>
          </p:cNvSpPr>
          <p:nvPr/>
        </p:nvSpPr>
        <p:spPr bwMode="auto">
          <a:xfrm>
            <a:off x="4315558" y="6650038"/>
            <a:ext cx="531934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 b="1">
                <a:solidFill>
                  <a:srgbClr val="00468C"/>
                </a:solidFill>
                <a:latin typeface="Arial" charset="0"/>
              </a:defRPr>
            </a:lvl1pPr>
            <a:lvl2pPr marL="742950" indent="-28575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2pPr>
            <a:lvl3pPr marL="1143000" indent="-22860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3pPr>
            <a:lvl4pPr marL="1600200" indent="-22860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4pPr>
            <a:lvl5pPr marL="2057400" indent="-22860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9pPr>
          </a:lstStyle>
          <a:p>
            <a:pPr algn="ctr" eaLnBrk="1" hangingPunct="1">
              <a:defRPr/>
            </a:pPr>
            <a:r>
              <a:rPr lang="fr-BE" altLang="en-US" sz="800" b="0" i="1" smtClean="0">
                <a:solidFill>
                  <a:srgbClr val="FFFFFF"/>
                </a:solidFill>
                <a:latin typeface="Verdana" pitchFamily="34" charset="0"/>
              </a:rPr>
              <a:t>Space</a:t>
            </a:r>
            <a:endParaRPr lang="en-GB" altLang="en-US" sz="800" b="0" i="1" smtClean="0">
              <a:solidFill>
                <a:srgbClr val="FFFFFF"/>
              </a:solidFill>
              <a:latin typeface="Verdan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312819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64" r:id="rId1"/>
  </p:sldLayoutIdLst>
  <p:timing>
    <p:tnLst>
      <p:par>
        <p:cTn id="1" dur="indefinite" restart="never" nodeType="tmRoot"/>
      </p:par>
    </p:tnLst>
  </p:timing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3200" b="1">
          <a:solidFill>
            <a:srgbClr val="231F89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200" b="1">
          <a:solidFill>
            <a:srgbClr val="231F89"/>
          </a:solidFill>
          <a:latin typeface="Verdana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200" b="1">
          <a:solidFill>
            <a:srgbClr val="231F89"/>
          </a:solidFill>
          <a:latin typeface="Verdana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200" b="1">
          <a:solidFill>
            <a:srgbClr val="231F89"/>
          </a:solidFill>
          <a:latin typeface="Verdana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200" b="1">
          <a:solidFill>
            <a:srgbClr val="231F89"/>
          </a:solidFill>
          <a:latin typeface="Verdana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1900" b="1">
          <a:solidFill>
            <a:srgbClr val="00468C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1900" b="1">
          <a:solidFill>
            <a:srgbClr val="00468C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1900" b="1">
          <a:solidFill>
            <a:srgbClr val="00468C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1900" b="1">
          <a:solidFill>
            <a:srgbClr val="00468C"/>
          </a:solidFill>
          <a:latin typeface="Arial" charset="0"/>
        </a:defRPr>
      </a:lvl9pPr>
    </p:titleStyle>
    <p:bodyStyle>
      <a:lvl1pPr marL="452438" indent="-452438" algn="l" rtl="0" eaLnBrk="0" fontAlgn="base" hangingPunct="0">
        <a:spcBef>
          <a:spcPct val="20000"/>
        </a:spcBef>
        <a:spcAft>
          <a:spcPct val="0"/>
        </a:spcAft>
        <a:buClr>
          <a:srgbClr val="FFC901"/>
        </a:buClr>
        <a:buFont typeface="Wingdings" pitchFamily="2" charset="2"/>
        <a:buChar char="«"/>
        <a:defRPr sz="1900">
          <a:solidFill>
            <a:srgbClr val="00468C"/>
          </a:solidFill>
          <a:latin typeface="+mn-lt"/>
          <a:ea typeface="+mn-ea"/>
          <a:cs typeface="+mn-cs"/>
        </a:defRPr>
      </a:lvl1pPr>
      <a:lvl2pPr marL="804863" indent="-350838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«"/>
        <a:defRPr>
          <a:solidFill>
            <a:srgbClr val="00468C"/>
          </a:solidFill>
          <a:latin typeface="+mn-lt"/>
        </a:defRPr>
      </a:lvl2pPr>
      <a:lvl3pPr marL="1089025" indent="-282575" algn="l" rtl="0" eaLnBrk="0" fontAlgn="base" hangingPunct="0">
        <a:spcBef>
          <a:spcPct val="20000"/>
        </a:spcBef>
        <a:spcAft>
          <a:spcPct val="0"/>
        </a:spcAft>
        <a:buClr>
          <a:srgbClr val="FFC901"/>
        </a:buClr>
        <a:buFont typeface="Wingdings" pitchFamily="2" charset="2"/>
        <a:buChar char="«"/>
        <a:defRPr sz="1700">
          <a:solidFill>
            <a:srgbClr val="00468C"/>
          </a:solidFill>
          <a:latin typeface="+mn-lt"/>
        </a:defRPr>
      </a:lvl3pPr>
      <a:lvl4pPr marL="1355725" indent="-265113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«"/>
        <a:defRPr sz="1600">
          <a:solidFill>
            <a:srgbClr val="00468C"/>
          </a:solidFill>
          <a:latin typeface="+mn-lt"/>
        </a:defRPr>
      </a:lvl4pPr>
      <a:lvl5pPr marL="1582738" indent="-225425" algn="l" rtl="0" eaLnBrk="0" fontAlgn="base" hangingPunct="0">
        <a:spcBef>
          <a:spcPct val="20000"/>
        </a:spcBef>
        <a:spcAft>
          <a:spcPct val="0"/>
        </a:spcAft>
        <a:buClr>
          <a:srgbClr val="FFC901"/>
        </a:buClr>
        <a:buFont typeface="Wingdings" pitchFamily="2" charset="2"/>
        <a:buChar char="«"/>
        <a:defRPr sz="1500">
          <a:solidFill>
            <a:srgbClr val="00468C"/>
          </a:solidFill>
          <a:latin typeface="+mn-lt"/>
        </a:defRPr>
      </a:lvl5pPr>
      <a:lvl6pPr marL="2039938" indent="-225425" algn="l" rtl="0" fontAlgn="base">
        <a:spcBef>
          <a:spcPct val="20000"/>
        </a:spcBef>
        <a:spcAft>
          <a:spcPct val="0"/>
        </a:spcAft>
        <a:buClr>
          <a:srgbClr val="FFC901"/>
        </a:buClr>
        <a:buFont typeface="Wingdings" pitchFamily="2" charset="2"/>
        <a:buChar char="«"/>
        <a:defRPr sz="1500">
          <a:solidFill>
            <a:srgbClr val="00468C"/>
          </a:solidFill>
          <a:latin typeface="+mn-lt"/>
        </a:defRPr>
      </a:lvl6pPr>
      <a:lvl7pPr marL="2497138" indent="-225425" algn="l" rtl="0" fontAlgn="base">
        <a:spcBef>
          <a:spcPct val="20000"/>
        </a:spcBef>
        <a:spcAft>
          <a:spcPct val="0"/>
        </a:spcAft>
        <a:buClr>
          <a:srgbClr val="FFC901"/>
        </a:buClr>
        <a:buFont typeface="Wingdings" pitchFamily="2" charset="2"/>
        <a:buChar char="«"/>
        <a:defRPr sz="1500">
          <a:solidFill>
            <a:srgbClr val="00468C"/>
          </a:solidFill>
          <a:latin typeface="+mn-lt"/>
        </a:defRPr>
      </a:lvl7pPr>
      <a:lvl8pPr marL="2954338" indent="-225425" algn="l" rtl="0" fontAlgn="base">
        <a:spcBef>
          <a:spcPct val="20000"/>
        </a:spcBef>
        <a:spcAft>
          <a:spcPct val="0"/>
        </a:spcAft>
        <a:buClr>
          <a:srgbClr val="FFC901"/>
        </a:buClr>
        <a:buFont typeface="Wingdings" pitchFamily="2" charset="2"/>
        <a:buChar char="«"/>
        <a:defRPr sz="1500">
          <a:solidFill>
            <a:srgbClr val="00468C"/>
          </a:solidFill>
          <a:latin typeface="+mn-lt"/>
        </a:defRPr>
      </a:lvl8pPr>
      <a:lvl9pPr marL="3411538" indent="-225425" algn="l" rtl="0" fontAlgn="base">
        <a:spcBef>
          <a:spcPct val="20000"/>
        </a:spcBef>
        <a:spcAft>
          <a:spcPct val="0"/>
        </a:spcAft>
        <a:buClr>
          <a:srgbClr val="FFC901"/>
        </a:buClr>
        <a:buFont typeface="Wingdings" pitchFamily="2" charset="2"/>
        <a:buChar char="«"/>
        <a:defRPr sz="1500">
          <a:solidFill>
            <a:srgbClr val="00468C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7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59812" y="6356943"/>
            <a:ext cx="1116623" cy="442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6" name="Rectangle 1"/>
          <p:cNvSpPr>
            <a:spLocks noChangeArrowheads="1"/>
          </p:cNvSpPr>
          <p:nvPr/>
        </p:nvSpPr>
        <p:spPr bwMode="auto">
          <a:xfrm>
            <a:off x="0" y="0"/>
            <a:ext cx="9144000" cy="831850"/>
          </a:xfrm>
          <a:prstGeom prst="rect">
            <a:avLst/>
          </a:prstGeom>
          <a:solidFill>
            <a:srgbClr val="FAA73F"/>
          </a:solidFill>
          <a:ln>
            <a:noFill/>
          </a:ln>
          <a:extLst/>
        </p:spPr>
        <p:txBody>
          <a:bodyPr anchor="ctr"/>
          <a:lstStyle>
            <a:lvl1pPr eaLnBrk="0" hangingPunct="0">
              <a:defRPr sz="2100" b="1">
                <a:solidFill>
                  <a:srgbClr val="00468C"/>
                </a:solidFill>
                <a:latin typeface="Arial" charset="0"/>
              </a:defRPr>
            </a:lvl1pPr>
            <a:lvl2pPr marL="742950" indent="-28575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2pPr>
            <a:lvl3pPr marL="1143000" indent="-22860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3pPr>
            <a:lvl4pPr marL="1600200" indent="-22860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4pPr>
            <a:lvl5pPr marL="2057400" indent="-22860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9pPr>
          </a:lstStyle>
          <a:p>
            <a:pPr algn="r" eaLnBrk="1" hangingPunct="1">
              <a:defRPr/>
            </a:pPr>
            <a:endParaRPr lang="en-GB" altLang="en-US" smtClean="0"/>
          </a:p>
        </p:txBody>
      </p:sp>
      <p:sp>
        <p:nvSpPr>
          <p:cNvPr id="2052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62497" y="2205170"/>
            <a:ext cx="7998069" cy="4129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smtClean="0"/>
              <a:t>Click to edit Master text styles</a:t>
            </a:r>
          </a:p>
          <a:p>
            <a:pPr lvl="1"/>
            <a:r>
              <a:rPr lang="en-GB" altLang="en-US" smtClean="0"/>
              <a:t>Second level</a:t>
            </a:r>
          </a:p>
          <a:p>
            <a:pPr lvl="2"/>
            <a:r>
              <a:rPr lang="en-GB" altLang="en-US" smtClean="0"/>
              <a:t>Third level</a:t>
            </a:r>
          </a:p>
          <a:p>
            <a:pPr lvl="3"/>
            <a:r>
              <a:rPr lang="en-GB" altLang="en-US" smtClean="0"/>
              <a:t>Fourth level</a:t>
            </a:r>
          </a:p>
          <a:p>
            <a:pPr lvl="4"/>
            <a:r>
              <a:rPr lang="en-GB" altLang="en-US" smtClean="0"/>
              <a:t>Fifth level</a:t>
            </a:r>
          </a:p>
        </p:txBody>
      </p:sp>
      <p:sp>
        <p:nvSpPr>
          <p:cNvPr id="2053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62497" y="1111250"/>
            <a:ext cx="7998069" cy="82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smtClean="0"/>
              <a:t>Click to edit Master title style</a:t>
            </a:r>
          </a:p>
        </p:txBody>
      </p:sp>
      <p:sp>
        <p:nvSpPr>
          <p:cNvPr id="2054" name="Line 9"/>
          <p:cNvSpPr>
            <a:spLocks noChangeShapeType="1"/>
          </p:cNvSpPr>
          <p:nvPr/>
        </p:nvSpPr>
        <p:spPr bwMode="auto">
          <a:xfrm>
            <a:off x="8579827" y="6715718"/>
            <a:ext cx="0" cy="123825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lIns="0" tIns="0" rIns="0" bIns="0" anchor="ctr">
            <a:spAutoFit/>
          </a:bodyPr>
          <a:lstStyle/>
          <a:p>
            <a:pPr eaLnBrk="0" hangingPunct="0"/>
            <a:endParaRPr lang="en-GB" sz="2100" b="1" smtClean="0">
              <a:solidFill>
                <a:srgbClr val="00468C"/>
              </a:solidFill>
              <a:latin typeface="Arial" pitchFamily="34" charset="0"/>
            </a:endParaRPr>
          </a:p>
        </p:txBody>
      </p:sp>
      <p:sp>
        <p:nvSpPr>
          <p:cNvPr id="7" name="Rectangle 1"/>
          <p:cNvSpPr>
            <a:spLocks noChangeArrowheads="1"/>
          </p:cNvSpPr>
          <p:nvPr/>
        </p:nvSpPr>
        <p:spPr bwMode="auto">
          <a:xfrm>
            <a:off x="4312627" y="6586538"/>
            <a:ext cx="485042" cy="271462"/>
          </a:xfrm>
          <a:prstGeom prst="rect">
            <a:avLst/>
          </a:prstGeom>
          <a:solidFill>
            <a:srgbClr val="FAA73F"/>
          </a:solidFill>
          <a:ln>
            <a:noFill/>
          </a:ln>
          <a:extLst/>
        </p:spPr>
        <p:txBody>
          <a:bodyPr anchor="ctr"/>
          <a:lstStyle>
            <a:lvl1pPr eaLnBrk="0" hangingPunct="0">
              <a:defRPr sz="2100" b="1">
                <a:solidFill>
                  <a:srgbClr val="00468C"/>
                </a:solidFill>
                <a:latin typeface="Arial" charset="0"/>
              </a:defRPr>
            </a:lvl1pPr>
            <a:lvl2pPr marL="742950" indent="-28575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2pPr>
            <a:lvl3pPr marL="1143000" indent="-22860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3pPr>
            <a:lvl4pPr marL="1600200" indent="-22860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4pPr>
            <a:lvl5pPr marL="2057400" indent="-22860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9pPr>
          </a:lstStyle>
          <a:p>
            <a:pPr algn="r" eaLnBrk="1" hangingPunct="1">
              <a:defRPr/>
            </a:pPr>
            <a:endParaRPr lang="en-GB" altLang="en-US" smtClean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4"/>
          </p:nvPr>
        </p:nvSpPr>
        <p:spPr>
          <a:xfrm>
            <a:off x="6605954" y="6493468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FAA73F"/>
                </a:solidFill>
              </a:defRPr>
            </a:lvl1pPr>
          </a:lstStyle>
          <a:p>
            <a:pPr>
              <a:defRPr/>
            </a:pPr>
            <a:endParaRPr lang="en-GB" altLang="en-US" b="1" dirty="0">
              <a:latin typeface="Arial" pitchFamily="34" charset="0"/>
            </a:endParaRPr>
          </a:p>
        </p:txBody>
      </p:sp>
      <p:pic>
        <p:nvPicPr>
          <p:cNvPr id="2057" name="Picture 4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5250" y="128588"/>
            <a:ext cx="1315915" cy="996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8" name="TextBox 10"/>
          <p:cNvSpPr txBox="1">
            <a:spLocks noChangeArrowheads="1"/>
          </p:cNvSpPr>
          <p:nvPr/>
        </p:nvSpPr>
        <p:spPr bwMode="auto">
          <a:xfrm>
            <a:off x="4292112" y="6554788"/>
            <a:ext cx="531934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 b="1">
                <a:solidFill>
                  <a:srgbClr val="00468C"/>
                </a:solidFill>
                <a:latin typeface="Arial" charset="0"/>
              </a:defRPr>
            </a:lvl1pPr>
            <a:lvl2pPr marL="742950" indent="-28575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2pPr>
            <a:lvl3pPr marL="1143000" indent="-22860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3pPr>
            <a:lvl4pPr marL="1600200" indent="-22860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4pPr>
            <a:lvl5pPr marL="2057400" indent="-22860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9pPr>
          </a:lstStyle>
          <a:p>
            <a:pPr algn="ctr" eaLnBrk="1" hangingPunct="1">
              <a:defRPr/>
            </a:pPr>
            <a:r>
              <a:rPr lang="fr-BE" altLang="en-US" sz="800" b="0" i="1" smtClean="0">
                <a:solidFill>
                  <a:srgbClr val="FFFFFF"/>
                </a:solidFill>
                <a:latin typeface="Verdana" pitchFamily="34" charset="0"/>
              </a:rPr>
              <a:t>Space</a:t>
            </a:r>
            <a:endParaRPr lang="en-GB" altLang="en-US" sz="800" b="0" i="1" smtClean="0">
              <a:solidFill>
                <a:srgbClr val="FFFFFF"/>
              </a:solidFill>
              <a:latin typeface="Verdana" pitchFamily="34" charset="0"/>
            </a:endParaRPr>
          </a:p>
        </p:txBody>
      </p:sp>
      <p:cxnSp>
        <p:nvCxnSpPr>
          <p:cNvPr id="2059" name="Straight Connector 3"/>
          <p:cNvCxnSpPr>
            <a:cxnSpLocks noChangeShapeType="1"/>
          </p:cNvCxnSpPr>
          <p:nvPr/>
        </p:nvCxnSpPr>
        <p:spPr bwMode="auto">
          <a:xfrm>
            <a:off x="8456735" y="6562725"/>
            <a:ext cx="0" cy="166688"/>
          </a:xfrm>
          <a:prstGeom prst="line">
            <a:avLst/>
          </a:prstGeom>
          <a:noFill/>
          <a:ln w="19050" algn="ctr">
            <a:solidFill>
              <a:srgbClr val="FAA73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12" name="Slide Number Placeholder 3"/>
          <p:cNvSpPr txBox="1">
            <a:spLocks/>
          </p:cNvSpPr>
          <p:nvPr/>
        </p:nvSpPr>
        <p:spPr bwMode="auto">
          <a:xfrm>
            <a:off x="662354" y="6442668"/>
            <a:ext cx="3481754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algn="l" eaLnBrk="0" hangingPunct="0">
              <a:spcBef>
                <a:spcPct val="20000"/>
              </a:spcBef>
              <a:buClr>
                <a:srgbClr val="FAA73F"/>
              </a:buClr>
              <a:buFont typeface="Wingdings" pitchFamily="2" charset="2"/>
              <a:buChar char="«"/>
              <a:defRPr sz="1900">
                <a:solidFill>
                  <a:srgbClr val="00468C"/>
                </a:solidFill>
                <a:latin typeface="Verdana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Wingdings" pitchFamily="2" charset="2"/>
              <a:buChar char="«"/>
              <a:defRPr>
                <a:solidFill>
                  <a:srgbClr val="00468C"/>
                </a:solidFill>
                <a:latin typeface="Verdana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Clr>
                <a:srgbClr val="FAA73F"/>
              </a:buClr>
              <a:buFont typeface="Wingdings" pitchFamily="2" charset="2"/>
              <a:buChar char="«"/>
              <a:defRPr sz="1700">
                <a:solidFill>
                  <a:srgbClr val="00468C"/>
                </a:solidFill>
                <a:latin typeface="Verdana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Wingdings" pitchFamily="2" charset="2"/>
              <a:buChar char="«"/>
              <a:defRPr sz="1600">
                <a:solidFill>
                  <a:srgbClr val="00468C"/>
                </a:solidFill>
                <a:latin typeface="Verdana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Clr>
                <a:srgbClr val="FAA73F"/>
              </a:buClr>
              <a:buFont typeface="Wingdings" pitchFamily="2" charset="2"/>
              <a:buChar char="«"/>
              <a:defRPr sz="1500">
                <a:solidFill>
                  <a:srgbClr val="00468C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AA73F"/>
              </a:buClr>
              <a:buFont typeface="Wingdings" pitchFamily="2" charset="2"/>
              <a:buChar char="«"/>
              <a:defRPr sz="1500">
                <a:solidFill>
                  <a:srgbClr val="00468C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AA73F"/>
              </a:buClr>
              <a:buFont typeface="Wingdings" pitchFamily="2" charset="2"/>
              <a:buChar char="«"/>
              <a:defRPr sz="1500">
                <a:solidFill>
                  <a:srgbClr val="00468C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AA73F"/>
              </a:buClr>
              <a:buFont typeface="Wingdings" pitchFamily="2" charset="2"/>
              <a:buChar char="«"/>
              <a:defRPr sz="1500">
                <a:solidFill>
                  <a:srgbClr val="00468C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AA73F"/>
              </a:buClr>
              <a:buFont typeface="Wingdings" pitchFamily="2" charset="2"/>
              <a:buChar char="«"/>
              <a:defRPr sz="1500">
                <a:solidFill>
                  <a:srgbClr val="00468C"/>
                </a:solidFill>
                <a:latin typeface="Verdana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  <a:defRPr/>
            </a:pPr>
            <a:endParaRPr lang="en-GB" altLang="en-US" sz="1100" b="1" dirty="0" smtClean="0">
              <a:solidFill>
                <a:srgbClr val="FAA73F"/>
              </a:solidFill>
              <a:latin typeface="Arial" charset="0"/>
            </a:endParaRPr>
          </a:p>
        </p:txBody>
      </p:sp>
      <p:sp>
        <p:nvSpPr>
          <p:cNvPr id="13" name="Slide Number Placeholder 3"/>
          <p:cNvSpPr txBox="1">
            <a:spLocks/>
          </p:cNvSpPr>
          <p:nvPr/>
        </p:nvSpPr>
        <p:spPr bwMode="auto">
          <a:xfrm>
            <a:off x="5108337" y="6452193"/>
            <a:ext cx="1811215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algn="l" eaLnBrk="0" hangingPunct="0">
              <a:spcBef>
                <a:spcPct val="20000"/>
              </a:spcBef>
              <a:buClr>
                <a:srgbClr val="FAA73F"/>
              </a:buClr>
              <a:buFont typeface="Wingdings" pitchFamily="2" charset="2"/>
              <a:buChar char="«"/>
              <a:defRPr sz="1900">
                <a:solidFill>
                  <a:srgbClr val="00468C"/>
                </a:solidFill>
                <a:latin typeface="Verdana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Wingdings" pitchFamily="2" charset="2"/>
              <a:buChar char="«"/>
              <a:defRPr>
                <a:solidFill>
                  <a:srgbClr val="00468C"/>
                </a:solidFill>
                <a:latin typeface="Verdana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Clr>
                <a:srgbClr val="FAA73F"/>
              </a:buClr>
              <a:buFont typeface="Wingdings" pitchFamily="2" charset="2"/>
              <a:buChar char="«"/>
              <a:defRPr sz="1700">
                <a:solidFill>
                  <a:srgbClr val="00468C"/>
                </a:solidFill>
                <a:latin typeface="Verdana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Wingdings" pitchFamily="2" charset="2"/>
              <a:buChar char="«"/>
              <a:defRPr sz="1600">
                <a:solidFill>
                  <a:srgbClr val="00468C"/>
                </a:solidFill>
                <a:latin typeface="Verdana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Clr>
                <a:srgbClr val="FAA73F"/>
              </a:buClr>
              <a:buFont typeface="Wingdings" pitchFamily="2" charset="2"/>
              <a:buChar char="«"/>
              <a:defRPr sz="1500">
                <a:solidFill>
                  <a:srgbClr val="00468C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AA73F"/>
              </a:buClr>
              <a:buFont typeface="Wingdings" pitchFamily="2" charset="2"/>
              <a:buChar char="«"/>
              <a:defRPr sz="1500">
                <a:solidFill>
                  <a:srgbClr val="00468C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AA73F"/>
              </a:buClr>
              <a:buFont typeface="Wingdings" pitchFamily="2" charset="2"/>
              <a:buChar char="«"/>
              <a:defRPr sz="1500">
                <a:solidFill>
                  <a:srgbClr val="00468C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AA73F"/>
              </a:buClr>
              <a:buFont typeface="Wingdings" pitchFamily="2" charset="2"/>
              <a:buChar char="«"/>
              <a:defRPr sz="1500">
                <a:solidFill>
                  <a:srgbClr val="00468C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AA73F"/>
              </a:buClr>
              <a:buFont typeface="Wingdings" pitchFamily="2" charset="2"/>
              <a:buChar char="«"/>
              <a:defRPr sz="1500">
                <a:solidFill>
                  <a:srgbClr val="00468C"/>
                </a:solidFill>
                <a:latin typeface="Verdana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buClrTx/>
              <a:buFontTx/>
              <a:buNone/>
              <a:defRPr/>
            </a:pPr>
            <a:endParaRPr lang="en-GB" altLang="en-US" sz="1050" b="1" dirty="0" smtClean="0">
              <a:solidFill>
                <a:srgbClr val="FAA73F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856223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66" r:id="rId1"/>
  </p:sldLayoutIdLst>
  <p:timing>
    <p:tnLst>
      <p:par>
        <p:cTn id="1" dur="indefinite" restart="never" nodeType="tmRoot"/>
      </p:par>
    </p:tnLst>
  </p:timing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1900" b="1">
          <a:solidFill>
            <a:srgbClr val="00468C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1900" b="1">
          <a:solidFill>
            <a:srgbClr val="00468C"/>
          </a:solidFill>
          <a:latin typeface="Verdana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1900" b="1">
          <a:solidFill>
            <a:srgbClr val="00468C"/>
          </a:solidFill>
          <a:latin typeface="Verdana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1900" b="1">
          <a:solidFill>
            <a:srgbClr val="00468C"/>
          </a:solidFill>
          <a:latin typeface="Verdana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1900" b="1">
          <a:solidFill>
            <a:srgbClr val="00468C"/>
          </a:solidFill>
          <a:latin typeface="Verdana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1900" b="1">
          <a:solidFill>
            <a:srgbClr val="00468C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1900" b="1">
          <a:solidFill>
            <a:srgbClr val="00468C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1900" b="1">
          <a:solidFill>
            <a:srgbClr val="00468C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1900" b="1">
          <a:solidFill>
            <a:srgbClr val="00468C"/>
          </a:solidFill>
          <a:latin typeface="Arial" charset="0"/>
        </a:defRPr>
      </a:lvl9pPr>
    </p:titleStyle>
    <p:bodyStyle>
      <a:lvl1pPr marL="452438" indent="-452438" algn="l" rtl="0" eaLnBrk="0" fontAlgn="base" hangingPunct="0">
        <a:spcBef>
          <a:spcPct val="20000"/>
        </a:spcBef>
        <a:spcAft>
          <a:spcPct val="0"/>
        </a:spcAft>
        <a:buClr>
          <a:srgbClr val="FAA73F"/>
        </a:buClr>
        <a:buFont typeface="Wingdings" pitchFamily="2" charset="2"/>
        <a:buChar char="«"/>
        <a:defRPr sz="1900">
          <a:solidFill>
            <a:srgbClr val="00468C"/>
          </a:solidFill>
          <a:latin typeface="+mn-lt"/>
          <a:ea typeface="+mn-ea"/>
          <a:cs typeface="+mn-cs"/>
        </a:defRPr>
      </a:lvl1pPr>
      <a:lvl2pPr marL="804863" indent="-350838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«"/>
        <a:defRPr>
          <a:solidFill>
            <a:srgbClr val="00468C"/>
          </a:solidFill>
          <a:latin typeface="+mn-lt"/>
        </a:defRPr>
      </a:lvl2pPr>
      <a:lvl3pPr marL="1089025" indent="-282575" algn="l" rtl="0" eaLnBrk="0" fontAlgn="base" hangingPunct="0">
        <a:spcBef>
          <a:spcPct val="20000"/>
        </a:spcBef>
        <a:spcAft>
          <a:spcPct val="0"/>
        </a:spcAft>
        <a:buClr>
          <a:srgbClr val="FAA73F"/>
        </a:buClr>
        <a:buFont typeface="Wingdings" pitchFamily="2" charset="2"/>
        <a:buChar char="«"/>
        <a:defRPr sz="1700">
          <a:solidFill>
            <a:srgbClr val="00468C"/>
          </a:solidFill>
          <a:latin typeface="+mn-lt"/>
        </a:defRPr>
      </a:lvl3pPr>
      <a:lvl4pPr marL="1355725" indent="-265113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«"/>
        <a:defRPr sz="1600">
          <a:solidFill>
            <a:srgbClr val="00468C"/>
          </a:solidFill>
          <a:latin typeface="+mn-lt"/>
        </a:defRPr>
      </a:lvl4pPr>
      <a:lvl5pPr marL="1582738" indent="-225425" algn="l" rtl="0" eaLnBrk="0" fontAlgn="base" hangingPunct="0">
        <a:spcBef>
          <a:spcPct val="20000"/>
        </a:spcBef>
        <a:spcAft>
          <a:spcPct val="0"/>
        </a:spcAft>
        <a:buClr>
          <a:srgbClr val="FAA73F"/>
        </a:buClr>
        <a:buFont typeface="Wingdings" pitchFamily="2" charset="2"/>
        <a:buChar char="«"/>
        <a:defRPr sz="1500">
          <a:solidFill>
            <a:srgbClr val="00468C"/>
          </a:solidFill>
          <a:latin typeface="+mn-lt"/>
        </a:defRPr>
      </a:lvl5pPr>
      <a:lvl6pPr marL="2039938" indent="-225425" algn="l" rtl="0" fontAlgn="base">
        <a:spcBef>
          <a:spcPct val="20000"/>
        </a:spcBef>
        <a:spcAft>
          <a:spcPct val="0"/>
        </a:spcAft>
        <a:buClr>
          <a:srgbClr val="FFC901"/>
        </a:buClr>
        <a:buFont typeface="Wingdings" pitchFamily="2" charset="2"/>
        <a:buChar char="«"/>
        <a:defRPr sz="1500">
          <a:solidFill>
            <a:srgbClr val="00468C"/>
          </a:solidFill>
          <a:latin typeface="+mn-lt"/>
        </a:defRPr>
      </a:lvl6pPr>
      <a:lvl7pPr marL="2497138" indent="-225425" algn="l" rtl="0" fontAlgn="base">
        <a:spcBef>
          <a:spcPct val="20000"/>
        </a:spcBef>
        <a:spcAft>
          <a:spcPct val="0"/>
        </a:spcAft>
        <a:buClr>
          <a:srgbClr val="FFC901"/>
        </a:buClr>
        <a:buFont typeface="Wingdings" pitchFamily="2" charset="2"/>
        <a:buChar char="«"/>
        <a:defRPr sz="1500">
          <a:solidFill>
            <a:srgbClr val="00468C"/>
          </a:solidFill>
          <a:latin typeface="+mn-lt"/>
        </a:defRPr>
      </a:lvl7pPr>
      <a:lvl8pPr marL="2954338" indent="-225425" algn="l" rtl="0" fontAlgn="base">
        <a:spcBef>
          <a:spcPct val="20000"/>
        </a:spcBef>
        <a:spcAft>
          <a:spcPct val="0"/>
        </a:spcAft>
        <a:buClr>
          <a:srgbClr val="FFC901"/>
        </a:buClr>
        <a:buFont typeface="Wingdings" pitchFamily="2" charset="2"/>
        <a:buChar char="«"/>
        <a:defRPr sz="1500">
          <a:solidFill>
            <a:srgbClr val="00468C"/>
          </a:solidFill>
          <a:latin typeface="+mn-lt"/>
        </a:defRPr>
      </a:lvl8pPr>
      <a:lvl9pPr marL="3411538" indent="-225425" algn="l" rtl="0" fontAlgn="base">
        <a:spcBef>
          <a:spcPct val="20000"/>
        </a:spcBef>
        <a:spcAft>
          <a:spcPct val="0"/>
        </a:spcAft>
        <a:buClr>
          <a:srgbClr val="FFC901"/>
        </a:buClr>
        <a:buFont typeface="Wingdings" pitchFamily="2" charset="2"/>
        <a:buChar char="«"/>
        <a:defRPr sz="1500">
          <a:solidFill>
            <a:srgbClr val="00468C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25"/>
          <p:cNvGrpSpPr>
            <a:grpSpLocks/>
          </p:cNvGrpSpPr>
          <p:nvPr/>
        </p:nvGrpSpPr>
        <p:grpSpPr bwMode="auto">
          <a:xfrm>
            <a:off x="-67408" y="830263"/>
            <a:ext cx="9485435" cy="6113462"/>
            <a:chOff x="-73025" y="830263"/>
            <a:chExt cx="10275358" cy="6113462"/>
          </a:xfrm>
        </p:grpSpPr>
        <p:pic>
          <p:nvPicPr>
            <p:cNvPr id="3" name="Picture 1"/>
            <p:cNvPicPr>
              <a:picLocks noChangeAspect="1"/>
            </p:cNvPicPr>
            <p:nvPr userDrawn="1"/>
          </p:nvPicPr>
          <p:blipFill>
            <a:blip r:embed="rId3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51451" y="830263"/>
              <a:ext cx="4950882" cy="61134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" name="Rectangle 1"/>
            <p:cNvSpPr>
              <a:spLocks noChangeArrowheads="1"/>
            </p:cNvSpPr>
            <p:nvPr userDrawn="1"/>
          </p:nvSpPr>
          <p:spPr bwMode="auto">
            <a:xfrm>
              <a:off x="-73025" y="830263"/>
              <a:ext cx="5324200" cy="6113462"/>
            </a:xfrm>
            <a:prstGeom prst="rect">
              <a:avLst/>
            </a:prstGeom>
            <a:solidFill>
              <a:srgbClr val="578683">
                <a:alpha val="94902"/>
              </a:srgbClr>
            </a:solidFill>
            <a:ln>
              <a:noFill/>
            </a:ln>
            <a:extLst/>
          </p:spPr>
          <p:txBody>
            <a:bodyPr anchor="ctr"/>
            <a:lstStyle>
              <a:lvl1pPr eaLnBrk="0" hangingPunct="0">
                <a:defRPr sz="2100" b="1">
                  <a:solidFill>
                    <a:srgbClr val="00468C"/>
                  </a:solidFill>
                  <a:latin typeface="Arial" charset="0"/>
                </a:defRPr>
              </a:lvl1pPr>
              <a:lvl2pPr marL="742950" indent="-285750" eaLnBrk="0" hangingPunct="0">
                <a:defRPr sz="2100" b="1">
                  <a:solidFill>
                    <a:srgbClr val="00468C"/>
                  </a:solidFill>
                  <a:latin typeface="Arial" charset="0"/>
                </a:defRPr>
              </a:lvl2pPr>
              <a:lvl3pPr marL="1143000" indent="-228600" eaLnBrk="0" hangingPunct="0">
                <a:defRPr sz="2100" b="1">
                  <a:solidFill>
                    <a:srgbClr val="00468C"/>
                  </a:solidFill>
                  <a:latin typeface="Arial" charset="0"/>
                </a:defRPr>
              </a:lvl3pPr>
              <a:lvl4pPr marL="1600200" indent="-228600" eaLnBrk="0" hangingPunct="0">
                <a:defRPr sz="2100" b="1">
                  <a:solidFill>
                    <a:srgbClr val="00468C"/>
                  </a:solidFill>
                  <a:latin typeface="Arial" charset="0"/>
                </a:defRPr>
              </a:lvl4pPr>
              <a:lvl5pPr marL="2057400" indent="-228600" eaLnBrk="0" hangingPunct="0">
                <a:defRPr sz="2100" b="1">
                  <a:solidFill>
                    <a:srgbClr val="00468C"/>
                  </a:solidFill>
                  <a:latin typeface="Arial" charset="0"/>
                </a:defRPr>
              </a:lvl5pPr>
              <a:lvl6pPr marL="25146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 sz="2100" b="1">
                  <a:solidFill>
                    <a:srgbClr val="00468C"/>
                  </a:solidFill>
                  <a:latin typeface="Arial" charset="0"/>
                </a:defRPr>
              </a:lvl6pPr>
              <a:lvl7pPr marL="29718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 sz="2100" b="1">
                  <a:solidFill>
                    <a:srgbClr val="00468C"/>
                  </a:solidFill>
                  <a:latin typeface="Arial" charset="0"/>
                </a:defRPr>
              </a:lvl7pPr>
              <a:lvl8pPr marL="34290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 sz="2100" b="1">
                  <a:solidFill>
                    <a:srgbClr val="00468C"/>
                  </a:solidFill>
                  <a:latin typeface="Arial" charset="0"/>
                </a:defRPr>
              </a:lvl8pPr>
              <a:lvl9pPr marL="38862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 sz="2100" b="1">
                  <a:solidFill>
                    <a:srgbClr val="00468C"/>
                  </a:solidFill>
                  <a:latin typeface="Arial" charset="0"/>
                </a:defRPr>
              </a:lvl9pPr>
            </a:lstStyle>
            <a:p>
              <a:pPr algn="r" eaLnBrk="1" hangingPunct="1">
                <a:defRPr/>
              </a:pPr>
              <a:endParaRPr lang="en-GB" altLang="en-US" dirty="0" smtClean="0">
                <a:solidFill>
                  <a:srgbClr val="FAA73F"/>
                </a:solidFill>
              </a:endParaRPr>
            </a:p>
          </p:txBody>
        </p:sp>
      </p:grpSp>
      <p:pic>
        <p:nvPicPr>
          <p:cNvPr id="1027" name="Picture 4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06522" y="128588"/>
            <a:ext cx="1323243" cy="996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31" name="Rectangle 9"/>
          <p:cNvSpPr>
            <a:spLocks noChangeArrowheads="1"/>
          </p:cNvSpPr>
          <p:nvPr/>
        </p:nvSpPr>
        <p:spPr bwMode="auto">
          <a:xfrm>
            <a:off x="4308231" y="6683375"/>
            <a:ext cx="539262" cy="260350"/>
          </a:xfrm>
          <a:prstGeom prst="rect">
            <a:avLst/>
          </a:prstGeom>
          <a:solidFill>
            <a:srgbClr val="231F89"/>
          </a:solidFill>
          <a:ln>
            <a:noFill/>
          </a:ln>
          <a:extLst/>
        </p:spPr>
        <p:txBody>
          <a:bodyPr anchor="ctr"/>
          <a:lstStyle>
            <a:lvl1pPr eaLnBrk="0" hangingPunct="0">
              <a:defRPr sz="2100" b="1">
                <a:solidFill>
                  <a:srgbClr val="00468C"/>
                </a:solidFill>
                <a:latin typeface="Arial" charset="0"/>
              </a:defRPr>
            </a:lvl1pPr>
            <a:lvl2pPr marL="742950" indent="-28575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2pPr>
            <a:lvl3pPr marL="1143000" indent="-22860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3pPr>
            <a:lvl4pPr marL="1600200" indent="-22860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4pPr>
            <a:lvl5pPr marL="2057400" indent="-22860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9pPr>
          </a:lstStyle>
          <a:p>
            <a:pPr algn="r" eaLnBrk="1" hangingPunct="1">
              <a:defRPr/>
            </a:pPr>
            <a:endParaRPr lang="en-GB" altLang="en-US" smtClean="0"/>
          </a:p>
        </p:txBody>
      </p:sp>
      <p:sp>
        <p:nvSpPr>
          <p:cNvPr id="1034" name="TextBox 24"/>
          <p:cNvSpPr txBox="1">
            <a:spLocks noChangeArrowheads="1"/>
          </p:cNvSpPr>
          <p:nvPr/>
        </p:nvSpPr>
        <p:spPr bwMode="auto">
          <a:xfrm>
            <a:off x="4315558" y="6650038"/>
            <a:ext cx="531934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 b="1">
                <a:solidFill>
                  <a:srgbClr val="00468C"/>
                </a:solidFill>
                <a:latin typeface="Arial" charset="0"/>
              </a:defRPr>
            </a:lvl1pPr>
            <a:lvl2pPr marL="742950" indent="-28575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2pPr>
            <a:lvl3pPr marL="1143000" indent="-22860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3pPr>
            <a:lvl4pPr marL="1600200" indent="-22860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4pPr>
            <a:lvl5pPr marL="2057400" indent="-22860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9pPr>
          </a:lstStyle>
          <a:p>
            <a:pPr algn="ctr" eaLnBrk="1" hangingPunct="1">
              <a:defRPr/>
            </a:pPr>
            <a:r>
              <a:rPr lang="fr-BE" altLang="en-US" sz="800" b="0" i="1" smtClean="0">
                <a:solidFill>
                  <a:srgbClr val="FFFFFF"/>
                </a:solidFill>
                <a:latin typeface="Verdana" pitchFamily="34" charset="0"/>
              </a:rPr>
              <a:t>Space</a:t>
            </a:r>
            <a:endParaRPr lang="en-GB" altLang="en-US" sz="800" b="0" i="1" smtClean="0">
              <a:solidFill>
                <a:srgbClr val="FFFFFF"/>
              </a:solidFill>
              <a:latin typeface="Verdana" pitchFamily="34" charset="0"/>
            </a:endParaRPr>
          </a:p>
        </p:txBody>
      </p:sp>
      <p:sp>
        <p:nvSpPr>
          <p:cNvPr id="18" name="Rectangle 30"/>
          <p:cNvSpPr>
            <a:spLocks noChangeArrowheads="1"/>
          </p:cNvSpPr>
          <p:nvPr/>
        </p:nvSpPr>
        <p:spPr bwMode="auto">
          <a:xfrm>
            <a:off x="4275996" y="1081561"/>
            <a:ext cx="571500" cy="46037"/>
          </a:xfrm>
          <a:prstGeom prst="rect">
            <a:avLst/>
          </a:prstGeom>
          <a:solidFill>
            <a:srgbClr val="231F89"/>
          </a:solidFill>
          <a:ln>
            <a:noFill/>
          </a:ln>
        </p:spPr>
        <p:txBody>
          <a:bodyPr anchor="ctr"/>
          <a:lstStyle>
            <a:lvl1pPr eaLnBrk="0" hangingPunct="0">
              <a:defRPr sz="2100" b="1">
                <a:solidFill>
                  <a:srgbClr val="00468C"/>
                </a:solidFill>
                <a:latin typeface="Arial" charset="0"/>
              </a:defRPr>
            </a:lvl1pPr>
            <a:lvl2pPr marL="742950" indent="-28575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2pPr>
            <a:lvl3pPr marL="1143000" indent="-22860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3pPr>
            <a:lvl4pPr marL="1600200" indent="-22860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4pPr>
            <a:lvl5pPr marL="2057400" indent="-22860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9pPr>
          </a:lstStyle>
          <a:p>
            <a:pPr algn="r" eaLnBrk="1" hangingPunct="1">
              <a:defRPr/>
            </a:pPr>
            <a:endParaRPr lang="en-GB" altLang="en-US" smtClean="0">
              <a:solidFill>
                <a:srgbClr val="FFC800"/>
              </a:solidFill>
            </a:endParaRPr>
          </a:p>
        </p:txBody>
      </p:sp>
      <p:pic>
        <p:nvPicPr>
          <p:cNvPr id="1032" name="Picture 3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2118" y="5790086"/>
            <a:ext cx="2517531" cy="998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857934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69" r:id="rId1"/>
  </p:sldLayoutIdLst>
  <p:timing>
    <p:tnLst>
      <p:par>
        <p:cTn id="1" dur="indefinite" restart="never" nodeType="tmRoot"/>
      </p:par>
    </p:tnLst>
  </p:timing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3200" b="1">
          <a:solidFill>
            <a:srgbClr val="231F89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200" b="1">
          <a:solidFill>
            <a:srgbClr val="231F89"/>
          </a:solidFill>
          <a:latin typeface="Verdana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200" b="1">
          <a:solidFill>
            <a:srgbClr val="231F89"/>
          </a:solidFill>
          <a:latin typeface="Verdana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200" b="1">
          <a:solidFill>
            <a:srgbClr val="231F89"/>
          </a:solidFill>
          <a:latin typeface="Verdana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200" b="1">
          <a:solidFill>
            <a:srgbClr val="231F89"/>
          </a:solidFill>
          <a:latin typeface="Verdana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1900" b="1">
          <a:solidFill>
            <a:srgbClr val="00468C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1900" b="1">
          <a:solidFill>
            <a:srgbClr val="00468C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1900" b="1">
          <a:solidFill>
            <a:srgbClr val="00468C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1900" b="1">
          <a:solidFill>
            <a:srgbClr val="00468C"/>
          </a:solidFill>
          <a:latin typeface="Arial" charset="0"/>
        </a:defRPr>
      </a:lvl9pPr>
    </p:titleStyle>
    <p:bodyStyle>
      <a:lvl1pPr marL="452438" indent="-452438" algn="l" rtl="0" eaLnBrk="0" fontAlgn="base" hangingPunct="0">
        <a:spcBef>
          <a:spcPct val="20000"/>
        </a:spcBef>
        <a:spcAft>
          <a:spcPct val="0"/>
        </a:spcAft>
        <a:buClr>
          <a:srgbClr val="FFC901"/>
        </a:buClr>
        <a:buFont typeface="Wingdings" pitchFamily="2" charset="2"/>
        <a:buChar char="«"/>
        <a:defRPr sz="1900">
          <a:solidFill>
            <a:srgbClr val="00468C"/>
          </a:solidFill>
          <a:latin typeface="+mn-lt"/>
          <a:ea typeface="+mn-ea"/>
          <a:cs typeface="+mn-cs"/>
        </a:defRPr>
      </a:lvl1pPr>
      <a:lvl2pPr marL="804863" indent="-350838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«"/>
        <a:defRPr>
          <a:solidFill>
            <a:srgbClr val="00468C"/>
          </a:solidFill>
          <a:latin typeface="+mn-lt"/>
        </a:defRPr>
      </a:lvl2pPr>
      <a:lvl3pPr marL="1089025" indent="-282575" algn="l" rtl="0" eaLnBrk="0" fontAlgn="base" hangingPunct="0">
        <a:spcBef>
          <a:spcPct val="20000"/>
        </a:spcBef>
        <a:spcAft>
          <a:spcPct val="0"/>
        </a:spcAft>
        <a:buClr>
          <a:srgbClr val="FFC901"/>
        </a:buClr>
        <a:buFont typeface="Wingdings" pitchFamily="2" charset="2"/>
        <a:buChar char="«"/>
        <a:defRPr sz="1700">
          <a:solidFill>
            <a:srgbClr val="00468C"/>
          </a:solidFill>
          <a:latin typeface="+mn-lt"/>
        </a:defRPr>
      </a:lvl3pPr>
      <a:lvl4pPr marL="1355725" indent="-265113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«"/>
        <a:defRPr sz="1600">
          <a:solidFill>
            <a:srgbClr val="00468C"/>
          </a:solidFill>
          <a:latin typeface="+mn-lt"/>
        </a:defRPr>
      </a:lvl4pPr>
      <a:lvl5pPr marL="1582738" indent="-225425" algn="l" rtl="0" eaLnBrk="0" fontAlgn="base" hangingPunct="0">
        <a:spcBef>
          <a:spcPct val="20000"/>
        </a:spcBef>
        <a:spcAft>
          <a:spcPct val="0"/>
        </a:spcAft>
        <a:buClr>
          <a:srgbClr val="FFC901"/>
        </a:buClr>
        <a:buFont typeface="Wingdings" pitchFamily="2" charset="2"/>
        <a:buChar char="«"/>
        <a:defRPr sz="1500">
          <a:solidFill>
            <a:srgbClr val="00468C"/>
          </a:solidFill>
          <a:latin typeface="+mn-lt"/>
        </a:defRPr>
      </a:lvl5pPr>
      <a:lvl6pPr marL="2039938" indent="-225425" algn="l" rtl="0" fontAlgn="base">
        <a:spcBef>
          <a:spcPct val="20000"/>
        </a:spcBef>
        <a:spcAft>
          <a:spcPct val="0"/>
        </a:spcAft>
        <a:buClr>
          <a:srgbClr val="FFC901"/>
        </a:buClr>
        <a:buFont typeface="Wingdings" pitchFamily="2" charset="2"/>
        <a:buChar char="«"/>
        <a:defRPr sz="1500">
          <a:solidFill>
            <a:srgbClr val="00468C"/>
          </a:solidFill>
          <a:latin typeface="+mn-lt"/>
        </a:defRPr>
      </a:lvl6pPr>
      <a:lvl7pPr marL="2497138" indent="-225425" algn="l" rtl="0" fontAlgn="base">
        <a:spcBef>
          <a:spcPct val="20000"/>
        </a:spcBef>
        <a:spcAft>
          <a:spcPct val="0"/>
        </a:spcAft>
        <a:buClr>
          <a:srgbClr val="FFC901"/>
        </a:buClr>
        <a:buFont typeface="Wingdings" pitchFamily="2" charset="2"/>
        <a:buChar char="«"/>
        <a:defRPr sz="1500">
          <a:solidFill>
            <a:srgbClr val="00468C"/>
          </a:solidFill>
          <a:latin typeface="+mn-lt"/>
        </a:defRPr>
      </a:lvl7pPr>
      <a:lvl8pPr marL="2954338" indent="-225425" algn="l" rtl="0" fontAlgn="base">
        <a:spcBef>
          <a:spcPct val="20000"/>
        </a:spcBef>
        <a:spcAft>
          <a:spcPct val="0"/>
        </a:spcAft>
        <a:buClr>
          <a:srgbClr val="FFC901"/>
        </a:buClr>
        <a:buFont typeface="Wingdings" pitchFamily="2" charset="2"/>
        <a:buChar char="«"/>
        <a:defRPr sz="1500">
          <a:solidFill>
            <a:srgbClr val="00468C"/>
          </a:solidFill>
          <a:latin typeface="+mn-lt"/>
        </a:defRPr>
      </a:lvl8pPr>
      <a:lvl9pPr marL="3411538" indent="-225425" algn="l" rtl="0" fontAlgn="base">
        <a:spcBef>
          <a:spcPct val="20000"/>
        </a:spcBef>
        <a:spcAft>
          <a:spcPct val="0"/>
        </a:spcAft>
        <a:buClr>
          <a:srgbClr val="FFC901"/>
        </a:buClr>
        <a:buFont typeface="Wingdings" pitchFamily="2" charset="2"/>
        <a:buChar char="«"/>
        <a:defRPr sz="1500">
          <a:solidFill>
            <a:srgbClr val="00468C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7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06876" y="6356755"/>
            <a:ext cx="1116623" cy="442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6" name="Rectangle 1"/>
          <p:cNvSpPr>
            <a:spLocks noChangeArrowheads="1"/>
          </p:cNvSpPr>
          <p:nvPr userDrawn="1"/>
        </p:nvSpPr>
        <p:spPr bwMode="auto">
          <a:xfrm>
            <a:off x="0" y="0"/>
            <a:ext cx="9144000" cy="831850"/>
          </a:xfrm>
          <a:prstGeom prst="rect">
            <a:avLst/>
          </a:prstGeom>
          <a:solidFill>
            <a:srgbClr val="578683"/>
          </a:solidFill>
          <a:ln>
            <a:noFill/>
          </a:ln>
          <a:extLst/>
        </p:spPr>
        <p:txBody>
          <a:bodyPr anchor="ctr"/>
          <a:lstStyle>
            <a:lvl1pPr eaLnBrk="0" hangingPunct="0">
              <a:defRPr sz="2100" b="1">
                <a:solidFill>
                  <a:srgbClr val="00468C"/>
                </a:solidFill>
                <a:latin typeface="Arial" charset="0"/>
              </a:defRPr>
            </a:lvl1pPr>
            <a:lvl2pPr marL="742950" indent="-28575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2pPr>
            <a:lvl3pPr marL="1143000" indent="-22860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3pPr>
            <a:lvl4pPr marL="1600200" indent="-22860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4pPr>
            <a:lvl5pPr marL="2057400" indent="-22860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9pPr>
          </a:lstStyle>
          <a:p>
            <a:pPr algn="r" eaLnBrk="1" hangingPunct="1">
              <a:defRPr/>
            </a:pPr>
            <a:endParaRPr lang="en-GB" altLang="en-US" smtClean="0"/>
          </a:p>
        </p:txBody>
      </p:sp>
      <p:sp>
        <p:nvSpPr>
          <p:cNvPr id="2052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62413" y="2205130"/>
            <a:ext cx="7998069" cy="4129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smtClean="0"/>
              <a:t>Click to edit Master text styles</a:t>
            </a:r>
          </a:p>
          <a:p>
            <a:pPr lvl="1"/>
            <a:r>
              <a:rPr lang="en-GB" altLang="en-US" smtClean="0"/>
              <a:t>Second level</a:t>
            </a:r>
          </a:p>
          <a:p>
            <a:pPr lvl="2"/>
            <a:r>
              <a:rPr lang="en-GB" altLang="en-US" smtClean="0"/>
              <a:t>Third level</a:t>
            </a:r>
          </a:p>
          <a:p>
            <a:pPr lvl="3"/>
            <a:r>
              <a:rPr lang="en-GB" altLang="en-US" smtClean="0"/>
              <a:t>Fourth level</a:t>
            </a:r>
          </a:p>
          <a:p>
            <a:pPr lvl="4"/>
            <a:r>
              <a:rPr lang="en-GB" altLang="en-US" smtClean="0"/>
              <a:t>Fifth level</a:t>
            </a:r>
          </a:p>
        </p:txBody>
      </p:sp>
      <p:sp>
        <p:nvSpPr>
          <p:cNvPr id="2053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62413" y="1111250"/>
            <a:ext cx="7998069" cy="82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smtClean="0"/>
              <a:t>Click to edit Master title style</a:t>
            </a:r>
          </a:p>
        </p:txBody>
      </p:sp>
      <p:sp>
        <p:nvSpPr>
          <p:cNvPr id="2054" name="Line 9"/>
          <p:cNvSpPr>
            <a:spLocks noChangeShapeType="1"/>
          </p:cNvSpPr>
          <p:nvPr userDrawn="1"/>
        </p:nvSpPr>
        <p:spPr bwMode="auto">
          <a:xfrm>
            <a:off x="8579827" y="6715530"/>
            <a:ext cx="0" cy="123825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lIns="0" tIns="0" rIns="0" bIns="0" anchor="ctr">
            <a:spAutoFit/>
          </a:bodyPr>
          <a:lstStyle/>
          <a:p>
            <a:pPr algn="r"/>
            <a:endParaRPr lang="en-GB" sz="2100" b="1" smtClean="0">
              <a:solidFill>
                <a:srgbClr val="00468C"/>
              </a:solidFill>
              <a:latin typeface="Arial" pitchFamily="34" charset="0"/>
            </a:endParaRPr>
          </a:p>
        </p:txBody>
      </p:sp>
      <p:sp>
        <p:nvSpPr>
          <p:cNvPr id="7" name="Rectangle 1"/>
          <p:cNvSpPr>
            <a:spLocks noChangeArrowheads="1"/>
          </p:cNvSpPr>
          <p:nvPr userDrawn="1"/>
        </p:nvSpPr>
        <p:spPr bwMode="auto">
          <a:xfrm>
            <a:off x="4312627" y="6586538"/>
            <a:ext cx="485042" cy="271462"/>
          </a:xfrm>
          <a:prstGeom prst="rect">
            <a:avLst/>
          </a:prstGeom>
          <a:solidFill>
            <a:srgbClr val="231F89"/>
          </a:solidFill>
          <a:ln>
            <a:noFill/>
          </a:ln>
          <a:extLst/>
        </p:spPr>
        <p:txBody>
          <a:bodyPr anchor="ctr"/>
          <a:lstStyle>
            <a:lvl1pPr eaLnBrk="0" hangingPunct="0">
              <a:defRPr sz="2100" b="1">
                <a:solidFill>
                  <a:srgbClr val="00468C"/>
                </a:solidFill>
                <a:latin typeface="Arial" charset="0"/>
              </a:defRPr>
            </a:lvl1pPr>
            <a:lvl2pPr marL="742950" indent="-28575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2pPr>
            <a:lvl3pPr marL="1143000" indent="-22860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3pPr>
            <a:lvl4pPr marL="1600200" indent="-22860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4pPr>
            <a:lvl5pPr marL="2057400" indent="-22860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9pPr>
          </a:lstStyle>
          <a:p>
            <a:pPr algn="r" eaLnBrk="1" hangingPunct="1">
              <a:defRPr/>
            </a:pPr>
            <a:endParaRPr lang="en-GB" altLang="en-US" smtClean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4"/>
          </p:nvPr>
        </p:nvSpPr>
        <p:spPr>
          <a:xfrm>
            <a:off x="6605954" y="649328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231F89"/>
                </a:solidFill>
                <a:latin typeface="Arial" charset="0"/>
              </a:defRPr>
            </a:lvl1pPr>
          </a:lstStyle>
          <a:p>
            <a:pPr>
              <a:defRPr/>
            </a:pPr>
            <a:fld id="{6ECA6FCE-6531-42F4-9BE4-60740A7516E0}" type="slidenum">
              <a:rPr lang="en-GB" b="1"/>
              <a:pPr>
                <a:defRPr/>
              </a:pPr>
              <a:t>‹#›</a:t>
            </a:fld>
            <a:endParaRPr lang="en-GB" b="1" dirty="0"/>
          </a:p>
        </p:txBody>
      </p:sp>
      <p:pic>
        <p:nvPicPr>
          <p:cNvPr id="2057" name="Picture 4"/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5250" y="128588"/>
            <a:ext cx="1315915" cy="996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8" name="TextBox 10"/>
          <p:cNvSpPr txBox="1">
            <a:spLocks noChangeArrowheads="1"/>
          </p:cNvSpPr>
          <p:nvPr userDrawn="1"/>
        </p:nvSpPr>
        <p:spPr bwMode="auto">
          <a:xfrm>
            <a:off x="4292112" y="6554788"/>
            <a:ext cx="531934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 b="1">
                <a:solidFill>
                  <a:srgbClr val="00468C"/>
                </a:solidFill>
                <a:latin typeface="Arial" charset="0"/>
              </a:defRPr>
            </a:lvl1pPr>
            <a:lvl2pPr marL="742950" indent="-28575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2pPr>
            <a:lvl3pPr marL="1143000" indent="-22860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3pPr>
            <a:lvl4pPr marL="1600200" indent="-22860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4pPr>
            <a:lvl5pPr marL="2057400" indent="-22860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9pPr>
          </a:lstStyle>
          <a:p>
            <a:pPr algn="ctr" eaLnBrk="1" hangingPunct="1">
              <a:defRPr/>
            </a:pPr>
            <a:r>
              <a:rPr lang="fr-BE" altLang="en-US" sz="800" b="0" i="1" smtClean="0">
                <a:solidFill>
                  <a:srgbClr val="FFFFFF"/>
                </a:solidFill>
                <a:latin typeface="Verdana" pitchFamily="34" charset="0"/>
              </a:rPr>
              <a:t>Space</a:t>
            </a:r>
            <a:endParaRPr lang="en-GB" altLang="en-US" sz="800" b="0" i="1" smtClean="0">
              <a:solidFill>
                <a:srgbClr val="FFFFFF"/>
              </a:solidFill>
              <a:latin typeface="Verdana" pitchFamily="34" charset="0"/>
            </a:endParaRPr>
          </a:p>
        </p:txBody>
      </p:sp>
      <p:cxnSp>
        <p:nvCxnSpPr>
          <p:cNvPr id="2059" name="Straight Connector 3"/>
          <p:cNvCxnSpPr>
            <a:cxnSpLocks noChangeShapeType="1"/>
          </p:cNvCxnSpPr>
          <p:nvPr userDrawn="1"/>
        </p:nvCxnSpPr>
        <p:spPr bwMode="auto">
          <a:xfrm>
            <a:off x="8403981" y="6562725"/>
            <a:ext cx="0" cy="166688"/>
          </a:xfrm>
          <a:prstGeom prst="line">
            <a:avLst/>
          </a:prstGeom>
          <a:noFill/>
          <a:ln w="19050" algn="ctr">
            <a:solidFill>
              <a:srgbClr val="231F89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12" name="Rectangle 30"/>
          <p:cNvSpPr>
            <a:spLocks noChangeArrowheads="1"/>
          </p:cNvSpPr>
          <p:nvPr userDrawn="1"/>
        </p:nvSpPr>
        <p:spPr bwMode="auto">
          <a:xfrm>
            <a:off x="4284787" y="1081493"/>
            <a:ext cx="570035" cy="46037"/>
          </a:xfrm>
          <a:prstGeom prst="rect">
            <a:avLst/>
          </a:prstGeom>
          <a:solidFill>
            <a:srgbClr val="231F89"/>
          </a:solidFill>
          <a:ln>
            <a:noFill/>
          </a:ln>
        </p:spPr>
        <p:txBody>
          <a:bodyPr anchor="ctr"/>
          <a:lstStyle>
            <a:lvl1pPr eaLnBrk="0" hangingPunct="0">
              <a:defRPr sz="2100" b="1">
                <a:solidFill>
                  <a:srgbClr val="00468C"/>
                </a:solidFill>
                <a:latin typeface="Arial" charset="0"/>
              </a:defRPr>
            </a:lvl1pPr>
            <a:lvl2pPr marL="742950" indent="-28575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2pPr>
            <a:lvl3pPr marL="1143000" indent="-22860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3pPr>
            <a:lvl4pPr marL="1600200" indent="-22860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4pPr>
            <a:lvl5pPr marL="2057400" indent="-22860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9pPr>
          </a:lstStyle>
          <a:p>
            <a:pPr algn="r" eaLnBrk="1" hangingPunct="1">
              <a:defRPr/>
            </a:pPr>
            <a:endParaRPr lang="en-GB" altLang="en-US" smtClean="0">
              <a:solidFill>
                <a:srgbClr val="FFC8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41106200"/>
      </p:ext>
    </p:extLst>
  </p:cSld>
  <p:clrMap bg1="lt1" tx1="dk1" bg2="lt2" tx2="dk2" accent1="accent1" accent2="accent2" accent3="accent3" accent4="accent4" accent5="accent5" accent6="accent6" hlink="hlink" folHlink="folHlink"/>
  <p:timing>
    <p:tnLst>
      <p:par>
        <p:cTn id="1" dur="indefinite" restart="never" nodeType="tmRoot"/>
      </p:par>
    </p:tnLst>
  </p:timing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2400" b="1">
          <a:solidFill>
            <a:srgbClr val="231F89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2400" b="1">
          <a:solidFill>
            <a:srgbClr val="231F89"/>
          </a:solidFill>
          <a:latin typeface="Verdana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2400" b="1">
          <a:solidFill>
            <a:srgbClr val="231F89"/>
          </a:solidFill>
          <a:latin typeface="Verdana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2400" b="1">
          <a:solidFill>
            <a:srgbClr val="231F89"/>
          </a:solidFill>
          <a:latin typeface="Verdana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2400" b="1">
          <a:solidFill>
            <a:srgbClr val="231F89"/>
          </a:solidFill>
          <a:latin typeface="Verdana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1900" b="1">
          <a:solidFill>
            <a:srgbClr val="00468C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1900" b="1">
          <a:solidFill>
            <a:srgbClr val="00468C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1900" b="1">
          <a:solidFill>
            <a:srgbClr val="00468C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1900" b="1">
          <a:solidFill>
            <a:srgbClr val="00468C"/>
          </a:solidFill>
          <a:latin typeface="Arial" charset="0"/>
        </a:defRPr>
      </a:lvl9pPr>
    </p:titleStyle>
    <p:bodyStyle>
      <a:lvl1pPr marL="452438" indent="-452438" algn="l" rtl="0" eaLnBrk="0" fontAlgn="base" hangingPunct="0">
        <a:spcBef>
          <a:spcPct val="20000"/>
        </a:spcBef>
        <a:spcAft>
          <a:spcPct val="0"/>
        </a:spcAft>
        <a:buClr>
          <a:srgbClr val="578683"/>
        </a:buClr>
        <a:buFont typeface="Wingdings" pitchFamily="2" charset="2"/>
        <a:buChar char="«"/>
        <a:defRPr sz="1900">
          <a:solidFill>
            <a:srgbClr val="578683"/>
          </a:solidFill>
          <a:latin typeface="+mn-lt"/>
          <a:ea typeface="+mn-ea"/>
          <a:cs typeface="+mn-cs"/>
        </a:defRPr>
      </a:lvl1pPr>
      <a:lvl2pPr marL="804863" indent="-350838" algn="l" rtl="0" eaLnBrk="0" fontAlgn="base" hangingPunct="0">
        <a:spcBef>
          <a:spcPct val="20000"/>
        </a:spcBef>
        <a:spcAft>
          <a:spcPct val="0"/>
        </a:spcAft>
        <a:buClr>
          <a:srgbClr val="231F89"/>
        </a:buClr>
        <a:buFont typeface="Wingdings" pitchFamily="2" charset="2"/>
        <a:buChar char="«"/>
        <a:defRPr sz="1900">
          <a:solidFill>
            <a:srgbClr val="578683"/>
          </a:solidFill>
          <a:latin typeface="+mn-lt"/>
        </a:defRPr>
      </a:lvl2pPr>
      <a:lvl3pPr marL="1089025" indent="-282575" algn="l" rtl="0" eaLnBrk="0" fontAlgn="base" hangingPunct="0">
        <a:spcBef>
          <a:spcPct val="20000"/>
        </a:spcBef>
        <a:spcAft>
          <a:spcPct val="0"/>
        </a:spcAft>
        <a:buClr>
          <a:srgbClr val="578683"/>
        </a:buClr>
        <a:buFont typeface="Wingdings" pitchFamily="2" charset="2"/>
        <a:buChar char="«"/>
        <a:defRPr sz="1900">
          <a:solidFill>
            <a:srgbClr val="578683"/>
          </a:solidFill>
          <a:latin typeface="+mn-lt"/>
        </a:defRPr>
      </a:lvl3pPr>
      <a:lvl4pPr marL="1355725" indent="-265113" algn="l" rtl="0" eaLnBrk="0" fontAlgn="base" hangingPunct="0">
        <a:spcBef>
          <a:spcPct val="20000"/>
        </a:spcBef>
        <a:spcAft>
          <a:spcPct val="0"/>
        </a:spcAft>
        <a:buClr>
          <a:srgbClr val="231F89"/>
        </a:buClr>
        <a:buFont typeface="Wingdings" pitchFamily="2" charset="2"/>
        <a:buChar char="«"/>
        <a:defRPr sz="1900">
          <a:solidFill>
            <a:srgbClr val="578683"/>
          </a:solidFill>
          <a:latin typeface="+mn-lt"/>
        </a:defRPr>
      </a:lvl4pPr>
      <a:lvl5pPr marL="1582738" indent="-225425" algn="l" rtl="0" eaLnBrk="0" fontAlgn="base" hangingPunct="0">
        <a:spcBef>
          <a:spcPct val="20000"/>
        </a:spcBef>
        <a:spcAft>
          <a:spcPct val="0"/>
        </a:spcAft>
        <a:buClr>
          <a:srgbClr val="578683"/>
        </a:buClr>
        <a:buFont typeface="Wingdings" pitchFamily="2" charset="2"/>
        <a:buChar char="«"/>
        <a:defRPr sz="1900">
          <a:solidFill>
            <a:srgbClr val="578683"/>
          </a:solidFill>
          <a:latin typeface="+mn-lt"/>
        </a:defRPr>
      </a:lvl5pPr>
      <a:lvl6pPr marL="2039938" indent="-225425" algn="l" rtl="0" fontAlgn="base">
        <a:spcBef>
          <a:spcPct val="20000"/>
        </a:spcBef>
        <a:spcAft>
          <a:spcPct val="0"/>
        </a:spcAft>
        <a:buClr>
          <a:srgbClr val="FFC901"/>
        </a:buClr>
        <a:buFont typeface="Wingdings" pitchFamily="2" charset="2"/>
        <a:buChar char="«"/>
        <a:defRPr sz="1500">
          <a:solidFill>
            <a:srgbClr val="00468C"/>
          </a:solidFill>
          <a:latin typeface="+mn-lt"/>
        </a:defRPr>
      </a:lvl6pPr>
      <a:lvl7pPr marL="2497138" indent="-225425" algn="l" rtl="0" fontAlgn="base">
        <a:spcBef>
          <a:spcPct val="20000"/>
        </a:spcBef>
        <a:spcAft>
          <a:spcPct val="0"/>
        </a:spcAft>
        <a:buClr>
          <a:srgbClr val="FFC901"/>
        </a:buClr>
        <a:buFont typeface="Wingdings" pitchFamily="2" charset="2"/>
        <a:buChar char="«"/>
        <a:defRPr sz="1500">
          <a:solidFill>
            <a:srgbClr val="00468C"/>
          </a:solidFill>
          <a:latin typeface="+mn-lt"/>
        </a:defRPr>
      </a:lvl7pPr>
      <a:lvl8pPr marL="2954338" indent="-225425" algn="l" rtl="0" fontAlgn="base">
        <a:spcBef>
          <a:spcPct val="20000"/>
        </a:spcBef>
        <a:spcAft>
          <a:spcPct val="0"/>
        </a:spcAft>
        <a:buClr>
          <a:srgbClr val="FFC901"/>
        </a:buClr>
        <a:buFont typeface="Wingdings" pitchFamily="2" charset="2"/>
        <a:buChar char="«"/>
        <a:defRPr sz="1500">
          <a:solidFill>
            <a:srgbClr val="00468C"/>
          </a:solidFill>
          <a:latin typeface="+mn-lt"/>
        </a:defRPr>
      </a:lvl8pPr>
      <a:lvl9pPr marL="3411538" indent="-225425" algn="l" rtl="0" fontAlgn="base">
        <a:spcBef>
          <a:spcPct val="20000"/>
        </a:spcBef>
        <a:spcAft>
          <a:spcPct val="0"/>
        </a:spcAft>
        <a:buClr>
          <a:srgbClr val="FFC901"/>
        </a:buClr>
        <a:buFont typeface="Wingdings" pitchFamily="2" charset="2"/>
        <a:buChar char="«"/>
        <a:defRPr sz="1500">
          <a:solidFill>
            <a:srgbClr val="00468C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25"/>
          <p:cNvGrpSpPr>
            <a:grpSpLocks/>
          </p:cNvGrpSpPr>
          <p:nvPr userDrawn="1"/>
        </p:nvGrpSpPr>
        <p:grpSpPr bwMode="auto">
          <a:xfrm>
            <a:off x="-67406" y="830263"/>
            <a:ext cx="9211408" cy="6113462"/>
            <a:chOff x="-73025" y="830263"/>
            <a:chExt cx="9979026" cy="6113462"/>
          </a:xfrm>
        </p:grpSpPr>
        <p:pic>
          <p:nvPicPr>
            <p:cNvPr id="3" name="Picture 1"/>
            <p:cNvPicPr>
              <a:picLocks noChangeAspect="1"/>
            </p:cNvPicPr>
            <p:nvPr userDrawn="1"/>
          </p:nvPicPr>
          <p:blipFill>
            <a:blip r:embed="rId3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164668" y="830263"/>
              <a:ext cx="4741333" cy="61134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" name="Rectangle 1"/>
            <p:cNvSpPr>
              <a:spLocks noChangeArrowheads="1"/>
            </p:cNvSpPr>
            <p:nvPr userDrawn="1"/>
          </p:nvSpPr>
          <p:spPr bwMode="auto">
            <a:xfrm>
              <a:off x="-73025" y="830263"/>
              <a:ext cx="5324476" cy="611346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xtLst/>
          </p:spPr>
          <p:txBody>
            <a:bodyPr anchor="ctr"/>
            <a:lstStyle>
              <a:lvl1pPr eaLnBrk="0" hangingPunct="0">
                <a:defRPr sz="2100" b="1">
                  <a:solidFill>
                    <a:srgbClr val="00468C"/>
                  </a:solidFill>
                  <a:latin typeface="Arial" charset="0"/>
                </a:defRPr>
              </a:lvl1pPr>
              <a:lvl2pPr marL="742950" indent="-285750" eaLnBrk="0" hangingPunct="0">
                <a:defRPr sz="2100" b="1">
                  <a:solidFill>
                    <a:srgbClr val="00468C"/>
                  </a:solidFill>
                  <a:latin typeface="Arial" charset="0"/>
                </a:defRPr>
              </a:lvl2pPr>
              <a:lvl3pPr marL="1143000" indent="-228600" eaLnBrk="0" hangingPunct="0">
                <a:defRPr sz="2100" b="1">
                  <a:solidFill>
                    <a:srgbClr val="00468C"/>
                  </a:solidFill>
                  <a:latin typeface="Arial" charset="0"/>
                </a:defRPr>
              </a:lvl3pPr>
              <a:lvl4pPr marL="1600200" indent="-228600" eaLnBrk="0" hangingPunct="0">
                <a:defRPr sz="2100" b="1">
                  <a:solidFill>
                    <a:srgbClr val="00468C"/>
                  </a:solidFill>
                  <a:latin typeface="Arial" charset="0"/>
                </a:defRPr>
              </a:lvl4pPr>
              <a:lvl5pPr marL="2057400" indent="-228600" eaLnBrk="0" hangingPunct="0">
                <a:defRPr sz="2100" b="1">
                  <a:solidFill>
                    <a:srgbClr val="00468C"/>
                  </a:solidFill>
                  <a:latin typeface="Arial" charset="0"/>
                </a:defRPr>
              </a:lvl5pPr>
              <a:lvl6pPr marL="25146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 sz="2100" b="1">
                  <a:solidFill>
                    <a:srgbClr val="00468C"/>
                  </a:solidFill>
                  <a:latin typeface="Arial" charset="0"/>
                </a:defRPr>
              </a:lvl6pPr>
              <a:lvl7pPr marL="29718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 sz="2100" b="1">
                  <a:solidFill>
                    <a:srgbClr val="00468C"/>
                  </a:solidFill>
                  <a:latin typeface="Arial" charset="0"/>
                </a:defRPr>
              </a:lvl7pPr>
              <a:lvl8pPr marL="34290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 sz="2100" b="1">
                  <a:solidFill>
                    <a:srgbClr val="00468C"/>
                  </a:solidFill>
                  <a:latin typeface="Arial" charset="0"/>
                </a:defRPr>
              </a:lvl8pPr>
              <a:lvl9pPr marL="38862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 sz="2100" b="1">
                  <a:solidFill>
                    <a:srgbClr val="00468C"/>
                  </a:solidFill>
                  <a:latin typeface="Arial" charset="0"/>
                </a:defRPr>
              </a:lvl9pPr>
            </a:lstStyle>
            <a:p>
              <a:pPr algn="r" eaLnBrk="1" hangingPunct="1">
                <a:defRPr/>
              </a:pPr>
              <a:endParaRPr lang="en-GB" altLang="en-US" dirty="0" smtClean="0"/>
            </a:p>
          </p:txBody>
        </p:sp>
      </p:grpSp>
      <p:pic>
        <p:nvPicPr>
          <p:cNvPr id="1027" name="Picture 6"/>
          <p:cNvPicPr>
            <a:picLocks noChangeAspect="1"/>
          </p:cNvPicPr>
          <p:nvPr userDrawn="1"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8001" y="5816600"/>
            <a:ext cx="2511669" cy="996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/>
          </p:cNvPicPr>
          <p:nvPr userDrawn="1"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06522" y="128588"/>
            <a:ext cx="1323243" cy="996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31" name="Rectangle 9"/>
          <p:cNvSpPr>
            <a:spLocks noChangeArrowheads="1"/>
          </p:cNvSpPr>
          <p:nvPr userDrawn="1"/>
        </p:nvSpPr>
        <p:spPr bwMode="auto">
          <a:xfrm>
            <a:off x="4308231" y="6683375"/>
            <a:ext cx="539262" cy="260350"/>
          </a:xfrm>
          <a:prstGeom prst="rect">
            <a:avLst/>
          </a:prstGeom>
          <a:solidFill>
            <a:srgbClr val="FFC800"/>
          </a:solidFill>
          <a:ln>
            <a:noFill/>
          </a:ln>
          <a:extLst/>
        </p:spPr>
        <p:txBody>
          <a:bodyPr anchor="ctr"/>
          <a:lstStyle>
            <a:lvl1pPr eaLnBrk="0" hangingPunct="0">
              <a:defRPr sz="2100" b="1">
                <a:solidFill>
                  <a:srgbClr val="00468C"/>
                </a:solidFill>
                <a:latin typeface="Arial" charset="0"/>
              </a:defRPr>
            </a:lvl1pPr>
            <a:lvl2pPr marL="742950" indent="-28575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2pPr>
            <a:lvl3pPr marL="1143000" indent="-22860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3pPr>
            <a:lvl4pPr marL="1600200" indent="-22860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4pPr>
            <a:lvl5pPr marL="2057400" indent="-22860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9pPr>
          </a:lstStyle>
          <a:p>
            <a:pPr algn="r" eaLnBrk="1" hangingPunct="1">
              <a:defRPr/>
            </a:pPr>
            <a:endParaRPr lang="en-GB" altLang="en-US" smtClean="0"/>
          </a:p>
        </p:txBody>
      </p:sp>
      <p:grpSp>
        <p:nvGrpSpPr>
          <p:cNvPr id="1030" name="Group 21"/>
          <p:cNvGrpSpPr>
            <a:grpSpLocks/>
          </p:cNvGrpSpPr>
          <p:nvPr userDrawn="1"/>
        </p:nvGrpSpPr>
        <p:grpSpPr bwMode="auto">
          <a:xfrm>
            <a:off x="-140557" y="6021388"/>
            <a:ext cx="5131663" cy="844550"/>
            <a:chOff x="-34275" y="6088876"/>
            <a:chExt cx="5559829" cy="845324"/>
          </a:xfrm>
        </p:grpSpPr>
        <p:grpSp>
          <p:nvGrpSpPr>
            <p:cNvPr id="1033" name="Group 19"/>
            <p:cNvGrpSpPr>
              <a:grpSpLocks/>
            </p:cNvGrpSpPr>
            <p:nvPr userDrawn="1"/>
          </p:nvGrpSpPr>
          <p:grpSpPr bwMode="auto">
            <a:xfrm>
              <a:off x="170396" y="6418258"/>
              <a:ext cx="5355158" cy="515942"/>
              <a:chOff x="-66675" y="5878350"/>
              <a:chExt cx="5355158" cy="515942"/>
            </a:xfrm>
          </p:grpSpPr>
          <p:pic>
            <p:nvPicPr>
              <p:cNvPr id="1035" name="Picture 3"/>
              <p:cNvPicPr>
                <a:picLocks noChangeAspect="1"/>
              </p:cNvPicPr>
              <p:nvPr userDrawn="1"/>
            </p:nvPicPr>
            <p:blipFill>
              <a:blip r:embed="rId6" cstate="email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66675" y="5878350"/>
                <a:ext cx="230711" cy="23071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grpSp>
            <p:nvGrpSpPr>
              <p:cNvPr id="4" name="Group 17"/>
              <p:cNvGrpSpPr>
                <a:grpSpLocks/>
              </p:cNvGrpSpPr>
              <p:nvPr userDrawn="1"/>
            </p:nvGrpSpPr>
            <p:grpSpPr bwMode="auto">
              <a:xfrm>
                <a:off x="17" y="5884861"/>
                <a:ext cx="5288466" cy="509431"/>
                <a:chOff x="15" y="5185668"/>
                <a:chExt cx="5288466" cy="509431"/>
              </a:xfrm>
            </p:grpSpPr>
            <p:pic>
              <p:nvPicPr>
                <p:cNvPr id="1037" name="Picture 4"/>
                <p:cNvPicPr>
                  <a:picLocks noChangeAspect="1"/>
                </p:cNvPicPr>
                <p:nvPr userDrawn="1"/>
              </p:nvPicPr>
              <p:blipFill>
                <a:blip r:embed="rId7" cstate="email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603375" y="5185668"/>
                  <a:ext cx="246863" cy="251162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grpSp>
              <p:nvGrpSpPr>
                <p:cNvPr id="1038" name="Group 11"/>
                <p:cNvGrpSpPr>
                  <a:grpSpLocks/>
                </p:cNvGrpSpPr>
                <p:nvPr userDrawn="1"/>
              </p:nvGrpSpPr>
              <p:grpSpPr bwMode="auto">
                <a:xfrm>
                  <a:off x="15" y="5186944"/>
                  <a:ext cx="5288466" cy="508155"/>
                  <a:chOff x="15" y="4558294"/>
                  <a:chExt cx="5288466" cy="508155"/>
                </a:xfrm>
              </p:grpSpPr>
              <p:sp>
                <p:nvSpPr>
                  <p:cNvPr id="1041" name="Rectangle 2"/>
                  <p:cNvSpPr txBox="1">
                    <a:spLocks noChangeArrowheads="1"/>
                  </p:cNvSpPr>
                  <p:nvPr userDrawn="1"/>
                </p:nvSpPr>
                <p:spPr bwMode="auto">
                  <a:xfrm>
                    <a:off x="15" y="4653321"/>
                    <a:ext cx="5288466" cy="413128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 algn="ctr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anchor="ctr"/>
                  <a:lstStyle>
                    <a:lvl1pPr eaLnBrk="0" hangingPunct="0">
                      <a:defRPr sz="2100" b="1">
                        <a:solidFill>
                          <a:srgbClr val="00468C"/>
                        </a:solidFill>
                        <a:latin typeface="Arial" charset="0"/>
                      </a:defRPr>
                    </a:lvl1pPr>
                    <a:lvl2pPr marL="742950" indent="-285750" eaLnBrk="0" hangingPunct="0">
                      <a:defRPr sz="2100" b="1">
                        <a:solidFill>
                          <a:srgbClr val="00468C"/>
                        </a:solidFill>
                        <a:latin typeface="Arial" charset="0"/>
                      </a:defRPr>
                    </a:lvl2pPr>
                    <a:lvl3pPr marL="1143000" indent="-228600" eaLnBrk="0" hangingPunct="0">
                      <a:defRPr sz="2100" b="1">
                        <a:solidFill>
                          <a:srgbClr val="00468C"/>
                        </a:solidFill>
                        <a:latin typeface="Arial" charset="0"/>
                      </a:defRPr>
                    </a:lvl3pPr>
                    <a:lvl4pPr marL="1600200" indent="-228600" eaLnBrk="0" hangingPunct="0">
                      <a:defRPr sz="2100" b="1">
                        <a:solidFill>
                          <a:srgbClr val="00468C"/>
                        </a:solidFill>
                        <a:latin typeface="Arial" charset="0"/>
                      </a:defRPr>
                    </a:lvl4pPr>
                    <a:lvl5pPr marL="2057400" indent="-228600" eaLnBrk="0" hangingPunct="0">
                      <a:defRPr sz="2100" b="1">
                        <a:solidFill>
                          <a:srgbClr val="00468C"/>
                        </a:solidFill>
                        <a:latin typeface="Arial" charset="0"/>
                      </a:defRPr>
                    </a:lvl5pPr>
                    <a:lvl6pPr marL="2514600" indent="-228600" algn="r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100" b="1">
                        <a:solidFill>
                          <a:srgbClr val="00468C"/>
                        </a:solidFill>
                        <a:latin typeface="Arial" charset="0"/>
                      </a:defRPr>
                    </a:lvl6pPr>
                    <a:lvl7pPr marL="2971800" indent="-228600" algn="r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100" b="1">
                        <a:solidFill>
                          <a:srgbClr val="00468C"/>
                        </a:solidFill>
                        <a:latin typeface="Arial" charset="0"/>
                      </a:defRPr>
                    </a:lvl7pPr>
                    <a:lvl8pPr marL="3429000" indent="-228600" algn="r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100" b="1">
                        <a:solidFill>
                          <a:srgbClr val="00468C"/>
                        </a:solidFill>
                        <a:latin typeface="Arial" charset="0"/>
                      </a:defRPr>
                    </a:lvl8pPr>
                    <a:lvl9pPr marL="3886200" indent="-228600" algn="r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100" b="1">
                        <a:solidFill>
                          <a:srgbClr val="00468C"/>
                        </a:solidFill>
                        <a:latin typeface="Arial" charset="0"/>
                      </a:defRPr>
                    </a:lvl9pPr>
                  </a:lstStyle>
                  <a:p>
                    <a:pPr>
                      <a:defRPr/>
                    </a:pPr>
                    <a:r>
                      <a:rPr lang="fr-BE" altLang="en-US" sz="1200" b="0" smtClean="0">
                        <a:solidFill>
                          <a:srgbClr val="FFFFFF"/>
                        </a:solidFill>
                        <a:latin typeface="Verdana" pitchFamily="34" charset="0"/>
                      </a:rPr>
                      <a:t>  Copernicus EU           CopernicusEU          www.copernicus.eu</a:t>
                    </a:r>
                    <a:endParaRPr lang="en-GB" altLang="en-US" sz="1200" smtClean="0">
                      <a:solidFill>
                        <a:srgbClr val="FFFFFF"/>
                      </a:solidFill>
                      <a:latin typeface="Verdana" pitchFamily="34" charset="0"/>
                    </a:endParaRPr>
                  </a:p>
                  <a:p>
                    <a:pPr algn="ctr">
                      <a:defRPr/>
                    </a:pPr>
                    <a:endParaRPr lang="en-GB" altLang="en-US" sz="2000" b="0" smtClean="0">
                      <a:solidFill>
                        <a:srgbClr val="FFFFFF"/>
                      </a:solidFill>
                      <a:latin typeface="Verdana" pitchFamily="34" charset="0"/>
                    </a:endParaRPr>
                  </a:p>
                </p:txBody>
              </p:sp>
              <p:pic>
                <p:nvPicPr>
                  <p:cNvPr id="1040" name="Picture 10"/>
                  <p:cNvPicPr>
                    <a:picLocks noChangeAspect="1"/>
                  </p:cNvPicPr>
                  <p:nvPr userDrawn="1"/>
                </p:nvPicPr>
                <p:blipFill>
                  <a:blip r:embed="rId8" cstate="email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p:blipFill>
                <p:spPr bwMode="auto">
                  <a:xfrm>
                    <a:off x="3223677" y="4558294"/>
                    <a:ext cx="208498" cy="217922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</p:pic>
            </p:grpSp>
          </p:grpSp>
        </p:grpSp>
        <p:sp>
          <p:nvSpPr>
            <p:cNvPr id="1036" name="Rectangle 20"/>
            <p:cNvSpPr>
              <a:spLocks noChangeArrowheads="1"/>
            </p:cNvSpPr>
            <p:nvPr userDrawn="1"/>
          </p:nvSpPr>
          <p:spPr bwMode="auto">
            <a:xfrm>
              <a:off x="-34275" y="6088876"/>
              <a:ext cx="1314443" cy="2772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100" b="1">
                  <a:solidFill>
                    <a:srgbClr val="00468C"/>
                  </a:solidFill>
                  <a:latin typeface="Arial" charset="0"/>
                </a:defRPr>
              </a:lvl1pPr>
              <a:lvl2pPr marL="742950" indent="-285750" eaLnBrk="0" hangingPunct="0">
                <a:defRPr sz="2100" b="1">
                  <a:solidFill>
                    <a:srgbClr val="00468C"/>
                  </a:solidFill>
                  <a:latin typeface="Arial" charset="0"/>
                </a:defRPr>
              </a:lvl2pPr>
              <a:lvl3pPr marL="1143000" indent="-228600" eaLnBrk="0" hangingPunct="0">
                <a:defRPr sz="2100" b="1">
                  <a:solidFill>
                    <a:srgbClr val="00468C"/>
                  </a:solidFill>
                  <a:latin typeface="Arial" charset="0"/>
                </a:defRPr>
              </a:lvl3pPr>
              <a:lvl4pPr marL="1600200" indent="-228600" eaLnBrk="0" hangingPunct="0">
                <a:defRPr sz="2100" b="1">
                  <a:solidFill>
                    <a:srgbClr val="00468C"/>
                  </a:solidFill>
                  <a:latin typeface="Arial" charset="0"/>
                </a:defRPr>
              </a:lvl4pPr>
              <a:lvl5pPr marL="2057400" indent="-228600" eaLnBrk="0" hangingPunct="0">
                <a:defRPr sz="2100" b="1">
                  <a:solidFill>
                    <a:srgbClr val="00468C"/>
                  </a:solidFill>
                  <a:latin typeface="Arial" charset="0"/>
                </a:defRPr>
              </a:lvl5pPr>
              <a:lvl6pPr marL="25146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 sz="2100" b="1">
                  <a:solidFill>
                    <a:srgbClr val="00468C"/>
                  </a:solidFill>
                  <a:latin typeface="Arial" charset="0"/>
                </a:defRPr>
              </a:lvl6pPr>
              <a:lvl7pPr marL="29718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 sz="2100" b="1">
                  <a:solidFill>
                    <a:srgbClr val="00468C"/>
                  </a:solidFill>
                  <a:latin typeface="Arial" charset="0"/>
                </a:defRPr>
              </a:lvl7pPr>
              <a:lvl8pPr marL="34290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 sz="2100" b="1">
                  <a:solidFill>
                    <a:srgbClr val="00468C"/>
                  </a:solidFill>
                  <a:latin typeface="Arial" charset="0"/>
                </a:defRPr>
              </a:lvl8pPr>
              <a:lvl9pPr marL="38862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 sz="2100" b="1">
                  <a:solidFill>
                    <a:srgbClr val="00468C"/>
                  </a:solidFill>
                  <a:latin typeface="Arial" charset="0"/>
                </a:defRPr>
              </a:lvl9pPr>
            </a:lstStyle>
            <a:p>
              <a:pPr algn="r" eaLnBrk="1" hangingPunct="1">
                <a:defRPr/>
              </a:pPr>
              <a:r>
                <a:rPr lang="fr-BE" altLang="en-US" sz="1200" b="0" smtClean="0">
                  <a:solidFill>
                    <a:srgbClr val="FFFFFF"/>
                  </a:solidFill>
                  <a:latin typeface="Verdana" pitchFamily="34" charset="0"/>
                </a:rPr>
                <a:t>Follow us on:</a:t>
              </a:r>
              <a:endParaRPr lang="en-GB" altLang="en-US" sz="1200" smtClean="0">
                <a:solidFill>
                  <a:srgbClr val="FFFFFF"/>
                </a:solidFill>
                <a:latin typeface="Verdana" pitchFamily="34" charset="0"/>
              </a:endParaRPr>
            </a:p>
          </p:txBody>
        </p:sp>
      </p:grpSp>
      <p:sp>
        <p:nvSpPr>
          <p:cNvPr id="1034" name="TextBox 24"/>
          <p:cNvSpPr txBox="1">
            <a:spLocks noChangeArrowheads="1"/>
          </p:cNvSpPr>
          <p:nvPr userDrawn="1"/>
        </p:nvSpPr>
        <p:spPr bwMode="auto">
          <a:xfrm>
            <a:off x="4315558" y="6650038"/>
            <a:ext cx="531934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 b="1">
                <a:solidFill>
                  <a:srgbClr val="00468C"/>
                </a:solidFill>
                <a:latin typeface="Arial" charset="0"/>
              </a:defRPr>
            </a:lvl1pPr>
            <a:lvl2pPr marL="742950" indent="-28575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2pPr>
            <a:lvl3pPr marL="1143000" indent="-22860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3pPr>
            <a:lvl4pPr marL="1600200" indent="-22860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4pPr>
            <a:lvl5pPr marL="2057400" indent="-22860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9pPr>
          </a:lstStyle>
          <a:p>
            <a:pPr algn="ctr" eaLnBrk="1" hangingPunct="1">
              <a:defRPr/>
            </a:pPr>
            <a:r>
              <a:rPr lang="fr-BE" altLang="en-US" sz="800" b="0" i="1" smtClean="0">
                <a:solidFill>
                  <a:srgbClr val="FFFFFF"/>
                </a:solidFill>
                <a:latin typeface="Verdana" pitchFamily="34" charset="0"/>
              </a:rPr>
              <a:t>Space</a:t>
            </a:r>
            <a:endParaRPr lang="en-GB" altLang="en-US" sz="800" b="0" i="1" smtClean="0">
              <a:solidFill>
                <a:srgbClr val="FFFFFF"/>
              </a:solidFill>
              <a:latin typeface="Verdana" pitchFamily="34" charset="0"/>
            </a:endParaRPr>
          </a:p>
        </p:txBody>
      </p:sp>
      <p:sp>
        <p:nvSpPr>
          <p:cNvPr id="18" name="Rectangle 30"/>
          <p:cNvSpPr>
            <a:spLocks noChangeArrowheads="1"/>
          </p:cNvSpPr>
          <p:nvPr userDrawn="1"/>
        </p:nvSpPr>
        <p:spPr bwMode="auto">
          <a:xfrm>
            <a:off x="4275996" y="1081431"/>
            <a:ext cx="571500" cy="46037"/>
          </a:xfrm>
          <a:prstGeom prst="rect">
            <a:avLst/>
          </a:prstGeom>
          <a:solidFill>
            <a:srgbClr val="FFC800"/>
          </a:solidFill>
          <a:ln>
            <a:noFill/>
          </a:ln>
        </p:spPr>
        <p:txBody>
          <a:bodyPr anchor="ctr"/>
          <a:lstStyle>
            <a:lvl1pPr eaLnBrk="0" hangingPunct="0">
              <a:defRPr sz="2100" b="1">
                <a:solidFill>
                  <a:srgbClr val="00468C"/>
                </a:solidFill>
                <a:latin typeface="Arial" charset="0"/>
              </a:defRPr>
            </a:lvl1pPr>
            <a:lvl2pPr marL="742950" indent="-28575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2pPr>
            <a:lvl3pPr marL="1143000" indent="-22860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3pPr>
            <a:lvl4pPr marL="1600200" indent="-22860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4pPr>
            <a:lvl5pPr marL="2057400" indent="-22860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9pPr>
          </a:lstStyle>
          <a:p>
            <a:pPr algn="r" eaLnBrk="1" hangingPunct="1">
              <a:defRPr/>
            </a:pPr>
            <a:endParaRPr lang="en-GB" altLang="en-US" smtClean="0">
              <a:solidFill>
                <a:srgbClr val="FFC8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72" r:id="rId1"/>
  </p:sldLayoutIdLst>
  <p:timing>
    <p:tnLst>
      <p:par>
        <p:cTn id="1" dur="indefinite" restart="never" nodeType="tmRoot"/>
      </p:par>
    </p:tnLst>
  </p:timing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3200" b="1">
          <a:solidFill>
            <a:srgbClr val="231F89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200" b="1">
          <a:solidFill>
            <a:srgbClr val="231F89"/>
          </a:solidFill>
          <a:latin typeface="Verdana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200" b="1">
          <a:solidFill>
            <a:srgbClr val="231F89"/>
          </a:solidFill>
          <a:latin typeface="Verdana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200" b="1">
          <a:solidFill>
            <a:srgbClr val="231F89"/>
          </a:solidFill>
          <a:latin typeface="Verdana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200" b="1">
          <a:solidFill>
            <a:srgbClr val="231F89"/>
          </a:solidFill>
          <a:latin typeface="Verdana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1900" b="1">
          <a:solidFill>
            <a:srgbClr val="00468C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1900" b="1">
          <a:solidFill>
            <a:srgbClr val="00468C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1900" b="1">
          <a:solidFill>
            <a:srgbClr val="00468C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1900" b="1">
          <a:solidFill>
            <a:srgbClr val="00468C"/>
          </a:solidFill>
          <a:latin typeface="Arial" charset="0"/>
        </a:defRPr>
      </a:lvl9pPr>
    </p:titleStyle>
    <p:bodyStyle>
      <a:lvl1pPr marL="452438" indent="-452438" algn="l" rtl="0" eaLnBrk="0" fontAlgn="base" hangingPunct="0">
        <a:spcBef>
          <a:spcPct val="20000"/>
        </a:spcBef>
        <a:spcAft>
          <a:spcPct val="0"/>
        </a:spcAft>
        <a:buClr>
          <a:srgbClr val="FFC901"/>
        </a:buClr>
        <a:buFont typeface="Wingdings" pitchFamily="2" charset="2"/>
        <a:buChar char="«"/>
        <a:defRPr sz="1900">
          <a:solidFill>
            <a:srgbClr val="00468C"/>
          </a:solidFill>
          <a:latin typeface="+mn-lt"/>
          <a:ea typeface="+mn-ea"/>
          <a:cs typeface="+mn-cs"/>
        </a:defRPr>
      </a:lvl1pPr>
      <a:lvl2pPr marL="804863" indent="-350838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«"/>
        <a:defRPr>
          <a:solidFill>
            <a:srgbClr val="00468C"/>
          </a:solidFill>
          <a:latin typeface="+mn-lt"/>
        </a:defRPr>
      </a:lvl2pPr>
      <a:lvl3pPr marL="1089025" indent="-282575" algn="l" rtl="0" eaLnBrk="0" fontAlgn="base" hangingPunct="0">
        <a:spcBef>
          <a:spcPct val="20000"/>
        </a:spcBef>
        <a:spcAft>
          <a:spcPct val="0"/>
        </a:spcAft>
        <a:buClr>
          <a:srgbClr val="FFC901"/>
        </a:buClr>
        <a:buFont typeface="Wingdings" pitchFamily="2" charset="2"/>
        <a:buChar char="«"/>
        <a:defRPr sz="1700">
          <a:solidFill>
            <a:srgbClr val="00468C"/>
          </a:solidFill>
          <a:latin typeface="+mn-lt"/>
        </a:defRPr>
      </a:lvl3pPr>
      <a:lvl4pPr marL="1355725" indent="-265113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«"/>
        <a:defRPr sz="1600">
          <a:solidFill>
            <a:srgbClr val="00468C"/>
          </a:solidFill>
          <a:latin typeface="+mn-lt"/>
        </a:defRPr>
      </a:lvl4pPr>
      <a:lvl5pPr marL="1582738" indent="-225425" algn="l" rtl="0" eaLnBrk="0" fontAlgn="base" hangingPunct="0">
        <a:spcBef>
          <a:spcPct val="20000"/>
        </a:spcBef>
        <a:spcAft>
          <a:spcPct val="0"/>
        </a:spcAft>
        <a:buClr>
          <a:srgbClr val="FFC901"/>
        </a:buClr>
        <a:buFont typeface="Wingdings" pitchFamily="2" charset="2"/>
        <a:buChar char="«"/>
        <a:defRPr sz="1500">
          <a:solidFill>
            <a:srgbClr val="00468C"/>
          </a:solidFill>
          <a:latin typeface="+mn-lt"/>
        </a:defRPr>
      </a:lvl5pPr>
      <a:lvl6pPr marL="2039938" indent="-225425" algn="l" rtl="0" fontAlgn="base">
        <a:spcBef>
          <a:spcPct val="20000"/>
        </a:spcBef>
        <a:spcAft>
          <a:spcPct val="0"/>
        </a:spcAft>
        <a:buClr>
          <a:srgbClr val="FFC901"/>
        </a:buClr>
        <a:buFont typeface="Wingdings" pitchFamily="2" charset="2"/>
        <a:buChar char="«"/>
        <a:defRPr sz="1500">
          <a:solidFill>
            <a:srgbClr val="00468C"/>
          </a:solidFill>
          <a:latin typeface="+mn-lt"/>
        </a:defRPr>
      </a:lvl6pPr>
      <a:lvl7pPr marL="2497138" indent="-225425" algn="l" rtl="0" fontAlgn="base">
        <a:spcBef>
          <a:spcPct val="20000"/>
        </a:spcBef>
        <a:spcAft>
          <a:spcPct val="0"/>
        </a:spcAft>
        <a:buClr>
          <a:srgbClr val="FFC901"/>
        </a:buClr>
        <a:buFont typeface="Wingdings" pitchFamily="2" charset="2"/>
        <a:buChar char="«"/>
        <a:defRPr sz="1500">
          <a:solidFill>
            <a:srgbClr val="00468C"/>
          </a:solidFill>
          <a:latin typeface="+mn-lt"/>
        </a:defRPr>
      </a:lvl7pPr>
      <a:lvl8pPr marL="2954338" indent="-225425" algn="l" rtl="0" fontAlgn="base">
        <a:spcBef>
          <a:spcPct val="20000"/>
        </a:spcBef>
        <a:spcAft>
          <a:spcPct val="0"/>
        </a:spcAft>
        <a:buClr>
          <a:srgbClr val="FFC901"/>
        </a:buClr>
        <a:buFont typeface="Wingdings" pitchFamily="2" charset="2"/>
        <a:buChar char="«"/>
        <a:defRPr sz="1500">
          <a:solidFill>
            <a:srgbClr val="00468C"/>
          </a:solidFill>
          <a:latin typeface="+mn-lt"/>
        </a:defRPr>
      </a:lvl8pPr>
      <a:lvl9pPr marL="3411538" indent="-225425" algn="l" rtl="0" fontAlgn="base">
        <a:spcBef>
          <a:spcPct val="20000"/>
        </a:spcBef>
        <a:spcAft>
          <a:spcPct val="0"/>
        </a:spcAft>
        <a:buClr>
          <a:srgbClr val="FFC901"/>
        </a:buClr>
        <a:buFont typeface="Wingdings" pitchFamily="2" charset="2"/>
        <a:buChar char="«"/>
        <a:defRPr sz="1500">
          <a:solidFill>
            <a:srgbClr val="00468C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25"/>
          <p:cNvGrpSpPr>
            <a:grpSpLocks/>
          </p:cNvGrpSpPr>
          <p:nvPr userDrawn="1"/>
        </p:nvGrpSpPr>
        <p:grpSpPr bwMode="auto">
          <a:xfrm>
            <a:off x="-67406" y="830263"/>
            <a:ext cx="9211408" cy="6113462"/>
            <a:chOff x="-73025" y="830263"/>
            <a:chExt cx="9979026" cy="6113462"/>
          </a:xfrm>
        </p:grpSpPr>
        <p:pic>
          <p:nvPicPr>
            <p:cNvPr id="3" name="Picture 1"/>
            <p:cNvPicPr>
              <a:picLocks noChangeAspect="1"/>
            </p:cNvPicPr>
            <p:nvPr userDrawn="1"/>
          </p:nvPicPr>
          <p:blipFill>
            <a:blip r:embed="rId3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164668" y="830263"/>
              <a:ext cx="4741333" cy="61134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" name="Rectangle 1"/>
            <p:cNvSpPr>
              <a:spLocks noChangeArrowheads="1"/>
            </p:cNvSpPr>
            <p:nvPr userDrawn="1"/>
          </p:nvSpPr>
          <p:spPr bwMode="auto">
            <a:xfrm>
              <a:off x="-73025" y="830263"/>
              <a:ext cx="5324476" cy="611346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xtLst/>
          </p:spPr>
          <p:txBody>
            <a:bodyPr anchor="ctr"/>
            <a:lstStyle>
              <a:lvl1pPr eaLnBrk="0" hangingPunct="0">
                <a:defRPr sz="2100" b="1">
                  <a:solidFill>
                    <a:srgbClr val="00468C"/>
                  </a:solidFill>
                  <a:latin typeface="Arial" charset="0"/>
                </a:defRPr>
              </a:lvl1pPr>
              <a:lvl2pPr marL="742950" indent="-285750" eaLnBrk="0" hangingPunct="0">
                <a:defRPr sz="2100" b="1">
                  <a:solidFill>
                    <a:srgbClr val="00468C"/>
                  </a:solidFill>
                  <a:latin typeface="Arial" charset="0"/>
                </a:defRPr>
              </a:lvl2pPr>
              <a:lvl3pPr marL="1143000" indent="-228600" eaLnBrk="0" hangingPunct="0">
                <a:defRPr sz="2100" b="1">
                  <a:solidFill>
                    <a:srgbClr val="00468C"/>
                  </a:solidFill>
                  <a:latin typeface="Arial" charset="0"/>
                </a:defRPr>
              </a:lvl3pPr>
              <a:lvl4pPr marL="1600200" indent="-228600" eaLnBrk="0" hangingPunct="0">
                <a:defRPr sz="2100" b="1">
                  <a:solidFill>
                    <a:srgbClr val="00468C"/>
                  </a:solidFill>
                  <a:latin typeface="Arial" charset="0"/>
                </a:defRPr>
              </a:lvl4pPr>
              <a:lvl5pPr marL="2057400" indent="-228600" eaLnBrk="0" hangingPunct="0">
                <a:defRPr sz="2100" b="1">
                  <a:solidFill>
                    <a:srgbClr val="00468C"/>
                  </a:solidFill>
                  <a:latin typeface="Arial" charset="0"/>
                </a:defRPr>
              </a:lvl5pPr>
              <a:lvl6pPr marL="25146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 sz="2100" b="1">
                  <a:solidFill>
                    <a:srgbClr val="00468C"/>
                  </a:solidFill>
                  <a:latin typeface="Arial" charset="0"/>
                </a:defRPr>
              </a:lvl6pPr>
              <a:lvl7pPr marL="29718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 sz="2100" b="1">
                  <a:solidFill>
                    <a:srgbClr val="00468C"/>
                  </a:solidFill>
                  <a:latin typeface="Arial" charset="0"/>
                </a:defRPr>
              </a:lvl7pPr>
              <a:lvl8pPr marL="34290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 sz="2100" b="1">
                  <a:solidFill>
                    <a:srgbClr val="00468C"/>
                  </a:solidFill>
                  <a:latin typeface="Arial" charset="0"/>
                </a:defRPr>
              </a:lvl8pPr>
              <a:lvl9pPr marL="38862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 sz="2100" b="1">
                  <a:solidFill>
                    <a:srgbClr val="00468C"/>
                  </a:solidFill>
                  <a:latin typeface="Arial" charset="0"/>
                </a:defRPr>
              </a:lvl9pPr>
            </a:lstStyle>
            <a:p>
              <a:pPr algn="r" eaLnBrk="1" hangingPunct="1">
                <a:defRPr/>
              </a:pPr>
              <a:endParaRPr lang="en-GB" altLang="en-US" dirty="0" smtClean="0"/>
            </a:p>
          </p:txBody>
        </p:sp>
      </p:grpSp>
      <p:pic>
        <p:nvPicPr>
          <p:cNvPr id="1027" name="Picture 6"/>
          <p:cNvPicPr>
            <a:picLocks noChangeAspect="1"/>
          </p:cNvPicPr>
          <p:nvPr userDrawn="1"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8001" y="5816600"/>
            <a:ext cx="2511669" cy="996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/>
          </p:cNvPicPr>
          <p:nvPr userDrawn="1"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06522" y="128588"/>
            <a:ext cx="1323243" cy="996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31" name="Rectangle 9"/>
          <p:cNvSpPr>
            <a:spLocks noChangeArrowheads="1"/>
          </p:cNvSpPr>
          <p:nvPr userDrawn="1"/>
        </p:nvSpPr>
        <p:spPr bwMode="auto">
          <a:xfrm>
            <a:off x="4308231" y="6683375"/>
            <a:ext cx="539262" cy="260350"/>
          </a:xfrm>
          <a:prstGeom prst="rect">
            <a:avLst/>
          </a:prstGeom>
          <a:solidFill>
            <a:srgbClr val="FFC800"/>
          </a:solidFill>
          <a:ln>
            <a:noFill/>
          </a:ln>
          <a:extLst/>
        </p:spPr>
        <p:txBody>
          <a:bodyPr anchor="ctr"/>
          <a:lstStyle>
            <a:lvl1pPr eaLnBrk="0" hangingPunct="0">
              <a:defRPr sz="2100" b="1">
                <a:solidFill>
                  <a:srgbClr val="00468C"/>
                </a:solidFill>
                <a:latin typeface="Arial" charset="0"/>
              </a:defRPr>
            </a:lvl1pPr>
            <a:lvl2pPr marL="742950" indent="-28575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2pPr>
            <a:lvl3pPr marL="1143000" indent="-22860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3pPr>
            <a:lvl4pPr marL="1600200" indent="-22860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4pPr>
            <a:lvl5pPr marL="2057400" indent="-22860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9pPr>
          </a:lstStyle>
          <a:p>
            <a:pPr algn="r" eaLnBrk="1" hangingPunct="1">
              <a:defRPr/>
            </a:pPr>
            <a:endParaRPr lang="en-GB" altLang="en-US" smtClean="0"/>
          </a:p>
        </p:txBody>
      </p:sp>
      <p:grpSp>
        <p:nvGrpSpPr>
          <p:cNvPr id="1030" name="Group 21"/>
          <p:cNvGrpSpPr>
            <a:grpSpLocks/>
          </p:cNvGrpSpPr>
          <p:nvPr userDrawn="1"/>
        </p:nvGrpSpPr>
        <p:grpSpPr bwMode="auto">
          <a:xfrm>
            <a:off x="150690" y="6022975"/>
            <a:ext cx="5131663" cy="844550"/>
            <a:chOff x="-34275" y="6088876"/>
            <a:chExt cx="5559829" cy="845324"/>
          </a:xfrm>
        </p:grpSpPr>
        <p:grpSp>
          <p:nvGrpSpPr>
            <p:cNvPr id="1033" name="Group 19"/>
            <p:cNvGrpSpPr>
              <a:grpSpLocks/>
            </p:cNvGrpSpPr>
            <p:nvPr userDrawn="1"/>
          </p:nvGrpSpPr>
          <p:grpSpPr bwMode="auto">
            <a:xfrm>
              <a:off x="170396" y="6418258"/>
              <a:ext cx="5355158" cy="515942"/>
              <a:chOff x="-66675" y="5878350"/>
              <a:chExt cx="5355158" cy="515942"/>
            </a:xfrm>
          </p:grpSpPr>
          <p:pic>
            <p:nvPicPr>
              <p:cNvPr id="1035" name="Picture 3"/>
              <p:cNvPicPr>
                <a:picLocks noChangeAspect="1"/>
              </p:cNvPicPr>
              <p:nvPr userDrawn="1"/>
            </p:nvPicPr>
            <p:blipFill>
              <a:blip r:embed="rId6" cstate="email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66675" y="5878350"/>
                <a:ext cx="230711" cy="23071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grpSp>
            <p:nvGrpSpPr>
              <p:cNvPr id="4" name="Group 17"/>
              <p:cNvGrpSpPr>
                <a:grpSpLocks/>
              </p:cNvGrpSpPr>
              <p:nvPr userDrawn="1"/>
            </p:nvGrpSpPr>
            <p:grpSpPr bwMode="auto">
              <a:xfrm>
                <a:off x="17" y="5884861"/>
                <a:ext cx="5288466" cy="509431"/>
                <a:chOff x="15" y="5185668"/>
                <a:chExt cx="5288466" cy="509431"/>
              </a:xfrm>
            </p:grpSpPr>
            <p:pic>
              <p:nvPicPr>
                <p:cNvPr id="1037" name="Picture 4"/>
                <p:cNvPicPr>
                  <a:picLocks noChangeAspect="1"/>
                </p:cNvPicPr>
                <p:nvPr userDrawn="1"/>
              </p:nvPicPr>
              <p:blipFill>
                <a:blip r:embed="rId7" cstate="email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603375" y="5185668"/>
                  <a:ext cx="246863" cy="251162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grpSp>
              <p:nvGrpSpPr>
                <p:cNvPr id="1038" name="Group 11"/>
                <p:cNvGrpSpPr>
                  <a:grpSpLocks/>
                </p:cNvGrpSpPr>
                <p:nvPr userDrawn="1"/>
              </p:nvGrpSpPr>
              <p:grpSpPr bwMode="auto">
                <a:xfrm>
                  <a:off x="15" y="5186944"/>
                  <a:ext cx="5288466" cy="508155"/>
                  <a:chOff x="15" y="4558294"/>
                  <a:chExt cx="5288466" cy="508155"/>
                </a:xfrm>
              </p:grpSpPr>
              <p:sp>
                <p:nvSpPr>
                  <p:cNvPr id="1041" name="Rectangle 2"/>
                  <p:cNvSpPr txBox="1">
                    <a:spLocks noChangeArrowheads="1"/>
                  </p:cNvSpPr>
                  <p:nvPr userDrawn="1"/>
                </p:nvSpPr>
                <p:spPr bwMode="auto">
                  <a:xfrm>
                    <a:off x="15" y="4653321"/>
                    <a:ext cx="5288466" cy="413128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 algn="ctr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anchor="ctr"/>
                  <a:lstStyle>
                    <a:lvl1pPr eaLnBrk="0" hangingPunct="0">
                      <a:defRPr sz="2100" b="1">
                        <a:solidFill>
                          <a:srgbClr val="00468C"/>
                        </a:solidFill>
                        <a:latin typeface="Arial" charset="0"/>
                      </a:defRPr>
                    </a:lvl1pPr>
                    <a:lvl2pPr marL="742950" indent="-285750" eaLnBrk="0" hangingPunct="0">
                      <a:defRPr sz="2100" b="1">
                        <a:solidFill>
                          <a:srgbClr val="00468C"/>
                        </a:solidFill>
                        <a:latin typeface="Arial" charset="0"/>
                      </a:defRPr>
                    </a:lvl2pPr>
                    <a:lvl3pPr marL="1143000" indent="-228600" eaLnBrk="0" hangingPunct="0">
                      <a:defRPr sz="2100" b="1">
                        <a:solidFill>
                          <a:srgbClr val="00468C"/>
                        </a:solidFill>
                        <a:latin typeface="Arial" charset="0"/>
                      </a:defRPr>
                    </a:lvl3pPr>
                    <a:lvl4pPr marL="1600200" indent="-228600" eaLnBrk="0" hangingPunct="0">
                      <a:defRPr sz="2100" b="1">
                        <a:solidFill>
                          <a:srgbClr val="00468C"/>
                        </a:solidFill>
                        <a:latin typeface="Arial" charset="0"/>
                      </a:defRPr>
                    </a:lvl4pPr>
                    <a:lvl5pPr marL="2057400" indent="-228600" eaLnBrk="0" hangingPunct="0">
                      <a:defRPr sz="2100" b="1">
                        <a:solidFill>
                          <a:srgbClr val="00468C"/>
                        </a:solidFill>
                        <a:latin typeface="Arial" charset="0"/>
                      </a:defRPr>
                    </a:lvl5pPr>
                    <a:lvl6pPr marL="2514600" indent="-228600" algn="r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100" b="1">
                        <a:solidFill>
                          <a:srgbClr val="00468C"/>
                        </a:solidFill>
                        <a:latin typeface="Arial" charset="0"/>
                      </a:defRPr>
                    </a:lvl6pPr>
                    <a:lvl7pPr marL="2971800" indent="-228600" algn="r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100" b="1">
                        <a:solidFill>
                          <a:srgbClr val="00468C"/>
                        </a:solidFill>
                        <a:latin typeface="Arial" charset="0"/>
                      </a:defRPr>
                    </a:lvl7pPr>
                    <a:lvl8pPr marL="3429000" indent="-228600" algn="r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100" b="1">
                        <a:solidFill>
                          <a:srgbClr val="00468C"/>
                        </a:solidFill>
                        <a:latin typeface="Arial" charset="0"/>
                      </a:defRPr>
                    </a:lvl8pPr>
                    <a:lvl9pPr marL="3886200" indent="-228600" algn="r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100" b="1">
                        <a:solidFill>
                          <a:srgbClr val="00468C"/>
                        </a:solidFill>
                        <a:latin typeface="Arial" charset="0"/>
                      </a:defRPr>
                    </a:lvl9pPr>
                  </a:lstStyle>
                  <a:p>
                    <a:pPr>
                      <a:defRPr/>
                    </a:pPr>
                    <a:r>
                      <a:rPr lang="fr-BE" altLang="en-US" sz="1200" b="0" dirty="0" smtClean="0">
                        <a:solidFill>
                          <a:srgbClr val="FFFFFF"/>
                        </a:solidFill>
                        <a:latin typeface="Verdana" pitchFamily="34" charset="0"/>
                      </a:rPr>
                      <a:t>  </a:t>
                    </a:r>
                    <a:r>
                      <a:rPr lang="fr-BE" altLang="en-US" sz="1200" b="0" dirty="0" err="1" smtClean="0">
                        <a:solidFill>
                          <a:srgbClr val="FFFFFF"/>
                        </a:solidFill>
                        <a:latin typeface="Verdana" pitchFamily="34" charset="0"/>
                      </a:rPr>
                      <a:t>Copernicus</a:t>
                    </a:r>
                    <a:r>
                      <a:rPr lang="fr-BE" altLang="en-US" sz="1200" b="0" dirty="0" smtClean="0">
                        <a:solidFill>
                          <a:srgbClr val="FFFFFF"/>
                        </a:solidFill>
                        <a:latin typeface="Verdana" pitchFamily="34" charset="0"/>
                      </a:rPr>
                      <a:t> EU           </a:t>
                    </a:r>
                    <a:r>
                      <a:rPr lang="fr-BE" altLang="en-US" sz="1200" b="0" dirty="0" err="1" smtClean="0">
                        <a:solidFill>
                          <a:srgbClr val="FFFFFF"/>
                        </a:solidFill>
                        <a:latin typeface="Verdana" pitchFamily="34" charset="0"/>
                      </a:rPr>
                      <a:t>CopernicusEU</a:t>
                    </a:r>
                    <a:r>
                      <a:rPr lang="fr-BE" altLang="en-US" sz="1200" b="0" dirty="0" smtClean="0">
                        <a:solidFill>
                          <a:srgbClr val="FFFFFF"/>
                        </a:solidFill>
                        <a:latin typeface="Verdana" pitchFamily="34" charset="0"/>
                      </a:rPr>
                      <a:t>          www.copernicus.eu</a:t>
                    </a:r>
                    <a:endParaRPr lang="en-GB" altLang="en-US" sz="1200" dirty="0" smtClean="0">
                      <a:solidFill>
                        <a:srgbClr val="FFFFFF"/>
                      </a:solidFill>
                      <a:latin typeface="Verdana" pitchFamily="34" charset="0"/>
                    </a:endParaRPr>
                  </a:p>
                  <a:p>
                    <a:pPr algn="ctr">
                      <a:defRPr/>
                    </a:pPr>
                    <a:endParaRPr lang="en-GB" altLang="en-US" sz="2000" b="0" dirty="0" smtClean="0">
                      <a:solidFill>
                        <a:srgbClr val="FFFFFF"/>
                      </a:solidFill>
                      <a:latin typeface="Verdana" pitchFamily="34" charset="0"/>
                    </a:endParaRPr>
                  </a:p>
                </p:txBody>
              </p:sp>
              <p:pic>
                <p:nvPicPr>
                  <p:cNvPr id="1040" name="Picture 10"/>
                  <p:cNvPicPr>
                    <a:picLocks noChangeAspect="1"/>
                  </p:cNvPicPr>
                  <p:nvPr userDrawn="1"/>
                </p:nvPicPr>
                <p:blipFill>
                  <a:blip r:embed="rId8" cstate="email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p:blipFill>
                <p:spPr bwMode="auto">
                  <a:xfrm>
                    <a:off x="3223677" y="4558294"/>
                    <a:ext cx="208498" cy="217922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</p:pic>
            </p:grpSp>
          </p:grpSp>
        </p:grpSp>
        <p:sp>
          <p:nvSpPr>
            <p:cNvPr id="1036" name="Rectangle 20"/>
            <p:cNvSpPr>
              <a:spLocks noChangeArrowheads="1"/>
            </p:cNvSpPr>
            <p:nvPr userDrawn="1"/>
          </p:nvSpPr>
          <p:spPr bwMode="auto">
            <a:xfrm>
              <a:off x="-34275" y="6088876"/>
              <a:ext cx="1314443" cy="2772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100" b="1">
                  <a:solidFill>
                    <a:srgbClr val="00468C"/>
                  </a:solidFill>
                  <a:latin typeface="Arial" charset="0"/>
                </a:defRPr>
              </a:lvl1pPr>
              <a:lvl2pPr marL="742950" indent="-285750" eaLnBrk="0" hangingPunct="0">
                <a:defRPr sz="2100" b="1">
                  <a:solidFill>
                    <a:srgbClr val="00468C"/>
                  </a:solidFill>
                  <a:latin typeface="Arial" charset="0"/>
                </a:defRPr>
              </a:lvl2pPr>
              <a:lvl3pPr marL="1143000" indent="-228600" eaLnBrk="0" hangingPunct="0">
                <a:defRPr sz="2100" b="1">
                  <a:solidFill>
                    <a:srgbClr val="00468C"/>
                  </a:solidFill>
                  <a:latin typeface="Arial" charset="0"/>
                </a:defRPr>
              </a:lvl3pPr>
              <a:lvl4pPr marL="1600200" indent="-228600" eaLnBrk="0" hangingPunct="0">
                <a:defRPr sz="2100" b="1">
                  <a:solidFill>
                    <a:srgbClr val="00468C"/>
                  </a:solidFill>
                  <a:latin typeface="Arial" charset="0"/>
                </a:defRPr>
              </a:lvl4pPr>
              <a:lvl5pPr marL="2057400" indent="-228600" eaLnBrk="0" hangingPunct="0">
                <a:defRPr sz="2100" b="1">
                  <a:solidFill>
                    <a:srgbClr val="00468C"/>
                  </a:solidFill>
                  <a:latin typeface="Arial" charset="0"/>
                </a:defRPr>
              </a:lvl5pPr>
              <a:lvl6pPr marL="25146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 sz="2100" b="1">
                  <a:solidFill>
                    <a:srgbClr val="00468C"/>
                  </a:solidFill>
                  <a:latin typeface="Arial" charset="0"/>
                </a:defRPr>
              </a:lvl6pPr>
              <a:lvl7pPr marL="29718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 sz="2100" b="1">
                  <a:solidFill>
                    <a:srgbClr val="00468C"/>
                  </a:solidFill>
                  <a:latin typeface="Arial" charset="0"/>
                </a:defRPr>
              </a:lvl7pPr>
              <a:lvl8pPr marL="34290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 sz="2100" b="1">
                  <a:solidFill>
                    <a:srgbClr val="00468C"/>
                  </a:solidFill>
                  <a:latin typeface="Arial" charset="0"/>
                </a:defRPr>
              </a:lvl8pPr>
              <a:lvl9pPr marL="38862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 sz="2100" b="1">
                  <a:solidFill>
                    <a:srgbClr val="00468C"/>
                  </a:solidFill>
                  <a:latin typeface="Arial" charset="0"/>
                </a:defRPr>
              </a:lvl9pPr>
            </a:lstStyle>
            <a:p>
              <a:pPr algn="r" eaLnBrk="1" hangingPunct="1">
                <a:defRPr/>
              </a:pPr>
              <a:r>
                <a:rPr lang="fr-BE" altLang="en-US" sz="1200" b="0" smtClean="0">
                  <a:solidFill>
                    <a:srgbClr val="FFFFFF"/>
                  </a:solidFill>
                  <a:latin typeface="Verdana" pitchFamily="34" charset="0"/>
                </a:rPr>
                <a:t>Follow us on:</a:t>
              </a:r>
              <a:endParaRPr lang="en-GB" altLang="en-US" sz="1200" smtClean="0">
                <a:solidFill>
                  <a:srgbClr val="FFFFFF"/>
                </a:solidFill>
                <a:latin typeface="Verdana" pitchFamily="34" charset="0"/>
              </a:endParaRPr>
            </a:p>
          </p:txBody>
        </p:sp>
      </p:grpSp>
      <p:sp>
        <p:nvSpPr>
          <p:cNvPr id="1034" name="TextBox 24"/>
          <p:cNvSpPr txBox="1">
            <a:spLocks noChangeArrowheads="1"/>
          </p:cNvSpPr>
          <p:nvPr userDrawn="1"/>
        </p:nvSpPr>
        <p:spPr bwMode="auto">
          <a:xfrm>
            <a:off x="4315558" y="6650038"/>
            <a:ext cx="531934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 b="1">
                <a:solidFill>
                  <a:srgbClr val="00468C"/>
                </a:solidFill>
                <a:latin typeface="Arial" charset="0"/>
              </a:defRPr>
            </a:lvl1pPr>
            <a:lvl2pPr marL="742950" indent="-28575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2pPr>
            <a:lvl3pPr marL="1143000" indent="-22860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3pPr>
            <a:lvl4pPr marL="1600200" indent="-22860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4pPr>
            <a:lvl5pPr marL="2057400" indent="-22860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9pPr>
          </a:lstStyle>
          <a:p>
            <a:pPr algn="ctr" eaLnBrk="1" hangingPunct="1">
              <a:defRPr/>
            </a:pPr>
            <a:r>
              <a:rPr lang="fr-BE" altLang="en-US" sz="800" b="0" i="1" smtClean="0">
                <a:solidFill>
                  <a:srgbClr val="FFFFFF"/>
                </a:solidFill>
                <a:latin typeface="Verdana" pitchFamily="34" charset="0"/>
              </a:rPr>
              <a:t>Space</a:t>
            </a:r>
            <a:endParaRPr lang="en-GB" altLang="en-US" sz="800" b="0" i="1" smtClean="0">
              <a:solidFill>
                <a:srgbClr val="FFFFFF"/>
              </a:solidFill>
              <a:latin typeface="Verdana" pitchFamily="34" charset="0"/>
            </a:endParaRPr>
          </a:p>
        </p:txBody>
      </p:sp>
      <p:sp>
        <p:nvSpPr>
          <p:cNvPr id="18" name="Rectangle 30"/>
          <p:cNvSpPr>
            <a:spLocks noChangeArrowheads="1"/>
          </p:cNvSpPr>
          <p:nvPr userDrawn="1"/>
        </p:nvSpPr>
        <p:spPr bwMode="auto">
          <a:xfrm>
            <a:off x="4275996" y="1081431"/>
            <a:ext cx="571500" cy="46037"/>
          </a:xfrm>
          <a:prstGeom prst="rect">
            <a:avLst/>
          </a:prstGeom>
          <a:solidFill>
            <a:srgbClr val="FFC800"/>
          </a:solidFill>
          <a:ln>
            <a:noFill/>
          </a:ln>
        </p:spPr>
        <p:txBody>
          <a:bodyPr anchor="ctr"/>
          <a:lstStyle>
            <a:lvl1pPr eaLnBrk="0" hangingPunct="0">
              <a:defRPr sz="2100" b="1">
                <a:solidFill>
                  <a:srgbClr val="00468C"/>
                </a:solidFill>
                <a:latin typeface="Arial" charset="0"/>
              </a:defRPr>
            </a:lvl1pPr>
            <a:lvl2pPr marL="742950" indent="-28575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2pPr>
            <a:lvl3pPr marL="1143000" indent="-22860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3pPr>
            <a:lvl4pPr marL="1600200" indent="-22860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4pPr>
            <a:lvl5pPr marL="2057400" indent="-22860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9pPr>
          </a:lstStyle>
          <a:p>
            <a:pPr algn="r" eaLnBrk="1" hangingPunct="1">
              <a:defRPr/>
            </a:pPr>
            <a:endParaRPr lang="en-GB" altLang="en-US" smtClean="0">
              <a:solidFill>
                <a:srgbClr val="FFC8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77" r:id="rId1"/>
  </p:sldLayoutIdLst>
  <p:timing>
    <p:tnLst>
      <p:par>
        <p:cTn id="1" dur="indefinite" restart="never" nodeType="tmRoot"/>
      </p:par>
    </p:tnLst>
  </p:timing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3200" b="1">
          <a:solidFill>
            <a:srgbClr val="231F89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200" b="1">
          <a:solidFill>
            <a:srgbClr val="231F89"/>
          </a:solidFill>
          <a:latin typeface="Verdana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200" b="1">
          <a:solidFill>
            <a:srgbClr val="231F89"/>
          </a:solidFill>
          <a:latin typeface="Verdana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200" b="1">
          <a:solidFill>
            <a:srgbClr val="231F89"/>
          </a:solidFill>
          <a:latin typeface="Verdana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200" b="1">
          <a:solidFill>
            <a:srgbClr val="231F89"/>
          </a:solidFill>
          <a:latin typeface="Verdana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1900" b="1">
          <a:solidFill>
            <a:srgbClr val="00468C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1900" b="1">
          <a:solidFill>
            <a:srgbClr val="00468C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1900" b="1">
          <a:solidFill>
            <a:srgbClr val="00468C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1900" b="1">
          <a:solidFill>
            <a:srgbClr val="00468C"/>
          </a:solidFill>
          <a:latin typeface="Arial" charset="0"/>
        </a:defRPr>
      </a:lvl9pPr>
    </p:titleStyle>
    <p:bodyStyle>
      <a:lvl1pPr marL="452438" indent="-452438" algn="l" rtl="0" eaLnBrk="0" fontAlgn="base" hangingPunct="0">
        <a:spcBef>
          <a:spcPct val="20000"/>
        </a:spcBef>
        <a:spcAft>
          <a:spcPct val="0"/>
        </a:spcAft>
        <a:buClr>
          <a:srgbClr val="FFC901"/>
        </a:buClr>
        <a:buFont typeface="Wingdings" pitchFamily="2" charset="2"/>
        <a:buChar char="«"/>
        <a:defRPr sz="1900">
          <a:solidFill>
            <a:srgbClr val="00468C"/>
          </a:solidFill>
          <a:latin typeface="+mn-lt"/>
          <a:ea typeface="+mn-ea"/>
          <a:cs typeface="+mn-cs"/>
        </a:defRPr>
      </a:lvl1pPr>
      <a:lvl2pPr marL="804863" indent="-350838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«"/>
        <a:defRPr>
          <a:solidFill>
            <a:srgbClr val="00468C"/>
          </a:solidFill>
          <a:latin typeface="+mn-lt"/>
        </a:defRPr>
      </a:lvl2pPr>
      <a:lvl3pPr marL="1089025" indent="-282575" algn="l" rtl="0" eaLnBrk="0" fontAlgn="base" hangingPunct="0">
        <a:spcBef>
          <a:spcPct val="20000"/>
        </a:spcBef>
        <a:spcAft>
          <a:spcPct val="0"/>
        </a:spcAft>
        <a:buClr>
          <a:srgbClr val="FFC901"/>
        </a:buClr>
        <a:buFont typeface="Wingdings" pitchFamily="2" charset="2"/>
        <a:buChar char="«"/>
        <a:defRPr sz="1700">
          <a:solidFill>
            <a:srgbClr val="00468C"/>
          </a:solidFill>
          <a:latin typeface="+mn-lt"/>
        </a:defRPr>
      </a:lvl3pPr>
      <a:lvl4pPr marL="1355725" indent="-265113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«"/>
        <a:defRPr sz="1600">
          <a:solidFill>
            <a:srgbClr val="00468C"/>
          </a:solidFill>
          <a:latin typeface="+mn-lt"/>
        </a:defRPr>
      </a:lvl4pPr>
      <a:lvl5pPr marL="1582738" indent="-225425" algn="l" rtl="0" eaLnBrk="0" fontAlgn="base" hangingPunct="0">
        <a:spcBef>
          <a:spcPct val="20000"/>
        </a:spcBef>
        <a:spcAft>
          <a:spcPct val="0"/>
        </a:spcAft>
        <a:buClr>
          <a:srgbClr val="FFC901"/>
        </a:buClr>
        <a:buFont typeface="Wingdings" pitchFamily="2" charset="2"/>
        <a:buChar char="«"/>
        <a:defRPr sz="1500">
          <a:solidFill>
            <a:srgbClr val="00468C"/>
          </a:solidFill>
          <a:latin typeface="+mn-lt"/>
        </a:defRPr>
      </a:lvl5pPr>
      <a:lvl6pPr marL="2039938" indent="-225425" algn="l" rtl="0" fontAlgn="base">
        <a:spcBef>
          <a:spcPct val="20000"/>
        </a:spcBef>
        <a:spcAft>
          <a:spcPct val="0"/>
        </a:spcAft>
        <a:buClr>
          <a:srgbClr val="FFC901"/>
        </a:buClr>
        <a:buFont typeface="Wingdings" pitchFamily="2" charset="2"/>
        <a:buChar char="«"/>
        <a:defRPr sz="1500">
          <a:solidFill>
            <a:srgbClr val="00468C"/>
          </a:solidFill>
          <a:latin typeface="+mn-lt"/>
        </a:defRPr>
      </a:lvl6pPr>
      <a:lvl7pPr marL="2497138" indent="-225425" algn="l" rtl="0" fontAlgn="base">
        <a:spcBef>
          <a:spcPct val="20000"/>
        </a:spcBef>
        <a:spcAft>
          <a:spcPct val="0"/>
        </a:spcAft>
        <a:buClr>
          <a:srgbClr val="FFC901"/>
        </a:buClr>
        <a:buFont typeface="Wingdings" pitchFamily="2" charset="2"/>
        <a:buChar char="«"/>
        <a:defRPr sz="1500">
          <a:solidFill>
            <a:srgbClr val="00468C"/>
          </a:solidFill>
          <a:latin typeface="+mn-lt"/>
        </a:defRPr>
      </a:lvl7pPr>
      <a:lvl8pPr marL="2954338" indent="-225425" algn="l" rtl="0" fontAlgn="base">
        <a:spcBef>
          <a:spcPct val="20000"/>
        </a:spcBef>
        <a:spcAft>
          <a:spcPct val="0"/>
        </a:spcAft>
        <a:buClr>
          <a:srgbClr val="FFC901"/>
        </a:buClr>
        <a:buFont typeface="Wingdings" pitchFamily="2" charset="2"/>
        <a:buChar char="«"/>
        <a:defRPr sz="1500">
          <a:solidFill>
            <a:srgbClr val="00468C"/>
          </a:solidFill>
          <a:latin typeface="+mn-lt"/>
        </a:defRPr>
      </a:lvl8pPr>
      <a:lvl9pPr marL="3411538" indent="-225425" algn="l" rtl="0" fontAlgn="base">
        <a:spcBef>
          <a:spcPct val="20000"/>
        </a:spcBef>
        <a:spcAft>
          <a:spcPct val="0"/>
        </a:spcAft>
        <a:buClr>
          <a:srgbClr val="FFC901"/>
        </a:buClr>
        <a:buFont typeface="Wingdings" pitchFamily="2" charset="2"/>
        <a:buChar char="«"/>
        <a:defRPr sz="1500">
          <a:solidFill>
            <a:srgbClr val="00468C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7"/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06876" y="6356579"/>
            <a:ext cx="1116623" cy="442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6" name="Rectangle 1"/>
          <p:cNvSpPr>
            <a:spLocks noChangeArrowheads="1"/>
          </p:cNvSpPr>
          <p:nvPr userDrawn="1"/>
        </p:nvSpPr>
        <p:spPr bwMode="auto">
          <a:xfrm>
            <a:off x="0" y="0"/>
            <a:ext cx="9144000" cy="831850"/>
          </a:xfrm>
          <a:prstGeom prst="rect">
            <a:avLst/>
          </a:prstGeom>
          <a:solidFill>
            <a:srgbClr val="941333"/>
          </a:solidFill>
          <a:ln>
            <a:noFill/>
          </a:ln>
          <a:extLst/>
        </p:spPr>
        <p:txBody>
          <a:bodyPr anchor="ctr"/>
          <a:lstStyle>
            <a:lvl1pPr eaLnBrk="0" hangingPunct="0">
              <a:defRPr sz="2100" b="1">
                <a:solidFill>
                  <a:srgbClr val="00468C"/>
                </a:solidFill>
                <a:latin typeface="Arial" charset="0"/>
              </a:defRPr>
            </a:lvl1pPr>
            <a:lvl2pPr marL="742950" indent="-28575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2pPr>
            <a:lvl3pPr marL="1143000" indent="-22860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3pPr>
            <a:lvl4pPr marL="1600200" indent="-22860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4pPr>
            <a:lvl5pPr marL="2057400" indent="-22860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9pPr>
          </a:lstStyle>
          <a:p>
            <a:pPr algn="r" eaLnBrk="1" hangingPunct="1">
              <a:defRPr/>
            </a:pPr>
            <a:endParaRPr lang="en-GB" altLang="en-US" smtClean="0">
              <a:cs typeface="+mn-cs"/>
            </a:endParaRPr>
          </a:p>
        </p:txBody>
      </p:sp>
      <p:sp>
        <p:nvSpPr>
          <p:cNvPr id="10244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62365" y="2205042"/>
            <a:ext cx="7998069" cy="4129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smtClean="0"/>
              <a:t>Click to edit Master text styles</a:t>
            </a:r>
          </a:p>
          <a:p>
            <a:pPr lvl="1"/>
            <a:r>
              <a:rPr lang="en-GB" altLang="en-US" smtClean="0"/>
              <a:t>Second level</a:t>
            </a:r>
          </a:p>
          <a:p>
            <a:pPr lvl="2"/>
            <a:r>
              <a:rPr lang="en-GB" altLang="en-US" smtClean="0"/>
              <a:t>Third level</a:t>
            </a:r>
          </a:p>
          <a:p>
            <a:pPr lvl="3"/>
            <a:r>
              <a:rPr lang="en-GB" altLang="en-US" smtClean="0"/>
              <a:t>Fourth level</a:t>
            </a:r>
          </a:p>
          <a:p>
            <a:pPr lvl="4"/>
            <a:r>
              <a:rPr lang="en-GB" altLang="en-US" smtClean="0"/>
              <a:t>Fifth level</a:t>
            </a:r>
          </a:p>
        </p:txBody>
      </p:sp>
      <p:sp>
        <p:nvSpPr>
          <p:cNvPr id="10245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62365" y="1111250"/>
            <a:ext cx="7998069" cy="82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smtClean="0"/>
              <a:t>Click to edit Master title style</a:t>
            </a:r>
          </a:p>
        </p:txBody>
      </p:sp>
      <p:sp>
        <p:nvSpPr>
          <p:cNvPr id="10246" name="Line 9"/>
          <p:cNvSpPr>
            <a:spLocks noChangeShapeType="1"/>
          </p:cNvSpPr>
          <p:nvPr userDrawn="1"/>
        </p:nvSpPr>
        <p:spPr bwMode="auto">
          <a:xfrm>
            <a:off x="8579827" y="6715354"/>
            <a:ext cx="0" cy="123825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lIns="0" tIns="0" rIns="0" bIns="0" anchor="ctr">
            <a:spAutoFit/>
          </a:bodyPr>
          <a:lstStyle/>
          <a:p>
            <a:pPr algn="r"/>
            <a:endParaRPr lang="en-GB" sz="2100" b="1" smtClean="0">
              <a:solidFill>
                <a:srgbClr val="00468C"/>
              </a:solidFill>
              <a:latin typeface="Arial" charset="0"/>
              <a:cs typeface="+mn-cs"/>
            </a:endParaRPr>
          </a:p>
        </p:txBody>
      </p:sp>
      <p:sp>
        <p:nvSpPr>
          <p:cNvPr id="7" name="Rectangle 1"/>
          <p:cNvSpPr>
            <a:spLocks noChangeArrowheads="1"/>
          </p:cNvSpPr>
          <p:nvPr userDrawn="1"/>
        </p:nvSpPr>
        <p:spPr bwMode="auto">
          <a:xfrm>
            <a:off x="4312627" y="6586538"/>
            <a:ext cx="485042" cy="271462"/>
          </a:xfrm>
          <a:prstGeom prst="rect">
            <a:avLst/>
          </a:prstGeom>
          <a:solidFill>
            <a:srgbClr val="231F89"/>
          </a:solidFill>
          <a:ln>
            <a:noFill/>
          </a:ln>
          <a:extLst/>
        </p:spPr>
        <p:txBody>
          <a:bodyPr anchor="ctr"/>
          <a:lstStyle>
            <a:lvl1pPr eaLnBrk="0" hangingPunct="0">
              <a:defRPr sz="2100" b="1">
                <a:solidFill>
                  <a:srgbClr val="00468C"/>
                </a:solidFill>
                <a:latin typeface="Arial" charset="0"/>
              </a:defRPr>
            </a:lvl1pPr>
            <a:lvl2pPr marL="742950" indent="-28575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2pPr>
            <a:lvl3pPr marL="1143000" indent="-22860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3pPr>
            <a:lvl4pPr marL="1600200" indent="-22860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4pPr>
            <a:lvl5pPr marL="2057400" indent="-22860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9pPr>
          </a:lstStyle>
          <a:p>
            <a:pPr algn="r" eaLnBrk="1" hangingPunct="1">
              <a:defRPr/>
            </a:pPr>
            <a:endParaRPr lang="en-GB" altLang="en-US" smtClean="0">
              <a:cs typeface="+mn-cs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4"/>
          </p:nvPr>
        </p:nvSpPr>
        <p:spPr>
          <a:xfrm>
            <a:off x="6605954" y="6493104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231F89"/>
                </a:solidFill>
                <a:latin typeface="Arial" charset="0"/>
              </a:defRPr>
            </a:lvl1pPr>
          </a:lstStyle>
          <a:p>
            <a:pPr>
              <a:defRPr/>
            </a:pPr>
            <a:fld id="{5971EBFA-BFB3-4B1A-B6A2-8E9FF5CE5874}" type="slidenum">
              <a:rPr lang="en-GB" b="1">
                <a:cs typeface="+mn-cs"/>
              </a:rPr>
              <a:pPr>
                <a:defRPr/>
              </a:pPr>
              <a:t>‹#›</a:t>
            </a:fld>
            <a:endParaRPr lang="en-GB" b="1" dirty="0">
              <a:cs typeface="+mn-cs"/>
            </a:endParaRPr>
          </a:p>
        </p:txBody>
      </p:sp>
      <p:pic>
        <p:nvPicPr>
          <p:cNvPr id="10249" name="Picture 4"/>
          <p:cNvPicPr>
            <a:picLocks noChangeAspect="1"/>
          </p:cNvPicPr>
          <p:nvPr userDrawn="1"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5250" y="128588"/>
            <a:ext cx="1315915" cy="996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8" name="TextBox 10"/>
          <p:cNvSpPr txBox="1">
            <a:spLocks noChangeArrowheads="1"/>
          </p:cNvSpPr>
          <p:nvPr userDrawn="1"/>
        </p:nvSpPr>
        <p:spPr bwMode="auto">
          <a:xfrm>
            <a:off x="4292112" y="6554788"/>
            <a:ext cx="531934" cy="215900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 eaLnBrk="0" hangingPunct="0">
              <a:defRPr sz="2100" b="1">
                <a:solidFill>
                  <a:srgbClr val="00468C"/>
                </a:solidFill>
                <a:latin typeface="Arial" charset="0"/>
              </a:defRPr>
            </a:lvl1pPr>
            <a:lvl2pPr marL="742950" indent="-28575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2pPr>
            <a:lvl3pPr marL="1143000" indent="-22860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3pPr>
            <a:lvl4pPr marL="1600200" indent="-22860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4pPr>
            <a:lvl5pPr marL="2057400" indent="-22860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9pPr>
          </a:lstStyle>
          <a:p>
            <a:pPr algn="ctr" eaLnBrk="1" hangingPunct="1">
              <a:defRPr/>
            </a:pPr>
            <a:r>
              <a:rPr lang="fr-BE" altLang="en-US" sz="800" b="0" i="1" smtClean="0">
                <a:solidFill>
                  <a:srgbClr val="FFFFFF"/>
                </a:solidFill>
                <a:latin typeface="Verdana" pitchFamily="34" charset="0"/>
                <a:cs typeface="+mn-cs"/>
              </a:rPr>
              <a:t>Space</a:t>
            </a:r>
            <a:endParaRPr lang="en-GB" altLang="en-US" sz="800" b="0" i="1" smtClean="0">
              <a:solidFill>
                <a:srgbClr val="FFFFFF"/>
              </a:solidFill>
              <a:latin typeface="Verdana" pitchFamily="34" charset="0"/>
              <a:cs typeface="+mn-cs"/>
            </a:endParaRPr>
          </a:p>
        </p:txBody>
      </p:sp>
      <p:cxnSp>
        <p:nvCxnSpPr>
          <p:cNvPr id="10251" name="Straight Connector 3"/>
          <p:cNvCxnSpPr>
            <a:cxnSpLocks noChangeShapeType="1"/>
          </p:cNvCxnSpPr>
          <p:nvPr userDrawn="1"/>
        </p:nvCxnSpPr>
        <p:spPr bwMode="auto">
          <a:xfrm>
            <a:off x="8403981" y="6562725"/>
            <a:ext cx="0" cy="166688"/>
          </a:xfrm>
          <a:prstGeom prst="line">
            <a:avLst/>
          </a:prstGeom>
          <a:noFill/>
          <a:ln w="19050" algn="ctr">
            <a:solidFill>
              <a:srgbClr val="231F89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2" name="Rectangle 30"/>
          <p:cNvSpPr>
            <a:spLocks noChangeArrowheads="1"/>
          </p:cNvSpPr>
          <p:nvPr userDrawn="1"/>
        </p:nvSpPr>
        <p:spPr bwMode="auto">
          <a:xfrm>
            <a:off x="4284787" y="1081317"/>
            <a:ext cx="570035" cy="46037"/>
          </a:xfrm>
          <a:prstGeom prst="rect">
            <a:avLst/>
          </a:prstGeom>
          <a:solidFill>
            <a:srgbClr val="231F89"/>
          </a:solidFill>
          <a:ln>
            <a:noFill/>
          </a:ln>
        </p:spPr>
        <p:txBody>
          <a:bodyPr anchor="ctr"/>
          <a:lstStyle>
            <a:lvl1pPr eaLnBrk="0" hangingPunct="0">
              <a:defRPr sz="2100" b="1">
                <a:solidFill>
                  <a:srgbClr val="00468C"/>
                </a:solidFill>
                <a:latin typeface="Arial" charset="0"/>
              </a:defRPr>
            </a:lvl1pPr>
            <a:lvl2pPr marL="742950" indent="-28575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2pPr>
            <a:lvl3pPr marL="1143000" indent="-22860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3pPr>
            <a:lvl4pPr marL="1600200" indent="-22860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4pPr>
            <a:lvl5pPr marL="2057400" indent="-22860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9pPr>
          </a:lstStyle>
          <a:p>
            <a:pPr algn="r" eaLnBrk="1" hangingPunct="1">
              <a:defRPr/>
            </a:pPr>
            <a:endParaRPr lang="en-GB" altLang="en-US" smtClean="0">
              <a:solidFill>
                <a:srgbClr val="FFC800"/>
              </a:solidFill>
              <a:cs typeface="+mn-cs"/>
            </a:endParaRPr>
          </a:p>
        </p:txBody>
      </p:sp>
      <p:pic>
        <p:nvPicPr>
          <p:cNvPr id="10253" name="Picture 12" descr="ECMWF_Master_Logo_RGB_nostrap.png"/>
          <p:cNvPicPr>
            <a:picLocks noChangeAspect="1"/>
          </p:cNvPicPr>
          <p:nvPr userDrawn="1"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427" y="6497638"/>
            <a:ext cx="945174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885" r:id="rId1"/>
  </p:sldLayoutIdLst>
  <p:timing>
    <p:tnLst>
      <p:par>
        <p:cTn id="1" dur="indefinite" restart="never" nodeType="tmRoot"/>
      </p:par>
    </p:tnLst>
  </p:timing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2400" b="1">
          <a:solidFill>
            <a:srgbClr val="231F89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2400" b="1">
          <a:solidFill>
            <a:srgbClr val="231F89"/>
          </a:solidFill>
          <a:latin typeface="Verdana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2400" b="1">
          <a:solidFill>
            <a:srgbClr val="231F89"/>
          </a:solidFill>
          <a:latin typeface="Verdana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2400" b="1">
          <a:solidFill>
            <a:srgbClr val="231F89"/>
          </a:solidFill>
          <a:latin typeface="Verdana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2400" b="1">
          <a:solidFill>
            <a:srgbClr val="231F89"/>
          </a:solidFill>
          <a:latin typeface="Verdana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1900" b="1">
          <a:solidFill>
            <a:srgbClr val="00468C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1900" b="1">
          <a:solidFill>
            <a:srgbClr val="00468C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1900" b="1">
          <a:solidFill>
            <a:srgbClr val="00468C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1900" b="1">
          <a:solidFill>
            <a:srgbClr val="00468C"/>
          </a:solidFill>
          <a:latin typeface="Arial" charset="0"/>
        </a:defRPr>
      </a:lvl9pPr>
    </p:titleStyle>
    <p:bodyStyle>
      <a:lvl1pPr marL="452438" indent="-452438" algn="l" rtl="0" eaLnBrk="0" fontAlgn="base" hangingPunct="0">
        <a:spcBef>
          <a:spcPct val="20000"/>
        </a:spcBef>
        <a:spcAft>
          <a:spcPct val="0"/>
        </a:spcAft>
        <a:buClr>
          <a:srgbClr val="941333"/>
        </a:buClr>
        <a:buFont typeface="Wingdings" pitchFamily="2" charset="2"/>
        <a:buChar char="«"/>
        <a:defRPr sz="1900">
          <a:solidFill>
            <a:srgbClr val="941333"/>
          </a:solidFill>
          <a:latin typeface="+mn-lt"/>
          <a:ea typeface="+mn-ea"/>
          <a:cs typeface="+mn-cs"/>
        </a:defRPr>
      </a:lvl1pPr>
      <a:lvl2pPr marL="804863" indent="-350838" algn="l" rtl="0" eaLnBrk="0" fontAlgn="base" hangingPunct="0">
        <a:spcBef>
          <a:spcPct val="20000"/>
        </a:spcBef>
        <a:spcAft>
          <a:spcPct val="0"/>
        </a:spcAft>
        <a:buClr>
          <a:srgbClr val="231F89"/>
        </a:buClr>
        <a:buFont typeface="Wingdings" pitchFamily="2" charset="2"/>
        <a:buChar char="«"/>
        <a:defRPr sz="1900">
          <a:solidFill>
            <a:srgbClr val="941333"/>
          </a:solidFill>
          <a:latin typeface="+mn-lt"/>
        </a:defRPr>
      </a:lvl2pPr>
      <a:lvl3pPr marL="1089025" indent="-282575" algn="l" rtl="0" eaLnBrk="0" fontAlgn="base" hangingPunct="0">
        <a:spcBef>
          <a:spcPct val="20000"/>
        </a:spcBef>
        <a:spcAft>
          <a:spcPct val="0"/>
        </a:spcAft>
        <a:buClr>
          <a:srgbClr val="941333"/>
        </a:buClr>
        <a:buFont typeface="Wingdings" pitchFamily="2" charset="2"/>
        <a:buChar char="«"/>
        <a:defRPr sz="1900">
          <a:solidFill>
            <a:srgbClr val="941333"/>
          </a:solidFill>
          <a:latin typeface="+mn-lt"/>
        </a:defRPr>
      </a:lvl3pPr>
      <a:lvl4pPr marL="1355725" indent="-265113" algn="l" rtl="0" eaLnBrk="0" fontAlgn="base" hangingPunct="0">
        <a:spcBef>
          <a:spcPct val="20000"/>
        </a:spcBef>
        <a:spcAft>
          <a:spcPct val="0"/>
        </a:spcAft>
        <a:buClr>
          <a:srgbClr val="231F89"/>
        </a:buClr>
        <a:buFont typeface="Wingdings" pitchFamily="2" charset="2"/>
        <a:buChar char="«"/>
        <a:defRPr sz="1900">
          <a:solidFill>
            <a:srgbClr val="941333"/>
          </a:solidFill>
          <a:latin typeface="+mn-lt"/>
        </a:defRPr>
      </a:lvl4pPr>
      <a:lvl5pPr marL="1582738" indent="-225425" algn="l" rtl="0" eaLnBrk="0" fontAlgn="base" hangingPunct="0">
        <a:spcBef>
          <a:spcPct val="20000"/>
        </a:spcBef>
        <a:spcAft>
          <a:spcPct val="0"/>
        </a:spcAft>
        <a:buClr>
          <a:srgbClr val="941333"/>
        </a:buClr>
        <a:buFont typeface="Wingdings" pitchFamily="2" charset="2"/>
        <a:buChar char="«"/>
        <a:defRPr sz="1900">
          <a:solidFill>
            <a:srgbClr val="941333"/>
          </a:solidFill>
          <a:latin typeface="+mn-lt"/>
        </a:defRPr>
      </a:lvl5pPr>
      <a:lvl6pPr marL="2039938" indent="-225425" algn="l" rtl="0" fontAlgn="base">
        <a:spcBef>
          <a:spcPct val="20000"/>
        </a:spcBef>
        <a:spcAft>
          <a:spcPct val="0"/>
        </a:spcAft>
        <a:buClr>
          <a:srgbClr val="FFC901"/>
        </a:buClr>
        <a:buFont typeface="Wingdings" pitchFamily="2" charset="2"/>
        <a:buChar char="«"/>
        <a:defRPr sz="1500">
          <a:solidFill>
            <a:srgbClr val="00468C"/>
          </a:solidFill>
          <a:latin typeface="+mn-lt"/>
        </a:defRPr>
      </a:lvl6pPr>
      <a:lvl7pPr marL="2497138" indent="-225425" algn="l" rtl="0" fontAlgn="base">
        <a:spcBef>
          <a:spcPct val="20000"/>
        </a:spcBef>
        <a:spcAft>
          <a:spcPct val="0"/>
        </a:spcAft>
        <a:buClr>
          <a:srgbClr val="FFC901"/>
        </a:buClr>
        <a:buFont typeface="Wingdings" pitchFamily="2" charset="2"/>
        <a:buChar char="«"/>
        <a:defRPr sz="1500">
          <a:solidFill>
            <a:srgbClr val="00468C"/>
          </a:solidFill>
          <a:latin typeface="+mn-lt"/>
        </a:defRPr>
      </a:lvl7pPr>
      <a:lvl8pPr marL="2954338" indent="-225425" algn="l" rtl="0" fontAlgn="base">
        <a:spcBef>
          <a:spcPct val="20000"/>
        </a:spcBef>
        <a:spcAft>
          <a:spcPct val="0"/>
        </a:spcAft>
        <a:buClr>
          <a:srgbClr val="FFC901"/>
        </a:buClr>
        <a:buFont typeface="Wingdings" pitchFamily="2" charset="2"/>
        <a:buChar char="«"/>
        <a:defRPr sz="1500">
          <a:solidFill>
            <a:srgbClr val="00468C"/>
          </a:solidFill>
          <a:latin typeface="+mn-lt"/>
        </a:defRPr>
      </a:lvl8pPr>
      <a:lvl9pPr marL="3411538" indent="-225425" algn="l" rtl="0" fontAlgn="base">
        <a:spcBef>
          <a:spcPct val="20000"/>
        </a:spcBef>
        <a:spcAft>
          <a:spcPct val="0"/>
        </a:spcAft>
        <a:buClr>
          <a:srgbClr val="FFC901"/>
        </a:buClr>
        <a:buFont typeface="Wingdings" pitchFamily="2" charset="2"/>
        <a:buChar char="«"/>
        <a:defRPr sz="1500">
          <a:solidFill>
            <a:srgbClr val="00468C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7"/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06840" y="6356507"/>
            <a:ext cx="1116623" cy="442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6" name="Rectangle 1"/>
          <p:cNvSpPr>
            <a:spLocks noChangeArrowheads="1"/>
          </p:cNvSpPr>
          <p:nvPr userDrawn="1"/>
        </p:nvSpPr>
        <p:spPr bwMode="auto">
          <a:xfrm>
            <a:off x="0" y="0"/>
            <a:ext cx="9144000" cy="831850"/>
          </a:xfrm>
          <a:prstGeom prst="rect">
            <a:avLst/>
          </a:prstGeom>
          <a:solidFill>
            <a:srgbClr val="941333"/>
          </a:solidFill>
          <a:ln>
            <a:noFill/>
          </a:ln>
          <a:extLst/>
        </p:spPr>
        <p:txBody>
          <a:bodyPr anchor="ctr"/>
          <a:lstStyle>
            <a:lvl1pPr eaLnBrk="0" hangingPunct="0">
              <a:defRPr sz="2100" b="1">
                <a:solidFill>
                  <a:srgbClr val="00468C"/>
                </a:solidFill>
                <a:latin typeface="Arial" charset="0"/>
              </a:defRPr>
            </a:lvl1pPr>
            <a:lvl2pPr marL="742950" indent="-28575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2pPr>
            <a:lvl3pPr marL="1143000" indent="-22860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3pPr>
            <a:lvl4pPr marL="1600200" indent="-22860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4pPr>
            <a:lvl5pPr marL="2057400" indent="-22860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9pPr>
          </a:lstStyle>
          <a:p>
            <a:pPr algn="r" eaLnBrk="1" hangingPunct="1">
              <a:defRPr/>
            </a:pPr>
            <a:endParaRPr lang="en-GB" altLang="en-US" smtClean="0">
              <a:cs typeface="+mn-cs"/>
            </a:endParaRPr>
          </a:p>
        </p:txBody>
      </p:sp>
      <p:sp>
        <p:nvSpPr>
          <p:cNvPr id="8196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62365" y="2205042"/>
            <a:ext cx="7998069" cy="4129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smtClean="0"/>
              <a:t>Click to edit Master text styles</a:t>
            </a:r>
          </a:p>
          <a:p>
            <a:pPr lvl="1"/>
            <a:r>
              <a:rPr lang="en-GB" altLang="en-US" smtClean="0"/>
              <a:t>Second level</a:t>
            </a:r>
          </a:p>
          <a:p>
            <a:pPr lvl="2"/>
            <a:r>
              <a:rPr lang="en-GB" altLang="en-US" smtClean="0"/>
              <a:t>Third level</a:t>
            </a:r>
          </a:p>
          <a:p>
            <a:pPr lvl="3"/>
            <a:r>
              <a:rPr lang="en-GB" altLang="en-US" smtClean="0"/>
              <a:t>Fourth level</a:t>
            </a:r>
          </a:p>
          <a:p>
            <a:pPr lvl="4"/>
            <a:r>
              <a:rPr lang="en-GB" altLang="en-US" smtClean="0"/>
              <a:t>Fifth level</a:t>
            </a:r>
          </a:p>
        </p:txBody>
      </p:sp>
      <p:sp>
        <p:nvSpPr>
          <p:cNvPr id="8197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62365" y="1111250"/>
            <a:ext cx="7998069" cy="82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smtClean="0"/>
              <a:t>Click to edit Master title style</a:t>
            </a:r>
          </a:p>
        </p:txBody>
      </p:sp>
      <p:sp>
        <p:nvSpPr>
          <p:cNvPr id="8198" name="Line 9"/>
          <p:cNvSpPr>
            <a:spLocks noChangeShapeType="1"/>
          </p:cNvSpPr>
          <p:nvPr userDrawn="1"/>
        </p:nvSpPr>
        <p:spPr bwMode="auto">
          <a:xfrm>
            <a:off x="8579827" y="6715282"/>
            <a:ext cx="0" cy="123825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lIns="0" tIns="0" rIns="0" bIns="0" anchor="ctr">
            <a:spAutoFit/>
          </a:bodyPr>
          <a:lstStyle/>
          <a:p>
            <a:pPr algn="r"/>
            <a:endParaRPr lang="en-GB" sz="2100" b="1" smtClean="0">
              <a:solidFill>
                <a:srgbClr val="00468C"/>
              </a:solidFill>
              <a:latin typeface="Arial" charset="0"/>
              <a:cs typeface="+mn-cs"/>
            </a:endParaRPr>
          </a:p>
        </p:txBody>
      </p:sp>
      <p:sp>
        <p:nvSpPr>
          <p:cNvPr id="7" name="Rectangle 1"/>
          <p:cNvSpPr>
            <a:spLocks noChangeArrowheads="1"/>
          </p:cNvSpPr>
          <p:nvPr userDrawn="1"/>
        </p:nvSpPr>
        <p:spPr bwMode="auto">
          <a:xfrm>
            <a:off x="4312627" y="6586538"/>
            <a:ext cx="485042" cy="271462"/>
          </a:xfrm>
          <a:prstGeom prst="rect">
            <a:avLst/>
          </a:prstGeom>
          <a:solidFill>
            <a:srgbClr val="231F89"/>
          </a:solidFill>
          <a:ln>
            <a:noFill/>
          </a:ln>
          <a:extLst/>
        </p:spPr>
        <p:txBody>
          <a:bodyPr anchor="ctr"/>
          <a:lstStyle>
            <a:lvl1pPr eaLnBrk="0" hangingPunct="0">
              <a:defRPr sz="2100" b="1">
                <a:solidFill>
                  <a:srgbClr val="00468C"/>
                </a:solidFill>
                <a:latin typeface="Arial" charset="0"/>
              </a:defRPr>
            </a:lvl1pPr>
            <a:lvl2pPr marL="742950" indent="-28575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2pPr>
            <a:lvl3pPr marL="1143000" indent="-22860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3pPr>
            <a:lvl4pPr marL="1600200" indent="-22860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4pPr>
            <a:lvl5pPr marL="2057400" indent="-22860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9pPr>
          </a:lstStyle>
          <a:p>
            <a:pPr algn="r" eaLnBrk="1" hangingPunct="1">
              <a:defRPr/>
            </a:pPr>
            <a:endParaRPr lang="en-GB" altLang="en-US" smtClean="0">
              <a:cs typeface="+mn-cs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4"/>
          </p:nvPr>
        </p:nvSpPr>
        <p:spPr>
          <a:xfrm>
            <a:off x="6605954" y="649303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231F89"/>
                </a:solidFill>
                <a:latin typeface="Arial" charset="0"/>
              </a:defRPr>
            </a:lvl1pPr>
          </a:lstStyle>
          <a:p>
            <a:pPr>
              <a:defRPr/>
            </a:pPr>
            <a:fld id="{43E8F24E-9976-4642-B4F1-DF9DCAD6F0B8}" type="slidenum">
              <a:rPr lang="en-GB" b="1">
                <a:cs typeface="+mn-cs"/>
              </a:rPr>
              <a:pPr>
                <a:defRPr/>
              </a:pPr>
              <a:t>‹#›</a:t>
            </a:fld>
            <a:endParaRPr lang="en-GB" b="1" dirty="0">
              <a:cs typeface="+mn-cs"/>
            </a:endParaRPr>
          </a:p>
        </p:txBody>
      </p:sp>
      <p:pic>
        <p:nvPicPr>
          <p:cNvPr id="8201" name="Picture 4"/>
          <p:cNvPicPr>
            <a:picLocks noChangeAspect="1"/>
          </p:cNvPicPr>
          <p:nvPr userDrawn="1"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5233" y="128588"/>
            <a:ext cx="1315915" cy="996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8" name="TextBox 10"/>
          <p:cNvSpPr txBox="1">
            <a:spLocks noChangeArrowheads="1"/>
          </p:cNvSpPr>
          <p:nvPr userDrawn="1"/>
        </p:nvSpPr>
        <p:spPr bwMode="auto">
          <a:xfrm>
            <a:off x="4292112" y="6554788"/>
            <a:ext cx="531934" cy="215900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 eaLnBrk="0" hangingPunct="0">
              <a:defRPr sz="2100" b="1">
                <a:solidFill>
                  <a:srgbClr val="00468C"/>
                </a:solidFill>
                <a:latin typeface="Arial" charset="0"/>
              </a:defRPr>
            </a:lvl1pPr>
            <a:lvl2pPr marL="742950" indent="-28575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2pPr>
            <a:lvl3pPr marL="1143000" indent="-22860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3pPr>
            <a:lvl4pPr marL="1600200" indent="-22860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4pPr>
            <a:lvl5pPr marL="2057400" indent="-22860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9pPr>
          </a:lstStyle>
          <a:p>
            <a:pPr algn="ctr" eaLnBrk="1" hangingPunct="1">
              <a:defRPr/>
            </a:pPr>
            <a:r>
              <a:rPr lang="fr-BE" altLang="en-US" sz="800" b="0" i="1" smtClean="0">
                <a:solidFill>
                  <a:srgbClr val="FFFFFF"/>
                </a:solidFill>
                <a:latin typeface="Verdana" pitchFamily="34" charset="0"/>
                <a:cs typeface="+mn-cs"/>
              </a:rPr>
              <a:t>Space</a:t>
            </a:r>
            <a:endParaRPr lang="en-GB" altLang="en-US" sz="800" b="0" i="1" smtClean="0">
              <a:solidFill>
                <a:srgbClr val="FFFFFF"/>
              </a:solidFill>
              <a:latin typeface="Verdana" pitchFamily="34" charset="0"/>
              <a:cs typeface="+mn-cs"/>
            </a:endParaRPr>
          </a:p>
        </p:txBody>
      </p:sp>
      <p:cxnSp>
        <p:nvCxnSpPr>
          <p:cNvPr id="8203" name="Straight Connector 3"/>
          <p:cNvCxnSpPr>
            <a:cxnSpLocks noChangeShapeType="1"/>
          </p:cNvCxnSpPr>
          <p:nvPr userDrawn="1"/>
        </p:nvCxnSpPr>
        <p:spPr bwMode="auto">
          <a:xfrm>
            <a:off x="8403981" y="6562725"/>
            <a:ext cx="0" cy="166688"/>
          </a:xfrm>
          <a:prstGeom prst="line">
            <a:avLst/>
          </a:prstGeom>
          <a:noFill/>
          <a:ln w="19050" algn="ctr">
            <a:solidFill>
              <a:srgbClr val="231F89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2" name="Rectangle 30"/>
          <p:cNvSpPr>
            <a:spLocks noChangeArrowheads="1"/>
          </p:cNvSpPr>
          <p:nvPr userDrawn="1"/>
        </p:nvSpPr>
        <p:spPr bwMode="auto">
          <a:xfrm>
            <a:off x="4284787" y="1081245"/>
            <a:ext cx="570035" cy="46037"/>
          </a:xfrm>
          <a:prstGeom prst="rect">
            <a:avLst/>
          </a:prstGeom>
          <a:solidFill>
            <a:srgbClr val="231F89"/>
          </a:solidFill>
          <a:ln>
            <a:noFill/>
          </a:ln>
        </p:spPr>
        <p:txBody>
          <a:bodyPr anchor="ctr"/>
          <a:lstStyle>
            <a:lvl1pPr eaLnBrk="0" hangingPunct="0">
              <a:defRPr sz="2100" b="1">
                <a:solidFill>
                  <a:srgbClr val="00468C"/>
                </a:solidFill>
                <a:latin typeface="Arial" charset="0"/>
              </a:defRPr>
            </a:lvl1pPr>
            <a:lvl2pPr marL="742950" indent="-28575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2pPr>
            <a:lvl3pPr marL="1143000" indent="-22860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3pPr>
            <a:lvl4pPr marL="1600200" indent="-22860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4pPr>
            <a:lvl5pPr marL="2057400" indent="-22860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9pPr>
          </a:lstStyle>
          <a:p>
            <a:pPr algn="r" eaLnBrk="1" hangingPunct="1">
              <a:defRPr/>
            </a:pPr>
            <a:endParaRPr lang="en-GB" altLang="en-US" smtClean="0">
              <a:solidFill>
                <a:srgbClr val="FFC800"/>
              </a:solidFill>
              <a:cs typeface="+mn-cs"/>
            </a:endParaRPr>
          </a:p>
        </p:txBody>
      </p:sp>
      <p:pic>
        <p:nvPicPr>
          <p:cNvPr id="8205" name="Picture 12" descr="ECMWF_Master_Logo_RGB_nostrap.png"/>
          <p:cNvPicPr>
            <a:picLocks noChangeAspect="1"/>
          </p:cNvPicPr>
          <p:nvPr userDrawn="1"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427" y="6497638"/>
            <a:ext cx="945174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887" r:id="rId1"/>
  </p:sldLayoutIdLst>
  <p:timing>
    <p:tnLst>
      <p:par>
        <p:cTn id="1" dur="indefinite" restart="never" nodeType="tmRoot"/>
      </p:par>
    </p:tnLst>
  </p:timing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2400" b="1">
          <a:solidFill>
            <a:srgbClr val="231F89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2400" b="1">
          <a:solidFill>
            <a:srgbClr val="231F89"/>
          </a:solidFill>
          <a:latin typeface="Verdana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2400" b="1">
          <a:solidFill>
            <a:srgbClr val="231F89"/>
          </a:solidFill>
          <a:latin typeface="Verdana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2400" b="1">
          <a:solidFill>
            <a:srgbClr val="231F89"/>
          </a:solidFill>
          <a:latin typeface="Verdana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2400" b="1">
          <a:solidFill>
            <a:srgbClr val="231F89"/>
          </a:solidFill>
          <a:latin typeface="Verdana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1900" b="1">
          <a:solidFill>
            <a:srgbClr val="00468C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1900" b="1">
          <a:solidFill>
            <a:srgbClr val="00468C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1900" b="1">
          <a:solidFill>
            <a:srgbClr val="00468C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1900" b="1">
          <a:solidFill>
            <a:srgbClr val="00468C"/>
          </a:solidFill>
          <a:latin typeface="Arial" charset="0"/>
        </a:defRPr>
      </a:lvl9pPr>
    </p:titleStyle>
    <p:bodyStyle>
      <a:lvl1pPr marL="452438" indent="-452438" algn="l" rtl="0" eaLnBrk="0" fontAlgn="base" hangingPunct="0">
        <a:spcBef>
          <a:spcPct val="20000"/>
        </a:spcBef>
        <a:spcAft>
          <a:spcPct val="0"/>
        </a:spcAft>
        <a:buClr>
          <a:srgbClr val="941333"/>
        </a:buClr>
        <a:buFont typeface="Wingdings" pitchFamily="2" charset="2"/>
        <a:buChar char="«"/>
        <a:defRPr sz="1900">
          <a:solidFill>
            <a:srgbClr val="941333"/>
          </a:solidFill>
          <a:latin typeface="+mn-lt"/>
          <a:ea typeface="+mn-ea"/>
          <a:cs typeface="+mn-cs"/>
        </a:defRPr>
      </a:lvl1pPr>
      <a:lvl2pPr marL="804863" indent="-350838" algn="l" rtl="0" eaLnBrk="0" fontAlgn="base" hangingPunct="0">
        <a:spcBef>
          <a:spcPct val="20000"/>
        </a:spcBef>
        <a:spcAft>
          <a:spcPct val="0"/>
        </a:spcAft>
        <a:buClr>
          <a:srgbClr val="231F89"/>
        </a:buClr>
        <a:buFont typeface="Wingdings" pitchFamily="2" charset="2"/>
        <a:buChar char="«"/>
        <a:defRPr sz="1900">
          <a:solidFill>
            <a:srgbClr val="941333"/>
          </a:solidFill>
          <a:latin typeface="+mn-lt"/>
        </a:defRPr>
      </a:lvl2pPr>
      <a:lvl3pPr marL="1089025" indent="-282575" algn="l" rtl="0" eaLnBrk="0" fontAlgn="base" hangingPunct="0">
        <a:spcBef>
          <a:spcPct val="20000"/>
        </a:spcBef>
        <a:spcAft>
          <a:spcPct val="0"/>
        </a:spcAft>
        <a:buClr>
          <a:srgbClr val="941333"/>
        </a:buClr>
        <a:buFont typeface="Wingdings" pitchFamily="2" charset="2"/>
        <a:buChar char="«"/>
        <a:defRPr sz="1900">
          <a:solidFill>
            <a:srgbClr val="941333"/>
          </a:solidFill>
          <a:latin typeface="+mn-lt"/>
        </a:defRPr>
      </a:lvl3pPr>
      <a:lvl4pPr marL="1355725" indent="-265113" algn="l" rtl="0" eaLnBrk="0" fontAlgn="base" hangingPunct="0">
        <a:spcBef>
          <a:spcPct val="20000"/>
        </a:spcBef>
        <a:spcAft>
          <a:spcPct val="0"/>
        </a:spcAft>
        <a:buClr>
          <a:srgbClr val="231F89"/>
        </a:buClr>
        <a:buFont typeface="Wingdings" pitchFamily="2" charset="2"/>
        <a:buChar char="«"/>
        <a:defRPr sz="1900">
          <a:solidFill>
            <a:srgbClr val="941333"/>
          </a:solidFill>
          <a:latin typeface="+mn-lt"/>
        </a:defRPr>
      </a:lvl4pPr>
      <a:lvl5pPr marL="1582738" indent="-225425" algn="l" rtl="0" eaLnBrk="0" fontAlgn="base" hangingPunct="0">
        <a:spcBef>
          <a:spcPct val="20000"/>
        </a:spcBef>
        <a:spcAft>
          <a:spcPct val="0"/>
        </a:spcAft>
        <a:buClr>
          <a:srgbClr val="941333"/>
        </a:buClr>
        <a:buFont typeface="Wingdings" pitchFamily="2" charset="2"/>
        <a:buChar char="«"/>
        <a:defRPr sz="1900">
          <a:solidFill>
            <a:srgbClr val="941333"/>
          </a:solidFill>
          <a:latin typeface="+mn-lt"/>
        </a:defRPr>
      </a:lvl5pPr>
      <a:lvl6pPr marL="2039938" indent="-225425" algn="l" rtl="0" fontAlgn="base">
        <a:spcBef>
          <a:spcPct val="20000"/>
        </a:spcBef>
        <a:spcAft>
          <a:spcPct val="0"/>
        </a:spcAft>
        <a:buClr>
          <a:srgbClr val="FFC901"/>
        </a:buClr>
        <a:buFont typeface="Wingdings" pitchFamily="2" charset="2"/>
        <a:buChar char="«"/>
        <a:defRPr sz="1500">
          <a:solidFill>
            <a:srgbClr val="00468C"/>
          </a:solidFill>
          <a:latin typeface="+mn-lt"/>
        </a:defRPr>
      </a:lvl6pPr>
      <a:lvl7pPr marL="2497138" indent="-225425" algn="l" rtl="0" fontAlgn="base">
        <a:spcBef>
          <a:spcPct val="20000"/>
        </a:spcBef>
        <a:spcAft>
          <a:spcPct val="0"/>
        </a:spcAft>
        <a:buClr>
          <a:srgbClr val="FFC901"/>
        </a:buClr>
        <a:buFont typeface="Wingdings" pitchFamily="2" charset="2"/>
        <a:buChar char="«"/>
        <a:defRPr sz="1500">
          <a:solidFill>
            <a:srgbClr val="00468C"/>
          </a:solidFill>
          <a:latin typeface="+mn-lt"/>
        </a:defRPr>
      </a:lvl7pPr>
      <a:lvl8pPr marL="2954338" indent="-225425" algn="l" rtl="0" fontAlgn="base">
        <a:spcBef>
          <a:spcPct val="20000"/>
        </a:spcBef>
        <a:spcAft>
          <a:spcPct val="0"/>
        </a:spcAft>
        <a:buClr>
          <a:srgbClr val="FFC901"/>
        </a:buClr>
        <a:buFont typeface="Wingdings" pitchFamily="2" charset="2"/>
        <a:buChar char="«"/>
        <a:defRPr sz="1500">
          <a:solidFill>
            <a:srgbClr val="00468C"/>
          </a:solidFill>
          <a:latin typeface="+mn-lt"/>
        </a:defRPr>
      </a:lvl8pPr>
      <a:lvl9pPr marL="3411538" indent="-225425" algn="l" rtl="0" fontAlgn="base">
        <a:spcBef>
          <a:spcPct val="20000"/>
        </a:spcBef>
        <a:spcAft>
          <a:spcPct val="0"/>
        </a:spcAft>
        <a:buClr>
          <a:srgbClr val="FFC901"/>
        </a:buClr>
        <a:buFont typeface="Wingdings" pitchFamily="2" charset="2"/>
        <a:buChar char="«"/>
        <a:defRPr sz="1500">
          <a:solidFill>
            <a:srgbClr val="00468C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7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06803" y="6356433"/>
            <a:ext cx="1116623" cy="442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6" name="Rectangle 1"/>
          <p:cNvSpPr>
            <a:spLocks noChangeArrowheads="1"/>
          </p:cNvSpPr>
          <p:nvPr userDrawn="1"/>
        </p:nvSpPr>
        <p:spPr bwMode="auto">
          <a:xfrm>
            <a:off x="0" y="0"/>
            <a:ext cx="9144000" cy="831850"/>
          </a:xfrm>
          <a:prstGeom prst="rect">
            <a:avLst/>
          </a:prstGeom>
          <a:solidFill>
            <a:srgbClr val="941333"/>
          </a:solidFill>
          <a:ln>
            <a:noFill/>
          </a:ln>
          <a:extLst/>
        </p:spPr>
        <p:txBody>
          <a:bodyPr anchor="ctr"/>
          <a:lstStyle>
            <a:lvl1pPr eaLnBrk="0" hangingPunct="0">
              <a:defRPr sz="2100" b="1">
                <a:solidFill>
                  <a:srgbClr val="00468C"/>
                </a:solidFill>
                <a:latin typeface="Arial" charset="0"/>
              </a:defRPr>
            </a:lvl1pPr>
            <a:lvl2pPr marL="742950" indent="-28575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2pPr>
            <a:lvl3pPr marL="1143000" indent="-22860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3pPr>
            <a:lvl4pPr marL="1600200" indent="-22860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4pPr>
            <a:lvl5pPr marL="2057400" indent="-22860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9pPr>
          </a:lstStyle>
          <a:p>
            <a:pPr algn="r" eaLnBrk="1" hangingPunct="1">
              <a:defRPr/>
            </a:pPr>
            <a:endParaRPr lang="en-GB" altLang="en-US" smtClean="0">
              <a:cs typeface="+mn-cs"/>
            </a:endParaRPr>
          </a:p>
        </p:txBody>
      </p:sp>
      <p:sp>
        <p:nvSpPr>
          <p:cNvPr id="11268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62365" y="2205042"/>
            <a:ext cx="7998069" cy="4129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smtClean="0"/>
              <a:t>Click to edit Master text styles</a:t>
            </a:r>
          </a:p>
          <a:p>
            <a:pPr lvl="1"/>
            <a:r>
              <a:rPr lang="en-GB" altLang="en-US" smtClean="0"/>
              <a:t>Second level</a:t>
            </a:r>
          </a:p>
          <a:p>
            <a:pPr lvl="2"/>
            <a:r>
              <a:rPr lang="en-GB" altLang="en-US" smtClean="0"/>
              <a:t>Third level</a:t>
            </a:r>
          </a:p>
          <a:p>
            <a:pPr lvl="3"/>
            <a:r>
              <a:rPr lang="en-GB" altLang="en-US" smtClean="0"/>
              <a:t>Fourth level</a:t>
            </a:r>
          </a:p>
          <a:p>
            <a:pPr lvl="4"/>
            <a:r>
              <a:rPr lang="en-GB" altLang="en-US" smtClean="0"/>
              <a:t>Fifth level</a:t>
            </a:r>
          </a:p>
        </p:txBody>
      </p:sp>
      <p:sp>
        <p:nvSpPr>
          <p:cNvPr id="11269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62365" y="1111250"/>
            <a:ext cx="7998069" cy="82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smtClean="0"/>
              <a:t>Click to edit Master title style</a:t>
            </a:r>
          </a:p>
        </p:txBody>
      </p:sp>
      <p:sp>
        <p:nvSpPr>
          <p:cNvPr id="11270" name="Line 9"/>
          <p:cNvSpPr>
            <a:spLocks noChangeShapeType="1"/>
          </p:cNvSpPr>
          <p:nvPr userDrawn="1"/>
        </p:nvSpPr>
        <p:spPr bwMode="auto">
          <a:xfrm>
            <a:off x="8579827" y="6715208"/>
            <a:ext cx="0" cy="123825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lIns="0" tIns="0" rIns="0" bIns="0" anchor="ctr">
            <a:spAutoFit/>
          </a:bodyPr>
          <a:lstStyle/>
          <a:p>
            <a:pPr algn="r"/>
            <a:endParaRPr lang="en-GB" sz="2100" b="1" smtClean="0">
              <a:solidFill>
                <a:srgbClr val="00468C"/>
              </a:solidFill>
              <a:latin typeface="Arial" charset="0"/>
              <a:cs typeface="+mn-cs"/>
            </a:endParaRPr>
          </a:p>
        </p:txBody>
      </p:sp>
      <p:sp>
        <p:nvSpPr>
          <p:cNvPr id="7" name="Rectangle 1"/>
          <p:cNvSpPr>
            <a:spLocks noChangeArrowheads="1"/>
          </p:cNvSpPr>
          <p:nvPr userDrawn="1"/>
        </p:nvSpPr>
        <p:spPr bwMode="auto">
          <a:xfrm>
            <a:off x="4312627" y="6586538"/>
            <a:ext cx="485042" cy="271462"/>
          </a:xfrm>
          <a:prstGeom prst="rect">
            <a:avLst/>
          </a:prstGeom>
          <a:solidFill>
            <a:srgbClr val="231F89"/>
          </a:solidFill>
          <a:ln>
            <a:noFill/>
          </a:ln>
          <a:extLst/>
        </p:spPr>
        <p:txBody>
          <a:bodyPr anchor="ctr"/>
          <a:lstStyle>
            <a:lvl1pPr eaLnBrk="0" hangingPunct="0">
              <a:defRPr sz="2100" b="1">
                <a:solidFill>
                  <a:srgbClr val="00468C"/>
                </a:solidFill>
                <a:latin typeface="Arial" charset="0"/>
              </a:defRPr>
            </a:lvl1pPr>
            <a:lvl2pPr marL="742950" indent="-28575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2pPr>
            <a:lvl3pPr marL="1143000" indent="-22860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3pPr>
            <a:lvl4pPr marL="1600200" indent="-22860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4pPr>
            <a:lvl5pPr marL="2057400" indent="-22860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9pPr>
          </a:lstStyle>
          <a:p>
            <a:pPr algn="r" eaLnBrk="1" hangingPunct="1">
              <a:defRPr/>
            </a:pPr>
            <a:endParaRPr lang="en-GB" altLang="en-US" smtClean="0">
              <a:cs typeface="+mn-cs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4"/>
          </p:nvPr>
        </p:nvSpPr>
        <p:spPr>
          <a:xfrm>
            <a:off x="6605954" y="649295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231F89"/>
                </a:solidFill>
                <a:latin typeface="Arial" charset="0"/>
              </a:defRPr>
            </a:lvl1pPr>
          </a:lstStyle>
          <a:p>
            <a:pPr>
              <a:defRPr/>
            </a:pPr>
            <a:fld id="{9F8B9075-207B-4C53-92FB-FB876CFC7EC4}" type="slidenum">
              <a:rPr lang="en-GB" b="1">
                <a:cs typeface="+mn-cs"/>
              </a:rPr>
              <a:pPr>
                <a:defRPr/>
              </a:pPr>
              <a:t>‹#›</a:t>
            </a:fld>
            <a:endParaRPr lang="en-GB" b="1" dirty="0">
              <a:cs typeface="+mn-cs"/>
            </a:endParaRPr>
          </a:p>
        </p:txBody>
      </p:sp>
      <p:pic>
        <p:nvPicPr>
          <p:cNvPr id="11273" name="Picture 4"/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5196" y="128588"/>
            <a:ext cx="1315915" cy="996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8" name="TextBox 10"/>
          <p:cNvSpPr txBox="1">
            <a:spLocks noChangeArrowheads="1"/>
          </p:cNvSpPr>
          <p:nvPr userDrawn="1"/>
        </p:nvSpPr>
        <p:spPr bwMode="auto">
          <a:xfrm>
            <a:off x="4292112" y="6554788"/>
            <a:ext cx="531934" cy="215900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 eaLnBrk="0" hangingPunct="0">
              <a:defRPr sz="2100" b="1">
                <a:solidFill>
                  <a:srgbClr val="00468C"/>
                </a:solidFill>
                <a:latin typeface="Arial" charset="0"/>
              </a:defRPr>
            </a:lvl1pPr>
            <a:lvl2pPr marL="742950" indent="-28575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2pPr>
            <a:lvl3pPr marL="1143000" indent="-22860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3pPr>
            <a:lvl4pPr marL="1600200" indent="-22860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4pPr>
            <a:lvl5pPr marL="2057400" indent="-22860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9pPr>
          </a:lstStyle>
          <a:p>
            <a:pPr algn="ctr" eaLnBrk="1" hangingPunct="1">
              <a:defRPr/>
            </a:pPr>
            <a:r>
              <a:rPr lang="fr-BE" altLang="en-US" sz="800" b="0" i="1" smtClean="0">
                <a:solidFill>
                  <a:srgbClr val="FFFFFF"/>
                </a:solidFill>
                <a:latin typeface="Verdana" pitchFamily="34" charset="0"/>
                <a:cs typeface="+mn-cs"/>
              </a:rPr>
              <a:t>Space</a:t>
            </a:r>
            <a:endParaRPr lang="en-GB" altLang="en-US" sz="800" b="0" i="1" smtClean="0">
              <a:solidFill>
                <a:srgbClr val="FFFFFF"/>
              </a:solidFill>
              <a:latin typeface="Verdana" pitchFamily="34" charset="0"/>
              <a:cs typeface="+mn-cs"/>
            </a:endParaRPr>
          </a:p>
        </p:txBody>
      </p:sp>
      <p:cxnSp>
        <p:nvCxnSpPr>
          <p:cNvPr id="11275" name="Straight Connector 3"/>
          <p:cNvCxnSpPr>
            <a:cxnSpLocks noChangeShapeType="1"/>
          </p:cNvCxnSpPr>
          <p:nvPr userDrawn="1"/>
        </p:nvCxnSpPr>
        <p:spPr bwMode="auto">
          <a:xfrm>
            <a:off x="8403981" y="6562725"/>
            <a:ext cx="0" cy="166688"/>
          </a:xfrm>
          <a:prstGeom prst="line">
            <a:avLst/>
          </a:prstGeom>
          <a:noFill/>
          <a:ln w="19050" algn="ctr">
            <a:solidFill>
              <a:srgbClr val="231F89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2" name="Rectangle 30"/>
          <p:cNvSpPr>
            <a:spLocks noChangeArrowheads="1"/>
          </p:cNvSpPr>
          <p:nvPr userDrawn="1"/>
        </p:nvSpPr>
        <p:spPr bwMode="auto">
          <a:xfrm>
            <a:off x="4284787" y="1081171"/>
            <a:ext cx="570035" cy="46037"/>
          </a:xfrm>
          <a:prstGeom prst="rect">
            <a:avLst/>
          </a:prstGeom>
          <a:solidFill>
            <a:srgbClr val="231F89"/>
          </a:solidFill>
          <a:ln>
            <a:noFill/>
          </a:ln>
        </p:spPr>
        <p:txBody>
          <a:bodyPr anchor="ctr"/>
          <a:lstStyle>
            <a:lvl1pPr eaLnBrk="0" hangingPunct="0">
              <a:defRPr sz="2100" b="1">
                <a:solidFill>
                  <a:srgbClr val="00468C"/>
                </a:solidFill>
                <a:latin typeface="Arial" charset="0"/>
              </a:defRPr>
            </a:lvl1pPr>
            <a:lvl2pPr marL="742950" indent="-28575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2pPr>
            <a:lvl3pPr marL="1143000" indent="-22860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3pPr>
            <a:lvl4pPr marL="1600200" indent="-22860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4pPr>
            <a:lvl5pPr marL="2057400" indent="-22860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9pPr>
          </a:lstStyle>
          <a:p>
            <a:pPr algn="r" eaLnBrk="1" hangingPunct="1">
              <a:defRPr/>
            </a:pPr>
            <a:endParaRPr lang="en-GB" altLang="en-US" smtClean="0">
              <a:solidFill>
                <a:srgbClr val="FFC800"/>
              </a:solidFill>
              <a:cs typeface="+mn-cs"/>
            </a:endParaRPr>
          </a:p>
        </p:txBody>
      </p:sp>
      <p:pic>
        <p:nvPicPr>
          <p:cNvPr id="11277" name="Picture 12" descr="ECMWF_Master_Logo_RGB_nostrap.png"/>
          <p:cNvPicPr>
            <a:picLocks noChangeAspect="1"/>
          </p:cNvPicPr>
          <p:nvPr userDrawn="1"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427" y="6497638"/>
            <a:ext cx="945174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timing>
    <p:tnLst>
      <p:par>
        <p:cTn id="1" dur="indefinite" restart="never" nodeType="tmRoot"/>
      </p:par>
    </p:tnLst>
  </p:timing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2400" b="1">
          <a:solidFill>
            <a:srgbClr val="231F89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2400" b="1">
          <a:solidFill>
            <a:srgbClr val="231F89"/>
          </a:solidFill>
          <a:latin typeface="Verdana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2400" b="1">
          <a:solidFill>
            <a:srgbClr val="231F89"/>
          </a:solidFill>
          <a:latin typeface="Verdana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2400" b="1">
          <a:solidFill>
            <a:srgbClr val="231F89"/>
          </a:solidFill>
          <a:latin typeface="Verdana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2400" b="1">
          <a:solidFill>
            <a:srgbClr val="231F89"/>
          </a:solidFill>
          <a:latin typeface="Verdana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1900" b="1">
          <a:solidFill>
            <a:srgbClr val="00468C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1900" b="1">
          <a:solidFill>
            <a:srgbClr val="00468C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1900" b="1">
          <a:solidFill>
            <a:srgbClr val="00468C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1900" b="1">
          <a:solidFill>
            <a:srgbClr val="00468C"/>
          </a:solidFill>
          <a:latin typeface="Arial" charset="0"/>
        </a:defRPr>
      </a:lvl9pPr>
    </p:titleStyle>
    <p:bodyStyle>
      <a:lvl1pPr marL="452438" indent="-452438" algn="l" rtl="0" eaLnBrk="0" fontAlgn="base" hangingPunct="0">
        <a:spcBef>
          <a:spcPct val="20000"/>
        </a:spcBef>
        <a:spcAft>
          <a:spcPct val="0"/>
        </a:spcAft>
        <a:buClr>
          <a:srgbClr val="941333"/>
        </a:buClr>
        <a:buFont typeface="Wingdings" pitchFamily="2" charset="2"/>
        <a:buChar char="«"/>
        <a:defRPr sz="1900">
          <a:solidFill>
            <a:srgbClr val="941333"/>
          </a:solidFill>
          <a:latin typeface="+mn-lt"/>
          <a:ea typeface="+mn-ea"/>
          <a:cs typeface="+mn-cs"/>
        </a:defRPr>
      </a:lvl1pPr>
      <a:lvl2pPr marL="804863" indent="-350838" algn="l" rtl="0" eaLnBrk="0" fontAlgn="base" hangingPunct="0">
        <a:spcBef>
          <a:spcPct val="20000"/>
        </a:spcBef>
        <a:spcAft>
          <a:spcPct val="0"/>
        </a:spcAft>
        <a:buClr>
          <a:srgbClr val="231F89"/>
        </a:buClr>
        <a:buFont typeface="Wingdings" pitchFamily="2" charset="2"/>
        <a:buChar char="«"/>
        <a:defRPr sz="1900">
          <a:solidFill>
            <a:srgbClr val="941333"/>
          </a:solidFill>
          <a:latin typeface="+mn-lt"/>
        </a:defRPr>
      </a:lvl2pPr>
      <a:lvl3pPr marL="1089025" indent="-282575" algn="l" rtl="0" eaLnBrk="0" fontAlgn="base" hangingPunct="0">
        <a:spcBef>
          <a:spcPct val="20000"/>
        </a:spcBef>
        <a:spcAft>
          <a:spcPct val="0"/>
        </a:spcAft>
        <a:buClr>
          <a:srgbClr val="941333"/>
        </a:buClr>
        <a:buFont typeface="Wingdings" pitchFamily="2" charset="2"/>
        <a:buChar char="«"/>
        <a:defRPr sz="1900">
          <a:solidFill>
            <a:srgbClr val="941333"/>
          </a:solidFill>
          <a:latin typeface="+mn-lt"/>
        </a:defRPr>
      </a:lvl3pPr>
      <a:lvl4pPr marL="1355725" indent="-265113" algn="l" rtl="0" eaLnBrk="0" fontAlgn="base" hangingPunct="0">
        <a:spcBef>
          <a:spcPct val="20000"/>
        </a:spcBef>
        <a:spcAft>
          <a:spcPct val="0"/>
        </a:spcAft>
        <a:buClr>
          <a:srgbClr val="231F89"/>
        </a:buClr>
        <a:buFont typeface="Wingdings" pitchFamily="2" charset="2"/>
        <a:buChar char="«"/>
        <a:defRPr sz="1900">
          <a:solidFill>
            <a:srgbClr val="941333"/>
          </a:solidFill>
          <a:latin typeface="+mn-lt"/>
        </a:defRPr>
      </a:lvl4pPr>
      <a:lvl5pPr marL="1582738" indent="-225425" algn="l" rtl="0" eaLnBrk="0" fontAlgn="base" hangingPunct="0">
        <a:spcBef>
          <a:spcPct val="20000"/>
        </a:spcBef>
        <a:spcAft>
          <a:spcPct val="0"/>
        </a:spcAft>
        <a:buClr>
          <a:srgbClr val="941333"/>
        </a:buClr>
        <a:buFont typeface="Wingdings" pitchFamily="2" charset="2"/>
        <a:buChar char="«"/>
        <a:defRPr sz="1900">
          <a:solidFill>
            <a:srgbClr val="941333"/>
          </a:solidFill>
          <a:latin typeface="+mn-lt"/>
        </a:defRPr>
      </a:lvl5pPr>
      <a:lvl6pPr marL="2039938" indent="-225425" algn="l" rtl="0" fontAlgn="base">
        <a:spcBef>
          <a:spcPct val="20000"/>
        </a:spcBef>
        <a:spcAft>
          <a:spcPct val="0"/>
        </a:spcAft>
        <a:buClr>
          <a:srgbClr val="FFC901"/>
        </a:buClr>
        <a:buFont typeface="Wingdings" pitchFamily="2" charset="2"/>
        <a:buChar char="«"/>
        <a:defRPr sz="1500">
          <a:solidFill>
            <a:srgbClr val="00468C"/>
          </a:solidFill>
          <a:latin typeface="+mn-lt"/>
        </a:defRPr>
      </a:lvl6pPr>
      <a:lvl7pPr marL="2497138" indent="-225425" algn="l" rtl="0" fontAlgn="base">
        <a:spcBef>
          <a:spcPct val="20000"/>
        </a:spcBef>
        <a:spcAft>
          <a:spcPct val="0"/>
        </a:spcAft>
        <a:buClr>
          <a:srgbClr val="FFC901"/>
        </a:buClr>
        <a:buFont typeface="Wingdings" pitchFamily="2" charset="2"/>
        <a:buChar char="«"/>
        <a:defRPr sz="1500">
          <a:solidFill>
            <a:srgbClr val="00468C"/>
          </a:solidFill>
          <a:latin typeface="+mn-lt"/>
        </a:defRPr>
      </a:lvl7pPr>
      <a:lvl8pPr marL="2954338" indent="-225425" algn="l" rtl="0" fontAlgn="base">
        <a:spcBef>
          <a:spcPct val="20000"/>
        </a:spcBef>
        <a:spcAft>
          <a:spcPct val="0"/>
        </a:spcAft>
        <a:buClr>
          <a:srgbClr val="FFC901"/>
        </a:buClr>
        <a:buFont typeface="Wingdings" pitchFamily="2" charset="2"/>
        <a:buChar char="«"/>
        <a:defRPr sz="1500">
          <a:solidFill>
            <a:srgbClr val="00468C"/>
          </a:solidFill>
          <a:latin typeface="+mn-lt"/>
        </a:defRPr>
      </a:lvl8pPr>
      <a:lvl9pPr marL="3411538" indent="-225425" algn="l" rtl="0" fontAlgn="base">
        <a:spcBef>
          <a:spcPct val="20000"/>
        </a:spcBef>
        <a:spcAft>
          <a:spcPct val="0"/>
        </a:spcAft>
        <a:buClr>
          <a:srgbClr val="FFC901"/>
        </a:buClr>
        <a:buFont typeface="Wingdings" pitchFamily="2" charset="2"/>
        <a:buChar char="«"/>
        <a:defRPr sz="1500">
          <a:solidFill>
            <a:srgbClr val="00468C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7"/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06765" y="6356357"/>
            <a:ext cx="1116623" cy="442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6" name="Rectangle 1"/>
          <p:cNvSpPr>
            <a:spLocks noChangeArrowheads="1"/>
          </p:cNvSpPr>
          <p:nvPr userDrawn="1"/>
        </p:nvSpPr>
        <p:spPr bwMode="auto">
          <a:xfrm>
            <a:off x="0" y="0"/>
            <a:ext cx="9144000" cy="831850"/>
          </a:xfrm>
          <a:prstGeom prst="rect">
            <a:avLst/>
          </a:prstGeom>
          <a:solidFill>
            <a:srgbClr val="941333"/>
          </a:solidFill>
          <a:ln>
            <a:noFill/>
          </a:ln>
          <a:extLst/>
        </p:spPr>
        <p:txBody>
          <a:bodyPr anchor="ctr"/>
          <a:lstStyle>
            <a:lvl1pPr eaLnBrk="0" hangingPunct="0">
              <a:defRPr sz="2100" b="1">
                <a:solidFill>
                  <a:srgbClr val="00468C"/>
                </a:solidFill>
                <a:latin typeface="Arial" charset="0"/>
              </a:defRPr>
            </a:lvl1pPr>
            <a:lvl2pPr marL="742950" indent="-28575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2pPr>
            <a:lvl3pPr marL="1143000" indent="-22860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3pPr>
            <a:lvl4pPr marL="1600200" indent="-22860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4pPr>
            <a:lvl5pPr marL="2057400" indent="-22860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9pPr>
          </a:lstStyle>
          <a:p>
            <a:pPr algn="r" eaLnBrk="1" hangingPunct="1">
              <a:defRPr/>
            </a:pPr>
            <a:endParaRPr lang="en-GB" altLang="en-US" smtClean="0">
              <a:cs typeface="+mn-cs"/>
            </a:endParaRPr>
          </a:p>
        </p:txBody>
      </p:sp>
      <p:sp>
        <p:nvSpPr>
          <p:cNvPr id="9220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62357" y="2205042"/>
            <a:ext cx="7998069" cy="4129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smtClean="0"/>
              <a:t>Click to edit Master text styles</a:t>
            </a:r>
          </a:p>
          <a:p>
            <a:pPr lvl="1"/>
            <a:r>
              <a:rPr lang="en-GB" altLang="en-US" smtClean="0"/>
              <a:t>Second level</a:t>
            </a:r>
          </a:p>
          <a:p>
            <a:pPr lvl="2"/>
            <a:r>
              <a:rPr lang="en-GB" altLang="en-US" smtClean="0"/>
              <a:t>Third level</a:t>
            </a:r>
          </a:p>
          <a:p>
            <a:pPr lvl="3"/>
            <a:r>
              <a:rPr lang="en-GB" altLang="en-US" smtClean="0"/>
              <a:t>Fourth level</a:t>
            </a:r>
          </a:p>
          <a:p>
            <a:pPr lvl="4"/>
            <a:r>
              <a:rPr lang="en-GB" altLang="en-US" smtClean="0"/>
              <a:t>Fifth level</a:t>
            </a:r>
          </a:p>
        </p:txBody>
      </p:sp>
      <p:sp>
        <p:nvSpPr>
          <p:cNvPr id="9221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62357" y="1111250"/>
            <a:ext cx="7998069" cy="82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smtClean="0"/>
              <a:t>Click to edit Master title style</a:t>
            </a:r>
          </a:p>
        </p:txBody>
      </p:sp>
      <p:sp>
        <p:nvSpPr>
          <p:cNvPr id="9222" name="Line 9"/>
          <p:cNvSpPr>
            <a:spLocks noChangeShapeType="1"/>
          </p:cNvSpPr>
          <p:nvPr userDrawn="1"/>
        </p:nvSpPr>
        <p:spPr bwMode="auto">
          <a:xfrm>
            <a:off x="8579827" y="6715132"/>
            <a:ext cx="0" cy="123825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lIns="0" tIns="0" rIns="0" bIns="0" anchor="ctr">
            <a:spAutoFit/>
          </a:bodyPr>
          <a:lstStyle/>
          <a:p>
            <a:pPr algn="r"/>
            <a:endParaRPr lang="en-GB" sz="2100" b="1" smtClean="0">
              <a:solidFill>
                <a:srgbClr val="00468C"/>
              </a:solidFill>
              <a:latin typeface="Arial" charset="0"/>
              <a:cs typeface="+mn-cs"/>
            </a:endParaRPr>
          </a:p>
        </p:txBody>
      </p:sp>
      <p:sp>
        <p:nvSpPr>
          <p:cNvPr id="7" name="Rectangle 1"/>
          <p:cNvSpPr>
            <a:spLocks noChangeArrowheads="1"/>
          </p:cNvSpPr>
          <p:nvPr userDrawn="1"/>
        </p:nvSpPr>
        <p:spPr bwMode="auto">
          <a:xfrm>
            <a:off x="4312627" y="6586538"/>
            <a:ext cx="485042" cy="271462"/>
          </a:xfrm>
          <a:prstGeom prst="rect">
            <a:avLst/>
          </a:prstGeom>
          <a:solidFill>
            <a:srgbClr val="231F89"/>
          </a:solidFill>
          <a:ln>
            <a:noFill/>
          </a:ln>
          <a:extLst/>
        </p:spPr>
        <p:txBody>
          <a:bodyPr anchor="ctr"/>
          <a:lstStyle>
            <a:lvl1pPr eaLnBrk="0" hangingPunct="0">
              <a:defRPr sz="2100" b="1">
                <a:solidFill>
                  <a:srgbClr val="00468C"/>
                </a:solidFill>
                <a:latin typeface="Arial" charset="0"/>
              </a:defRPr>
            </a:lvl1pPr>
            <a:lvl2pPr marL="742950" indent="-28575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2pPr>
            <a:lvl3pPr marL="1143000" indent="-22860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3pPr>
            <a:lvl4pPr marL="1600200" indent="-22860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4pPr>
            <a:lvl5pPr marL="2057400" indent="-22860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9pPr>
          </a:lstStyle>
          <a:p>
            <a:pPr algn="r" eaLnBrk="1" hangingPunct="1">
              <a:defRPr/>
            </a:pPr>
            <a:endParaRPr lang="en-GB" altLang="en-US" smtClean="0">
              <a:cs typeface="+mn-cs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4"/>
          </p:nvPr>
        </p:nvSpPr>
        <p:spPr>
          <a:xfrm>
            <a:off x="6605954" y="649288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231F89"/>
                </a:solidFill>
                <a:latin typeface="Arial" charset="0"/>
              </a:defRPr>
            </a:lvl1pPr>
          </a:lstStyle>
          <a:p>
            <a:pPr>
              <a:defRPr/>
            </a:pPr>
            <a:fld id="{A1B9EA37-B9B0-45C2-B9E6-DBE23A6604CC}" type="slidenum">
              <a:rPr lang="en-GB" b="1">
                <a:cs typeface="+mn-cs"/>
              </a:rPr>
              <a:pPr>
                <a:defRPr/>
              </a:pPr>
              <a:t>‹#›</a:t>
            </a:fld>
            <a:endParaRPr lang="en-GB" b="1" dirty="0">
              <a:cs typeface="+mn-cs"/>
            </a:endParaRPr>
          </a:p>
        </p:txBody>
      </p:sp>
      <p:pic>
        <p:nvPicPr>
          <p:cNvPr id="9225" name="Picture 4"/>
          <p:cNvPicPr>
            <a:picLocks noChangeAspect="1"/>
          </p:cNvPicPr>
          <p:nvPr userDrawn="1"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5158" y="128588"/>
            <a:ext cx="1315915" cy="996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8" name="TextBox 10"/>
          <p:cNvSpPr txBox="1">
            <a:spLocks noChangeArrowheads="1"/>
          </p:cNvSpPr>
          <p:nvPr userDrawn="1"/>
        </p:nvSpPr>
        <p:spPr bwMode="auto">
          <a:xfrm>
            <a:off x="4292112" y="6554788"/>
            <a:ext cx="531934" cy="215900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 eaLnBrk="0" hangingPunct="0">
              <a:defRPr sz="2100" b="1">
                <a:solidFill>
                  <a:srgbClr val="00468C"/>
                </a:solidFill>
                <a:latin typeface="Arial" charset="0"/>
              </a:defRPr>
            </a:lvl1pPr>
            <a:lvl2pPr marL="742950" indent="-28575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2pPr>
            <a:lvl3pPr marL="1143000" indent="-22860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3pPr>
            <a:lvl4pPr marL="1600200" indent="-22860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4pPr>
            <a:lvl5pPr marL="2057400" indent="-22860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9pPr>
          </a:lstStyle>
          <a:p>
            <a:pPr algn="ctr" eaLnBrk="1" hangingPunct="1">
              <a:defRPr/>
            </a:pPr>
            <a:r>
              <a:rPr lang="fr-BE" altLang="en-US" sz="800" b="0" i="1" smtClean="0">
                <a:solidFill>
                  <a:srgbClr val="FFFFFF"/>
                </a:solidFill>
                <a:latin typeface="Verdana" pitchFamily="34" charset="0"/>
                <a:cs typeface="+mn-cs"/>
              </a:rPr>
              <a:t>Space</a:t>
            </a:r>
            <a:endParaRPr lang="en-GB" altLang="en-US" sz="800" b="0" i="1" smtClean="0">
              <a:solidFill>
                <a:srgbClr val="FFFFFF"/>
              </a:solidFill>
              <a:latin typeface="Verdana" pitchFamily="34" charset="0"/>
              <a:cs typeface="+mn-cs"/>
            </a:endParaRPr>
          </a:p>
        </p:txBody>
      </p:sp>
      <p:cxnSp>
        <p:nvCxnSpPr>
          <p:cNvPr id="9227" name="Straight Connector 3"/>
          <p:cNvCxnSpPr>
            <a:cxnSpLocks noChangeShapeType="1"/>
          </p:cNvCxnSpPr>
          <p:nvPr userDrawn="1"/>
        </p:nvCxnSpPr>
        <p:spPr bwMode="auto">
          <a:xfrm>
            <a:off x="8403981" y="6562725"/>
            <a:ext cx="0" cy="166688"/>
          </a:xfrm>
          <a:prstGeom prst="line">
            <a:avLst/>
          </a:prstGeom>
          <a:noFill/>
          <a:ln w="19050" algn="ctr">
            <a:solidFill>
              <a:srgbClr val="231F89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2" name="Rectangle 30"/>
          <p:cNvSpPr>
            <a:spLocks noChangeArrowheads="1"/>
          </p:cNvSpPr>
          <p:nvPr userDrawn="1"/>
        </p:nvSpPr>
        <p:spPr bwMode="auto">
          <a:xfrm>
            <a:off x="4284787" y="1081095"/>
            <a:ext cx="570035" cy="46037"/>
          </a:xfrm>
          <a:prstGeom prst="rect">
            <a:avLst/>
          </a:prstGeom>
          <a:solidFill>
            <a:srgbClr val="231F89"/>
          </a:solidFill>
          <a:ln>
            <a:noFill/>
          </a:ln>
        </p:spPr>
        <p:txBody>
          <a:bodyPr anchor="ctr"/>
          <a:lstStyle>
            <a:lvl1pPr eaLnBrk="0" hangingPunct="0">
              <a:defRPr sz="2100" b="1">
                <a:solidFill>
                  <a:srgbClr val="00468C"/>
                </a:solidFill>
                <a:latin typeface="Arial" charset="0"/>
              </a:defRPr>
            </a:lvl1pPr>
            <a:lvl2pPr marL="742950" indent="-28575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2pPr>
            <a:lvl3pPr marL="1143000" indent="-22860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3pPr>
            <a:lvl4pPr marL="1600200" indent="-22860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4pPr>
            <a:lvl5pPr marL="2057400" indent="-22860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9pPr>
          </a:lstStyle>
          <a:p>
            <a:pPr algn="r" eaLnBrk="1" hangingPunct="1">
              <a:defRPr/>
            </a:pPr>
            <a:endParaRPr lang="en-GB" altLang="en-US" smtClean="0">
              <a:solidFill>
                <a:srgbClr val="FFC800"/>
              </a:solidFill>
              <a:cs typeface="+mn-cs"/>
            </a:endParaRPr>
          </a:p>
        </p:txBody>
      </p:sp>
      <p:pic>
        <p:nvPicPr>
          <p:cNvPr id="9229" name="Picture 12" descr="ECMWF_Master_Logo_RGB_nostrap.png"/>
          <p:cNvPicPr>
            <a:picLocks noChangeAspect="1"/>
          </p:cNvPicPr>
          <p:nvPr userDrawn="1"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426" y="6497638"/>
            <a:ext cx="945174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891" r:id="rId1"/>
  </p:sldLayoutIdLst>
  <p:timing>
    <p:tnLst>
      <p:par>
        <p:cTn id="1" dur="indefinite" restart="never" nodeType="tmRoot"/>
      </p:par>
    </p:tnLst>
  </p:timing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2400" b="1">
          <a:solidFill>
            <a:srgbClr val="231F89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2400" b="1">
          <a:solidFill>
            <a:srgbClr val="231F89"/>
          </a:solidFill>
          <a:latin typeface="Verdana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2400" b="1">
          <a:solidFill>
            <a:srgbClr val="231F89"/>
          </a:solidFill>
          <a:latin typeface="Verdana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2400" b="1">
          <a:solidFill>
            <a:srgbClr val="231F89"/>
          </a:solidFill>
          <a:latin typeface="Verdana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2400" b="1">
          <a:solidFill>
            <a:srgbClr val="231F89"/>
          </a:solidFill>
          <a:latin typeface="Verdana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1900" b="1">
          <a:solidFill>
            <a:srgbClr val="00468C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1900" b="1">
          <a:solidFill>
            <a:srgbClr val="00468C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1900" b="1">
          <a:solidFill>
            <a:srgbClr val="00468C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1900" b="1">
          <a:solidFill>
            <a:srgbClr val="00468C"/>
          </a:solidFill>
          <a:latin typeface="Arial" charset="0"/>
        </a:defRPr>
      </a:lvl9pPr>
    </p:titleStyle>
    <p:bodyStyle>
      <a:lvl1pPr marL="452438" indent="-452438" algn="l" rtl="0" eaLnBrk="0" fontAlgn="base" hangingPunct="0">
        <a:spcBef>
          <a:spcPct val="20000"/>
        </a:spcBef>
        <a:spcAft>
          <a:spcPct val="0"/>
        </a:spcAft>
        <a:buClr>
          <a:srgbClr val="941333"/>
        </a:buClr>
        <a:buFont typeface="Wingdings" pitchFamily="2" charset="2"/>
        <a:buChar char="«"/>
        <a:defRPr sz="1900">
          <a:solidFill>
            <a:srgbClr val="941333"/>
          </a:solidFill>
          <a:latin typeface="+mn-lt"/>
          <a:ea typeface="+mn-ea"/>
          <a:cs typeface="+mn-cs"/>
        </a:defRPr>
      </a:lvl1pPr>
      <a:lvl2pPr marL="804863" indent="-350838" algn="l" rtl="0" eaLnBrk="0" fontAlgn="base" hangingPunct="0">
        <a:spcBef>
          <a:spcPct val="20000"/>
        </a:spcBef>
        <a:spcAft>
          <a:spcPct val="0"/>
        </a:spcAft>
        <a:buClr>
          <a:srgbClr val="231F89"/>
        </a:buClr>
        <a:buFont typeface="Wingdings" pitchFamily="2" charset="2"/>
        <a:buChar char="«"/>
        <a:defRPr sz="1900">
          <a:solidFill>
            <a:srgbClr val="941333"/>
          </a:solidFill>
          <a:latin typeface="+mn-lt"/>
        </a:defRPr>
      </a:lvl2pPr>
      <a:lvl3pPr marL="1089025" indent="-282575" algn="l" rtl="0" eaLnBrk="0" fontAlgn="base" hangingPunct="0">
        <a:spcBef>
          <a:spcPct val="20000"/>
        </a:spcBef>
        <a:spcAft>
          <a:spcPct val="0"/>
        </a:spcAft>
        <a:buClr>
          <a:srgbClr val="941333"/>
        </a:buClr>
        <a:buFont typeface="Wingdings" pitchFamily="2" charset="2"/>
        <a:buChar char="«"/>
        <a:defRPr sz="1900">
          <a:solidFill>
            <a:srgbClr val="941333"/>
          </a:solidFill>
          <a:latin typeface="+mn-lt"/>
        </a:defRPr>
      </a:lvl3pPr>
      <a:lvl4pPr marL="1355725" indent="-265113" algn="l" rtl="0" eaLnBrk="0" fontAlgn="base" hangingPunct="0">
        <a:spcBef>
          <a:spcPct val="20000"/>
        </a:spcBef>
        <a:spcAft>
          <a:spcPct val="0"/>
        </a:spcAft>
        <a:buClr>
          <a:srgbClr val="231F89"/>
        </a:buClr>
        <a:buFont typeface="Wingdings" pitchFamily="2" charset="2"/>
        <a:buChar char="«"/>
        <a:defRPr sz="1900">
          <a:solidFill>
            <a:srgbClr val="941333"/>
          </a:solidFill>
          <a:latin typeface="+mn-lt"/>
        </a:defRPr>
      </a:lvl4pPr>
      <a:lvl5pPr marL="1582738" indent="-225425" algn="l" rtl="0" eaLnBrk="0" fontAlgn="base" hangingPunct="0">
        <a:spcBef>
          <a:spcPct val="20000"/>
        </a:spcBef>
        <a:spcAft>
          <a:spcPct val="0"/>
        </a:spcAft>
        <a:buClr>
          <a:srgbClr val="941333"/>
        </a:buClr>
        <a:buFont typeface="Wingdings" pitchFamily="2" charset="2"/>
        <a:buChar char="«"/>
        <a:defRPr sz="1900">
          <a:solidFill>
            <a:srgbClr val="941333"/>
          </a:solidFill>
          <a:latin typeface="+mn-lt"/>
        </a:defRPr>
      </a:lvl5pPr>
      <a:lvl6pPr marL="2039938" indent="-225425" algn="l" rtl="0" fontAlgn="base">
        <a:spcBef>
          <a:spcPct val="20000"/>
        </a:spcBef>
        <a:spcAft>
          <a:spcPct val="0"/>
        </a:spcAft>
        <a:buClr>
          <a:srgbClr val="FFC901"/>
        </a:buClr>
        <a:buFont typeface="Wingdings" pitchFamily="2" charset="2"/>
        <a:buChar char="«"/>
        <a:defRPr sz="1500">
          <a:solidFill>
            <a:srgbClr val="00468C"/>
          </a:solidFill>
          <a:latin typeface="+mn-lt"/>
        </a:defRPr>
      </a:lvl6pPr>
      <a:lvl7pPr marL="2497138" indent="-225425" algn="l" rtl="0" fontAlgn="base">
        <a:spcBef>
          <a:spcPct val="20000"/>
        </a:spcBef>
        <a:spcAft>
          <a:spcPct val="0"/>
        </a:spcAft>
        <a:buClr>
          <a:srgbClr val="FFC901"/>
        </a:buClr>
        <a:buFont typeface="Wingdings" pitchFamily="2" charset="2"/>
        <a:buChar char="«"/>
        <a:defRPr sz="1500">
          <a:solidFill>
            <a:srgbClr val="00468C"/>
          </a:solidFill>
          <a:latin typeface="+mn-lt"/>
        </a:defRPr>
      </a:lvl7pPr>
      <a:lvl8pPr marL="2954338" indent="-225425" algn="l" rtl="0" fontAlgn="base">
        <a:spcBef>
          <a:spcPct val="20000"/>
        </a:spcBef>
        <a:spcAft>
          <a:spcPct val="0"/>
        </a:spcAft>
        <a:buClr>
          <a:srgbClr val="FFC901"/>
        </a:buClr>
        <a:buFont typeface="Wingdings" pitchFamily="2" charset="2"/>
        <a:buChar char="«"/>
        <a:defRPr sz="1500">
          <a:solidFill>
            <a:srgbClr val="00468C"/>
          </a:solidFill>
          <a:latin typeface="+mn-lt"/>
        </a:defRPr>
      </a:lvl8pPr>
      <a:lvl9pPr marL="3411538" indent="-225425" algn="l" rtl="0" fontAlgn="base">
        <a:spcBef>
          <a:spcPct val="20000"/>
        </a:spcBef>
        <a:spcAft>
          <a:spcPct val="0"/>
        </a:spcAft>
        <a:buClr>
          <a:srgbClr val="FFC901"/>
        </a:buClr>
        <a:buFont typeface="Wingdings" pitchFamily="2" charset="2"/>
        <a:buChar char="«"/>
        <a:defRPr sz="1500">
          <a:solidFill>
            <a:srgbClr val="00468C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/>
          <p:cNvSpPr/>
          <p:nvPr/>
        </p:nvSpPr>
        <p:spPr>
          <a:xfrm>
            <a:off x="0" y="0"/>
            <a:ext cx="9144000" cy="957263"/>
          </a:xfrm>
          <a:prstGeom prst="rect">
            <a:avLst/>
          </a:prstGeom>
          <a:solidFill>
            <a:srgbClr val="0F549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457200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>
              <a:solidFill>
                <a:srgbClr val="FFFFFF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4262438" y="6659563"/>
            <a:ext cx="611187" cy="198437"/>
          </a:xfrm>
          <a:prstGeom prst="rect">
            <a:avLst/>
          </a:prstGeom>
          <a:solidFill>
            <a:srgbClr val="133176"/>
          </a:solidFill>
          <a:ln>
            <a:solidFill>
              <a:srgbClr val="133176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457200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>
              <a:solidFill>
                <a:srgbClr val="FFFFFF"/>
              </a:solidFill>
            </a:endParaRPr>
          </a:p>
        </p:txBody>
      </p:sp>
      <p:pic>
        <p:nvPicPr>
          <p:cNvPr id="1028" name="Picture 8" descr="LOGO CE_Vertical_EN_NEG_quadri_HR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7638" y="258763"/>
            <a:ext cx="1436687" cy="100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extBox 1"/>
          <p:cNvSpPr txBox="1"/>
          <p:nvPr/>
        </p:nvSpPr>
        <p:spPr>
          <a:xfrm>
            <a:off x="4287838" y="6630987"/>
            <a:ext cx="585787" cy="2365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sz="900" i="1" smtClean="0">
                <a:solidFill>
                  <a:srgbClr val="FFFFFF"/>
                </a:solidFill>
                <a:latin typeface="Verdana"/>
              </a:rPr>
              <a:t>Space</a:t>
            </a:r>
            <a:endParaRPr lang="en-GB" sz="900" i="1">
              <a:solidFill>
                <a:srgbClr val="FFFFFF"/>
              </a:solidFill>
              <a:latin typeface="Verdana"/>
            </a:endParaRPr>
          </a:p>
        </p:txBody>
      </p:sp>
      <p:sp>
        <p:nvSpPr>
          <p:cNvPr id="3" name="Marcador de título 2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97" r:id="rId1"/>
  </p:sldLayoutIdLst>
  <p:timing>
    <p:tnLst>
      <p:par>
        <p:cTn id="1" dur="indefinite" restart="never" nodeType="tmRoot"/>
      </p:par>
    </p:tnLst>
  </p:timing>
  <p:hf hdr="0" ftr="0" dt="0"/>
  <p:txStyles>
    <p:titleStyle>
      <a:lvl1pPr marL="358775" indent="-358775" algn="l" rtl="0" eaLnBrk="0" fontAlgn="base" hangingPunct="0">
        <a:spcBef>
          <a:spcPct val="0"/>
        </a:spcBef>
        <a:spcAft>
          <a:spcPct val="0"/>
        </a:spcAft>
        <a:defRPr sz="3000" b="1">
          <a:solidFill>
            <a:srgbClr val="0F5494"/>
          </a:solidFill>
          <a:latin typeface="+mj-lt"/>
          <a:ea typeface="+mj-ea"/>
          <a:cs typeface="+mj-cs"/>
        </a:defRPr>
      </a:lvl1pPr>
      <a:lvl2pPr marL="358775" indent="-358775" algn="l" rtl="0" eaLnBrk="0" fontAlgn="base" hangingPunct="0">
        <a:spcBef>
          <a:spcPct val="0"/>
        </a:spcBef>
        <a:spcAft>
          <a:spcPct val="0"/>
        </a:spcAft>
        <a:defRPr sz="3000" b="1">
          <a:solidFill>
            <a:srgbClr val="0F5494"/>
          </a:solidFill>
          <a:latin typeface="Verdana" pitchFamily="34" charset="0"/>
        </a:defRPr>
      </a:lvl2pPr>
      <a:lvl3pPr marL="358775" indent="-358775" algn="l" rtl="0" eaLnBrk="0" fontAlgn="base" hangingPunct="0">
        <a:spcBef>
          <a:spcPct val="0"/>
        </a:spcBef>
        <a:spcAft>
          <a:spcPct val="0"/>
        </a:spcAft>
        <a:defRPr sz="3000" b="1">
          <a:solidFill>
            <a:srgbClr val="0F5494"/>
          </a:solidFill>
          <a:latin typeface="Verdana" pitchFamily="34" charset="0"/>
        </a:defRPr>
      </a:lvl3pPr>
      <a:lvl4pPr marL="358775" indent="-358775" algn="l" rtl="0" eaLnBrk="0" fontAlgn="base" hangingPunct="0">
        <a:spcBef>
          <a:spcPct val="0"/>
        </a:spcBef>
        <a:spcAft>
          <a:spcPct val="0"/>
        </a:spcAft>
        <a:defRPr sz="3000" b="1">
          <a:solidFill>
            <a:srgbClr val="0F5494"/>
          </a:solidFill>
          <a:latin typeface="Verdana" pitchFamily="34" charset="0"/>
        </a:defRPr>
      </a:lvl4pPr>
      <a:lvl5pPr marL="358775" indent="-358775" algn="l" rtl="0" eaLnBrk="0" fontAlgn="base" hangingPunct="0">
        <a:spcBef>
          <a:spcPct val="0"/>
        </a:spcBef>
        <a:spcAft>
          <a:spcPct val="0"/>
        </a:spcAft>
        <a:defRPr sz="3000" b="1">
          <a:solidFill>
            <a:srgbClr val="0F5494"/>
          </a:solidFill>
          <a:latin typeface="Verdana" pitchFamily="34" charset="0"/>
        </a:defRPr>
      </a:lvl5pPr>
      <a:lvl6pPr marL="815975" algn="l" rtl="0" fontAlgn="base">
        <a:spcBef>
          <a:spcPct val="0"/>
        </a:spcBef>
        <a:spcAft>
          <a:spcPct val="0"/>
        </a:spcAft>
        <a:defRPr sz="3000" b="1">
          <a:solidFill>
            <a:srgbClr val="0F5494"/>
          </a:solidFill>
          <a:latin typeface="Verdana" pitchFamily="34" charset="0"/>
        </a:defRPr>
      </a:lvl6pPr>
      <a:lvl7pPr marL="1273175" algn="l" rtl="0" fontAlgn="base">
        <a:spcBef>
          <a:spcPct val="0"/>
        </a:spcBef>
        <a:spcAft>
          <a:spcPct val="0"/>
        </a:spcAft>
        <a:defRPr sz="3000" b="1">
          <a:solidFill>
            <a:srgbClr val="0F5494"/>
          </a:solidFill>
          <a:latin typeface="Verdana" pitchFamily="34" charset="0"/>
        </a:defRPr>
      </a:lvl7pPr>
      <a:lvl8pPr marL="1730375" algn="l" rtl="0" fontAlgn="base">
        <a:spcBef>
          <a:spcPct val="0"/>
        </a:spcBef>
        <a:spcAft>
          <a:spcPct val="0"/>
        </a:spcAft>
        <a:defRPr sz="3000" b="1">
          <a:solidFill>
            <a:srgbClr val="0F5494"/>
          </a:solidFill>
          <a:latin typeface="Verdana" pitchFamily="34" charset="0"/>
        </a:defRPr>
      </a:lvl8pPr>
      <a:lvl9pPr marL="2187575" algn="l" rtl="0" fontAlgn="base">
        <a:spcBef>
          <a:spcPct val="0"/>
        </a:spcBef>
        <a:spcAft>
          <a:spcPct val="0"/>
        </a:spcAft>
        <a:defRPr sz="3000" b="1">
          <a:solidFill>
            <a:srgbClr val="0F5494"/>
          </a:solidFill>
          <a:latin typeface="Verdana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bg1"/>
        </a:buClr>
        <a:buChar char="•"/>
        <a:defRPr sz="2400" i="1">
          <a:solidFill>
            <a:srgbClr val="0F5494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rgbClr val="009FBA"/>
        </a:buClr>
        <a:buChar char="•"/>
        <a:defRPr sz="2000" b="1">
          <a:solidFill>
            <a:srgbClr val="0F5494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defRPr sz="1400">
          <a:solidFill>
            <a:srgbClr val="0F5494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Arial" pitchFamily="34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pitchFamily="34" charset="0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pitchFamily="34" charset="0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pitchFamily="34" charset="0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pitchFamily="34" charset="0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pitchFamily="34" charset="0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0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jpeg"/><Relationship Id="rId3" Type="http://schemas.openxmlformats.org/officeDocument/2006/relationships/image" Target="../media/image26.jpeg"/><Relationship Id="rId7" Type="http://schemas.openxmlformats.org/officeDocument/2006/relationships/image" Target="../media/image30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29.jpeg"/><Relationship Id="rId11" Type="http://schemas.openxmlformats.org/officeDocument/2006/relationships/image" Target="../media/image34.jpeg"/><Relationship Id="rId5" Type="http://schemas.openxmlformats.org/officeDocument/2006/relationships/image" Target="../media/image28.jpeg"/><Relationship Id="rId10" Type="http://schemas.openxmlformats.org/officeDocument/2006/relationships/image" Target="../media/image33.wmf"/><Relationship Id="rId4" Type="http://schemas.openxmlformats.org/officeDocument/2006/relationships/image" Target="../media/image27.jpeg"/><Relationship Id="rId9" Type="http://schemas.openxmlformats.org/officeDocument/2006/relationships/image" Target="../media/image32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38.jpeg"/><Relationship Id="rId5" Type="http://schemas.openxmlformats.org/officeDocument/2006/relationships/image" Target="../media/image37.jpeg"/><Relationship Id="rId4" Type="http://schemas.openxmlformats.org/officeDocument/2006/relationships/image" Target="../media/image36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png"/><Relationship Id="rId3" Type="http://schemas.openxmlformats.org/officeDocument/2006/relationships/image" Target="../media/image40.png"/><Relationship Id="rId7" Type="http://schemas.openxmlformats.org/officeDocument/2006/relationships/image" Target="../media/image4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3.png"/><Relationship Id="rId5" Type="http://schemas.openxmlformats.org/officeDocument/2006/relationships/image" Target="../media/image42.png"/><Relationship Id="rId4" Type="http://schemas.openxmlformats.org/officeDocument/2006/relationships/image" Target="../media/image4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47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png"/><Relationship Id="rId3" Type="http://schemas.openxmlformats.org/officeDocument/2006/relationships/image" Target="../media/image48.jpeg"/><Relationship Id="rId7" Type="http://schemas.openxmlformats.org/officeDocument/2006/relationships/image" Target="../media/image52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51.jpeg"/><Relationship Id="rId5" Type="http://schemas.openxmlformats.org/officeDocument/2006/relationships/image" Target="../media/image50.jpeg"/><Relationship Id="rId4" Type="http://schemas.openxmlformats.org/officeDocument/2006/relationships/image" Target="../media/image49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9.png"/><Relationship Id="rId3" Type="http://schemas.openxmlformats.org/officeDocument/2006/relationships/image" Target="../media/image54.tiff"/><Relationship Id="rId7" Type="http://schemas.openxmlformats.org/officeDocument/2006/relationships/image" Target="../media/image58.png"/><Relationship Id="rId12" Type="http://schemas.openxmlformats.org/officeDocument/2006/relationships/image" Target="../media/image62.tif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57.png"/><Relationship Id="rId11" Type="http://schemas.openxmlformats.org/officeDocument/2006/relationships/image" Target="../media/image4.png"/><Relationship Id="rId5" Type="http://schemas.openxmlformats.org/officeDocument/2006/relationships/image" Target="../media/image56.jpeg"/><Relationship Id="rId10" Type="http://schemas.openxmlformats.org/officeDocument/2006/relationships/image" Target="../media/image61.png"/><Relationship Id="rId4" Type="http://schemas.openxmlformats.org/officeDocument/2006/relationships/image" Target="../media/image55.png"/><Relationship Id="rId9" Type="http://schemas.openxmlformats.org/officeDocument/2006/relationships/image" Target="../media/image60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4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65.jpeg"/><Relationship Id="rId4" Type="http://schemas.openxmlformats.org/officeDocument/2006/relationships/image" Target="../media/image6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4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3.png"/><Relationship Id="rId3" Type="http://schemas.openxmlformats.org/officeDocument/2006/relationships/image" Target="../media/image68.jpeg"/><Relationship Id="rId7" Type="http://schemas.openxmlformats.org/officeDocument/2006/relationships/image" Target="../media/image72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71.jpeg"/><Relationship Id="rId5" Type="http://schemas.openxmlformats.org/officeDocument/2006/relationships/image" Target="../media/image70.jpeg"/><Relationship Id="rId4" Type="http://schemas.openxmlformats.org/officeDocument/2006/relationships/image" Target="../media/image69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5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6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78.jpeg"/><Relationship Id="rId4" Type="http://schemas.openxmlformats.org/officeDocument/2006/relationships/image" Target="../media/image77.jpe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4.jpeg"/><Relationship Id="rId3" Type="http://schemas.openxmlformats.org/officeDocument/2006/relationships/image" Target="../media/image79.jpeg"/><Relationship Id="rId7" Type="http://schemas.openxmlformats.org/officeDocument/2006/relationships/image" Target="../media/image83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82.jpeg"/><Relationship Id="rId5" Type="http://schemas.openxmlformats.org/officeDocument/2006/relationships/image" Target="../media/image81.jpeg"/><Relationship Id="rId4" Type="http://schemas.openxmlformats.org/officeDocument/2006/relationships/image" Target="../media/image80.jpeg"/><Relationship Id="rId9" Type="http://schemas.openxmlformats.org/officeDocument/2006/relationships/image" Target="../media/image85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opernicus.eu/main/overview/" TargetMode="External"/><Relationship Id="rId7" Type="http://schemas.openxmlformats.org/officeDocument/2006/relationships/image" Target="../media/image88.jpeg"/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25.xml"/><Relationship Id="rId6" Type="http://schemas.openxmlformats.org/officeDocument/2006/relationships/image" Target="../media/image87.jpeg"/><Relationship Id="rId5" Type="http://schemas.openxmlformats.org/officeDocument/2006/relationships/hyperlink" Target="http://www.copernicus.eu/main/Brochure" TargetMode="External"/><Relationship Id="rId4" Type="http://schemas.openxmlformats.org/officeDocument/2006/relationships/hyperlink" Target="http://www.copernicus.eu/main/satellites" TargetMode="Externa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 txBox="1">
            <a:spLocks noChangeArrowheads="1"/>
          </p:cNvSpPr>
          <p:nvPr/>
        </p:nvSpPr>
        <p:spPr bwMode="auto">
          <a:xfrm>
            <a:off x="220349" y="2080171"/>
            <a:ext cx="4109487" cy="82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 sz="2100" b="1">
                <a:solidFill>
                  <a:srgbClr val="00468C"/>
                </a:solidFill>
                <a:latin typeface="Arial" charset="0"/>
              </a:defRPr>
            </a:lvl1pPr>
            <a:lvl2pPr marL="742950" indent="-28575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2pPr>
            <a:lvl3pPr marL="1143000" indent="-22860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3pPr>
            <a:lvl4pPr marL="1600200" indent="-22860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4pPr>
            <a:lvl5pPr marL="2057400" indent="-22860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9pPr>
          </a:lstStyle>
          <a:p>
            <a:pPr algn="ctr"/>
            <a:r>
              <a:rPr lang="fr-BE" altLang="en-US" sz="3200" dirty="0" err="1" smtClean="0">
                <a:solidFill>
                  <a:srgbClr val="FFC800"/>
                </a:solidFill>
                <a:latin typeface="Verdana" pitchFamily="34" charset="0"/>
              </a:rPr>
              <a:t>Copernicus</a:t>
            </a:r>
            <a:r>
              <a:rPr lang="fr-BE" altLang="en-US" sz="3200" dirty="0" smtClean="0">
                <a:solidFill>
                  <a:srgbClr val="FFC800"/>
                </a:solidFill>
                <a:latin typeface="Verdana" pitchFamily="34" charset="0"/>
              </a:rPr>
              <a:t>  </a:t>
            </a:r>
          </a:p>
          <a:p>
            <a:pPr algn="ctr"/>
            <a:r>
              <a:rPr lang="fr-BE" altLang="en-US" sz="3200" b="0" dirty="0" smtClean="0">
                <a:solidFill>
                  <a:srgbClr val="FFC800"/>
                </a:solidFill>
                <a:latin typeface="Verdana" pitchFamily="34" charset="0"/>
              </a:rPr>
              <a:t>the </a:t>
            </a:r>
            <a:r>
              <a:rPr lang="fr-BE" altLang="en-US" sz="3200" b="0" dirty="0" err="1" smtClean="0">
                <a:solidFill>
                  <a:srgbClr val="FFC800"/>
                </a:solidFill>
                <a:latin typeface="Verdana" pitchFamily="34" charset="0"/>
              </a:rPr>
              <a:t>EU's</a:t>
            </a:r>
            <a:r>
              <a:rPr lang="fr-BE" altLang="en-US" sz="3200" b="0" dirty="0" smtClean="0">
                <a:solidFill>
                  <a:srgbClr val="FFC800"/>
                </a:solidFill>
                <a:latin typeface="Verdana" pitchFamily="34" charset="0"/>
              </a:rPr>
              <a:t> </a:t>
            </a:r>
            <a:r>
              <a:rPr lang="fr-BE" altLang="en-US" sz="3200" b="0" dirty="0" err="1" smtClean="0">
                <a:solidFill>
                  <a:srgbClr val="FFC800"/>
                </a:solidFill>
                <a:latin typeface="Verdana" pitchFamily="34" charset="0"/>
              </a:rPr>
              <a:t>Earth</a:t>
            </a:r>
            <a:r>
              <a:rPr lang="fr-BE" altLang="en-US" sz="3200" b="0" dirty="0" smtClean="0">
                <a:solidFill>
                  <a:srgbClr val="FFC800"/>
                </a:solidFill>
                <a:latin typeface="Verdana" pitchFamily="34" charset="0"/>
              </a:rPr>
              <a:t> Observation Programme</a:t>
            </a:r>
            <a:endParaRPr lang="en-GB" altLang="en-US" sz="3200" b="0" dirty="0" smtClean="0">
              <a:solidFill>
                <a:srgbClr val="FFC800"/>
              </a:solidFill>
              <a:latin typeface="Verdana" pitchFamily="34" charset="0"/>
            </a:endParaRPr>
          </a:p>
          <a:p>
            <a:pPr algn="ctr"/>
            <a:endParaRPr lang="en-GB" altLang="en-US" sz="2000" b="0" dirty="0" smtClean="0">
              <a:solidFill>
                <a:srgbClr val="FFFFFF"/>
              </a:solidFill>
              <a:latin typeface="Verdana" pitchFamily="34" charset="0"/>
            </a:endParaRPr>
          </a:p>
        </p:txBody>
      </p:sp>
      <p:sp>
        <p:nvSpPr>
          <p:cNvPr id="5123" name="Rectangle 2"/>
          <p:cNvSpPr txBox="1">
            <a:spLocks noChangeArrowheads="1"/>
          </p:cNvSpPr>
          <p:nvPr/>
        </p:nvSpPr>
        <p:spPr bwMode="auto">
          <a:xfrm>
            <a:off x="546216" y="3573058"/>
            <a:ext cx="3783623" cy="17791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 sz="2100" b="1">
                <a:solidFill>
                  <a:srgbClr val="00468C"/>
                </a:solidFill>
                <a:latin typeface="Arial" charset="0"/>
              </a:defRPr>
            </a:lvl1pPr>
            <a:lvl2pPr marL="742950" indent="-28575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2pPr>
            <a:lvl3pPr marL="1143000" indent="-22860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3pPr>
            <a:lvl4pPr marL="1600200" indent="-22860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4pPr>
            <a:lvl5pPr marL="2057400" indent="-22860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9pPr>
          </a:lstStyle>
          <a:p>
            <a:endParaRPr lang="fr-BE" altLang="en-US" sz="2000" dirty="0" smtClean="0">
              <a:solidFill>
                <a:srgbClr val="FFFFFF"/>
              </a:solidFill>
              <a:latin typeface="Verdana" pitchFamily="34" charset="0"/>
            </a:endParaRPr>
          </a:p>
          <a:p>
            <a:r>
              <a:rPr lang="fr-BE" altLang="en-US" sz="2000" dirty="0" smtClean="0">
                <a:solidFill>
                  <a:srgbClr val="FFFFFF"/>
                </a:solidFill>
                <a:latin typeface="Verdana" pitchFamily="34" charset="0"/>
              </a:rPr>
              <a:t>Astrid – Christina KOCH</a:t>
            </a:r>
            <a:endParaRPr lang="fr-BE" altLang="en-US" sz="2000" dirty="0">
              <a:solidFill>
                <a:srgbClr val="FFFFFF"/>
              </a:solidFill>
              <a:latin typeface="Verdana" pitchFamily="34" charset="0"/>
            </a:endParaRPr>
          </a:p>
          <a:p>
            <a:r>
              <a:rPr lang="fr-BE" altLang="en-US" sz="2000" b="0" dirty="0" smtClean="0">
                <a:solidFill>
                  <a:srgbClr val="FFFFFF"/>
                </a:solidFill>
                <a:latin typeface="Verdana" pitchFamily="34" charset="0"/>
              </a:rPr>
              <a:t>Space Data for </a:t>
            </a:r>
            <a:r>
              <a:rPr lang="fr-BE" altLang="en-US" sz="2000" b="0" dirty="0" err="1" smtClean="0">
                <a:solidFill>
                  <a:srgbClr val="FFFFFF"/>
                </a:solidFill>
                <a:latin typeface="Verdana" pitchFamily="34" charset="0"/>
              </a:rPr>
              <a:t>Societal</a:t>
            </a:r>
            <a:r>
              <a:rPr lang="fr-BE" altLang="en-US" sz="2000" b="0" dirty="0" smtClean="0">
                <a:solidFill>
                  <a:srgbClr val="FFFFFF"/>
                </a:solidFill>
                <a:latin typeface="Verdana" pitchFamily="34" charset="0"/>
              </a:rPr>
              <a:t> Challenges and </a:t>
            </a:r>
            <a:r>
              <a:rPr lang="fr-BE" altLang="en-US" sz="2000" b="0" dirty="0" err="1" smtClean="0">
                <a:solidFill>
                  <a:srgbClr val="FFFFFF"/>
                </a:solidFill>
                <a:latin typeface="Verdana" pitchFamily="34" charset="0"/>
              </a:rPr>
              <a:t>Growth</a:t>
            </a:r>
            <a:endParaRPr lang="fr-BE" altLang="en-US" sz="2000" b="0" dirty="0">
              <a:solidFill>
                <a:srgbClr val="FFFFFF"/>
              </a:solidFill>
              <a:latin typeface="Verdana" pitchFamily="34" charset="0"/>
            </a:endParaRPr>
          </a:p>
          <a:p>
            <a:r>
              <a:rPr lang="fr-BE" altLang="en-US" sz="2000" b="0" dirty="0">
                <a:solidFill>
                  <a:srgbClr val="FFFFFF"/>
                </a:solidFill>
                <a:latin typeface="Verdana" pitchFamily="34" charset="0"/>
              </a:rPr>
              <a:t>DG GROW</a:t>
            </a:r>
            <a:endParaRPr lang="en-GB" altLang="en-US" sz="2000" b="0" dirty="0">
              <a:solidFill>
                <a:srgbClr val="FFFFFF"/>
              </a:solidFill>
              <a:latin typeface="Verdana" pitchFamily="34" charset="0"/>
            </a:endParaRPr>
          </a:p>
          <a:p>
            <a:pPr algn="ctr"/>
            <a:endParaRPr lang="en-GB" altLang="en-US" sz="2000" b="0" dirty="0" smtClean="0">
              <a:solidFill>
                <a:srgbClr val="FFFFFF"/>
              </a:solidFill>
              <a:latin typeface="Verdana" pitchFamily="34" charset="0"/>
            </a:endParaRPr>
          </a:p>
        </p:txBody>
      </p:sp>
      <p:sp>
        <p:nvSpPr>
          <p:cNvPr id="5124" name="Rectangle 2"/>
          <p:cNvSpPr txBox="1">
            <a:spLocks noChangeArrowheads="1"/>
          </p:cNvSpPr>
          <p:nvPr/>
        </p:nvSpPr>
        <p:spPr bwMode="auto">
          <a:xfrm>
            <a:off x="546216" y="5352473"/>
            <a:ext cx="3783623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 sz="2100" b="1">
                <a:solidFill>
                  <a:srgbClr val="00468C"/>
                </a:solidFill>
                <a:latin typeface="Arial" charset="0"/>
              </a:defRPr>
            </a:lvl1pPr>
            <a:lvl2pPr marL="742950" indent="-28575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2pPr>
            <a:lvl3pPr marL="1143000" indent="-22860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3pPr>
            <a:lvl4pPr marL="1600200" indent="-22860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4pPr>
            <a:lvl5pPr marL="2057400" indent="-228600" eaLnBrk="0" hangingPunct="0">
              <a:defRPr sz="2100" b="1">
                <a:solidFill>
                  <a:srgbClr val="00468C"/>
                </a:solidFill>
                <a:latin typeface="Arial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 sz="2100" b="1">
                <a:solidFill>
                  <a:srgbClr val="00468C"/>
                </a:solidFill>
                <a:latin typeface="Arial" charset="0"/>
              </a:defRPr>
            </a:lvl9pPr>
          </a:lstStyle>
          <a:p>
            <a:r>
              <a:rPr lang="fr-BE" altLang="en-US" sz="1600" b="0" i="1" dirty="0" smtClean="0">
                <a:solidFill>
                  <a:srgbClr val="FFC800"/>
                </a:solidFill>
                <a:latin typeface="Verdana" pitchFamily="34" charset="0"/>
              </a:rPr>
              <a:t>WIGOS meeting, Belgrade</a:t>
            </a:r>
          </a:p>
          <a:p>
            <a:r>
              <a:rPr lang="fr-BE" altLang="en-US" sz="1600" b="0" i="1" dirty="0" smtClean="0">
                <a:solidFill>
                  <a:srgbClr val="FFC800"/>
                </a:solidFill>
                <a:latin typeface="Verdana" pitchFamily="34" charset="0"/>
              </a:rPr>
              <a:t>25 </a:t>
            </a:r>
            <a:r>
              <a:rPr lang="fr-BE" altLang="en-US" sz="1600" b="0" i="1" dirty="0" err="1" smtClean="0">
                <a:solidFill>
                  <a:srgbClr val="FFC800"/>
                </a:solidFill>
                <a:latin typeface="Verdana" pitchFamily="34" charset="0"/>
              </a:rPr>
              <a:t>November</a:t>
            </a:r>
            <a:r>
              <a:rPr lang="fr-BE" altLang="en-US" sz="1600" b="0" i="1" dirty="0" smtClean="0">
                <a:solidFill>
                  <a:srgbClr val="FFC800"/>
                </a:solidFill>
                <a:latin typeface="Verdana" pitchFamily="34" charset="0"/>
              </a:rPr>
              <a:t> 2015</a:t>
            </a:r>
            <a:endParaRPr lang="en-GB" altLang="en-US" sz="1600" b="0" i="1" dirty="0" smtClean="0">
              <a:solidFill>
                <a:srgbClr val="FFC800"/>
              </a:solidFill>
              <a:latin typeface="Verdan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 bwMode="auto">
          <a:xfrm>
            <a:off x="7092280" y="6301428"/>
            <a:ext cx="1512168" cy="55657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3175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1200" b="0" i="0" u="none" strike="noStrike" cap="none" normalizeH="0" baseline="0" smtClean="0">
              <a:ln>
                <a:noFill/>
              </a:ln>
              <a:solidFill>
                <a:srgbClr val="0F5494"/>
              </a:solidFill>
              <a:effectLst/>
              <a:latin typeface="Verdana" pitchFamily="34" charset="0"/>
            </a:endParaRPr>
          </a:p>
        </p:txBody>
      </p:sp>
      <p:sp>
        <p:nvSpPr>
          <p:cNvPr id="7173" name="TextBox 21"/>
          <p:cNvSpPr txBox="1">
            <a:spLocks noChangeArrowheads="1"/>
          </p:cNvSpPr>
          <p:nvPr/>
        </p:nvSpPr>
        <p:spPr bwMode="auto">
          <a:xfrm>
            <a:off x="2889250" y="1196976"/>
            <a:ext cx="3521075" cy="1384978"/>
          </a:xfrm>
          <a:prstGeom prst="rect">
            <a:avLst/>
          </a:prstGeom>
          <a:noFill/>
          <a:ln w="2540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91424" tIns="45712" rIns="91424" bIns="45712">
            <a:spAutoFit/>
          </a:bodyPr>
          <a:lstStyle>
            <a:lvl1pPr eaLnBrk="0" hangingPunct="0">
              <a:defRPr sz="1200">
                <a:solidFill>
                  <a:srgbClr val="0F5494"/>
                </a:solidFill>
                <a:latin typeface="Verdana" pitchFamily="34" charset="0"/>
              </a:defRPr>
            </a:lvl1pPr>
            <a:lvl2pPr marL="742950" indent="-285750" eaLnBrk="0" hangingPunct="0">
              <a:defRPr sz="1200">
                <a:solidFill>
                  <a:srgbClr val="0F5494"/>
                </a:solidFill>
                <a:latin typeface="Verdana" pitchFamily="34" charset="0"/>
              </a:defRPr>
            </a:lvl2pPr>
            <a:lvl3pPr marL="1143000" indent="-228600" eaLnBrk="0" hangingPunct="0">
              <a:defRPr sz="1200">
                <a:solidFill>
                  <a:srgbClr val="0F5494"/>
                </a:solidFill>
                <a:latin typeface="Verdana" pitchFamily="34" charset="0"/>
              </a:defRPr>
            </a:lvl3pPr>
            <a:lvl4pPr marL="1600200" indent="-228600" eaLnBrk="0" hangingPunct="0">
              <a:defRPr sz="1200">
                <a:solidFill>
                  <a:srgbClr val="0F5494"/>
                </a:solidFill>
                <a:latin typeface="Verdana" pitchFamily="34" charset="0"/>
              </a:defRPr>
            </a:lvl4pPr>
            <a:lvl5pPr marL="2057400" indent="-228600" eaLnBrk="0" hangingPunct="0">
              <a:defRPr sz="1200">
                <a:solidFill>
                  <a:srgbClr val="0F5494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F5494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F5494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F5494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F5494"/>
                </a:solidFill>
                <a:latin typeface="Verdana" pitchFamily="34" charset="0"/>
              </a:defRPr>
            </a:lvl9pPr>
          </a:lstStyle>
          <a:p>
            <a:pPr algn="ctr" eaLnBrk="1" hangingPunct="1">
              <a:defRPr/>
            </a:pPr>
            <a:r>
              <a:rPr lang="en-GB" altLang="en-US" sz="2800" dirty="0" smtClean="0">
                <a:solidFill>
                  <a:srgbClr val="C00000"/>
                </a:solidFill>
                <a:latin typeface="+mn-lt"/>
                <a:cs typeface="Arial" charset="0"/>
              </a:rPr>
              <a:t>6 services use Earth </a:t>
            </a:r>
            <a:r>
              <a:rPr lang="en-GB" altLang="en-US" sz="2800" dirty="0">
                <a:solidFill>
                  <a:srgbClr val="C00000"/>
                </a:solidFill>
                <a:latin typeface="+mn-lt"/>
                <a:cs typeface="Arial" charset="0"/>
              </a:rPr>
              <a:t>O</a:t>
            </a:r>
            <a:r>
              <a:rPr lang="en-GB" altLang="en-US" sz="2800" dirty="0" smtClean="0">
                <a:solidFill>
                  <a:srgbClr val="C00000"/>
                </a:solidFill>
                <a:latin typeface="+mn-lt"/>
                <a:cs typeface="Arial" charset="0"/>
              </a:rPr>
              <a:t>bservation data to deliver …</a:t>
            </a:r>
          </a:p>
        </p:txBody>
      </p:sp>
      <p:sp>
        <p:nvSpPr>
          <p:cNvPr id="5123" name="Oval 1"/>
          <p:cNvSpPr>
            <a:spLocks noChangeArrowheads="1"/>
          </p:cNvSpPr>
          <p:nvPr/>
        </p:nvSpPr>
        <p:spPr bwMode="auto">
          <a:xfrm>
            <a:off x="4787900" y="6226175"/>
            <a:ext cx="914400" cy="914400"/>
          </a:xfrm>
          <a:prstGeom prst="ellips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marL="3175" eaLnBrk="0" hangingPunct="0">
              <a:spcBef>
                <a:spcPct val="20000"/>
              </a:spcBef>
              <a:buClr>
                <a:schemeClr val="bg1"/>
              </a:buClr>
              <a:buChar char="•"/>
              <a:defRPr sz="2400" i="1">
                <a:solidFill>
                  <a:srgbClr val="0F5494"/>
                </a:solidFill>
                <a:latin typeface="Verdana" pitchFamily="34" charset="0"/>
                <a:ea typeface="MS PGothic" pitchFamily="34" charset="-128"/>
              </a:defRPr>
            </a:lvl1pPr>
            <a:lvl2pPr marL="742950" indent="-285750" eaLnBrk="0" hangingPunct="0">
              <a:spcBef>
                <a:spcPct val="20000"/>
              </a:spcBef>
              <a:buClr>
                <a:srgbClr val="009FBA"/>
              </a:buClr>
              <a:buChar char="•"/>
              <a:defRPr sz="2000" b="1">
                <a:solidFill>
                  <a:srgbClr val="0F5494"/>
                </a:solidFill>
                <a:latin typeface="Verdana" pitchFamily="34" charset="0"/>
                <a:ea typeface="MS PGothic" pitchFamily="34" charset="-128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1400">
                <a:solidFill>
                  <a:srgbClr val="0F5494"/>
                </a:solidFill>
                <a:latin typeface="Verdana" pitchFamily="34" charset="0"/>
                <a:ea typeface="MS PGothic" pitchFamily="34" charset="-128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en-US" altLang="en-US" sz="1200" i="0">
              <a:cs typeface="Arial" charset="0"/>
            </a:endParaRPr>
          </a:p>
        </p:txBody>
      </p:sp>
      <p:grpSp>
        <p:nvGrpSpPr>
          <p:cNvPr id="5124" name="Group 30"/>
          <p:cNvGrpSpPr>
            <a:grpSpLocks/>
          </p:cNvGrpSpPr>
          <p:nvPr/>
        </p:nvGrpSpPr>
        <p:grpSpPr bwMode="auto">
          <a:xfrm>
            <a:off x="2419354" y="3640274"/>
            <a:ext cx="4165600" cy="1920875"/>
            <a:chOff x="1870075" y="2645296"/>
            <a:chExt cx="3494013" cy="2225675"/>
          </a:xfrm>
        </p:grpSpPr>
        <p:pic>
          <p:nvPicPr>
            <p:cNvPr id="5141" name="Picture 19" descr="Land services"/>
            <p:cNvPicPr>
              <a:picLocks noChangeAspect="1" noChangeArrowheads="1"/>
            </p:cNvPicPr>
            <p:nvPr/>
          </p:nvPicPr>
          <p:blipFill>
            <a:blip r:embed="rId3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870075" y="2645296"/>
              <a:ext cx="1169988" cy="1111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142" name="Picture 20" descr="Air monitoring 2"/>
            <p:cNvPicPr>
              <a:picLocks noChangeAspect="1" noChangeArrowheads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02038" y="2645296"/>
              <a:ext cx="1162050" cy="1111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143" name="Picture 21" descr="Marine services"/>
            <p:cNvPicPr>
              <a:picLocks noChangeAspect="1" noChangeArrowheads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040063" y="2645296"/>
              <a:ext cx="1162050" cy="1111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144" name="Picture 22" descr="Emergency Flood"/>
            <p:cNvPicPr>
              <a:picLocks noChangeAspect="1" noChangeArrowheads="1"/>
            </p:cNvPicPr>
            <p:nvPr/>
          </p:nvPicPr>
          <p:blipFill>
            <a:blip r:embed="rId6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870472" y="3756546"/>
              <a:ext cx="1189360" cy="1111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145" name="Picture 29" descr="Climate change"/>
            <p:cNvPicPr>
              <a:picLocks noChangeAspect="1" noChangeArrowheads="1"/>
            </p:cNvPicPr>
            <p:nvPr/>
          </p:nvPicPr>
          <p:blipFill>
            <a:blip r:embed="rId7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11986" y="3751783"/>
              <a:ext cx="1152102" cy="10959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146" name="Picture 30" descr="Security piracy"/>
            <p:cNvPicPr>
              <a:picLocks noChangeAspect="1" noChangeArrowheads="1"/>
            </p:cNvPicPr>
            <p:nvPr/>
          </p:nvPicPr>
          <p:blipFill>
            <a:blip r:embed="rId8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049910" y="3756546"/>
              <a:ext cx="1162050" cy="11144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6155" name="Picture 4"/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1052515"/>
            <a:ext cx="2670175" cy="20034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6" name="TextBox 6"/>
          <p:cNvSpPr txBox="1">
            <a:spLocks noChangeArrowheads="1"/>
          </p:cNvSpPr>
          <p:nvPr/>
        </p:nvSpPr>
        <p:spPr bwMode="auto">
          <a:xfrm>
            <a:off x="107952" y="3123547"/>
            <a:ext cx="2781300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4" tIns="45712" rIns="91424" bIns="45712">
            <a:spAutoFit/>
          </a:bodyPr>
          <a:lstStyle>
            <a:lvl1pPr eaLnBrk="0" hangingPunct="0">
              <a:spcBef>
                <a:spcPct val="20000"/>
              </a:spcBef>
              <a:buClr>
                <a:schemeClr val="bg1"/>
              </a:buClr>
              <a:buChar char="•"/>
              <a:defRPr sz="2400" i="1">
                <a:solidFill>
                  <a:srgbClr val="0F5494"/>
                </a:solidFill>
                <a:latin typeface="Verdana" pitchFamily="34" charset="0"/>
                <a:ea typeface="MS PGothic" pitchFamily="34" charset="-128"/>
              </a:defRPr>
            </a:lvl1pPr>
            <a:lvl2pPr marL="742950" indent="-285750" eaLnBrk="0" hangingPunct="0">
              <a:spcBef>
                <a:spcPct val="20000"/>
              </a:spcBef>
              <a:buClr>
                <a:srgbClr val="009FBA"/>
              </a:buClr>
              <a:buChar char="•"/>
              <a:defRPr sz="2000" b="1">
                <a:solidFill>
                  <a:srgbClr val="0F5494"/>
                </a:solidFill>
                <a:latin typeface="Verdana" pitchFamily="34" charset="0"/>
                <a:ea typeface="MS PGothic" pitchFamily="34" charset="-128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1400">
                <a:solidFill>
                  <a:srgbClr val="0F5494"/>
                </a:solidFill>
                <a:latin typeface="Verdana" pitchFamily="34" charset="0"/>
                <a:ea typeface="MS PGothic" pitchFamily="34" charset="-128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FontTx/>
              <a:buNone/>
            </a:pPr>
            <a:r>
              <a:rPr lang="en-GB" altLang="en-US" sz="2800" i="0">
                <a:solidFill>
                  <a:srgbClr val="000066"/>
                </a:solidFill>
                <a:cs typeface="Arial" charset="0"/>
              </a:rPr>
              <a:t>Sentinels</a:t>
            </a:r>
          </a:p>
        </p:txBody>
      </p:sp>
      <p:pic>
        <p:nvPicPr>
          <p:cNvPr id="6157" name="Picture 536"/>
          <p:cNvPicPr>
            <a:picLocks noChangeAspect="1" noChangeArrowheads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8987" b="70624"/>
          <a:stretch>
            <a:fillRect/>
          </a:stretch>
        </p:blipFill>
        <p:spPr bwMode="auto">
          <a:xfrm>
            <a:off x="6410325" y="1052513"/>
            <a:ext cx="2606675" cy="203676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8" name="TextBox 38"/>
          <p:cNvSpPr txBox="1">
            <a:spLocks noChangeArrowheads="1"/>
          </p:cNvSpPr>
          <p:nvPr/>
        </p:nvSpPr>
        <p:spPr bwMode="auto">
          <a:xfrm>
            <a:off x="5724553" y="3141663"/>
            <a:ext cx="359092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4" tIns="45712" rIns="91424" bIns="45712">
            <a:spAutoFit/>
          </a:bodyPr>
          <a:lstStyle>
            <a:lvl1pPr eaLnBrk="0" hangingPunct="0">
              <a:spcBef>
                <a:spcPct val="20000"/>
              </a:spcBef>
              <a:buClr>
                <a:schemeClr val="bg1"/>
              </a:buClr>
              <a:buChar char="•"/>
              <a:defRPr sz="2400" i="1">
                <a:solidFill>
                  <a:srgbClr val="0F5494"/>
                </a:solidFill>
                <a:latin typeface="Verdana" pitchFamily="34" charset="0"/>
                <a:ea typeface="MS PGothic" pitchFamily="34" charset="-128"/>
              </a:defRPr>
            </a:lvl1pPr>
            <a:lvl2pPr marL="742950" indent="-285750" eaLnBrk="0" hangingPunct="0">
              <a:spcBef>
                <a:spcPct val="20000"/>
              </a:spcBef>
              <a:buClr>
                <a:srgbClr val="009FBA"/>
              </a:buClr>
              <a:buChar char="•"/>
              <a:defRPr sz="2000" b="1">
                <a:solidFill>
                  <a:srgbClr val="0F5494"/>
                </a:solidFill>
                <a:latin typeface="Verdana" pitchFamily="34" charset="0"/>
                <a:ea typeface="MS PGothic" pitchFamily="34" charset="-128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1400">
                <a:solidFill>
                  <a:srgbClr val="0F5494"/>
                </a:solidFill>
                <a:latin typeface="Verdana" pitchFamily="34" charset="0"/>
                <a:ea typeface="MS PGothic" pitchFamily="34" charset="-128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FontTx/>
              <a:buNone/>
            </a:pPr>
            <a:r>
              <a:rPr lang="en-GB" altLang="en-US" sz="2000" i="0">
                <a:solidFill>
                  <a:srgbClr val="000066"/>
                </a:solidFill>
                <a:cs typeface="Arial" charset="0"/>
              </a:rPr>
              <a:t>Contributing missions</a:t>
            </a:r>
          </a:p>
        </p:txBody>
      </p:sp>
      <p:sp>
        <p:nvSpPr>
          <p:cNvPr id="40" name="Oval 39"/>
          <p:cNvSpPr/>
          <p:nvPr/>
        </p:nvSpPr>
        <p:spPr>
          <a:xfrm>
            <a:off x="7159092" y="5025595"/>
            <a:ext cx="1240607" cy="1276215"/>
          </a:xfrm>
          <a:prstGeom prst="ellipse">
            <a:avLst/>
          </a:prstGeom>
          <a:blipFill>
            <a:blip r:embed="rId11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5132" name="TextBox 14"/>
          <p:cNvSpPr txBox="1">
            <a:spLocks noChangeArrowheads="1"/>
          </p:cNvSpPr>
          <p:nvPr/>
        </p:nvSpPr>
        <p:spPr bwMode="auto">
          <a:xfrm>
            <a:off x="7132892" y="6218239"/>
            <a:ext cx="1327575" cy="5232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24" tIns="45712" rIns="91424" bIns="45712">
            <a:spAutoFit/>
          </a:bodyPr>
          <a:lstStyle>
            <a:lvl1pPr eaLnBrk="0" hangingPunct="0">
              <a:spcBef>
                <a:spcPct val="20000"/>
              </a:spcBef>
              <a:buClr>
                <a:schemeClr val="bg1"/>
              </a:buClr>
              <a:buChar char="•"/>
              <a:defRPr sz="2400" i="1">
                <a:solidFill>
                  <a:srgbClr val="0F5494"/>
                </a:solidFill>
                <a:latin typeface="Verdana" pitchFamily="34" charset="0"/>
                <a:ea typeface="MS PGothic" pitchFamily="34" charset="-128"/>
              </a:defRPr>
            </a:lvl1pPr>
            <a:lvl2pPr marL="742950" indent="-285750" eaLnBrk="0" hangingPunct="0">
              <a:spcBef>
                <a:spcPct val="20000"/>
              </a:spcBef>
              <a:buClr>
                <a:srgbClr val="009FBA"/>
              </a:buClr>
              <a:buChar char="•"/>
              <a:defRPr sz="2000" b="1">
                <a:solidFill>
                  <a:srgbClr val="0F5494"/>
                </a:solidFill>
                <a:latin typeface="Verdana" pitchFamily="34" charset="0"/>
                <a:ea typeface="MS PGothic" pitchFamily="34" charset="-128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1400">
                <a:solidFill>
                  <a:srgbClr val="0F5494"/>
                </a:solidFill>
                <a:latin typeface="Verdana" pitchFamily="34" charset="0"/>
                <a:ea typeface="MS PGothic" pitchFamily="34" charset="-128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FontTx/>
              <a:buNone/>
            </a:pPr>
            <a:r>
              <a:rPr lang="en-GB" altLang="en-US" sz="2800" i="0">
                <a:solidFill>
                  <a:srgbClr val="000066"/>
                </a:solidFill>
                <a:cs typeface="Arial" charset="0"/>
              </a:rPr>
              <a:t>in-situ</a:t>
            </a:r>
          </a:p>
        </p:txBody>
      </p:sp>
      <p:sp>
        <p:nvSpPr>
          <p:cNvPr id="5" name="Striped Right Arrow 4"/>
          <p:cNvSpPr/>
          <p:nvPr/>
        </p:nvSpPr>
        <p:spPr bwMode="auto">
          <a:xfrm rot="5400000">
            <a:off x="4210844" y="5495132"/>
            <a:ext cx="615950" cy="792162"/>
          </a:xfrm>
          <a:prstGeom prst="stripedRightArrow">
            <a:avLst/>
          </a:prstGeom>
          <a:solidFill>
            <a:srgbClr val="C00000"/>
          </a:solidFill>
          <a:ln>
            <a:noFill/>
          </a:ln>
          <a:effectLst/>
          <a:extLst/>
        </p:spPr>
        <p:txBody>
          <a:bodyPr anchor="ctr"/>
          <a:lstStyle/>
          <a:p>
            <a:pPr marL="3175">
              <a:defRPr/>
            </a:pPr>
            <a:endParaRPr lang="en-GB" sz="1200" b="0">
              <a:solidFill>
                <a:srgbClr val="C00000"/>
              </a:solidFill>
              <a:cs typeface="Arial" charset="0"/>
            </a:endParaRPr>
          </a:p>
        </p:txBody>
      </p:sp>
      <p:sp>
        <p:nvSpPr>
          <p:cNvPr id="2" name="Bent Arrow 1"/>
          <p:cNvSpPr/>
          <p:nvPr/>
        </p:nvSpPr>
        <p:spPr bwMode="auto">
          <a:xfrm rot="10800000" flipH="1">
            <a:off x="900113" y="3640142"/>
            <a:ext cx="1439862" cy="796925"/>
          </a:xfrm>
          <a:prstGeom prst="bentArrow">
            <a:avLst>
              <a:gd name="adj1" fmla="val 25000"/>
              <a:gd name="adj2" fmla="val 24436"/>
              <a:gd name="adj3" fmla="val 31708"/>
              <a:gd name="adj4" fmla="val 50123"/>
            </a:avLst>
          </a:prstGeom>
          <a:solidFill>
            <a:srgbClr val="073451"/>
          </a:solidFill>
          <a:ln>
            <a:noFill/>
          </a:ln>
          <a:effectLst/>
          <a:extLst/>
        </p:spPr>
        <p:txBody>
          <a:bodyPr anchor="ctr"/>
          <a:lstStyle/>
          <a:p>
            <a:pPr marL="3175">
              <a:defRPr/>
            </a:pPr>
            <a:endParaRPr lang="en-GB">
              <a:solidFill>
                <a:srgbClr val="C00000"/>
              </a:solidFill>
            </a:endParaRPr>
          </a:p>
        </p:txBody>
      </p:sp>
      <p:sp>
        <p:nvSpPr>
          <p:cNvPr id="28" name="Bent Arrow 27"/>
          <p:cNvSpPr/>
          <p:nvPr/>
        </p:nvSpPr>
        <p:spPr bwMode="auto">
          <a:xfrm rot="10800000">
            <a:off x="6732591" y="3638558"/>
            <a:ext cx="1592262" cy="796925"/>
          </a:xfrm>
          <a:prstGeom prst="bentArrow">
            <a:avLst>
              <a:gd name="adj1" fmla="val 25000"/>
              <a:gd name="adj2" fmla="val 24436"/>
              <a:gd name="adj3" fmla="val 31708"/>
              <a:gd name="adj4" fmla="val 50123"/>
            </a:avLst>
          </a:prstGeom>
          <a:solidFill>
            <a:srgbClr val="073451"/>
          </a:solidFill>
          <a:ln>
            <a:noFill/>
          </a:ln>
          <a:effectLst/>
          <a:extLst/>
        </p:spPr>
        <p:txBody>
          <a:bodyPr anchor="ctr"/>
          <a:lstStyle/>
          <a:p>
            <a:pPr marL="3175">
              <a:defRPr/>
            </a:pPr>
            <a:endParaRPr lang="en-GB">
              <a:solidFill>
                <a:srgbClr val="C00000"/>
              </a:solidFill>
            </a:endParaRPr>
          </a:p>
        </p:txBody>
      </p:sp>
      <p:sp>
        <p:nvSpPr>
          <p:cNvPr id="29" name="Bent Arrow 28"/>
          <p:cNvSpPr/>
          <p:nvPr/>
        </p:nvSpPr>
        <p:spPr bwMode="auto">
          <a:xfrm rot="10800000" flipV="1">
            <a:off x="6732591" y="4372909"/>
            <a:ext cx="1592262" cy="785813"/>
          </a:xfrm>
          <a:prstGeom prst="bentArrow">
            <a:avLst>
              <a:gd name="adj1" fmla="val 25000"/>
              <a:gd name="adj2" fmla="val 24436"/>
              <a:gd name="adj3" fmla="val 31708"/>
              <a:gd name="adj4" fmla="val 50123"/>
            </a:avLst>
          </a:prstGeom>
          <a:solidFill>
            <a:srgbClr val="073451"/>
          </a:solidFill>
          <a:ln>
            <a:noFill/>
          </a:ln>
          <a:effectLst/>
          <a:extLst/>
        </p:spPr>
        <p:txBody>
          <a:bodyPr anchor="ctr"/>
          <a:lstStyle/>
          <a:p>
            <a:pPr marL="3175">
              <a:defRPr/>
            </a:pPr>
            <a:endParaRPr lang="en-GB">
              <a:solidFill>
                <a:srgbClr val="C00000"/>
              </a:solidFill>
            </a:endParaRPr>
          </a:p>
        </p:txBody>
      </p:sp>
      <p:sp>
        <p:nvSpPr>
          <p:cNvPr id="5139" name="Rectangle 2"/>
          <p:cNvSpPr>
            <a:spLocks noChangeArrowheads="1"/>
          </p:cNvSpPr>
          <p:nvPr/>
        </p:nvSpPr>
        <p:spPr bwMode="auto">
          <a:xfrm>
            <a:off x="4122738" y="6577947"/>
            <a:ext cx="881062" cy="30797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marL="3175" eaLnBrk="0" hangingPunct="0">
              <a:spcBef>
                <a:spcPct val="20000"/>
              </a:spcBef>
              <a:buClr>
                <a:schemeClr val="bg1"/>
              </a:buClr>
              <a:buChar char="•"/>
              <a:defRPr sz="2400" i="1">
                <a:solidFill>
                  <a:srgbClr val="0F5494"/>
                </a:solidFill>
                <a:latin typeface="Verdana" pitchFamily="34" charset="0"/>
                <a:ea typeface="MS PGothic" pitchFamily="34" charset="-128"/>
              </a:defRPr>
            </a:lvl1pPr>
            <a:lvl2pPr marL="742950" indent="-285750" eaLnBrk="0" hangingPunct="0">
              <a:spcBef>
                <a:spcPct val="20000"/>
              </a:spcBef>
              <a:buClr>
                <a:srgbClr val="009FBA"/>
              </a:buClr>
              <a:buChar char="•"/>
              <a:defRPr sz="2000" b="1">
                <a:solidFill>
                  <a:srgbClr val="0F5494"/>
                </a:solidFill>
                <a:latin typeface="Verdana" pitchFamily="34" charset="0"/>
                <a:ea typeface="MS PGothic" pitchFamily="34" charset="-128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1400">
                <a:solidFill>
                  <a:srgbClr val="0F5494"/>
                </a:solidFill>
                <a:latin typeface="Verdana" pitchFamily="34" charset="0"/>
                <a:ea typeface="MS PGothic" pitchFamily="34" charset="-128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en-US" altLang="en-US" sz="1800" i="0">
              <a:solidFill>
                <a:srgbClr val="FFD624"/>
              </a:solidFill>
              <a:cs typeface="Arial" charset="0"/>
            </a:endParaRPr>
          </a:p>
        </p:txBody>
      </p:sp>
      <p:sp>
        <p:nvSpPr>
          <p:cNvPr id="6148" name="TextBox 20"/>
          <p:cNvSpPr txBox="1">
            <a:spLocks noChangeArrowheads="1"/>
          </p:cNvSpPr>
          <p:nvPr/>
        </p:nvSpPr>
        <p:spPr bwMode="auto">
          <a:xfrm>
            <a:off x="1912943" y="6219172"/>
            <a:ext cx="5035550" cy="523875"/>
          </a:xfrm>
          <a:prstGeom prst="rect">
            <a:avLst/>
          </a:prstGeom>
          <a:noFill/>
          <a:ln w="25400">
            <a:solidFill>
              <a:schemeClr val="bg1"/>
            </a:solidFill>
            <a:miter lim="800000"/>
            <a:headEnd/>
            <a:tailEnd/>
          </a:ln>
          <a:extLst/>
        </p:spPr>
        <p:txBody>
          <a:bodyPr lIns="91424" tIns="45712" rIns="91424" bIns="45712">
            <a:spAutoFit/>
          </a:bodyPr>
          <a:lstStyle>
            <a:lvl1pPr>
              <a:spcBef>
                <a:spcPct val="20000"/>
              </a:spcBef>
              <a:buClr>
                <a:schemeClr val="bg1"/>
              </a:buClr>
              <a:buChar char="•"/>
              <a:defRPr sz="2400" i="1">
                <a:solidFill>
                  <a:srgbClr val="0F5494"/>
                </a:solidFill>
                <a:latin typeface="Verdana" pitchFamily="34" charset="0"/>
              </a:defRPr>
            </a:lvl1pPr>
            <a:lvl2pPr marL="742950" indent="-285750">
              <a:spcBef>
                <a:spcPct val="20000"/>
              </a:spcBef>
              <a:buClr>
                <a:srgbClr val="009FBA"/>
              </a:buClr>
              <a:buChar char="•"/>
              <a:defRPr sz="2000" b="1">
                <a:solidFill>
                  <a:srgbClr val="0F5494"/>
                </a:solidFill>
                <a:latin typeface="Verdana" pitchFamily="34" charset="0"/>
              </a:defRPr>
            </a:lvl2pPr>
            <a:lvl3pPr marL="1143000" indent="-228600">
              <a:spcBef>
                <a:spcPct val="20000"/>
              </a:spcBef>
              <a:defRPr sz="1400">
                <a:solidFill>
                  <a:srgbClr val="0F5494"/>
                </a:solidFill>
                <a:latin typeface="Verdana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0"/>
              </a:spcBef>
              <a:buClrTx/>
              <a:buFontTx/>
              <a:buNone/>
              <a:defRPr/>
            </a:pPr>
            <a:r>
              <a:rPr lang="en-GB" altLang="en-US" sz="2800" i="0" dirty="0">
                <a:solidFill>
                  <a:srgbClr val="C00000"/>
                </a:solidFill>
                <a:latin typeface="+mn-lt"/>
                <a:cs typeface="Arial" charset="0"/>
              </a:rPr>
              <a:t>…added-value products</a:t>
            </a:r>
          </a:p>
        </p:txBody>
      </p:sp>
      <p:sp>
        <p:nvSpPr>
          <p:cNvPr id="3" name="Rectangle 2"/>
          <p:cNvSpPr/>
          <p:nvPr/>
        </p:nvSpPr>
        <p:spPr bwMode="auto">
          <a:xfrm>
            <a:off x="6948499" y="6301428"/>
            <a:ext cx="1727963" cy="5565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3175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1200" b="0" i="0" u="none" strike="noStrike" cap="none" normalizeH="0" baseline="0" smtClean="0">
              <a:ln>
                <a:noFill/>
              </a:ln>
              <a:solidFill>
                <a:srgbClr val="0F5494"/>
              </a:solidFill>
              <a:effectLst/>
              <a:latin typeface="Verdana" pitchFamily="34" charset="0"/>
            </a:endParaRPr>
          </a:p>
        </p:txBody>
      </p:sp>
      <p:sp>
        <p:nvSpPr>
          <p:cNvPr id="27" name="Rectangle 23"/>
          <p:cNvSpPr txBox="1">
            <a:spLocks noChangeArrowheads="1"/>
          </p:cNvSpPr>
          <p:nvPr/>
        </p:nvSpPr>
        <p:spPr bwMode="auto">
          <a:xfrm>
            <a:off x="-107950" y="93664"/>
            <a:ext cx="4356100" cy="744537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anchor="ctr"/>
          <a:lstStyle>
            <a:lvl1pPr marL="358775"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0F5494"/>
                </a:solidFill>
                <a:latin typeface="+mj-lt"/>
                <a:ea typeface="+mj-ea"/>
                <a:cs typeface="+mj-cs"/>
              </a:defRPr>
            </a:lvl1pPr>
            <a:lvl2pPr marL="358775"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0F5494"/>
                </a:solidFill>
                <a:latin typeface="Verdana" pitchFamily="34" charset="0"/>
              </a:defRPr>
            </a:lvl2pPr>
            <a:lvl3pPr marL="358775"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0F5494"/>
                </a:solidFill>
                <a:latin typeface="Verdana" pitchFamily="34" charset="0"/>
              </a:defRPr>
            </a:lvl3pPr>
            <a:lvl4pPr marL="358775"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0F5494"/>
                </a:solidFill>
                <a:latin typeface="Verdana" pitchFamily="34" charset="0"/>
              </a:defRPr>
            </a:lvl4pPr>
            <a:lvl5pPr marL="358775"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0F5494"/>
                </a:solidFill>
                <a:latin typeface="Verdana" pitchFamily="34" charset="0"/>
              </a:defRPr>
            </a:lvl5pPr>
            <a:lvl6pPr marL="815975"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0F5494"/>
                </a:solidFill>
                <a:latin typeface="Verdana" pitchFamily="34" charset="0"/>
              </a:defRPr>
            </a:lvl6pPr>
            <a:lvl7pPr marL="1273175"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0F5494"/>
                </a:solidFill>
                <a:latin typeface="Verdana" pitchFamily="34" charset="0"/>
              </a:defRPr>
            </a:lvl7pPr>
            <a:lvl8pPr marL="1730375"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0F5494"/>
                </a:solidFill>
                <a:latin typeface="Verdana" pitchFamily="34" charset="0"/>
              </a:defRPr>
            </a:lvl8pPr>
            <a:lvl9pPr marL="2187575"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0F5494"/>
                </a:solidFill>
                <a:latin typeface="Verdana" pitchFamily="34" charset="0"/>
              </a:defRPr>
            </a:lvl9pPr>
          </a:lstStyle>
          <a:p>
            <a:pPr>
              <a:defRPr/>
            </a:pPr>
            <a:r>
              <a:rPr lang="en-US" altLang="en-US" sz="2400" kern="0" dirty="0" smtClean="0">
                <a:solidFill>
                  <a:schemeClr val="bg1"/>
                </a:solidFill>
              </a:rPr>
              <a:t>Copernicus architecture</a:t>
            </a:r>
            <a:endParaRPr lang="en-US" altLang="en-US" sz="2400" kern="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7609161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xfrm>
            <a:off x="-24563" y="-99392"/>
            <a:ext cx="3923928" cy="981075"/>
          </a:xfrm>
          <a:noFill/>
          <a:ln>
            <a:noFill/>
          </a:ln>
          <a:effectLst/>
        </p:spPr>
        <p:txBody>
          <a:bodyPr anchor="ctr"/>
          <a:lstStyle/>
          <a:p>
            <a:pPr marL="358775" algn="l" eaLnBrk="1" hangingPunct="1"/>
            <a:r>
              <a:rPr lang="en-GB" altLang="en-US" dirty="0">
                <a:solidFill>
                  <a:srgbClr val="FFFFFF"/>
                </a:solidFill>
              </a:rPr>
              <a:t>Copernicus </a:t>
            </a:r>
            <a:br>
              <a:rPr lang="en-GB" altLang="en-US" dirty="0">
                <a:solidFill>
                  <a:srgbClr val="FFFFFF"/>
                </a:solidFill>
              </a:rPr>
            </a:br>
            <a:r>
              <a:rPr lang="en-GB" altLang="en-US" dirty="0">
                <a:solidFill>
                  <a:srgbClr val="FFFFFF"/>
                </a:solidFill>
              </a:rPr>
              <a:t>current status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611581" y="1412779"/>
            <a:ext cx="7998069" cy="4129087"/>
          </a:xfrm>
        </p:spPr>
        <p:txBody>
          <a:bodyPr/>
          <a:lstStyle/>
          <a:p>
            <a:r>
              <a:rPr lang="en-US" b="1" dirty="0" smtClean="0"/>
              <a:t>Copernicus </a:t>
            </a:r>
            <a:r>
              <a:rPr lang="en-US" b="1" dirty="0"/>
              <a:t>Regulation </a:t>
            </a:r>
            <a:r>
              <a:rPr lang="en-GB" b="1" dirty="0" smtClean="0"/>
              <a:t>secures budget </a:t>
            </a:r>
            <a:r>
              <a:rPr lang="en-GB" b="1" dirty="0"/>
              <a:t>o</a:t>
            </a:r>
            <a:r>
              <a:rPr lang="en-US" b="1" dirty="0"/>
              <a:t>f € 4.3 </a:t>
            </a:r>
            <a:r>
              <a:rPr lang="en-US" b="1" dirty="0" err="1"/>
              <a:t>Bn</a:t>
            </a:r>
            <a:r>
              <a:rPr lang="en-US" b="1" dirty="0"/>
              <a:t> for </a:t>
            </a:r>
            <a:r>
              <a:rPr lang="en-US" b="1" dirty="0" smtClean="0"/>
              <a:t>2014-2020</a:t>
            </a:r>
          </a:p>
          <a:p>
            <a:pPr lvl="1"/>
            <a:r>
              <a:rPr lang="en-US" altLang="en-US" dirty="0" smtClean="0"/>
              <a:t>ensuring </a:t>
            </a:r>
            <a:r>
              <a:rPr lang="en-US" altLang="en-US" dirty="0"/>
              <a:t>operations until 2020, </a:t>
            </a:r>
          </a:p>
          <a:p>
            <a:pPr lvl="1"/>
            <a:r>
              <a:rPr lang="en-US" altLang="en-US" dirty="0"/>
              <a:t>and setting out a long term plan for EO Space </a:t>
            </a:r>
            <a:r>
              <a:rPr lang="en-US" altLang="en-US" dirty="0" smtClean="0"/>
              <a:t>component</a:t>
            </a:r>
            <a:endParaRPr lang="en-GB" i="1" dirty="0"/>
          </a:p>
          <a:p>
            <a:pPr lvl="0"/>
            <a:r>
              <a:rPr lang="en-US" b="1" dirty="0"/>
              <a:t>Full, free and open access to </a:t>
            </a:r>
            <a:r>
              <a:rPr lang="en-US" b="1" dirty="0" smtClean="0"/>
              <a:t>data implemented</a:t>
            </a:r>
            <a:endParaRPr lang="en-GB" dirty="0"/>
          </a:p>
          <a:p>
            <a:pPr lvl="0"/>
            <a:r>
              <a:rPr lang="en-US" b="1" dirty="0"/>
              <a:t>Successful </a:t>
            </a:r>
            <a:r>
              <a:rPr lang="en-US" b="1" dirty="0" smtClean="0"/>
              <a:t>launches </a:t>
            </a:r>
            <a:r>
              <a:rPr lang="en-US" b="1" dirty="0"/>
              <a:t>of Sentinel </a:t>
            </a:r>
            <a:r>
              <a:rPr lang="en-US" b="1" dirty="0" smtClean="0"/>
              <a:t>1A and Sentinel 2A</a:t>
            </a:r>
            <a:endParaRPr lang="en-GB" dirty="0"/>
          </a:p>
          <a:p>
            <a:pPr lvl="0"/>
            <a:r>
              <a:rPr lang="en-GB" b="1" dirty="0" smtClean="0"/>
              <a:t>Funds </a:t>
            </a:r>
            <a:r>
              <a:rPr lang="en-GB" b="1" dirty="0"/>
              <a:t>delegated to </a:t>
            </a:r>
            <a:r>
              <a:rPr lang="en-GB" b="1" dirty="0" smtClean="0"/>
              <a:t>ESA/EUMETSAT for space component provision and operations</a:t>
            </a:r>
            <a:endParaRPr lang="en-GB" b="1" dirty="0"/>
          </a:p>
          <a:p>
            <a:pPr lvl="0"/>
            <a:r>
              <a:rPr lang="fr-BE" b="1" dirty="0" smtClean="0"/>
              <a:t>Five </a:t>
            </a:r>
            <a:r>
              <a:rPr lang="fr-BE" b="1" dirty="0"/>
              <a:t>services are </a:t>
            </a:r>
            <a:r>
              <a:rPr lang="fr-BE" b="1" dirty="0" err="1" smtClean="0"/>
              <a:t>now</a:t>
            </a:r>
            <a:r>
              <a:rPr lang="fr-BE" b="1" dirty="0" smtClean="0"/>
              <a:t> </a:t>
            </a:r>
            <a:r>
              <a:rPr lang="fr-BE" b="1" dirty="0" err="1" smtClean="0"/>
              <a:t>operational</a:t>
            </a:r>
            <a:r>
              <a:rPr lang="fr-BE" b="1" dirty="0" smtClean="0"/>
              <a:t> </a:t>
            </a:r>
            <a:r>
              <a:rPr lang="fr-BE" b="1" dirty="0" err="1"/>
              <a:t>delivering</a:t>
            </a:r>
            <a:r>
              <a:rPr lang="fr-BE" b="1" dirty="0"/>
              <a:t> </a:t>
            </a:r>
            <a:r>
              <a:rPr lang="fr-BE" b="1" dirty="0" smtClean="0"/>
              <a:t>24h/7d, </a:t>
            </a:r>
            <a:r>
              <a:rPr lang="fr-BE" b="1" dirty="0" err="1" smtClean="0"/>
              <a:t>with</a:t>
            </a:r>
            <a:r>
              <a:rPr lang="fr-BE" b="1" dirty="0" smtClean="0"/>
              <a:t> </a:t>
            </a:r>
            <a:r>
              <a:rPr lang="fr-BE" b="1" dirty="0" err="1" smtClean="0"/>
              <a:t>three</a:t>
            </a:r>
            <a:r>
              <a:rPr lang="fr-BE" b="1" dirty="0" smtClean="0"/>
              <a:t> </a:t>
            </a:r>
            <a:r>
              <a:rPr lang="fr-BE" b="1" dirty="0" err="1" smtClean="0"/>
              <a:t>further</a:t>
            </a:r>
            <a:r>
              <a:rPr lang="fr-BE" b="1" dirty="0" smtClean="0"/>
              <a:t> services </a:t>
            </a:r>
            <a:r>
              <a:rPr lang="fr-BE" b="1" dirty="0" err="1" smtClean="0"/>
              <a:t>pending</a:t>
            </a:r>
            <a:endParaRPr lang="en-GB" b="1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28834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511" name="Rectangle 23"/>
          <p:cNvSpPr>
            <a:spLocks noChangeArrowheads="1"/>
          </p:cNvSpPr>
          <p:nvPr/>
        </p:nvSpPr>
        <p:spPr bwMode="auto">
          <a:xfrm>
            <a:off x="1966" y="1"/>
            <a:ext cx="3777952" cy="936625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anchor="ctr"/>
          <a:lstStyle/>
          <a:p>
            <a:pPr marL="358775"/>
            <a:r>
              <a:rPr lang="en-GB" altLang="en-US" sz="2400" b="1" kern="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    Sentinels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407752" y="2339402"/>
            <a:ext cx="8352928" cy="3971335"/>
            <a:chOff x="407752" y="2628051"/>
            <a:chExt cx="8352928" cy="3971335"/>
          </a:xfrm>
        </p:grpSpPr>
        <p:sp>
          <p:nvSpPr>
            <p:cNvPr id="63490" name="Rectangle 2"/>
            <p:cNvSpPr>
              <a:spLocks noChangeArrowheads="1"/>
            </p:cNvSpPr>
            <p:nvPr/>
          </p:nvSpPr>
          <p:spPr bwMode="auto">
            <a:xfrm>
              <a:off x="407752" y="2628051"/>
              <a:ext cx="8352928" cy="3971335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1424" tIns="45712" rIns="91424" bIns="45712" anchor="ctr"/>
            <a:lstStyle/>
            <a:p>
              <a:pPr algn="ctr"/>
              <a:r>
                <a:rPr lang="en-US" altLang="en-US" sz="1800">
                  <a:solidFill>
                    <a:srgbClr val="000000"/>
                  </a:solidFill>
                  <a:ea typeface="MS PGothic" pitchFamily="34" charset="-128"/>
                </a:rPr>
                <a:t>       </a:t>
              </a:r>
            </a:p>
          </p:txBody>
        </p:sp>
        <p:pic>
          <p:nvPicPr>
            <p:cNvPr id="63491" name="Picture 3" descr="Sentinel2-01-LR 052008"/>
            <p:cNvPicPr>
              <a:picLocks noChangeAspect="1" noChangeArrowheads="1"/>
            </p:cNvPicPr>
            <p:nvPr/>
          </p:nvPicPr>
          <p:blipFill>
            <a:blip r:embed="rId3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3777" y="3713900"/>
              <a:ext cx="936104" cy="75989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3492" name="Picture 4" descr="sentinel1spacecraft"/>
            <p:cNvPicPr>
              <a:picLocks noChangeAspect="1" noChangeArrowheads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3776" y="2747111"/>
              <a:ext cx="936104" cy="75989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3493" name="Picture 5" descr="Vue 1"/>
            <p:cNvPicPr>
              <a:picLocks noChangeAspect="1" noChangeArrowheads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3776" y="4655288"/>
              <a:ext cx="936104" cy="76402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63495" name="Rectangle 7"/>
            <p:cNvSpPr>
              <a:spLocks noChangeArrowheads="1"/>
            </p:cNvSpPr>
            <p:nvPr/>
          </p:nvSpPr>
          <p:spPr bwMode="auto">
            <a:xfrm>
              <a:off x="1847912" y="2772510"/>
              <a:ext cx="6633097" cy="73449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1424" tIns="45712" rIns="91424" bIns="45712" anchor="ctr"/>
            <a:lstStyle/>
            <a:p>
              <a:endParaRPr lang="en-GB"/>
            </a:p>
          </p:txBody>
        </p:sp>
        <p:sp>
          <p:nvSpPr>
            <p:cNvPr id="63497" name="Rectangle 9"/>
            <p:cNvSpPr>
              <a:spLocks noChangeArrowheads="1"/>
            </p:cNvSpPr>
            <p:nvPr/>
          </p:nvSpPr>
          <p:spPr bwMode="auto">
            <a:xfrm>
              <a:off x="1914214" y="2793398"/>
              <a:ext cx="3744711" cy="53551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1424" tIns="45712" rIns="91424" bIns="45712">
              <a:spAutoFit/>
            </a:bodyPr>
            <a:lstStyle/>
            <a:p>
              <a:pPr>
                <a:lnSpc>
                  <a:spcPct val="90000"/>
                </a:lnSpc>
              </a:pPr>
              <a:r>
                <a:rPr lang="en-US" altLang="en-US" sz="1600" dirty="0">
                  <a:solidFill>
                    <a:srgbClr val="000000"/>
                  </a:solidFill>
                  <a:ea typeface="MS PGothic" pitchFamily="34" charset="-128"/>
                </a:rPr>
                <a:t>Sentinel 1</a:t>
              </a:r>
              <a:r>
                <a:rPr lang="en-US" altLang="en-US" sz="1600" dirty="0">
                  <a:solidFill>
                    <a:srgbClr val="808080"/>
                  </a:solidFill>
                  <a:ea typeface="MS PGothic" pitchFamily="34" charset="-128"/>
                </a:rPr>
                <a:t> </a:t>
              </a:r>
              <a:r>
                <a:rPr lang="en-US" altLang="en-US" sz="1600" dirty="0" smtClean="0">
                  <a:solidFill>
                    <a:srgbClr val="808080"/>
                  </a:solidFill>
                  <a:ea typeface="MS PGothic" pitchFamily="34" charset="-128"/>
                </a:rPr>
                <a:t>– radar </a:t>
              </a:r>
              <a:r>
                <a:rPr lang="en-US" altLang="en-US" sz="1600" dirty="0">
                  <a:solidFill>
                    <a:srgbClr val="808080"/>
                  </a:solidFill>
                  <a:ea typeface="MS PGothic" pitchFamily="34" charset="-128"/>
                </a:rPr>
                <a:t>imaging</a:t>
              </a:r>
            </a:p>
            <a:p>
              <a:pPr>
                <a:lnSpc>
                  <a:spcPct val="90000"/>
                </a:lnSpc>
              </a:pPr>
              <a:r>
                <a:rPr lang="en-US" altLang="en-US" sz="1600" dirty="0">
                  <a:solidFill>
                    <a:srgbClr val="808080"/>
                  </a:solidFill>
                  <a:ea typeface="MS PGothic" pitchFamily="34" charset="-128"/>
                </a:rPr>
                <a:t>All weather, day/night </a:t>
              </a:r>
              <a:r>
                <a:rPr lang="en-US" altLang="en-US" sz="1600" dirty="0" smtClean="0">
                  <a:solidFill>
                    <a:srgbClr val="808080"/>
                  </a:solidFill>
                  <a:ea typeface="MS PGothic" pitchFamily="34" charset="-128"/>
                </a:rPr>
                <a:t>applications</a:t>
              </a:r>
              <a:endParaRPr lang="en-US" altLang="en-US" sz="1600" dirty="0">
                <a:solidFill>
                  <a:srgbClr val="808080"/>
                </a:solidFill>
                <a:ea typeface="MS PGothic" pitchFamily="34" charset="-128"/>
              </a:endParaRPr>
            </a:p>
          </p:txBody>
        </p:sp>
        <p:sp>
          <p:nvSpPr>
            <p:cNvPr id="63498" name="Rectangle 10"/>
            <p:cNvSpPr>
              <a:spLocks noChangeArrowheads="1"/>
            </p:cNvSpPr>
            <p:nvPr/>
          </p:nvSpPr>
          <p:spPr bwMode="auto">
            <a:xfrm>
              <a:off x="1847912" y="3729775"/>
              <a:ext cx="6633097" cy="82708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1424" tIns="45712" rIns="91424" bIns="45712" anchor="ctr"/>
            <a:lstStyle/>
            <a:p>
              <a:endParaRPr lang="en-GB"/>
            </a:p>
          </p:txBody>
        </p:sp>
        <p:sp>
          <p:nvSpPr>
            <p:cNvPr id="63499" name="Rectangle 11"/>
            <p:cNvSpPr>
              <a:spLocks noChangeArrowheads="1"/>
            </p:cNvSpPr>
            <p:nvPr/>
          </p:nvSpPr>
          <p:spPr bwMode="auto">
            <a:xfrm>
              <a:off x="1936368" y="3789552"/>
              <a:ext cx="6544641" cy="53551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lIns="91424" tIns="45712" rIns="91424" bIns="45712">
              <a:spAutoFit/>
            </a:bodyPr>
            <a:lstStyle/>
            <a:p>
              <a:pPr>
                <a:lnSpc>
                  <a:spcPct val="90000"/>
                </a:lnSpc>
              </a:pPr>
              <a:r>
                <a:rPr lang="en-US" altLang="en-US" sz="1600" dirty="0">
                  <a:solidFill>
                    <a:srgbClr val="000000"/>
                  </a:solidFill>
                  <a:ea typeface="MS PGothic" pitchFamily="34" charset="-128"/>
                </a:rPr>
                <a:t>Sentinel 2</a:t>
              </a:r>
              <a:r>
                <a:rPr lang="en-US" altLang="en-US" sz="1600" dirty="0">
                  <a:solidFill>
                    <a:srgbClr val="808080"/>
                  </a:solidFill>
                  <a:ea typeface="MS PGothic" pitchFamily="34" charset="-128"/>
                </a:rPr>
                <a:t> </a:t>
              </a:r>
              <a:r>
                <a:rPr lang="en-US" altLang="en-US" sz="1600" dirty="0" smtClean="0">
                  <a:solidFill>
                    <a:srgbClr val="808080"/>
                  </a:solidFill>
                  <a:ea typeface="MS PGothic" pitchFamily="34" charset="-128"/>
                </a:rPr>
                <a:t>– Optical imaging</a:t>
              </a:r>
              <a:endParaRPr lang="en-US" altLang="en-US" sz="1600" dirty="0">
                <a:solidFill>
                  <a:srgbClr val="808080"/>
                </a:solidFill>
                <a:ea typeface="MS PGothic" pitchFamily="34" charset="-128"/>
              </a:endParaRPr>
            </a:p>
            <a:p>
              <a:pPr>
                <a:lnSpc>
                  <a:spcPct val="90000"/>
                </a:lnSpc>
              </a:pPr>
              <a:r>
                <a:rPr lang="en-US" altLang="en-US" sz="1600" dirty="0">
                  <a:solidFill>
                    <a:srgbClr val="808080"/>
                  </a:solidFill>
                  <a:ea typeface="MS PGothic" pitchFamily="34" charset="-128"/>
                  <a:cs typeface="Times New Roman" pitchFamily="18" charset="0"/>
                </a:rPr>
                <a:t>Land applications: urban, forest, agriculture,..</a:t>
              </a:r>
              <a:r>
                <a:rPr lang="en-US" altLang="en-US" sz="1600" dirty="0">
                  <a:solidFill>
                    <a:srgbClr val="808080"/>
                  </a:solidFill>
                  <a:ea typeface="MS PGothic" pitchFamily="34" charset="-128"/>
                </a:rPr>
                <a:t> </a:t>
              </a:r>
            </a:p>
          </p:txBody>
        </p:sp>
        <p:sp>
          <p:nvSpPr>
            <p:cNvPr id="63500" name="Rectangle 12"/>
            <p:cNvSpPr>
              <a:spLocks noChangeArrowheads="1"/>
            </p:cNvSpPr>
            <p:nvPr/>
          </p:nvSpPr>
          <p:spPr bwMode="auto">
            <a:xfrm>
              <a:off x="1847912" y="4688624"/>
              <a:ext cx="6633097" cy="82708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1424" tIns="45712" rIns="91424" bIns="45712" anchor="ctr"/>
            <a:lstStyle/>
            <a:p>
              <a:endParaRPr lang="en-GB"/>
            </a:p>
          </p:txBody>
        </p:sp>
        <p:sp>
          <p:nvSpPr>
            <p:cNvPr id="63501" name="Rectangle 13"/>
            <p:cNvSpPr>
              <a:spLocks noChangeArrowheads="1"/>
            </p:cNvSpPr>
            <p:nvPr/>
          </p:nvSpPr>
          <p:spPr bwMode="auto">
            <a:xfrm>
              <a:off x="1936368" y="4742052"/>
              <a:ext cx="6464272" cy="75711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lIns="91424" tIns="45712" rIns="91424" bIns="45712">
              <a:spAutoFit/>
            </a:bodyPr>
            <a:lstStyle/>
            <a:p>
              <a:pPr>
                <a:lnSpc>
                  <a:spcPct val="90000"/>
                </a:lnSpc>
              </a:pPr>
              <a:r>
                <a:rPr lang="en-US" altLang="en-US" sz="1600" dirty="0">
                  <a:solidFill>
                    <a:srgbClr val="000000"/>
                  </a:solidFill>
                  <a:ea typeface="MS PGothic" pitchFamily="34" charset="-128"/>
                </a:rPr>
                <a:t>Sentinel </a:t>
              </a:r>
              <a:r>
                <a:rPr lang="en-US" altLang="en-US" sz="1600" dirty="0" smtClean="0">
                  <a:solidFill>
                    <a:srgbClr val="000000"/>
                  </a:solidFill>
                  <a:ea typeface="MS PGothic" pitchFamily="34" charset="-128"/>
                </a:rPr>
                <a:t>3+6</a:t>
              </a:r>
              <a:r>
                <a:rPr lang="en-US" altLang="en-US" sz="1600" dirty="0" smtClean="0">
                  <a:solidFill>
                    <a:srgbClr val="808080"/>
                  </a:solidFill>
                  <a:ea typeface="MS PGothic" pitchFamily="34" charset="-128"/>
                </a:rPr>
                <a:t> – Ocean </a:t>
              </a:r>
              <a:r>
                <a:rPr lang="en-US" altLang="en-US" sz="1600" dirty="0">
                  <a:solidFill>
                    <a:srgbClr val="808080"/>
                  </a:solidFill>
                  <a:ea typeface="MS PGothic" pitchFamily="34" charset="-128"/>
                </a:rPr>
                <a:t>and global land </a:t>
              </a:r>
              <a:r>
                <a:rPr lang="en-US" altLang="en-US" sz="1600" dirty="0" smtClean="0">
                  <a:solidFill>
                    <a:srgbClr val="808080"/>
                  </a:solidFill>
                  <a:ea typeface="MS PGothic" pitchFamily="34" charset="-128"/>
                </a:rPr>
                <a:t>monitoring, high precision ocean altimetry </a:t>
              </a:r>
              <a:endParaRPr lang="en-US" altLang="en-US" sz="1600" dirty="0">
                <a:solidFill>
                  <a:srgbClr val="808080"/>
                </a:solidFill>
                <a:ea typeface="MS PGothic" pitchFamily="34" charset="-128"/>
              </a:endParaRPr>
            </a:p>
            <a:p>
              <a:pPr>
                <a:lnSpc>
                  <a:spcPct val="90000"/>
                </a:lnSpc>
              </a:pPr>
              <a:endParaRPr lang="en-US" altLang="en-US" sz="1600" dirty="0" smtClean="0">
                <a:solidFill>
                  <a:srgbClr val="808080"/>
                </a:solidFill>
                <a:ea typeface="MS PGothic" pitchFamily="34" charset="-128"/>
              </a:endParaRPr>
            </a:p>
          </p:txBody>
        </p:sp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6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23776" y="5663282"/>
              <a:ext cx="936104" cy="767842"/>
            </a:xfrm>
            <a:prstGeom prst="rect">
              <a:avLst/>
            </a:prstGeom>
          </p:spPr>
        </p:pic>
        <p:sp>
          <p:nvSpPr>
            <p:cNvPr id="26" name="Rectangle 16"/>
            <p:cNvSpPr>
              <a:spLocks noChangeArrowheads="1"/>
            </p:cNvSpPr>
            <p:nvPr/>
          </p:nvSpPr>
          <p:spPr bwMode="auto">
            <a:xfrm>
              <a:off x="1851955" y="5663282"/>
              <a:ext cx="6633097" cy="68289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1424" tIns="45712" rIns="91424" bIns="45712" anchor="ctr"/>
            <a:lstStyle/>
            <a:p>
              <a:endParaRPr lang="en-GB" sz="1600" dirty="0"/>
            </a:p>
          </p:txBody>
        </p:sp>
        <p:sp>
          <p:nvSpPr>
            <p:cNvPr id="27" name="Rectangle 19"/>
            <p:cNvSpPr>
              <a:spLocks noChangeArrowheads="1"/>
            </p:cNvSpPr>
            <p:nvPr/>
          </p:nvSpPr>
          <p:spPr bwMode="auto">
            <a:xfrm>
              <a:off x="1979712" y="5733256"/>
              <a:ext cx="6441005" cy="75711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lIns="91424" tIns="45712" rIns="91424" bIns="45712">
              <a:spAutoFit/>
            </a:bodyPr>
            <a:lstStyle/>
            <a:p>
              <a:pPr>
                <a:lnSpc>
                  <a:spcPct val="90000"/>
                </a:lnSpc>
              </a:pPr>
              <a:r>
                <a:rPr lang="en-US" altLang="en-US" sz="1600" dirty="0">
                  <a:solidFill>
                    <a:srgbClr val="000000"/>
                  </a:solidFill>
                  <a:ea typeface="MS PGothic" pitchFamily="34" charset="-128"/>
                </a:rPr>
                <a:t>Sentinel </a:t>
              </a:r>
              <a:r>
                <a:rPr lang="en-US" altLang="en-US" sz="1600" dirty="0" smtClean="0">
                  <a:solidFill>
                    <a:srgbClr val="000000"/>
                  </a:solidFill>
                  <a:ea typeface="MS PGothic" pitchFamily="34" charset="-128"/>
                </a:rPr>
                <a:t>4+5</a:t>
              </a:r>
              <a:r>
                <a:rPr lang="en-US" altLang="en-US" sz="1600" dirty="0">
                  <a:solidFill>
                    <a:srgbClr val="808080"/>
                  </a:solidFill>
                  <a:ea typeface="MS PGothic" pitchFamily="34" charset="-128"/>
                </a:rPr>
                <a:t> – Atmosphere composition monitoring</a:t>
              </a:r>
              <a:r>
                <a:rPr lang="en-US" altLang="en-US" sz="1600" dirty="0" smtClean="0">
                  <a:solidFill>
                    <a:srgbClr val="808080"/>
                  </a:solidFill>
                  <a:ea typeface="MS PGothic" pitchFamily="34" charset="-128"/>
                </a:rPr>
                <a:t>, from a geostationary (-4) and a polar orbit (-5)</a:t>
              </a:r>
              <a:endParaRPr lang="en-US" altLang="en-US" sz="1600" dirty="0">
                <a:solidFill>
                  <a:srgbClr val="808080"/>
                </a:solidFill>
                <a:ea typeface="MS PGothic" pitchFamily="34" charset="-128"/>
              </a:endParaRPr>
            </a:p>
            <a:p>
              <a:pPr>
                <a:lnSpc>
                  <a:spcPct val="90000"/>
                </a:lnSpc>
              </a:pPr>
              <a:r>
                <a:rPr lang="en-US" altLang="en-US" sz="1600" dirty="0" smtClean="0">
                  <a:solidFill>
                    <a:srgbClr val="808080"/>
                  </a:solidFill>
                  <a:ea typeface="MS PGothic" pitchFamily="34" charset="-128"/>
                </a:rPr>
                <a:t> </a:t>
              </a:r>
              <a:endParaRPr lang="en-US" altLang="en-US" sz="1600" dirty="0">
                <a:solidFill>
                  <a:srgbClr val="808080"/>
                </a:solidFill>
                <a:ea typeface="MS PGothic" pitchFamily="34" charset="-128"/>
              </a:endParaRPr>
            </a:p>
          </p:txBody>
        </p:sp>
      </p:grpSp>
      <p:sp>
        <p:nvSpPr>
          <p:cNvPr id="23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987120" y="6490370"/>
            <a:ext cx="2133600" cy="539030"/>
          </a:xfrm>
          <a:noFill/>
        </p:spPr>
        <p:txBody>
          <a:bodyPr/>
          <a:lstStyle>
            <a:lvl1pPr eaLnBrk="0" hangingPunct="0">
              <a:spcBef>
                <a:spcPct val="20000"/>
              </a:spcBef>
              <a:buClr>
                <a:schemeClr val="bg1"/>
              </a:buClr>
              <a:buChar char="•"/>
              <a:defRPr sz="2400" i="1">
                <a:solidFill>
                  <a:srgbClr val="0F5494"/>
                </a:solidFill>
                <a:latin typeface="Verdana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rgbClr val="009FBA"/>
              </a:buClr>
              <a:buChar char="•"/>
              <a:defRPr sz="2000" b="1">
                <a:solidFill>
                  <a:srgbClr val="0F5494"/>
                </a:solidFill>
                <a:latin typeface="Verdana" pitchFamily="34" charset="0"/>
              </a:defRPr>
            </a:lvl2pPr>
            <a:lvl3pPr marL="1143000" indent="-228600" eaLnBrk="0" hangingPunct="0">
              <a:spcBef>
                <a:spcPct val="20000"/>
              </a:spcBef>
              <a:defRPr sz="1400">
                <a:solidFill>
                  <a:srgbClr val="0F5494"/>
                </a:solidFill>
                <a:latin typeface="Verdana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fld id="{A740C7DB-3EE5-4B75-A2FB-92887F6B275E}" type="slidenum">
              <a:rPr lang="en-GB" altLang="en-US" sz="1400" b="0" i="0" smtClean="0">
                <a:solidFill>
                  <a:srgbClr val="000000"/>
                </a:solidFill>
                <a:latin typeface="Arial" charset="0"/>
              </a:rPr>
              <a:pPr eaLnBrk="1" hangingPunct="1">
                <a:spcBef>
                  <a:spcPct val="0"/>
                </a:spcBef>
                <a:buClrTx/>
                <a:buFontTx/>
                <a:buNone/>
              </a:pPr>
              <a:t>4</a:t>
            </a:fld>
            <a:endParaRPr lang="en-GB" altLang="en-US" sz="1400" b="0" i="0" dirty="0" smtClean="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62329" y="1197052"/>
            <a:ext cx="881818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rgbClr val="0070C0"/>
                </a:solidFill>
              </a:rPr>
              <a:t>Each Sentinel is technically different to meet the needs of the 6 services</a:t>
            </a:r>
            <a:endParaRPr lang="en-GB" sz="2800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13348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400" dirty="0" smtClean="0"/>
              <a:t>Satellite data available through Copernicus</a:t>
            </a:r>
            <a:endParaRPr lang="en-US" sz="2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3568" y="1988840"/>
            <a:ext cx="7998069" cy="4320480"/>
          </a:xfrm>
        </p:spPr>
        <p:txBody>
          <a:bodyPr/>
          <a:lstStyle/>
          <a:p>
            <a:r>
              <a:rPr lang="en-US" b="1" dirty="0" smtClean="0"/>
              <a:t>Sentinel Data </a:t>
            </a:r>
            <a:r>
              <a:rPr lang="en-US" dirty="0" smtClean="0"/>
              <a:t>(Sentinel 1A, 2A )</a:t>
            </a:r>
          </a:p>
          <a:p>
            <a:pPr lvl="1"/>
            <a:r>
              <a:rPr lang="en-US" dirty="0" smtClean="0"/>
              <a:t>All data available as  </a:t>
            </a:r>
            <a:r>
              <a:rPr lang="en-US" b="1" dirty="0" smtClean="0"/>
              <a:t>Full Free and Open </a:t>
            </a:r>
          </a:p>
          <a:p>
            <a:pPr lvl="1"/>
            <a:endParaRPr lang="en-US" b="1" dirty="0" smtClean="0"/>
          </a:p>
          <a:p>
            <a:r>
              <a:rPr lang="en-US" b="1" dirty="0" smtClean="0"/>
              <a:t>Data from Contributing Missions (national, commercial, …)</a:t>
            </a:r>
          </a:p>
          <a:p>
            <a:pPr lvl="1"/>
            <a:r>
              <a:rPr lang="en-US" dirty="0" smtClean="0"/>
              <a:t>Data available at specific license conditions of data provider</a:t>
            </a:r>
          </a:p>
          <a:p>
            <a:pPr lvl="1"/>
            <a:endParaRPr lang="en-US" dirty="0" smtClean="0"/>
          </a:p>
          <a:p>
            <a:pPr lvl="1"/>
            <a:r>
              <a:rPr lang="en-US" b="1" dirty="0" smtClean="0"/>
              <a:t>CORE Datasets</a:t>
            </a:r>
          </a:p>
          <a:p>
            <a:pPr lvl="1"/>
            <a:r>
              <a:rPr lang="en-US" dirty="0" smtClean="0"/>
              <a:t>Predefined continuous delivery</a:t>
            </a:r>
            <a:r>
              <a:rPr lang="en-GB" dirty="0" smtClean="0"/>
              <a:t> covering the needs of the Copernicus services and other eligible activities</a:t>
            </a:r>
            <a:endParaRPr lang="en-US" dirty="0" smtClean="0"/>
          </a:p>
          <a:p>
            <a:pPr lvl="1"/>
            <a:endParaRPr lang="en-US" dirty="0" smtClean="0"/>
          </a:p>
          <a:p>
            <a:pPr lvl="1"/>
            <a:r>
              <a:rPr lang="en-US" b="1" dirty="0" err="1" smtClean="0"/>
              <a:t>ADDitional</a:t>
            </a:r>
            <a:r>
              <a:rPr lang="en-US" b="1" dirty="0" smtClean="0"/>
              <a:t> Datasets</a:t>
            </a:r>
          </a:p>
          <a:p>
            <a:pPr lvl="1"/>
            <a:r>
              <a:rPr lang="en-GB" dirty="0" smtClean="0"/>
              <a:t>eligible users are granted a quota of data on demand, which can also be re-used by other users</a:t>
            </a:r>
            <a:endParaRPr lang="en-US" b="1" dirty="0" smtClean="0"/>
          </a:p>
          <a:p>
            <a:endParaRPr lang="en-US" b="1" dirty="0" smtClean="0"/>
          </a:p>
          <a:p>
            <a:endParaRPr lang="en-US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2088A40-19DC-4E3F-A35C-459E230390D9}" type="slidenum">
              <a:rPr lang="en-GB" smtClean="0">
                <a:solidFill>
                  <a:srgbClr val="000000"/>
                </a:solidFill>
              </a:rPr>
              <a:pPr>
                <a:defRPr/>
              </a:pPr>
              <a:t>6</a:t>
            </a:fld>
            <a:endParaRPr lang="en-GB">
              <a:solidFill>
                <a:srgbClr val="000000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4763" y="300038"/>
            <a:ext cx="9134475" cy="6257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Right Arrow 3"/>
          <p:cNvSpPr/>
          <p:nvPr/>
        </p:nvSpPr>
        <p:spPr bwMode="auto">
          <a:xfrm rot="1680177">
            <a:off x="2463605" y="202660"/>
            <a:ext cx="1060782" cy="792088"/>
          </a:xfrm>
          <a:prstGeom prst="rightArrow">
            <a:avLst/>
          </a:prstGeom>
          <a:solidFill>
            <a:srgbClr val="FF0000"/>
          </a:solidFill>
          <a:ln>
            <a:solidFill>
              <a:srgbClr val="002060"/>
            </a:solidFill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100" b="1" i="0" u="none" strike="noStrike" cap="none" normalizeH="0" baseline="0" smtClean="0">
              <a:ln>
                <a:noFill/>
              </a:ln>
              <a:solidFill>
                <a:srgbClr val="00468C"/>
              </a:solidFill>
              <a:effectLst/>
              <a:latin typeface="Arial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779912" y="260648"/>
            <a:ext cx="5364088" cy="338554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r>
              <a:rPr lang="en-US" sz="1400" b="1" dirty="0" smtClean="0"/>
              <a:t>http://</a:t>
            </a:r>
            <a:r>
              <a:rPr lang="en-US" sz="1600" b="1" dirty="0" smtClean="0"/>
              <a:t>www.copernicus.eu</a:t>
            </a:r>
            <a:r>
              <a:rPr lang="en-US" sz="1400" b="1" dirty="0" smtClean="0"/>
              <a:t>/main/data-access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1988841"/>
            <a:ext cx="3010606" cy="2088001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8" name="Picture 4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31198" y="836712"/>
            <a:ext cx="3014499" cy="20880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3451216"/>
            <a:ext cx="2930748" cy="2059657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07542" y="4930818"/>
            <a:ext cx="2736304" cy="192718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7757" y="2133156"/>
            <a:ext cx="2806582" cy="194398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78" y="3525018"/>
            <a:ext cx="2742739" cy="191205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11" name="Rectangle 23"/>
          <p:cNvSpPr txBox="1">
            <a:spLocks noChangeArrowheads="1"/>
          </p:cNvSpPr>
          <p:nvPr/>
        </p:nvSpPr>
        <p:spPr bwMode="auto">
          <a:xfrm>
            <a:off x="-107950" y="93664"/>
            <a:ext cx="4356100" cy="744537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anchor="ctr"/>
          <a:lstStyle>
            <a:lvl1pPr marL="358775"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0F5494"/>
                </a:solidFill>
                <a:latin typeface="+mj-lt"/>
                <a:ea typeface="+mj-ea"/>
                <a:cs typeface="+mj-cs"/>
              </a:defRPr>
            </a:lvl1pPr>
            <a:lvl2pPr marL="358775"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0F5494"/>
                </a:solidFill>
                <a:latin typeface="Verdana" pitchFamily="34" charset="0"/>
              </a:defRPr>
            </a:lvl2pPr>
            <a:lvl3pPr marL="358775"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0F5494"/>
                </a:solidFill>
                <a:latin typeface="Verdana" pitchFamily="34" charset="0"/>
              </a:defRPr>
            </a:lvl3pPr>
            <a:lvl4pPr marL="358775"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0F5494"/>
                </a:solidFill>
                <a:latin typeface="Verdana" pitchFamily="34" charset="0"/>
              </a:defRPr>
            </a:lvl4pPr>
            <a:lvl5pPr marL="358775"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0F5494"/>
                </a:solidFill>
                <a:latin typeface="Verdana" pitchFamily="34" charset="0"/>
              </a:defRPr>
            </a:lvl5pPr>
            <a:lvl6pPr marL="815975"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0F5494"/>
                </a:solidFill>
                <a:latin typeface="Verdana" pitchFamily="34" charset="0"/>
              </a:defRPr>
            </a:lvl6pPr>
            <a:lvl7pPr marL="1273175"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0F5494"/>
                </a:solidFill>
                <a:latin typeface="Verdana" pitchFamily="34" charset="0"/>
              </a:defRPr>
            </a:lvl7pPr>
            <a:lvl8pPr marL="1730375"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0F5494"/>
                </a:solidFill>
                <a:latin typeface="Verdana" pitchFamily="34" charset="0"/>
              </a:defRPr>
            </a:lvl8pPr>
            <a:lvl9pPr marL="2187575"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0F5494"/>
                </a:solidFill>
                <a:latin typeface="Verdana" pitchFamily="34" charset="0"/>
              </a:defRPr>
            </a:lvl9pPr>
          </a:lstStyle>
          <a:p>
            <a:pPr>
              <a:defRPr/>
            </a:pPr>
            <a:r>
              <a:rPr lang="en-US" altLang="en-US" sz="2400" kern="0" dirty="0" smtClean="0">
                <a:solidFill>
                  <a:srgbClr val="FFFFFF"/>
                </a:solidFill>
              </a:rPr>
              <a:t>6 operational Services</a:t>
            </a:r>
            <a:endParaRPr lang="en-US" altLang="en-US" sz="2400" kern="0" dirty="0">
              <a:solidFill>
                <a:srgbClr val="FFFFFF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01787" y="1250176"/>
            <a:ext cx="2509178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BE" sz="1400" dirty="0" smtClean="0"/>
              <a:t>Monitoring the State of the </a:t>
            </a:r>
            <a:r>
              <a:rPr lang="fr-BE" sz="1400" dirty="0" err="1" smtClean="0"/>
              <a:t>Earth</a:t>
            </a:r>
            <a:r>
              <a:rPr lang="fr-BE" sz="1400" dirty="0" smtClean="0"/>
              <a:t> System </a:t>
            </a:r>
            <a:r>
              <a:rPr lang="fr-BE" sz="1400" dirty="0" err="1" smtClean="0"/>
              <a:t>Environment</a:t>
            </a:r>
            <a:r>
              <a:rPr lang="fr-BE" sz="1400" dirty="0" smtClean="0"/>
              <a:t> …</a:t>
            </a:r>
            <a:endParaRPr lang="en-GB" sz="1400" dirty="0"/>
          </a:p>
        </p:txBody>
      </p:sp>
      <p:sp>
        <p:nvSpPr>
          <p:cNvPr id="13" name="TextBox 12"/>
          <p:cNvSpPr txBox="1"/>
          <p:nvPr/>
        </p:nvSpPr>
        <p:spPr>
          <a:xfrm>
            <a:off x="6513588" y="5733256"/>
            <a:ext cx="25091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BE" sz="1400" dirty="0" smtClean="0"/>
              <a:t>… cross-</a:t>
            </a:r>
            <a:r>
              <a:rPr lang="fr-BE" sz="1400" dirty="0" err="1" smtClean="0"/>
              <a:t>cutting</a:t>
            </a:r>
            <a:r>
              <a:rPr lang="fr-BE" sz="1400" dirty="0" smtClean="0"/>
              <a:t> </a:t>
            </a:r>
            <a:r>
              <a:rPr lang="fr-BE" sz="1400" dirty="0" err="1"/>
              <a:t>T</a:t>
            </a:r>
            <a:r>
              <a:rPr lang="fr-BE" sz="1400" dirty="0" err="1" smtClean="0"/>
              <a:t>hematic</a:t>
            </a:r>
            <a:r>
              <a:rPr lang="fr-BE" sz="1400" dirty="0" smtClean="0"/>
              <a:t> Services</a:t>
            </a:r>
            <a:endParaRPr lang="en-GB" sz="1400" dirty="0"/>
          </a:p>
        </p:txBody>
      </p:sp>
      <p:sp>
        <p:nvSpPr>
          <p:cNvPr id="14" name="TextBox 13"/>
          <p:cNvSpPr txBox="1"/>
          <p:nvPr/>
        </p:nvSpPr>
        <p:spPr>
          <a:xfrm>
            <a:off x="539552" y="4785797"/>
            <a:ext cx="53296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solidFill>
                  <a:srgbClr val="FF0000"/>
                </a:solidFill>
                <a:sym typeface="Wingdings"/>
              </a:rPr>
              <a:t></a:t>
            </a:r>
            <a:endParaRPr lang="en-GB" sz="3600" dirty="0">
              <a:solidFill>
                <a:srgbClr val="FF0000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2070100" y="2402833"/>
            <a:ext cx="53296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solidFill>
                  <a:srgbClr val="FF0000"/>
                </a:solidFill>
                <a:sym typeface="Wingdings"/>
              </a:rPr>
              <a:t></a:t>
            </a:r>
            <a:endParaRPr lang="en-GB" sz="3600" dirty="0">
              <a:solidFill>
                <a:srgbClr val="FF0000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491880" y="999834"/>
            <a:ext cx="53296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solidFill>
                  <a:srgbClr val="FF0000"/>
                </a:solidFill>
                <a:sym typeface="Wingdings"/>
              </a:rPr>
              <a:t></a:t>
            </a:r>
            <a:endParaRPr lang="en-GB" sz="3600" dirty="0">
              <a:solidFill>
                <a:srgbClr val="FF0000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004048" y="3525017"/>
            <a:ext cx="53296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solidFill>
                  <a:srgbClr val="FF0000"/>
                </a:solidFill>
                <a:sym typeface="Wingdings"/>
              </a:rPr>
              <a:t></a:t>
            </a:r>
            <a:endParaRPr lang="en-GB" sz="3600" dirty="0">
              <a:solidFill>
                <a:srgbClr val="FF0000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3800024" y="999834"/>
            <a:ext cx="53296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solidFill>
                  <a:srgbClr val="FF0000"/>
                </a:solidFill>
                <a:sym typeface="Wingdings"/>
              </a:rPr>
              <a:t></a:t>
            </a:r>
            <a:endParaRPr lang="en-GB" sz="36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161933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1"/>
          <p:cNvSpPr>
            <a:spLocks noGrp="1"/>
          </p:cNvSpPr>
          <p:nvPr>
            <p:ph type="title"/>
          </p:nvPr>
        </p:nvSpPr>
        <p:spPr>
          <a:xfrm>
            <a:off x="87930" y="3017838"/>
            <a:ext cx="4280389" cy="825500"/>
          </a:xfrm>
        </p:spPr>
        <p:txBody>
          <a:bodyPr/>
          <a:lstStyle/>
          <a:p>
            <a:r>
              <a:rPr lang="fr-BE" altLang="en-US" smtClean="0"/>
              <a:t>Copernicus </a:t>
            </a:r>
            <a:br>
              <a:rPr lang="fr-BE" altLang="en-US" smtClean="0"/>
            </a:br>
            <a:r>
              <a:rPr lang="fr-BE" altLang="en-US" smtClean="0"/>
              <a:t>Land Monitoring Service</a:t>
            </a:r>
            <a:endParaRPr lang="en-GB" altLang="en-US" smtClean="0"/>
          </a:p>
        </p:txBody>
      </p:sp>
      <p:pic>
        <p:nvPicPr>
          <p:cNvPr id="3" name="Picture 1"/>
          <p:cNvPicPr>
            <a:picLocks noChangeAspect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899591" y="4987944"/>
            <a:ext cx="679445" cy="817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extBox 1"/>
          <p:cNvSpPr txBox="1"/>
          <p:nvPr/>
        </p:nvSpPr>
        <p:spPr>
          <a:xfrm>
            <a:off x="683568" y="4586643"/>
            <a:ext cx="36004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BE" sz="1800" dirty="0" err="1" smtClean="0"/>
              <a:t>Implemented</a:t>
            </a:r>
            <a:r>
              <a:rPr lang="fr-BE" sz="1800" dirty="0"/>
              <a:t> </a:t>
            </a:r>
            <a:r>
              <a:rPr lang="fr-BE" sz="1800" dirty="0" smtClean="0"/>
              <a:t>by:</a:t>
            </a:r>
          </a:p>
          <a:p>
            <a:endParaRPr lang="fr-BE" sz="1800" dirty="0"/>
          </a:p>
          <a:p>
            <a:r>
              <a:rPr lang="fr-BE" sz="1800" dirty="0" smtClean="0"/>
              <a:t>	&amp;                 DG JRC</a:t>
            </a:r>
            <a:endParaRPr lang="en-GB" sz="18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3633" y="4916507"/>
            <a:ext cx="1066800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666891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1" descr="globcover_poster2010_L.jp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" y="1184616"/>
            <a:ext cx="5080001" cy="256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Afbeelding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2949" y="3850041"/>
            <a:ext cx="2482776" cy="21602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kstvak 3"/>
          <p:cNvSpPr txBox="1">
            <a:spLocks noChangeArrowheads="1"/>
          </p:cNvSpPr>
          <p:nvPr/>
        </p:nvSpPr>
        <p:spPr bwMode="auto">
          <a:xfrm>
            <a:off x="52623" y="3871367"/>
            <a:ext cx="1741182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entury Gothic" pitchFamily="34" charset="0"/>
                <a:ea typeface="MS PGothic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entury Gothic" pitchFamily="34" charset="0"/>
                <a:ea typeface="MS PGothic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entury Gothic" pitchFamily="34" charset="0"/>
                <a:ea typeface="MS PGothic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entury Gothic" pitchFamily="34" charset="0"/>
                <a:ea typeface="MS PGothic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entury Gothic" pitchFamily="34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entury Gothic" pitchFamily="34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entury Gothic" pitchFamily="34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entury Gothic" pitchFamily="34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entury Gothic" pitchFamily="34" charset="0"/>
                <a:ea typeface="MS PGothic" pitchFamily="34" charset="-128"/>
              </a:defRPr>
            </a:lvl9pPr>
          </a:lstStyle>
          <a:p>
            <a:pPr eaLnBrk="1" hangingPunct="1"/>
            <a:r>
              <a:rPr lang="en-GB" altLang="en-US" sz="1800" dirty="0">
                <a:solidFill>
                  <a:srgbClr val="000000"/>
                </a:solidFill>
              </a:rPr>
              <a:t>From global…</a:t>
            </a:r>
          </a:p>
        </p:txBody>
      </p:sp>
      <p:sp>
        <p:nvSpPr>
          <p:cNvPr id="6" name="Tekstvak 5"/>
          <p:cNvSpPr txBox="1">
            <a:spLocks noChangeArrowheads="1"/>
          </p:cNvSpPr>
          <p:nvPr/>
        </p:nvSpPr>
        <p:spPr bwMode="auto">
          <a:xfrm>
            <a:off x="1043612" y="5070475"/>
            <a:ext cx="256192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entury Gothic" pitchFamily="34" charset="0"/>
                <a:ea typeface="MS PGothic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entury Gothic" pitchFamily="34" charset="0"/>
                <a:ea typeface="MS PGothic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entury Gothic" pitchFamily="34" charset="0"/>
                <a:ea typeface="MS PGothic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entury Gothic" pitchFamily="34" charset="0"/>
                <a:ea typeface="MS PGothic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entury Gothic" pitchFamily="34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entury Gothic" pitchFamily="34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entury Gothic" pitchFamily="34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entury Gothic" pitchFamily="34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entury Gothic" pitchFamily="34" charset="0"/>
                <a:ea typeface="MS PGothic" pitchFamily="34" charset="-128"/>
              </a:defRPr>
            </a:lvl9pPr>
          </a:lstStyle>
          <a:p>
            <a:pPr eaLnBrk="1" hangingPunct="1"/>
            <a:r>
              <a:rPr lang="en-GB" altLang="en-US" sz="1800" dirty="0">
                <a:solidFill>
                  <a:srgbClr val="000000"/>
                </a:solidFill>
              </a:rPr>
              <a:t>…to pan-European…</a:t>
            </a:r>
          </a:p>
        </p:txBody>
      </p:sp>
      <p:sp>
        <p:nvSpPr>
          <p:cNvPr id="7" name="Tekstvak 6"/>
          <p:cNvSpPr txBox="1">
            <a:spLocks noChangeArrowheads="1"/>
          </p:cNvSpPr>
          <p:nvPr/>
        </p:nvSpPr>
        <p:spPr bwMode="auto">
          <a:xfrm>
            <a:off x="5274338" y="6193070"/>
            <a:ext cx="1258678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entury Gothic" pitchFamily="34" charset="0"/>
                <a:ea typeface="MS PGothic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entury Gothic" pitchFamily="34" charset="0"/>
                <a:ea typeface="MS PGothic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entury Gothic" pitchFamily="34" charset="0"/>
                <a:ea typeface="MS PGothic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entury Gothic" pitchFamily="34" charset="0"/>
                <a:ea typeface="MS PGothic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entury Gothic" pitchFamily="34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entury Gothic" pitchFamily="34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entury Gothic" pitchFamily="34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entury Gothic" pitchFamily="34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entury Gothic" pitchFamily="34" charset="0"/>
                <a:ea typeface="MS PGothic" pitchFamily="34" charset="-128"/>
              </a:defRPr>
            </a:lvl9pPr>
          </a:lstStyle>
          <a:p>
            <a:pPr eaLnBrk="1" hangingPunct="1"/>
            <a:r>
              <a:rPr lang="en-GB" altLang="en-US" sz="1800" dirty="0">
                <a:solidFill>
                  <a:srgbClr val="000000"/>
                </a:solidFill>
              </a:rPr>
              <a:t>…to local</a:t>
            </a:r>
          </a:p>
        </p:txBody>
      </p:sp>
      <p:pic>
        <p:nvPicPr>
          <p:cNvPr id="8" name="Tijdelijke aanduiding voor afbeelding 6" descr="KongensNytorv60.jpg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74514" y="1224898"/>
            <a:ext cx="1367235" cy="13556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Tijdelijke aanduiding voor afbeelding 7" descr="KongensNytorv20m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8057" y="2253460"/>
            <a:ext cx="1382215" cy="13704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Tijdelijke aanduiding voor afbeelding 6" descr="KongensNytorv.jpg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18554" y="3032892"/>
            <a:ext cx="1475656" cy="14619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Afbeelding 4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7847" y="4470246"/>
            <a:ext cx="2410916" cy="23877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Rectangle 3"/>
          <p:cNvSpPr txBox="1">
            <a:spLocks noChangeArrowheads="1"/>
          </p:cNvSpPr>
          <p:nvPr/>
        </p:nvSpPr>
        <p:spPr bwMode="auto">
          <a:xfrm>
            <a:off x="431387" y="4253262"/>
            <a:ext cx="3174446" cy="8172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eaLnBrk="0" hangingPunct="0">
              <a:defRPr b="1" i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b="1" i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b="1" i="1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b="1" i="1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b="1" i="1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20000"/>
              </a:spcBef>
              <a:buClr>
                <a:srgbClr val="FFFFFF"/>
              </a:buClr>
            </a:pPr>
            <a:r>
              <a:rPr lang="en-GB" altLang="en-US" sz="1400" b="0" i="0" dirty="0" smtClean="0">
                <a:solidFill>
                  <a:srgbClr val="0F5494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e.g. Vegetation dynamics, Bio-physical parameters, energy balance</a:t>
            </a:r>
            <a:endParaRPr lang="en-GB" altLang="en-US" sz="1400" b="0" i="0" dirty="0">
              <a:solidFill>
                <a:srgbClr val="0F5494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14" name="Rectangle 3"/>
          <p:cNvSpPr txBox="1">
            <a:spLocks noChangeArrowheads="1"/>
          </p:cNvSpPr>
          <p:nvPr/>
        </p:nvSpPr>
        <p:spPr bwMode="auto">
          <a:xfrm>
            <a:off x="568991" y="5560006"/>
            <a:ext cx="3174446" cy="8172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eaLnBrk="0" hangingPunct="0">
              <a:defRPr b="1" i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b="1" i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b="1" i="1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b="1" i="1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b="1" i="1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20000"/>
              </a:spcBef>
              <a:buClr>
                <a:srgbClr val="FFFFFF"/>
              </a:buClr>
            </a:pPr>
            <a:r>
              <a:rPr lang="en-GB" altLang="en-US" sz="1400" b="0" i="0" dirty="0" smtClean="0">
                <a:solidFill>
                  <a:srgbClr val="0F5494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e.g. bio-diversity, water bodies, land-use, land change</a:t>
            </a:r>
            <a:endParaRPr lang="en-GB" altLang="en-US" sz="1400" b="0" i="0" dirty="0">
              <a:solidFill>
                <a:srgbClr val="0F5494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15" name="Rectangle 3"/>
          <p:cNvSpPr txBox="1">
            <a:spLocks noChangeArrowheads="1"/>
          </p:cNvSpPr>
          <p:nvPr/>
        </p:nvSpPr>
        <p:spPr bwMode="auto">
          <a:xfrm>
            <a:off x="5021303" y="6449393"/>
            <a:ext cx="3174446" cy="8172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eaLnBrk="0" hangingPunct="0">
              <a:defRPr b="1" i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b="1" i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b="1" i="1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b="1" i="1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b="1" i="1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20000"/>
              </a:spcBef>
              <a:buClr>
                <a:srgbClr val="FFFFFF"/>
              </a:buClr>
            </a:pPr>
            <a:r>
              <a:rPr lang="en-GB" altLang="en-US" sz="1400" b="0" i="0" dirty="0" smtClean="0">
                <a:solidFill>
                  <a:srgbClr val="0F5494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e.g. urban land-use</a:t>
            </a:r>
            <a:endParaRPr lang="en-GB" altLang="en-US" sz="1400" b="0" i="0" dirty="0">
              <a:solidFill>
                <a:srgbClr val="0F5494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16" name="Rectangle 1"/>
          <p:cNvSpPr>
            <a:spLocks noChangeArrowheads="1"/>
          </p:cNvSpPr>
          <p:nvPr/>
        </p:nvSpPr>
        <p:spPr bwMode="auto">
          <a:xfrm>
            <a:off x="216549" y="260648"/>
            <a:ext cx="3671887" cy="4318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anchor="ctr"/>
          <a:lstStyle/>
          <a:p>
            <a:pPr marL="3175"/>
            <a:r>
              <a:rPr lang="en-GB" altLang="en-US" sz="1600" b="1" dirty="0" smtClean="0">
                <a:solidFill>
                  <a:srgbClr val="FFFFFF"/>
                </a:solidFill>
              </a:rPr>
              <a:t>Land Monitoring Service</a:t>
            </a:r>
            <a:endParaRPr lang="en-GB" altLang="en-US" sz="1600" b="1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991456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/>
          <p:nvPr/>
        </p:nvGrpSpPr>
        <p:grpSpPr>
          <a:xfrm>
            <a:off x="5440805" y="5235077"/>
            <a:ext cx="3273807" cy="1427145"/>
            <a:chOff x="6810212" y="6641004"/>
            <a:chExt cx="4065566" cy="1707019"/>
          </a:xfrm>
        </p:grpSpPr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810212" y="6641004"/>
              <a:ext cx="4065566" cy="1693985"/>
            </a:xfrm>
            <a:prstGeom prst="rect">
              <a:avLst/>
            </a:prstGeom>
            <a:ln>
              <a:solidFill>
                <a:schemeClr val="tx1"/>
              </a:solidFill>
            </a:ln>
          </p:spPr>
        </p:pic>
        <p:sp>
          <p:nvSpPr>
            <p:cNvPr id="32" name="Tekstvak 17"/>
            <p:cNvSpPr txBox="1">
              <a:spLocks noChangeArrowheads="1"/>
            </p:cNvSpPr>
            <p:nvPr/>
          </p:nvSpPr>
          <p:spPr bwMode="auto">
            <a:xfrm>
              <a:off x="7283570" y="8016702"/>
              <a:ext cx="502051" cy="331321"/>
            </a:xfrm>
            <a:prstGeom prst="rect">
              <a:avLst/>
            </a:prstGeom>
            <a:noFill/>
            <a:ln w="25400">
              <a:solidFill>
                <a:srgbClr val="92D050"/>
              </a:solidFill>
              <a:miter lim="800000"/>
              <a:headEnd/>
              <a:tailEnd/>
            </a:ln>
            <a:extLst/>
          </p:spPr>
          <p:txBody>
            <a:bodyPr wrap="none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Century Gothic" pitchFamily="34" charset="0"/>
                  <a:ea typeface="ＭＳ Ｐゴシック" pitchFamily="34" charset="-128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Century Gothic" pitchFamily="34" charset="0"/>
                  <a:ea typeface="ＭＳ Ｐゴシック" pitchFamily="34" charset="-128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Century Gothic" pitchFamily="34" charset="0"/>
                  <a:ea typeface="ＭＳ Ｐゴシック" pitchFamily="34" charset="-128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Century Gothic" pitchFamily="34" charset="0"/>
                  <a:ea typeface="ＭＳ Ｐゴシック" pitchFamily="34" charset="-128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Century Gothic" pitchFamily="34" charset="0"/>
                  <a:ea typeface="ＭＳ Ｐゴシック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entury Gothic" pitchFamily="34" charset="0"/>
                  <a:ea typeface="ＭＳ Ｐゴシック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entury Gothic" pitchFamily="34" charset="0"/>
                  <a:ea typeface="ＭＳ Ｐゴシック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entury Gothic" pitchFamily="34" charset="0"/>
                  <a:ea typeface="ＭＳ Ｐゴシック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entury Gothic" pitchFamily="34" charset="0"/>
                  <a:ea typeface="ＭＳ Ｐゴシック" pitchFamily="34" charset="-128"/>
                </a:defRPr>
              </a:lvl9pPr>
            </a:lstStyle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altLang="en-US" sz="1200" kern="0" dirty="0" smtClean="0">
                  <a:solidFill>
                    <a:prstClr val="black"/>
                  </a:solidFill>
                </a:rPr>
                <a:t>LAI</a:t>
              </a:r>
            </a:p>
          </p:txBody>
        </p:sp>
      </p:grpSp>
      <p:sp>
        <p:nvSpPr>
          <p:cNvPr id="123905" name="Right Arrow 1"/>
          <p:cNvSpPr>
            <a:spLocks noChangeArrowheads="1"/>
          </p:cNvSpPr>
          <p:nvPr/>
        </p:nvSpPr>
        <p:spPr bwMode="auto">
          <a:xfrm>
            <a:off x="8565174" y="942975"/>
            <a:ext cx="275492" cy="115888"/>
          </a:xfrm>
          <a:prstGeom prst="rightArrow">
            <a:avLst>
              <a:gd name="adj1" fmla="val 50000"/>
              <a:gd name="adj2" fmla="val 49921"/>
            </a:avLst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endParaRPr lang="en-GB" altLang="en-US"/>
          </a:p>
        </p:txBody>
      </p:sp>
      <p:sp>
        <p:nvSpPr>
          <p:cNvPr id="123906" name="Rectangle 2"/>
          <p:cNvSpPr>
            <a:spLocks noChangeArrowheads="1"/>
          </p:cNvSpPr>
          <p:nvPr/>
        </p:nvSpPr>
        <p:spPr bwMode="auto">
          <a:xfrm>
            <a:off x="4242289" y="6505876"/>
            <a:ext cx="662354" cy="352425"/>
          </a:xfrm>
          <a:prstGeom prst="rect">
            <a:avLst/>
          </a:prstGeom>
          <a:solidFill>
            <a:srgbClr val="B0BF27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endParaRPr lang="en-GB" altLang="en-US"/>
          </a:p>
        </p:txBody>
      </p:sp>
      <p:sp>
        <p:nvSpPr>
          <p:cNvPr id="123907" name="Rectangle 6"/>
          <p:cNvSpPr>
            <a:spLocks noChangeArrowheads="1"/>
          </p:cNvSpPr>
          <p:nvPr/>
        </p:nvSpPr>
        <p:spPr bwMode="auto">
          <a:xfrm>
            <a:off x="0" y="2"/>
            <a:ext cx="9144000" cy="1058863"/>
          </a:xfrm>
          <a:prstGeom prst="rect">
            <a:avLst/>
          </a:prstGeom>
          <a:solidFill>
            <a:srgbClr val="B0BF27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endParaRPr lang="en-GB" altLang="en-US"/>
          </a:p>
        </p:txBody>
      </p:sp>
      <p:pic>
        <p:nvPicPr>
          <p:cNvPr id="123908" name="Picture 13642"/>
          <p:cNvPicPr>
            <a:picLocks noChangeAspect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3409950" y="198440"/>
            <a:ext cx="2327031" cy="661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3913" name="Picture 14" descr="Global_20040715_FAPAR - 5 cm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73269" y="1452563"/>
            <a:ext cx="2721220" cy="1643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3927" name="Picture 8" descr="NPP_samples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007220" y="3726645"/>
            <a:ext cx="3134457" cy="1463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3916" name="Imagen 1" descr="E:\WORKING\GIO-GL\QUALITY_MONITORING_SA\PLOTS\SPOTVGT_V1\AL-DH-BB\2013\AL-DH-BB_GEOV1_20130503.png"/>
          <p:cNvPicPr>
            <a:picLocks noChangeAspect="1" noChangeArrowheads="1"/>
          </p:cNvPicPr>
          <p:nvPr/>
        </p:nvPicPr>
        <p:blipFill>
          <a:blip r:embed="rId7" cstate="email"/>
          <a:srcRect/>
          <a:stretch>
            <a:fillRect/>
          </a:stretch>
        </p:blipFill>
        <p:spPr bwMode="auto">
          <a:xfrm>
            <a:off x="3048324" y="3325813"/>
            <a:ext cx="3128596" cy="1598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7" name="Group 6"/>
          <p:cNvGrpSpPr/>
          <p:nvPr/>
        </p:nvGrpSpPr>
        <p:grpSpPr>
          <a:xfrm>
            <a:off x="382154" y="4924425"/>
            <a:ext cx="2212999" cy="1747838"/>
            <a:chOff x="250825" y="4660900"/>
            <a:chExt cx="2397416" cy="1747838"/>
          </a:xfrm>
        </p:grpSpPr>
        <p:pic>
          <p:nvPicPr>
            <p:cNvPr id="123914" name="Picture 5" descr="vm0308i"/>
            <p:cNvPicPr>
              <a:picLocks noChangeAspect="1" noChangeArrowheads="1"/>
            </p:cNvPicPr>
            <p:nvPr/>
          </p:nvPicPr>
          <p:blipFill>
            <a:blip r:embed="rId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0825" y="4660900"/>
              <a:ext cx="2320925" cy="1747838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</p:spPr>
        </p:pic>
        <p:sp>
          <p:nvSpPr>
            <p:cNvPr id="24" name="Tekstvak 17"/>
            <p:cNvSpPr txBox="1">
              <a:spLocks noChangeArrowheads="1"/>
            </p:cNvSpPr>
            <p:nvPr/>
          </p:nvSpPr>
          <p:spPr bwMode="auto">
            <a:xfrm>
              <a:off x="1039814" y="4821238"/>
              <a:ext cx="1608427" cy="276999"/>
            </a:xfrm>
            <a:prstGeom prst="rect">
              <a:avLst/>
            </a:prstGeom>
            <a:noFill/>
            <a:ln w="25400">
              <a:solidFill>
                <a:srgbClr val="00B050"/>
              </a:solidFill>
              <a:miter lim="800000"/>
              <a:headEnd/>
              <a:tailEnd/>
            </a:ln>
            <a:extLst/>
          </p:spPr>
          <p:txBody>
            <a:bodyPr wrap="none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Century Gothic" pitchFamily="34" charset="0"/>
                  <a:ea typeface="ＭＳ Ｐゴシック" pitchFamily="34" charset="-128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Century Gothic" pitchFamily="34" charset="0"/>
                  <a:ea typeface="ＭＳ Ｐゴシック" pitchFamily="34" charset="-128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Century Gothic" pitchFamily="34" charset="0"/>
                  <a:ea typeface="ＭＳ Ｐゴシック" pitchFamily="34" charset="-128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Century Gothic" pitchFamily="34" charset="0"/>
                  <a:ea typeface="ＭＳ Ｐゴシック" pitchFamily="34" charset="-128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Century Gothic" pitchFamily="34" charset="0"/>
                  <a:ea typeface="ＭＳ Ｐゴシック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entury Gothic" pitchFamily="34" charset="0"/>
                  <a:ea typeface="ＭＳ Ｐゴシック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entury Gothic" pitchFamily="34" charset="0"/>
                  <a:ea typeface="ＭＳ Ｐゴシック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entury Gothic" pitchFamily="34" charset="0"/>
                  <a:ea typeface="ＭＳ Ｐゴシック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entury Gothic" pitchFamily="34" charset="0"/>
                  <a:ea typeface="ＭＳ Ｐゴシック" pitchFamily="34" charset="-128"/>
                </a:defRPr>
              </a:lvl9pPr>
            </a:lstStyle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altLang="en-US" sz="1200" kern="0" dirty="0" smtClean="0">
                  <a:solidFill>
                    <a:prstClr val="black"/>
                  </a:solidFill>
                </a:rPr>
                <a:t>Vegetation Index</a:t>
              </a:r>
            </a:p>
          </p:txBody>
        </p:sp>
      </p:grpSp>
      <p:sp>
        <p:nvSpPr>
          <p:cNvPr id="25" name="Tekstvak 17"/>
          <p:cNvSpPr txBox="1">
            <a:spLocks noChangeArrowheads="1"/>
          </p:cNvSpPr>
          <p:nvPr/>
        </p:nvSpPr>
        <p:spPr bwMode="auto">
          <a:xfrm>
            <a:off x="7184435" y="4206877"/>
            <a:ext cx="1882247" cy="276999"/>
          </a:xfrm>
          <a:prstGeom prst="rect">
            <a:avLst/>
          </a:prstGeom>
          <a:noFill/>
          <a:ln w="25400">
            <a:solidFill>
              <a:srgbClr val="3366FF"/>
            </a:solidFill>
            <a:miter lim="800000"/>
            <a:headEnd/>
            <a:tailEnd/>
          </a:ln>
          <a:extLst/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entury Gothic" pitchFamily="34" charset="0"/>
                <a:ea typeface="ＭＳ Ｐゴシック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entury Gothic" pitchFamily="34" charset="0"/>
                <a:ea typeface="ＭＳ Ｐゴシック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entury Gothic" pitchFamily="34" charset="0"/>
                <a:ea typeface="ＭＳ Ｐゴシック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entury Gothic" pitchFamily="34" charset="0"/>
                <a:ea typeface="ＭＳ Ｐゴシック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entury Gothic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entury Gothic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entury Gothic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entury Gothic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entury Gothic" pitchFamily="34" charset="0"/>
                <a:ea typeface="ＭＳ Ｐゴシック" pitchFamily="34" charset="-128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1200" kern="0" dirty="0" smtClean="0">
                <a:solidFill>
                  <a:srgbClr val="FFFFFF"/>
                </a:solidFill>
              </a:rPr>
              <a:t>Dry Matter Productivity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2891204" y="4924425"/>
            <a:ext cx="2930769" cy="1587500"/>
            <a:chOff x="3132138" y="4924425"/>
            <a:chExt cx="3175000" cy="1587500"/>
          </a:xfrm>
        </p:grpSpPr>
        <p:pic>
          <p:nvPicPr>
            <p:cNvPr id="123917" name="Image 6" descr="LST_20120827.gif"/>
            <p:cNvPicPr>
              <a:picLocks noChangeAspect="1"/>
            </p:cNvPicPr>
            <p:nvPr/>
          </p:nvPicPr>
          <p:blipFill>
            <a:blip r:embed="rId9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132138" y="4924425"/>
              <a:ext cx="3175000" cy="15875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6" name="Tekstvak 17"/>
            <p:cNvSpPr txBox="1">
              <a:spLocks noChangeArrowheads="1"/>
            </p:cNvSpPr>
            <p:nvPr/>
          </p:nvSpPr>
          <p:spPr bwMode="auto">
            <a:xfrm>
              <a:off x="3452813" y="6211888"/>
              <a:ext cx="2355159" cy="276999"/>
            </a:xfrm>
            <a:prstGeom prst="rect">
              <a:avLst/>
            </a:prstGeom>
            <a:noFill/>
            <a:ln w="25400">
              <a:solidFill>
                <a:srgbClr val="FF0000"/>
              </a:solidFill>
              <a:miter lim="800000"/>
              <a:headEnd/>
              <a:tailEnd/>
            </a:ln>
            <a:extLst/>
          </p:spPr>
          <p:txBody>
            <a:bodyPr wrap="none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Century Gothic" pitchFamily="34" charset="0"/>
                  <a:ea typeface="ＭＳ Ｐゴシック" pitchFamily="34" charset="-128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Century Gothic" pitchFamily="34" charset="0"/>
                  <a:ea typeface="ＭＳ Ｐゴシック" pitchFamily="34" charset="-128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Century Gothic" pitchFamily="34" charset="0"/>
                  <a:ea typeface="ＭＳ Ｐゴシック" pitchFamily="34" charset="-128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Century Gothic" pitchFamily="34" charset="0"/>
                  <a:ea typeface="ＭＳ Ｐゴシック" pitchFamily="34" charset="-128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Century Gothic" pitchFamily="34" charset="0"/>
                  <a:ea typeface="ＭＳ Ｐゴシック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entury Gothic" pitchFamily="34" charset="0"/>
                  <a:ea typeface="ＭＳ Ｐゴシック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entury Gothic" pitchFamily="34" charset="0"/>
                  <a:ea typeface="ＭＳ Ｐゴシック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entury Gothic" pitchFamily="34" charset="0"/>
                  <a:ea typeface="ＭＳ Ｐゴシック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entury Gothic" pitchFamily="34" charset="0"/>
                  <a:ea typeface="ＭＳ Ｐゴシック" pitchFamily="34" charset="-128"/>
                </a:defRPr>
              </a:lvl9pPr>
            </a:lstStyle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altLang="en-US" sz="1200" kern="0" dirty="0" smtClean="0">
                  <a:solidFill>
                    <a:prstClr val="black"/>
                  </a:solidFill>
                </a:rPr>
                <a:t>Land Surface Temperature</a:t>
              </a:r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1064836" y="3139779"/>
            <a:ext cx="1654420" cy="1644650"/>
            <a:chOff x="1774825" y="2878138"/>
            <a:chExt cx="1792288" cy="1644650"/>
          </a:xfrm>
        </p:grpSpPr>
        <p:pic>
          <p:nvPicPr>
            <p:cNvPr id="23" name="Espace réservé du contenu 7" descr="BA_sept2010_Africa_sanslogo.png"/>
            <p:cNvPicPr>
              <a:picLocks noChangeAspect="1"/>
            </p:cNvPicPr>
            <p:nvPr/>
          </p:nvPicPr>
          <p:blipFill>
            <a:blip r:embed="rId10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85938" y="2878138"/>
              <a:ext cx="1781175" cy="1644650"/>
            </a:xfrm>
            <a:prstGeom prst="rect">
              <a:avLst/>
            </a:prstGeom>
            <a:ln w="9525">
              <a:solidFill>
                <a:srgbClr val="000000"/>
              </a:solidFill>
              <a:miter lim="800000"/>
              <a:headEnd/>
              <a:tailEnd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  <a:extLst/>
          </p:spPr>
        </p:pic>
        <p:sp>
          <p:nvSpPr>
            <p:cNvPr id="27" name="Tekstvak 17"/>
            <p:cNvSpPr txBox="1">
              <a:spLocks noChangeArrowheads="1"/>
            </p:cNvSpPr>
            <p:nvPr/>
          </p:nvSpPr>
          <p:spPr bwMode="auto">
            <a:xfrm>
              <a:off x="1774825" y="4244975"/>
              <a:ext cx="1113499" cy="276999"/>
            </a:xfrm>
            <a:prstGeom prst="rect">
              <a:avLst/>
            </a:prstGeom>
            <a:noFill/>
            <a:ln w="25400">
              <a:solidFill>
                <a:srgbClr val="FFC000"/>
              </a:solidFill>
              <a:miter lim="800000"/>
              <a:headEnd/>
              <a:tailEnd/>
            </a:ln>
            <a:extLst/>
          </p:spPr>
          <p:txBody>
            <a:bodyPr wrap="none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Century Gothic" pitchFamily="34" charset="0"/>
                  <a:ea typeface="ＭＳ Ｐゴシック" pitchFamily="34" charset="-128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Century Gothic" pitchFamily="34" charset="0"/>
                  <a:ea typeface="ＭＳ Ｐゴシック" pitchFamily="34" charset="-128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Century Gothic" pitchFamily="34" charset="0"/>
                  <a:ea typeface="ＭＳ Ｐゴシック" pitchFamily="34" charset="-128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Century Gothic" pitchFamily="34" charset="0"/>
                  <a:ea typeface="ＭＳ Ｐゴシック" pitchFamily="34" charset="-128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Century Gothic" pitchFamily="34" charset="0"/>
                  <a:ea typeface="ＭＳ Ｐゴシック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entury Gothic" pitchFamily="34" charset="0"/>
                  <a:ea typeface="ＭＳ Ｐゴシック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entury Gothic" pitchFamily="34" charset="0"/>
                  <a:ea typeface="ＭＳ Ｐゴシック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entury Gothic" pitchFamily="34" charset="0"/>
                  <a:ea typeface="ＭＳ Ｐゴシック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entury Gothic" pitchFamily="34" charset="0"/>
                  <a:ea typeface="ＭＳ Ｐゴシック" pitchFamily="34" charset="-128"/>
                </a:defRPr>
              </a:lvl9pPr>
            </a:lstStyle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altLang="en-US" sz="1200" kern="0" dirty="0" smtClean="0">
                  <a:solidFill>
                    <a:prstClr val="black"/>
                  </a:solidFill>
                </a:rPr>
                <a:t>Burnt Areas</a:t>
              </a:r>
            </a:p>
          </p:txBody>
        </p:sp>
      </p:grpSp>
      <p:sp>
        <p:nvSpPr>
          <p:cNvPr id="28" name="Tekstvak 17"/>
          <p:cNvSpPr txBox="1">
            <a:spLocks noChangeArrowheads="1"/>
          </p:cNvSpPr>
          <p:nvPr/>
        </p:nvSpPr>
        <p:spPr bwMode="auto">
          <a:xfrm>
            <a:off x="241790" y="2633964"/>
            <a:ext cx="663964" cy="276999"/>
          </a:xfrm>
          <a:prstGeom prst="rect">
            <a:avLst/>
          </a:prstGeom>
          <a:noFill/>
          <a:ln w="25400">
            <a:solidFill>
              <a:srgbClr val="92D050"/>
            </a:solidFill>
            <a:miter lim="800000"/>
            <a:headEnd/>
            <a:tailEnd/>
          </a:ln>
          <a:extLst/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entury Gothic" pitchFamily="34" charset="0"/>
                <a:ea typeface="ＭＳ Ｐゴシック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entury Gothic" pitchFamily="34" charset="0"/>
                <a:ea typeface="ＭＳ Ｐゴシック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entury Gothic" pitchFamily="34" charset="0"/>
                <a:ea typeface="ＭＳ Ｐゴシック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entury Gothic" pitchFamily="34" charset="0"/>
                <a:ea typeface="ＭＳ Ｐゴシック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entury Gothic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entury Gothic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entury Gothic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entury Gothic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entury Gothic" pitchFamily="34" charset="0"/>
                <a:ea typeface="ＭＳ Ｐゴシック" pitchFamily="34" charset="-128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1200" kern="0" dirty="0" err="1" smtClean="0">
                <a:solidFill>
                  <a:prstClr val="black"/>
                </a:solidFill>
              </a:rPr>
              <a:t>FaPAR</a:t>
            </a:r>
            <a:endParaRPr lang="en-GB" altLang="en-US" sz="1200" kern="0" dirty="0" smtClean="0">
              <a:solidFill>
                <a:prstClr val="black"/>
              </a:solidFill>
            </a:endParaRPr>
          </a:p>
        </p:txBody>
      </p:sp>
      <p:sp>
        <p:nvSpPr>
          <p:cNvPr id="29" name="Tekstvak 17"/>
          <p:cNvSpPr txBox="1">
            <a:spLocks noChangeArrowheads="1"/>
          </p:cNvSpPr>
          <p:nvPr/>
        </p:nvSpPr>
        <p:spPr bwMode="auto">
          <a:xfrm>
            <a:off x="4573627" y="4624689"/>
            <a:ext cx="739305" cy="276999"/>
          </a:xfrm>
          <a:prstGeom prst="rect">
            <a:avLst/>
          </a:prstGeom>
          <a:noFill/>
          <a:ln w="25400">
            <a:solidFill>
              <a:schemeClr val="tx1">
                <a:lumMod val="85000"/>
                <a:lumOff val="15000"/>
              </a:schemeClr>
            </a:solidFill>
            <a:miter lim="800000"/>
            <a:headEnd/>
            <a:tailEnd/>
          </a:ln>
          <a:extLst/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entury Gothic" pitchFamily="34" charset="0"/>
                <a:ea typeface="ＭＳ Ｐゴシック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entury Gothic" pitchFamily="34" charset="0"/>
                <a:ea typeface="ＭＳ Ｐゴシック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entury Gothic" pitchFamily="34" charset="0"/>
                <a:ea typeface="ＭＳ Ｐゴシック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entury Gothic" pitchFamily="34" charset="0"/>
                <a:ea typeface="ＭＳ Ｐゴシック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entury Gothic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entury Gothic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entury Gothic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entury Gothic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entury Gothic" pitchFamily="34" charset="0"/>
                <a:ea typeface="ＭＳ Ｐゴシック" pitchFamily="34" charset="-128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1200" kern="0" dirty="0" smtClean="0">
                <a:solidFill>
                  <a:prstClr val="black"/>
                </a:solidFill>
              </a:rPr>
              <a:t>Albedo</a:t>
            </a:r>
          </a:p>
        </p:txBody>
      </p:sp>
      <p:sp>
        <p:nvSpPr>
          <p:cNvPr id="123910" name="Rectangle 38"/>
          <p:cNvSpPr>
            <a:spLocks noChangeArrowheads="1"/>
          </p:cNvSpPr>
          <p:nvPr/>
        </p:nvSpPr>
        <p:spPr bwMode="auto">
          <a:xfrm>
            <a:off x="227137" y="312738"/>
            <a:ext cx="3389434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marL="3175" algn="l"/>
            <a:r>
              <a:rPr lang="en-GB" altLang="en-US" sz="2000" dirty="0">
                <a:solidFill>
                  <a:srgbClr val="FFFFFF"/>
                </a:solidFill>
              </a:rPr>
              <a:t>Global Land</a:t>
            </a:r>
          </a:p>
        </p:txBody>
      </p:sp>
      <p:pic>
        <p:nvPicPr>
          <p:cNvPr id="123911" name="Picture 7"/>
          <p:cNvPicPr>
            <a:picLocks noChangeAspect="1"/>
          </p:cNvPicPr>
          <p:nvPr/>
        </p:nvPicPr>
        <p:blipFill>
          <a:blip r:embed="rId1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913227" y="6385226"/>
            <a:ext cx="1116623" cy="442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3" name="Group 2"/>
          <p:cNvGrpSpPr/>
          <p:nvPr/>
        </p:nvGrpSpPr>
        <p:grpSpPr>
          <a:xfrm>
            <a:off x="3863435" y="1179016"/>
            <a:ext cx="4851172" cy="2190156"/>
            <a:chOff x="4648040" y="1783060"/>
            <a:chExt cx="5255436" cy="2190156"/>
          </a:xfrm>
        </p:grpSpPr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1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648040" y="1783060"/>
              <a:ext cx="5255436" cy="2190156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</p:pic>
        <p:sp>
          <p:nvSpPr>
            <p:cNvPr id="31" name="Tekstvak 17"/>
            <p:cNvSpPr txBox="1">
              <a:spLocks noChangeArrowheads="1"/>
            </p:cNvSpPr>
            <p:nvPr/>
          </p:nvSpPr>
          <p:spPr bwMode="auto">
            <a:xfrm>
              <a:off x="4695061" y="3588137"/>
              <a:ext cx="2049520" cy="276999"/>
            </a:xfrm>
            <a:prstGeom prst="rect">
              <a:avLst/>
            </a:prstGeom>
            <a:noFill/>
            <a:ln w="25400">
              <a:solidFill>
                <a:schemeClr val="tx1"/>
              </a:solidFill>
              <a:miter lim="800000"/>
              <a:headEnd/>
              <a:tailEnd/>
            </a:ln>
            <a:extLst/>
          </p:spPr>
          <p:txBody>
            <a:bodyPr wrap="none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Century Gothic" pitchFamily="34" charset="0"/>
                  <a:ea typeface="ＭＳ Ｐゴシック" pitchFamily="34" charset="-128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Century Gothic" pitchFamily="34" charset="0"/>
                  <a:ea typeface="ＭＳ Ｐゴシック" pitchFamily="34" charset="-128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Century Gothic" pitchFamily="34" charset="0"/>
                  <a:ea typeface="ＭＳ Ｐゴシック" pitchFamily="34" charset="-128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Century Gothic" pitchFamily="34" charset="0"/>
                  <a:ea typeface="ＭＳ Ｐゴシック" pitchFamily="34" charset="-128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Century Gothic" pitchFamily="34" charset="0"/>
                  <a:ea typeface="ＭＳ Ｐゴシック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entury Gothic" pitchFamily="34" charset="0"/>
                  <a:ea typeface="ＭＳ Ｐゴシック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entury Gothic" pitchFamily="34" charset="0"/>
                  <a:ea typeface="ＭＳ Ｐゴシック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entury Gothic" pitchFamily="34" charset="0"/>
                  <a:ea typeface="ＭＳ Ｐゴシック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entury Gothic" pitchFamily="34" charset="0"/>
                  <a:ea typeface="ＭＳ Ｐゴシック" pitchFamily="34" charset="-128"/>
                </a:defRPr>
              </a:lvl9pPr>
            </a:lstStyle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altLang="en-US" sz="1200" kern="0" dirty="0" smtClean="0">
                  <a:solidFill>
                    <a:prstClr val="black"/>
                  </a:solidFill>
                </a:rPr>
                <a:t>Water bodies v2 (</a:t>
              </a:r>
              <a:r>
                <a:rPr lang="en-GB" altLang="en-US" sz="1200" kern="0" dirty="0" smtClean="0">
                  <a:solidFill>
                    <a:srgbClr val="FF0000"/>
                  </a:solidFill>
                </a:rPr>
                <a:t>NEW</a:t>
              </a:r>
              <a:r>
                <a:rPr lang="en-GB" altLang="en-US" sz="1200" kern="0" dirty="0" smtClean="0">
                  <a:solidFill>
                    <a:prstClr val="black"/>
                  </a:solidFill>
                </a:rPr>
                <a:t>)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725475540"/>
      </p:ext>
    </p:extLst>
  </p:cSld>
  <p:clrMapOvr>
    <a:masterClrMapping/>
  </p:clrMapOvr>
  <p:transition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ight Arrow 1"/>
          <p:cNvSpPr>
            <a:spLocks noChangeArrowheads="1"/>
          </p:cNvSpPr>
          <p:nvPr/>
        </p:nvSpPr>
        <p:spPr bwMode="auto">
          <a:xfrm>
            <a:off x="8565174" y="942975"/>
            <a:ext cx="275492" cy="115888"/>
          </a:xfrm>
          <a:prstGeom prst="rightArrow">
            <a:avLst>
              <a:gd name="adj1" fmla="val 50000"/>
              <a:gd name="adj2" fmla="val 49921"/>
            </a:avLst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algn="l" eaLnBrk="0" hangingPunct="0">
              <a:spcBef>
                <a:spcPct val="20000"/>
              </a:spcBef>
              <a:buClr>
                <a:srgbClr val="FFC901"/>
              </a:buClr>
              <a:buFont typeface="Wingdings" pitchFamily="2" charset="2"/>
              <a:buChar char="«"/>
              <a:defRPr sz="1900">
                <a:solidFill>
                  <a:srgbClr val="00468C"/>
                </a:solidFill>
                <a:latin typeface="Arial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Wingdings" pitchFamily="2" charset="2"/>
              <a:buChar char="«"/>
              <a:defRPr>
                <a:solidFill>
                  <a:srgbClr val="00468C"/>
                </a:solidFill>
                <a:latin typeface="Arial" charset="0"/>
              </a:defRPr>
            </a:lvl2pPr>
            <a:lvl3pPr marL="1143000" indent="-228600" algn="l" eaLnBrk="0" hangingPunct="0">
              <a:spcBef>
                <a:spcPct val="20000"/>
              </a:spcBef>
              <a:buClr>
                <a:srgbClr val="FFC901"/>
              </a:buClr>
              <a:buFont typeface="Wingdings" pitchFamily="2" charset="2"/>
              <a:buChar char="«"/>
              <a:defRPr sz="1700">
                <a:solidFill>
                  <a:srgbClr val="00468C"/>
                </a:solidFill>
                <a:latin typeface="Arial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Wingdings" pitchFamily="2" charset="2"/>
              <a:buChar char="«"/>
              <a:defRPr sz="1600">
                <a:solidFill>
                  <a:srgbClr val="00468C"/>
                </a:solidFill>
                <a:latin typeface="Arial" charset="0"/>
              </a:defRPr>
            </a:lvl4pPr>
            <a:lvl5pPr marL="2057400" indent="-228600" algn="l" eaLnBrk="0" hangingPunct="0">
              <a:spcBef>
                <a:spcPct val="20000"/>
              </a:spcBef>
              <a:buClr>
                <a:srgbClr val="FFC901"/>
              </a:buClr>
              <a:buFont typeface="Wingdings" pitchFamily="2" charset="2"/>
              <a:buChar char="«"/>
              <a:defRPr sz="1500">
                <a:solidFill>
                  <a:srgbClr val="00468C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C901"/>
              </a:buClr>
              <a:buFont typeface="Wingdings" pitchFamily="2" charset="2"/>
              <a:buChar char="«"/>
              <a:defRPr sz="1500">
                <a:solidFill>
                  <a:srgbClr val="00468C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C901"/>
              </a:buClr>
              <a:buFont typeface="Wingdings" pitchFamily="2" charset="2"/>
              <a:buChar char="«"/>
              <a:defRPr sz="1500">
                <a:solidFill>
                  <a:srgbClr val="00468C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C901"/>
              </a:buClr>
              <a:buFont typeface="Wingdings" pitchFamily="2" charset="2"/>
              <a:buChar char="«"/>
              <a:defRPr sz="1500">
                <a:solidFill>
                  <a:srgbClr val="00468C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C901"/>
              </a:buClr>
              <a:buFont typeface="Wingdings" pitchFamily="2" charset="2"/>
              <a:buChar char="«"/>
              <a:defRPr sz="1500">
                <a:solidFill>
                  <a:srgbClr val="00468C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0"/>
              </a:spcBef>
              <a:buClrTx/>
              <a:buFontTx/>
              <a:buNone/>
            </a:pPr>
            <a:endParaRPr lang="en-GB" altLang="en-US" sz="2100" b="1" smtClean="0"/>
          </a:p>
        </p:txBody>
      </p:sp>
      <p:sp>
        <p:nvSpPr>
          <p:cNvPr id="15363" name="Rectangle 2"/>
          <p:cNvSpPr>
            <a:spLocks noChangeArrowheads="1"/>
          </p:cNvSpPr>
          <p:nvPr/>
        </p:nvSpPr>
        <p:spPr bwMode="auto">
          <a:xfrm>
            <a:off x="4242289" y="6506492"/>
            <a:ext cx="662354" cy="352425"/>
          </a:xfrm>
          <a:prstGeom prst="rect">
            <a:avLst/>
          </a:prstGeom>
          <a:solidFill>
            <a:srgbClr val="B0BF2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algn="l" eaLnBrk="0" hangingPunct="0">
              <a:spcBef>
                <a:spcPct val="20000"/>
              </a:spcBef>
              <a:buClr>
                <a:srgbClr val="FFC901"/>
              </a:buClr>
              <a:buFont typeface="Wingdings" pitchFamily="2" charset="2"/>
              <a:buChar char="«"/>
              <a:defRPr sz="1900">
                <a:solidFill>
                  <a:srgbClr val="00468C"/>
                </a:solidFill>
                <a:latin typeface="Arial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Wingdings" pitchFamily="2" charset="2"/>
              <a:buChar char="«"/>
              <a:defRPr>
                <a:solidFill>
                  <a:srgbClr val="00468C"/>
                </a:solidFill>
                <a:latin typeface="Arial" charset="0"/>
              </a:defRPr>
            </a:lvl2pPr>
            <a:lvl3pPr marL="1143000" indent="-228600" algn="l" eaLnBrk="0" hangingPunct="0">
              <a:spcBef>
                <a:spcPct val="20000"/>
              </a:spcBef>
              <a:buClr>
                <a:srgbClr val="FFC901"/>
              </a:buClr>
              <a:buFont typeface="Wingdings" pitchFamily="2" charset="2"/>
              <a:buChar char="«"/>
              <a:defRPr sz="1700">
                <a:solidFill>
                  <a:srgbClr val="00468C"/>
                </a:solidFill>
                <a:latin typeface="Arial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Wingdings" pitchFamily="2" charset="2"/>
              <a:buChar char="«"/>
              <a:defRPr sz="1600">
                <a:solidFill>
                  <a:srgbClr val="00468C"/>
                </a:solidFill>
                <a:latin typeface="Arial" charset="0"/>
              </a:defRPr>
            </a:lvl4pPr>
            <a:lvl5pPr marL="2057400" indent="-228600" algn="l" eaLnBrk="0" hangingPunct="0">
              <a:spcBef>
                <a:spcPct val="20000"/>
              </a:spcBef>
              <a:buClr>
                <a:srgbClr val="FFC901"/>
              </a:buClr>
              <a:buFont typeface="Wingdings" pitchFamily="2" charset="2"/>
              <a:buChar char="«"/>
              <a:defRPr sz="1500">
                <a:solidFill>
                  <a:srgbClr val="00468C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C901"/>
              </a:buClr>
              <a:buFont typeface="Wingdings" pitchFamily="2" charset="2"/>
              <a:buChar char="«"/>
              <a:defRPr sz="1500">
                <a:solidFill>
                  <a:srgbClr val="00468C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C901"/>
              </a:buClr>
              <a:buFont typeface="Wingdings" pitchFamily="2" charset="2"/>
              <a:buChar char="«"/>
              <a:defRPr sz="1500">
                <a:solidFill>
                  <a:srgbClr val="00468C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C901"/>
              </a:buClr>
              <a:buFont typeface="Wingdings" pitchFamily="2" charset="2"/>
              <a:buChar char="«"/>
              <a:defRPr sz="1500">
                <a:solidFill>
                  <a:srgbClr val="00468C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C901"/>
              </a:buClr>
              <a:buFont typeface="Wingdings" pitchFamily="2" charset="2"/>
              <a:buChar char="«"/>
              <a:defRPr sz="1500">
                <a:solidFill>
                  <a:srgbClr val="00468C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0"/>
              </a:spcBef>
              <a:buClrTx/>
              <a:buFontTx/>
              <a:buNone/>
            </a:pPr>
            <a:endParaRPr lang="en-GB" altLang="en-US" sz="2100" b="1" smtClean="0"/>
          </a:p>
        </p:txBody>
      </p:sp>
      <p:sp>
        <p:nvSpPr>
          <p:cNvPr id="15364" name="Rectangle 6"/>
          <p:cNvSpPr>
            <a:spLocks noChangeArrowheads="1"/>
          </p:cNvSpPr>
          <p:nvPr/>
        </p:nvSpPr>
        <p:spPr bwMode="auto">
          <a:xfrm>
            <a:off x="-54220" y="130"/>
            <a:ext cx="9198220" cy="1058863"/>
          </a:xfrm>
          <a:prstGeom prst="rect">
            <a:avLst/>
          </a:prstGeom>
          <a:solidFill>
            <a:srgbClr val="B0BF2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algn="l" eaLnBrk="0" hangingPunct="0">
              <a:spcBef>
                <a:spcPct val="20000"/>
              </a:spcBef>
              <a:buClr>
                <a:srgbClr val="FFC901"/>
              </a:buClr>
              <a:buFont typeface="Wingdings" pitchFamily="2" charset="2"/>
              <a:buChar char="«"/>
              <a:defRPr sz="1900">
                <a:solidFill>
                  <a:srgbClr val="00468C"/>
                </a:solidFill>
                <a:latin typeface="Arial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Wingdings" pitchFamily="2" charset="2"/>
              <a:buChar char="«"/>
              <a:defRPr>
                <a:solidFill>
                  <a:srgbClr val="00468C"/>
                </a:solidFill>
                <a:latin typeface="Arial" charset="0"/>
              </a:defRPr>
            </a:lvl2pPr>
            <a:lvl3pPr marL="1143000" indent="-228600" algn="l" eaLnBrk="0" hangingPunct="0">
              <a:spcBef>
                <a:spcPct val="20000"/>
              </a:spcBef>
              <a:buClr>
                <a:srgbClr val="FFC901"/>
              </a:buClr>
              <a:buFont typeface="Wingdings" pitchFamily="2" charset="2"/>
              <a:buChar char="«"/>
              <a:defRPr sz="1700">
                <a:solidFill>
                  <a:srgbClr val="00468C"/>
                </a:solidFill>
                <a:latin typeface="Arial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Wingdings" pitchFamily="2" charset="2"/>
              <a:buChar char="«"/>
              <a:defRPr sz="1600">
                <a:solidFill>
                  <a:srgbClr val="00468C"/>
                </a:solidFill>
                <a:latin typeface="Arial" charset="0"/>
              </a:defRPr>
            </a:lvl4pPr>
            <a:lvl5pPr marL="2057400" indent="-228600" algn="l" eaLnBrk="0" hangingPunct="0">
              <a:spcBef>
                <a:spcPct val="20000"/>
              </a:spcBef>
              <a:buClr>
                <a:srgbClr val="FFC901"/>
              </a:buClr>
              <a:buFont typeface="Wingdings" pitchFamily="2" charset="2"/>
              <a:buChar char="«"/>
              <a:defRPr sz="1500">
                <a:solidFill>
                  <a:srgbClr val="00468C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C901"/>
              </a:buClr>
              <a:buFont typeface="Wingdings" pitchFamily="2" charset="2"/>
              <a:buChar char="«"/>
              <a:defRPr sz="1500">
                <a:solidFill>
                  <a:srgbClr val="00468C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C901"/>
              </a:buClr>
              <a:buFont typeface="Wingdings" pitchFamily="2" charset="2"/>
              <a:buChar char="«"/>
              <a:defRPr sz="1500">
                <a:solidFill>
                  <a:srgbClr val="00468C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C901"/>
              </a:buClr>
              <a:buFont typeface="Wingdings" pitchFamily="2" charset="2"/>
              <a:buChar char="«"/>
              <a:defRPr sz="1500">
                <a:solidFill>
                  <a:srgbClr val="00468C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C901"/>
              </a:buClr>
              <a:buFont typeface="Wingdings" pitchFamily="2" charset="2"/>
              <a:buChar char="«"/>
              <a:defRPr sz="1500">
                <a:solidFill>
                  <a:srgbClr val="00468C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0"/>
              </a:spcBef>
              <a:buClrTx/>
              <a:buFontTx/>
              <a:buNone/>
            </a:pPr>
            <a:endParaRPr lang="en-GB" altLang="en-US" sz="2100" b="1" smtClean="0"/>
          </a:p>
        </p:txBody>
      </p:sp>
      <p:pic>
        <p:nvPicPr>
          <p:cNvPr id="15365" name="Picture 1364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9950" y="198568"/>
            <a:ext cx="2327031" cy="661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6" name="TextBox 1"/>
          <p:cNvSpPr txBox="1">
            <a:spLocks noChangeArrowheads="1"/>
          </p:cNvSpPr>
          <p:nvPr/>
        </p:nvSpPr>
        <p:spPr bwMode="auto">
          <a:xfrm>
            <a:off x="338505" y="1254583"/>
            <a:ext cx="8275026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 eaLnBrk="0" hangingPunct="0">
              <a:spcBef>
                <a:spcPct val="20000"/>
              </a:spcBef>
              <a:buClr>
                <a:srgbClr val="FFC901"/>
              </a:buClr>
              <a:buFont typeface="Wingdings" pitchFamily="2" charset="2"/>
              <a:buChar char="«"/>
              <a:defRPr sz="1900">
                <a:solidFill>
                  <a:srgbClr val="00468C"/>
                </a:solidFill>
                <a:latin typeface="Arial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Wingdings" pitchFamily="2" charset="2"/>
              <a:buChar char="«"/>
              <a:defRPr>
                <a:solidFill>
                  <a:srgbClr val="00468C"/>
                </a:solidFill>
                <a:latin typeface="Arial" charset="0"/>
              </a:defRPr>
            </a:lvl2pPr>
            <a:lvl3pPr marL="1143000" indent="-228600" algn="l" eaLnBrk="0" hangingPunct="0">
              <a:spcBef>
                <a:spcPct val="20000"/>
              </a:spcBef>
              <a:buClr>
                <a:srgbClr val="FFC901"/>
              </a:buClr>
              <a:buFont typeface="Wingdings" pitchFamily="2" charset="2"/>
              <a:buChar char="«"/>
              <a:defRPr sz="1700">
                <a:solidFill>
                  <a:srgbClr val="00468C"/>
                </a:solidFill>
                <a:latin typeface="Arial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Wingdings" pitchFamily="2" charset="2"/>
              <a:buChar char="«"/>
              <a:defRPr sz="1600">
                <a:solidFill>
                  <a:srgbClr val="00468C"/>
                </a:solidFill>
                <a:latin typeface="Arial" charset="0"/>
              </a:defRPr>
            </a:lvl4pPr>
            <a:lvl5pPr marL="2057400" indent="-228600" algn="l" eaLnBrk="0" hangingPunct="0">
              <a:spcBef>
                <a:spcPct val="20000"/>
              </a:spcBef>
              <a:buClr>
                <a:srgbClr val="FFC901"/>
              </a:buClr>
              <a:buFont typeface="Wingdings" pitchFamily="2" charset="2"/>
              <a:buChar char="«"/>
              <a:defRPr sz="1500">
                <a:solidFill>
                  <a:srgbClr val="00468C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C901"/>
              </a:buClr>
              <a:buFont typeface="Wingdings" pitchFamily="2" charset="2"/>
              <a:buChar char="«"/>
              <a:defRPr sz="1500">
                <a:solidFill>
                  <a:srgbClr val="00468C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C901"/>
              </a:buClr>
              <a:buFont typeface="Wingdings" pitchFamily="2" charset="2"/>
              <a:buChar char="«"/>
              <a:defRPr sz="1500">
                <a:solidFill>
                  <a:srgbClr val="00468C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C901"/>
              </a:buClr>
              <a:buFont typeface="Wingdings" pitchFamily="2" charset="2"/>
              <a:buChar char="«"/>
              <a:defRPr sz="1500">
                <a:solidFill>
                  <a:srgbClr val="00468C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C901"/>
              </a:buClr>
              <a:buFont typeface="Wingdings" pitchFamily="2" charset="2"/>
              <a:buChar char="«"/>
              <a:defRPr sz="1500">
                <a:solidFill>
                  <a:srgbClr val="00468C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 typeface="Wingdings" pitchFamily="2" charset="2"/>
              <a:buNone/>
            </a:pPr>
            <a:r>
              <a:rPr lang="en-US" altLang="en-US" sz="1600" dirty="0" smtClean="0"/>
              <a:t>9</a:t>
            </a:r>
            <a:r>
              <a:rPr lang="en-GB" altLang="en-US" sz="1600" dirty="0" smtClean="0"/>
              <a:t> </a:t>
            </a:r>
            <a:r>
              <a:rPr lang="en-US" altLang="en-US" sz="1600" dirty="0" smtClean="0"/>
              <a:t>groups of products (vegetation-energy-water)</a:t>
            </a:r>
            <a:r>
              <a:rPr lang="en-GB" altLang="en-US" sz="1600" dirty="0" smtClean="0"/>
              <a:t> </a:t>
            </a:r>
            <a:r>
              <a:rPr lang="en-US" altLang="en-US" sz="1600" dirty="0" smtClean="0"/>
              <a:t>providing a picture of the world every ten days</a:t>
            </a:r>
            <a:endParaRPr lang="en-GB" altLang="en-US" sz="1600" dirty="0" smtClean="0"/>
          </a:p>
        </p:txBody>
      </p:sp>
      <p:graphicFrame>
        <p:nvGraphicFramePr>
          <p:cNvPr id="8" name="Group 112"/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4047012907"/>
              </p:ext>
            </p:extLst>
          </p:nvPr>
        </p:nvGraphicFramePr>
        <p:xfrm>
          <a:off x="617661" y="1819275"/>
          <a:ext cx="8141677" cy="4346581"/>
        </p:xfrm>
        <a:graphic>
          <a:graphicData uri="http://schemas.openxmlformats.org/drawingml/2006/table">
            <a:tbl>
              <a:tblPr/>
              <a:tblGrid>
                <a:gridCol w="1733550"/>
                <a:gridCol w="1422889"/>
                <a:gridCol w="1053611"/>
                <a:gridCol w="989135"/>
                <a:gridCol w="1050680"/>
                <a:gridCol w="1891812"/>
              </a:tblGrid>
              <a:tr h="579089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  <a:ea typeface="ＭＳ Ｐゴシック"/>
                          <a:cs typeface="ＭＳ Ｐゴシック"/>
                        </a:rPr>
                        <a:t>Variable</a:t>
                      </a:r>
                    </a:p>
                  </a:txBody>
                  <a:tcPr marL="84406" marR="84406" marT="45706" marB="45706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1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  <a:ea typeface="ＭＳ Ｐゴシック"/>
                          <a:cs typeface="ＭＳ Ｐゴシック"/>
                        </a:rPr>
                        <a:t>Temporal Coverage</a:t>
                      </a:r>
                    </a:p>
                  </a:txBody>
                  <a:tcPr marL="84406" marR="84406" marT="45706" marB="45706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1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  <a:ea typeface="ＭＳ Ｐゴシック"/>
                          <a:cs typeface="ＭＳ Ｐゴシック"/>
                        </a:rPr>
                        <a:t>Temporal resolution</a:t>
                      </a:r>
                    </a:p>
                  </a:txBody>
                  <a:tcPr marL="84406" marR="84406" marT="45706" marB="45706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1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  <a:ea typeface="ＭＳ Ｐゴシック"/>
                          <a:cs typeface="ＭＳ Ｐゴシック"/>
                        </a:rPr>
                        <a:t>Spatial coverage</a:t>
                      </a:r>
                    </a:p>
                  </a:txBody>
                  <a:tcPr marL="84406" marR="84406" marT="45706" marB="45706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1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  <a:ea typeface="ＭＳ Ｐゴシック"/>
                          <a:cs typeface="ＭＳ Ｐゴシック"/>
                        </a:rPr>
                        <a:t>Spatial resolution</a:t>
                      </a:r>
                    </a:p>
                  </a:txBody>
                  <a:tcPr marL="84406" marR="84406" marT="45706" marB="45706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1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  <a:ea typeface="ＭＳ Ｐゴシック"/>
                          <a:cs typeface="ＭＳ Ｐゴシック"/>
                        </a:rPr>
                        <a:t>Sensor</a:t>
                      </a:r>
                    </a:p>
                  </a:txBody>
                  <a:tcPr marL="84406" marR="84406" marT="45706" marB="45706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371397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1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ＭＳ Ｐゴシック"/>
                          <a:cs typeface="ＭＳ Ｐゴシック"/>
                        </a:rPr>
                        <a:t>LAI/FAPAR/FCover</a:t>
                      </a:r>
                    </a:p>
                  </a:txBody>
                  <a:tcPr marL="84406" marR="84406" marT="45706" marB="45706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3D69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1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ＭＳ Ｐゴシック"/>
                          <a:cs typeface="ＭＳ Ｐゴシック"/>
                        </a:rPr>
                        <a:t>1999 – present</a:t>
                      </a:r>
                    </a:p>
                  </a:txBody>
                  <a:tcPr marL="84406" marR="84406" marT="45706" marB="45706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3D69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1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ＭＳ Ｐゴシック"/>
                          <a:cs typeface="ＭＳ Ｐゴシック"/>
                        </a:rPr>
                        <a:t>10 days</a:t>
                      </a:r>
                    </a:p>
                  </a:txBody>
                  <a:tcPr marL="84406" marR="84406" marT="45706" marB="45706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3D69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1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ＭＳ Ｐゴシック"/>
                          <a:cs typeface="ＭＳ Ｐゴシック"/>
                        </a:rPr>
                        <a:t>Global</a:t>
                      </a:r>
                    </a:p>
                  </a:txBody>
                  <a:tcPr marL="84406" marR="84406" marT="45706" marB="45706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3D69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1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ＭＳ Ｐゴシック"/>
                          <a:cs typeface="ＭＳ Ｐゴシック"/>
                        </a:rPr>
                        <a:t>1km</a:t>
                      </a:r>
                    </a:p>
                  </a:txBody>
                  <a:tcPr marL="84406" marR="84406" marT="45706" marB="45706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3D69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1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ＭＳ Ｐゴシック"/>
                          <a:cs typeface="ＭＳ Ｐゴシック"/>
                        </a:rPr>
                        <a:t>SPOT/PROBA V</a:t>
                      </a:r>
                    </a:p>
                  </a:txBody>
                  <a:tcPr marL="84406" marR="84406" marT="45706" marB="45706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3D69B"/>
                    </a:solidFill>
                  </a:tcPr>
                </a:tc>
              </a:tr>
              <a:tr h="371397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1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ＭＳ Ｐゴシック"/>
                          <a:cs typeface="ＭＳ Ｐゴシック"/>
                        </a:rPr>
                        <a:t>NDVI/VCI/VPI</a:t>
                      </a:r>
                    </a:p>
                  </a:txBody>
                  <a:tcPr marL="84406" marR="84406" marT="45706" marB="45706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7E4B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1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ＭＳ Ｐゴシック"/>
                          <a:cs typeface="ＭＳ Ｐゴシック"/>
                        </a:rPr>
                        <a:t>1999 – present</a:t>
                      </a:r>
                    </a:p>
                  </a:txBody>
                  <a:tcPr marL="84406" marR="84406" marT="45706" marB="45706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7E4B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1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ＭＳ Ｐゴシック"/>
                          <a:cs typeface="ＭＳ Ｐゴシック"/>
                        </a:rPr>
                        <a:t>10 days</a:t>
                      </a:r>
                    </a:p>
                  </a:txBody>
                  <a:tcPr marL="84406" marR="84406" marT="45706" marB="45706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7E4B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1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ＭＳ Ｐゴシック"/>
                          <a:cs typeface="ＭＳ Ｐゴシック"/>
                        </a:rPr>
                        <a:t>Global</a:t>
                      </a:r>
                    </a:p>
                  </a:txBody>
                  <a:tcPr marL="84406" marR="84406" marT="45706" marB="45706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7E4B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1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ＭＳ Ｐゴシック"/>
                          <a:cs typeface="ＭＳ Ｐゴシック"/>
                        </a:rPr>
                        <a:t>1km</a:t>
                      </a:r>
                    </a:p>
                  </a:txBody>
                  <a:tcPr marL="84406" marR="84406" marT="45706" marB="45706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7E4B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ＭＳ Ｐゴシック"/>
                          <a:cs typeface="ＭＳ Ｐゴシック"/>
                        </a:rPr>
                        <a:t>SPOT/PROBA V</a:t>
                      </a:r>
                    </a:p>
                  </a:txBody>
                  <a:tcPr marL="84406" marR="84406" marT="45706" marB="45706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7E4BD"/>
                    </a:solidFill>
                  </a:tcPr>
                </a:tc>
              </a:tr>
              <a:tr h="579089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1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ＭＳ Ｐゴシック"/>
                          <a:cs typeface="ＭＳ Ｐゴシック"/>
                        </a:rPr>
                        <a:t>Dry Matter Productivity</a:t>
                      </a:r>
                    </a:p>
                  </a:txBody>
                  <a:tcPr marL="84406" marR="84406" marT="45706" marB="45706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3D69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1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ＭＳ Ｐゴシック"/>
                          <a:cs typeface="ＭＳ Ｐゴシック"/>
                        </a:rPr>
                        <a:t>2009 – present</a:t>
                      </a:r>
                    </a:p>
                  </a:txBody>
                  <a:tcPr marL="84406" marR="84406" marT="45706" marB="45706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3D69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1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ＭＳ Ｐゴシック"/>
                          <a:cs typeface="ＭＳ Ｐゴシック"/>
                        </a:rPr>
                        <a:t>10 days</a:t>
                      </a:r>
                    </a:p>
                  </a:txBody>
                  <a:tcPr marL="84406" marR="84406" marT="45706" marB="45706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3D69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ＭＳ Ｐゴシック"/>
                          <a:cs typeface="ＭＳ Ｐゴシック"/>
                        </a:rPr>
                        <a:t>Global</a:t>
                      </a:r>
                    </a:p>
                  </a:txBody>
                  <a:tcPr marL="84406" marR="84406" marT="45706" marB="45706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3D69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1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ＭＳ Ｐゴシック"/>
                          <a:cs typeface="ＭＳ Ｐゴシック"/>
                        </a:rPr>
                        <a:t>1km</a:t>
                      </a:r>
                    </a:p>
                  </a:txBody>
                  <a:tcPr marL="84406" marR="84406" marT="45706" marB="45706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3D69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1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ＭＳ Ｐゴシック"/>
                          <a:cs typeface="ＭＳ Ｐゴシック"/>
                        </a:rPr>
                        <a:t>SPOT/PROBA V</a:t>
                      </a:r>
                    </a:p>
                  </a:txBody>
                  <a:tcPr marL="84406" marR="84406" marT="45706" marB="45706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3D69B"/>
                    </a:solidFill>
                  </a:tcPr>
                </a:tc>
              </a:tr>
              <a:tr h="369811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1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ＭＳ Ｐゴシック"/>
                          <a:cs typeface="ＭＳ Ｐゴシック"/>
                        </a:rPr>
                        <a:t>Burnt Area</a:t>
                      </a:r>
                    </a:p>
                  </a:txBody>
                  <a:tcPr marL="84406" marR="84406" marT="45706" marB="45706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7E4B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1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ＭＳ Ｐゴシック"/>
                          <a:cs typeface="ＭＳ Ｐゴシック"/>
                        </a:rPr>
                        <a:t>1998 – present</a:t>
                      </a:r>
                    </a:p>
                  </a:txBody>
                  <a:tcPr marL="84406" marR="84406" marT="45706" marB="45706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7E4B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1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ＭＳ Ｐゴシック"/>
                          <a:cs typeface="ＭＳ Ｐゴシック"/>
                        </a:rPr>
                        <a:t>1 day</a:t>
                      </a:r>
                    </a:p>
                  </a:txBody>
                  <a:tcPr marL="84406" marR="84406" marT="45706" marB="45706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7E4B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1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ＭＳ Ｐゴシック"/>
                          <a:cs typeface="ＭＳ Ｐゴシック"/>
                        </a:rPr>
                        <a:t>Global</a:t>
                      </a:r>
                    </a:p>
                  </a:txBody>
                  <a:tcPr marL="84406" marR="84406" marT="45706" marB="45706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7E4B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1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ＭＳ Ｐゴシック"/>
                          <a:cs typeface="ＭＳ Ｐゴシック"/>
                        </a:rPr>
                        <a:t>1km</a:t>
                      </a:r>
                    </a:p>
                  </a:txBody>
                  <a:tcPr marL="84406" marR="84406" marT="45706" marB="45706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7E4B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1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ＭＳ Ｐゴシック"/>
                          <a:cs typeface="ＭＳ Ｐゴシック"/>
                        </a:rPr>
                        <a:t>SPOT/PROBA V</a:t>
                      </a:r>
                    </a:p>
                  </a:txBody>
                  <a:tcPr marL="84406" marR="84406" marT="45706" marB="45706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7E4BD"/>
                    </a:solidFill>
                  </a:tcPr>
                </a:tc>
              </a:tr>
              <a:tr h="371397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1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ＭＳ Ｐゴシック"/>
                          <a:cs typeface="ＭＳ Ｐゴシック"/>
                        </a:rPr>
                        <a:t>TOC Reflectance</a:t>
                      </a:r>
                    </a:p>
                  </a:txBody>
                  <a:tcPr marL="84406" marR="84406" marT="45706" marB="45706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AC09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1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ＭＳ Ｐゴシック"/>
                          <a:cs typeface="ＭＳ Ｐゴシック"/>
                        </a:rPr>
                        <a:t>2013 – present</a:t>
                      </a:r>
                    </a:p>
                  </a:txBody>
                  <a:tcPr marL="84406" marR="84406" marT="45706" marB="45706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AC09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1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ＭＳ Ｐゴシック"/>
                          <a:cs typeface="ＭＳ Ｐゴシック"/>
                        </a:rPr>
                        <a:t>10 days</a:t>
                      </a:r>
                    </a:p>
                  </a:txBody>
                  <a:tcPr marL="84406" marR="84406" marT="45706" marB="45706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AC09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1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ＭＳ Ｐゴシック"/>
                          <a:cs typeface="ＭＳ Ｐゴシック"/>
                        </a:rPr>
                        <a:t>Global</a:t>
                      </a:r>
                    </a:p>
                  </a:txBody>
                  <a:tcPr marL="84406" marR="84406" marT="45706" marB="45706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AC09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1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ＭＳ Ｐゴシック"/>
                          <a:cs typeface="ＭＳ Ｐゴシック"/>
                        </a:rPr>
                        <a:t>1km</a:t>
                      </a:r>
                    </a:p>
                  </a:txBody>
                  <a:tcPr marL="84406" marR="84406" marT="45706" marB="45706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AC09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1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ＭＳ Ｐゴシック"/>
                          <a:cs typeface="ＭＳ Ｐゴシック"/>
                        </a:rPr>
                        <a:t>SPOT/PROBA V</a:t>
                      </a:r>
                    </a:p>
                  </a:txBody>
                  <a:tcPr marL="84406" marR="84406" marT="45706" marB="45706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AC090"/>
                    </a:solidFill>
                  </a:tcPr>
                </a:tc>
              </a:tr>
              <a:tr h="371397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1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ＭＳ Ｐゴシック"/>
                          <a:cs typeface="ＭＳ Ｐゴシック"/>
                        </a:rPr>
                        <a:t>Surface Albedo</a:t>
                      </a:r>
                    </a:p>
                  </a:txBody>
                  <a:tcPr marL="84406" marR="84406" marT="45706" marB="45706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D5B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1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ＭＳ Ｐゴシック"/>
                          <a:cs typeface="ＭＳ Ｐゴシック"/>
                        </a:rPr>
                        <a:t>1999 – present</a:t>
                      </a:r>
                    </a:p>
                  </a:txBody>
                  <a:tcPr marL="84406" marR="84406" marT="45706" marB="45706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D5B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1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ＭＳ Ｐゴシック"/>
                          <a:cs typeface="ＭＳ Ｐゴシック"/>
                        </a:rPr>
                        <a:t>10 days</a:t>
                      </a:r>
                    </a:p>
                  </a:txBody>
                  <a:tcPr marL="84406" marR="84406" marT="45706" marB="45706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D5B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1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ＭＳ Ｐゴシック"/>
                          <a:cs typeface="ＭＳ Ｐゴシック"/>
                        </a:rPr>
                        <a:t>Global</a:t>
                      </a:r>
                    </a:p>
                  </a:txBody>
                  <a:tcPr marL="84406" marR="84406" marT="45706" marB="45706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D5B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1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ＭＳ Ｐゴシック"/>
                          <a:cs typeface="ＭＳ Ｐゴシック"/>
                        </a:rPr>
                        <a:t>1km</a:t>
                      </a:r>
                    </a:p>
                  </a:txBody>
                  <a:tcPr marL="84406" marR="84406" marT="45706" marB="45706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D5B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1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ＭＳ Ｐゴシック"/>
                          <a:cs typeface="ＭＳ Ｐゴシック"/>
                        </a:rPr>
                        <a:t>SPOT/PROBA V</a:t>
                      </a:r>
                    </a:p>
                  </a:txBody>
                  <a:tcPr marL="84406" marR="84406" marT="45706" marB="45706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D5B5"/>
                    </a:solidFill>
                  </a:tcPr>
                </a:tc>
              </a:tr>
              <a:tr h="579089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ＭＳ Ｐゴシック"/>
                          <a:cs typeface="ＭＳ Ｐゴシック"/>
                        </a:rPr>
                        <a:t>Land Surface Temperature</a:t>
                      </a:r>
                    </a:p>
                  </a:txBody>
                  <a:tcPr marL="84406" marR="84406" marT="45706" marB="45706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AC09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1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ＭＳ Ｐゴシック"/>
                          <a:cs typeface="ＭＳ Ｐゴシック"/>
                        </a:rPr>
                        <a:t>2009 – present</a:t>
                      </a:r>
                    </a:p>
                  </a:txBody>
                  <a:tcPr marL="84406" marR="84406" marT="45706" marB="45706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AC09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1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ＭＳ Ｐゴシック"/>
                          <a:cs typeface="ＭＳ Ｐゴシック"/>
                        </a:rPr>
                        <a:t>1 hour</a:t>
                      </a:r>
                    </a:p>
                  </a:txBody>
                  <a:tcPr marL="84406" marR="84406" marT="45706" marB="45706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AC09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1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ＭＳ Ｐゴシック"/>
                          <a:cs typeface="ＭＳ Ｐゴシック"/>
                        </a:rPr>
                        <a:t>Global</a:t>
                      </a:r>
                    </a:p>
                  </a:txBody>
                  <a:tcPr marL="84406" marR="84406" marT="45706" marB="45706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AC09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1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ＭＳ Ｐゴシック"/>
                          <a:cs typeface="ＭＳ Ｐゴシック"/>
                        </a:rPr>
                        <a:t>0.05°</a:t>
                      </a:r>
                    </a:p>
                  </a:txBody>
                  <a:tcPr marL="84406" marR="84406" marT="45706" marB="45706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AC09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1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ＭＳ Ｐゴシック"/>
                          <a:cs typeface="ＭＳ Ｐゴシック"/>
                        </a:rPr>
                        <a:t> </a:t>
                      </a:r>
                      <a:r>
                        <a:rPr kumimoji="0" lang="en-US" sz="1600" b="1" i="1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ＭＳ Ｐゴシック"/>
                          <a:cs typeface="ＭＳ Ｐゴシック"/>
                          <a:sym typeface="Symbol" pitchFamily="18" charset="2"/>
                        </a:rPr>
                        <a:t> </a:t>
                      </a:r>
                      <a:r>
                        <a:rPr kumimoji="0" lang="en-US" sz="1600" b="1" i="1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ＭＳ Ｐゴシック"/>
                          <a:cs typeface="ＭＳ Ｐゴシック"/>
                        </a:rPr>
                        <a:t>Geo</a:t>
                      </a:r>
                    </a:p>
                  </a:txBody>
                  <a:tcPr marL="84406" marR="84406" marT="45706" marB="45706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AC090"/>
                    </a:solidFill>
                  </a:tcPr>
                </a:tc>
              </a:tr>
              <a:tr h="382509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1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ＭＳ Ｐゴシック"/>
                          <a:cs typeface="ＭＳ Ｐゴシック"/>
                        </a:rPr>
                        <a:t>Soil Water Index</a:t>
                      </a:r>
                    </a:p>
                  </a:txBody>
                  <a:tcPr marL="84406" marR="84406" marT="45706" marB="45706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1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ＭＳ Ｐゴシック"/>
                          <a:cs typeface="ＭＳ Ｐゴシック"/>
                        </a:rPr>
                        <a:t>2007 – present</a:t>
                      </a:r>
                    </a:p>
                  </a:txBody>
                  <a:tcPr marL="84406" marR="84406" marT="45706" marB="45706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1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ＭＳ Ｐゴシック"/>
                          <a:cs typeface="ＭＳ Ｐゴシック"/>
                        </a:rPr>
                        <a:t>1 day</a:t>
                      </a:r>
                    </a:p>
                  </a:txBody>
                  <a:tcPr marL="84406" marR="84406" marT="45706" marB="45706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1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ＭＳ Ｐゴシック"/>
                          <a:cs typeface="ＭＳ Ｐゴシック"/>
                        </a:rPr>
                        <a:t>Global</a:t>
                      </a:r>
                    </a:p>
                  </a:txBody>
                  <a:tcPr marL="84406" marR="84406" marT="45706" marB="45706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1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ＭＳ Ｐゴシック"/>
                          <a:cs typeface="ＭＳ Ｐゴシック"/>
                        </a:rPr>
                        <a:t>0.1°</a:t>
                      </a:r>
                    </a:p>
                  </a:txBody>
                  <a:tcPr marL="84406" marR="84406" marT="45706" marB="45706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1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ＭＳ Ｐゴシック"/>
                          <a:cs typeface="ＭＳ Ｐゴシック"/>
                        </a:rPr>
                        <a:t>Metop / ASCAT</a:t>
                      </a:r>
                    </a:p>
                  </a:txBody>
                  <a:tcPr marL="84406" marR="84406" marT="45706" marB="45706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</a:tr>
              <a:tr h="371397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ＭＳ Ｐゴシック"/>
                          <a:cs typeface="ＭＳ Ｐゴシック"/>
                        </a:rPr>
                        <a:t>Water bodies</a:t>
                      </a:r>
                    </a:p>
                  </a:txBody>
                  <a:tcPr marL="84406" marR="84406" marT="45706" marB="45706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9CDE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1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ＭＳ Ｐゴシック"/>
                          <a:cs typeface="ＭＳ Ｐゴシック"/>
                        </a:rPr>
                        <a:t>1999 – present</a:t>
                      </a:r>
                    </a:p>
                  </a:txBody>
                  <a:tcPr marL="84406" marR="84406" marT="45706" marB="45706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9CDE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1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ＭＳ Ｐゴシック"/>
                          <a:cs typeface="ＭＳ Ｐゴシック"/>
                        </a:rPr>
                        <a:t>10 days</a:t>
                      </a:r>
                    </a:p>
                  </a:txBody>
                  <a:tcPr marL="84406" marR="84406" marT="45706" marB="45706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9CDE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ＭＳ Ｐゴシック"/>
                          <a:cs typeface="ＭＳ Ｐゴシック"/>
                        </a:rPr>
                        <a:t>Global*</a:t>
                      </a:r>
                    </a:p>
                  </a:txBody>
                  <a:tcPr marL="84406" marR="84406" marT="45706" marB="45706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9CDE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1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ＭＳ Ｐゴシック"/>
                          <a:cs typeface="ＭＳ Ｐゴシック"/>
                        </a:rPr>
                        <a:t>1km</a:t>
                      </a:r>
                    </a:p>
                  </a:txBody>
                  <a:tcPr marL="84406" marR="84406" marT="45706" marB="45706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9CDE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ＭＳ Ｐゴシック"/>
                          <a:cs typeface="ＭＳ Ｐゴシック"/>
                        </a:rPr>
                        <a:t>SPOT/PROBA V</a:t>
                      </a:r>
                    </a:p>
                  </a:txBody>
                  <a:tcPr marL="84406" marR="84406" marT="45706" marB="45706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9CDE5"/>
                    </a:solidFill>
                  </a:tcPr>
                </a:tc>
              </a:tr>
            </a:tbl>
          </a:graphicData>
        </a:graphic>
      </p:graphicFrame>
      <p:sp>
        <p:nvSpPr>
          <p:cNvPr id="15446" name="Text Box 113"/>
          <p:cNvSpPr txBox="1">
            <a:spLocks noChangeArrowheads="1"/>
          </p:cNvSpPr>
          <p:nvPr/>
        </p:nvSpPr>
        <p:spPr bwMode="auto">
          <a:xfrm>
            <a:off x="521677" y="6165850"/>
            <a:ext cx="7910146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 eaLnBrk="0" hangingPunct="0">
              <a:spcBef>
                <a:spcPct val="20000"/>
              </a:spcBef>
              <a:buClr>
                <a:srgbClr val="FFC901"/>
              </a:buClr>
              <a:buFont typeface="Wingdings" pitchFamily="2" charset="2"/>
              <a:buChar char="«"/>
              <a:defRPr sz="1900">
                <a:solidFill>
                  <a:srgbClr val="00468C"/>
                </a:solidFill>
                <a:latin typeface="Arial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Wingdings" pitchFamily="2" charset="2"/>
              <a:buChar char="«"/>
              <a:defRPr>
                <a:solidFill>
                  <a:srgbClr val="00468C"/>
                </a:solidFill>
                <a:latin typeface="Arial" charset="0"/>
              </a:defRPr>
            </a:lvl2pPr>
            <a:lvl3pPr marL="1143000" indent="-228600" algn="l" eaLnBrk="0" hangingPunct="0">
              <a:spcBef>
                <a:spcPct val="20000"/>
              </a:spcBef>
              <a:buClr>
                <a:srgbClr val="FFC901"/>
              </a:buClr>
              <a:buFont typeface="Wingdings" pitchFamily="2" charset="2"/>
              <a:buChar char="«"/>
              <a:defRPr sz="1700">
                <a:solidFill>
                  <a:srgbClr val="00468C"/>
                </a:solidFill>
                <a:latin typeface="Arial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Wingdings" pitchFamily="2" charset="2"/>
              <a:buChar char="«"/>
              <a:defRPr sz="1600">
                <a:solidFill>
                  <a:srgbClr val="00468C"/>
                </a:solidFill>
                <a:latin typeface="Arial" charset="0"/>
              </a:defRPr>
            </a:lvl4pPr>
            <a:lvl5pPr marL="2057400" indent="-228600" algn="l" eaLnBrk="0" hangingPunct="0">
              <a:spcBef>
                <a:spcPct val="20000"/>
              </a:spcBef>
              <a:buClr>
                <a:srgbClr val="FFC901"/>
              </a:buClr>
              <a:buFont typeface="Wingdings" pitchFamily="2" charset="2"/>
              <a:buChar char="«"/>
              <a:defRPr sz="1500">
                <a:solidFill>
                  <a:srgbClr val="00468C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C901"/>
              </a:buClr>
              <a:buFont typeface="Wingdings" pitchFamily="2" charset="2"/>
              <a:buChar char="«"/>
              <a:defRPr sz="1500">
                <a:solidFill>
                  <a:srgbClr val="00468C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C901"/>
              </a:buClr>
              <a:buFont typeface="Wingdings" pitchFamily="2" charset="2"/>
              <a:buChar char="«"/>
              <a:defRPr sz="1500">
                <a:solidFill>
                  <a:srgbClr val="00468C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C901"/>
              </a:buClr>
              <a:buFont typeface="Wingdings" pitchFamily="2" charset="2"/>
              <a:buChar char="«"/>
              <a:defRPr sz="1500">
                <a:solidFill>
                  <a:srgbClr val="00468C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C901"/>
              </a:buClr>
              <a:buFont typeface="Wingdings" pitchFamily="2" charset="2"/>
              <a:buChar char="«"/>
              <a:defRPr sz="1500">
                <a:solidFill>
                  <a:srgbClr val="00468C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en-US" altLang="en-US" sz="1600" smtClean="0"/>
              <a:t>Current service evolution : move from 1 km resolution to 300 m (EU)</a:t>
            </a:r>
          </a:p>
        </p:txBody>
      </p:sp>
      <p:sp>
        <p:nvSpPr>
          <p:cNvPr id="15447" name="Rectangle 11"/>
          <p:cNvSpPr>
            <a:spLocks noChangeArrowheads="1"/>
          </p:cNvSpPr>
          <p:nvPr/>
        </p:nvSpPr>
        <p:spPr bwMode="auto">
          <a:xfrm>
            <a:off x="227137" y="312738"/>
            <a:ext cx="3389434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marL="3175" algn="l" eaLnBrk="0" hangingPunct="0">
              <a:spcBef>
                <a:spcPct val="20000"/>
              </a:spcBef>
              <a:buClr>
                <a:srgbClr val="FFC901"/>
              </a:buClr>
              <a:buFont typeface="Wingdings" pitchFamily="2" charset="2"/>
              <a:buChar char="«"/>
              <a:defRPr sz="1900">
                <a:solidFill>
                  <a:srgbClr val="00468C"/>
                </a:solidFill>
                <a:latin typeface="Arial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Wingdings" pitchFamily="2" charset="2"/>
              <a:buChar char="«"/>
              <a:defRPr>
                <a:solidFill>
                  <a:srgbClr val="00468C"/>
                </a:solidFill>
                <a:latin typeface="Arial" charset="0"/>
              </a:defRPr>
            </a:lvl2pPr>
            <a:lvl3pPr marL="1143000" indent="-228600" algn="l" eaLnBrk="0" hangingPunct="0">
              <a:spcBef>
                <a:spcPct val="20000"/>
              </a:spcBef>
              <a:buClr>
                <a:srgbClr val="FFC901"/>
              </a:buClr>
              <a:buFont typeface="Wingdings" pitchFamily="2" charset="2"/>
              <a:buChar char="«"/>
              <a:defRPr sz="1700">
                <a:solidFill>
                  <a:srgbClr val="00468C"/>
                </a:solidFill>
                <a:latin typeface="Arial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Wingdings" pitchFamily="2" charset="2"/>
              <a:buChar char="«"/>
              <a:defRPr sz="1600">
                <a:solidFill>
                  <a:srgbClr val="00468C"/>
                </a:solidFill>
                <a:latin typeface="Arial" charset="0"/>
              </a:defRPr>
            </a:lvl4pPr>
            <a:lvl5pPr marL="2057400" indent="-228600" algn="l" eaLnBrk="0" hangingPunct="0">
              <a:spcBef>
                <a:spcPct val="20000"/>
              </a:spcBef>
              <a:buClr>
                <a:srgbClr val="FFC901"/>
              </a:buClr>
              <a:buFont typeface="Wingdings" pitchFamily="2" charset="2"/>
              <a:buChar char="«"/>
              <a:defRPr sz="1500">
                <a:solidFill>
                  <a:srgbClr val="00468C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C901"/>
              </a:buClr>
              <a:buFont typeface="Wingdings" pitchFamily="2" charset="2"/>
              <a:buChar char="«"/>
              <a:defRPr sz="1500">
                <a:solidFill>
                  <a:srgbClr val="00468C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C901"/>
              </a:buClr>
              <a:buFont typeface="Wingdings" pitchFamily="2" charset="2"/>
              <a:buChar char="«"/>
              <a:defRPr sz="1500">
                <a:solidFill>
                  <a:srgbClr val="00468C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C901"/>
              </a:buClr>
              <a:buFont typeface="Wingdings" pitchFamily="2" charset="2"/>
              <a:buChar char="«"/>
              <a:defRPr sz="1500">
                <a:solidFill>
                  <a:srgbClr val="00468C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C901"/>
              </a:buClr>
              <a:buFont typeface="Wingdings" pitchFamily="2" charset="2"/>
              <a:buChar char="«"/>
              <a:defRPr sz="1500">
                <a:solidFill>
                  <a:srgbClr val="00468C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en-GB" altLang="en-US" sz="2000" b="1" smtClean="0">
                <a:solidFill>
                  <a:srgbClr val="FFFFFF"/>
                </a:solidFill>
              </a:rPr>
              <a:t>Global Land Portfolio</a:t>
            </a:r>
          </a:p>
        </p:txBody>
      </p:sp>
      <p:pic>
        <p:nvPicPr>
          <p:cNvPr id="15448" name="Picture 7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13535" y="6385842"/>
            <a:ext cx="1116623" cy="442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5940152" y="413148"/>
            <a:ext cx="3090006" cy="830997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r>
              <a:rPr lang="fr-BE" sz="2400" dirty="0" err="1" smtClean="0"/>
              <a:t>Status</a:t>
            </a:r>
            <a:r>
              <a:rPr lang="fr-BE" sz="2400" dirty="0" smtClean="0"/>
              <a:t>            2014 - 2015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15410123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mtClean="0"/>
              <a:t>Copernicus </a:t>
            </a:r>
            <a:br>
              <a:rPr lang="en-GB" altLang="en-US" smtClean="0"/>
            </a:br>
            <a:r>
              <a:rPr lang="en-GB" altLang="en-US" smtClean="0"/>
              <a:t>Marine Environment Monitoring Service</a:t>
            </a:r>
          </a:p>
        </p:txBody>
      </p:sp>
    </p:spTree>
    <p:extLst>
      <p:ext uri="{BB962C8B-B14F-4D97-AF65-F5344CB8AC3E}">
        <p14:creationId xmlns:p14="http://schemas.microsoft.com/office/powerpoint/2010/main" val="37321006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82165" name="Picture 21" descr="Globe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8" y="1916115"/>
            <a:ext cx="3529012" cy="34686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82146" name="Rectangle 2"/>
          <p:cNvSpPr>
            <a:spLocks noGrp="1" noChangeArrowheads="1"/>
          </p:cNvSpPr>
          <p:nvPr>
            <p:ph type="title"/>
          </p:nvPr>
        </p:nvSpPr>
        <p:spPr>
          <a:xfrm>
            <a:off x="-309195" y="0"/>
            <a:ext cx="3801077" cy="825500"/>
          </a:xfrm>
        </p:spPr>
        <p:txBody>
          <a:bodyPr/>
          <a:lstStyle/>
          <a:p>
            <a:r>
              <a:rPr lang="fr-FR" altLang="en-US" dirty="0" smtClean="0">
                <a:solidFill>
                  <a:schemeClr val="bg1"/>
                </a:solidFill>
              </a:rPr>
              <a:t>Marine </a:t>
            </a:r>
            <a:r>
              <a:rPr lang="fr-FR" altLang="en-US" dirty="0" err="1" smtClean="0">
                <a:solidFill>
                  <a:schemeClr val="bg1"/>
                </a:solidFill>
              </a:rPr>
              <a:t>Environment</a:t>
            </a:r>
            <a:r>
              <a:rPr lang="fr-FR" altLang="en-US" dirty="0" smtClean="0">
                <a:solidFill>
                  <a:schemeClr val="bg1"/>
                </a:solidFill>
              </a:rPr>
              <a:t> Monitoring Service</a:t>
            </a:r>
            <a:endParaRPr lang="fr-FR" altLang="en-US" sz="2400" dirty="0">
              <a:solidFill>
                <a:schemeClr val="bg1"/>
              </a:solidFill>
            </a:endParaRPr>
          </a:p>
        </p:txBody>
      </p:sp>
      <p:sp>
        <p:nvSpPr>
          <p:cNvPr id="2182147" name="Rectangle 3"/>
          <p:cNvSpPr>
            <a:spLocks noGrp="1" noChangeArrowheads="1"/>
          </p:cNvSpPr>
          <p:nvPr>
            <p:ph idx="1"/>
          </p:nvPr>
        </p:nvSpPr>
        <p:spPr>
          <a:xfrm>
            <a:off x="5184056" y="4297854"/>
            <a:ext cx="3440385" cy="1542668"/>
          </a:xfrm>
        </p:spPr>
        <p:txBody>
          <a:bodyPr/>
          <a:lstStyle/>
          <a:p>
            <a:pPr>
              <a:lnSpc>
                <a:spcPct val="90000"/>
              </a:lnSpc>
              <a:buFont typeface="Wingdings" pitchFamily="2" charset="2"/>
              <a:buChar char="§"/>
            </a:pPr>
            <a:endParaRPr lang="fr-FR" altLang="en-US" sz="1800" dirty="0" smtClean="0"/>
          </a:p>
          <a:p>
            <a:pPr>
              <a:lnSpc>
                <a:spcPct val="90000"/>
              </a:lnSpc>
              <a:buFont typeface="Wingdings" pitchFamily="2" charset="2"/>
              <a:buChar char="§"/>
            </a:pPr>
            <a:r>
              <a:rPr lang="fr-FR" altLang="en-US" sz="2000" b="1" dirty="0" smtClean="0">
                <a:solidFill>
                  <a:srgbClr val="FF0000"/>
                </a:solidFill>
              </a:rPr>
              <a:t>Global</a:t>
            </a:r>
            <a:r>
              <a:rPr lang="fr-FR" altLang="en-US" sz="2000" dirty="0" smtClean="0">
                <a:solidFill>
                  <a:srgbClr val="FF0000"/>
                </a:solidFill>
              </a:rPr>
              <a:t> </a:t>
            </a:r>
            <a:r>
              <a:rPr lang="fr-FR" altLang="en-US" sz="2000" dirty="0">
                <a:solidFill>
                  <a:srgbClr val="FF0000"/>
                </a:solidFill>
              </a:rPr>
              <a:t>and </a:t>
            </a:r>
            <a:r>
              <a:rPr lang="fr-FR" altLang="en-US" sz="2000" b="1" dirty="0" err="1">
                <a:solidFill>
                  <a:srgbClr val="FF0000"/>
                </a:solidFill>
              </a:rPr>
              <a:t>Regional</a:t>
            </a:r>
            <a:endParaRPr lang="fr-FR" altLang="en-US" sz="2000" b="1" dirty="0">
              <a:solidFill>
                <a:srgbClr val="FF0000"/>
              </a:solidFill>
            </a:endParaRPr>
          </a:p>
          <a:p>
            <a:pPr>
              <a:lnSpc>
                <a:spcPct val="90000"/>
              </a:lnSpc>
              <a:buFont typeface="Wingdings" pitchFamily="2" charset="2"/>
              <a:buChar char="§"/>
            </a:pPr>
            <a:r>
              <a:rPr lang="fr-FR" altLang="en-US" sz="2000" dirty="0">
                <a:solidFill>
                  <a:srgbClr val="FF0000"/>
                </a:solidFill>
              </a:rPr>
              <a:t>Real time and </a:t>
            </a:r>
            <a:r>
              <a:rPr lang="fr-FR" altLang="en-US" sz="2000" b="1" dirty="0" err="1">
                <a:solidFill>
                  <a:srgbClr val="FF0000"/>
                </a:solidFill>
              </a:rPr>
              <a:t>Reanalyses</a:t>
            </a:r>
            <a:endParaRPr lang="fr-FR" altLang="en-US" sz="2000" b="1" dirty="0">
              <a:solidFill>
                <a:srgbClr val="FF0000"/>
              </a:solidFill>
            </a:endParaRPr>
          </a:p>
          <a:p>
            <a:pPr>
              <a:lnSpc>
                <a:spcPct val="90000"/>
              </a:lnSpc>
              <a:buFont typeface="Wingdings" pitchFamily="2" charset="2"/>
              <a:buChar char="§"/>
            </a:pPr>
            <a:r>
              <a:rPr lang="fr-FR" altLang="en-US" sz="2000" b="1" dirty="0">
                <a:solidFill>
                  <a:srgbClr val="FF0000"/>
                </a:solidFill>
              </a:rPr>
              <a:t>Satellite</a:t>
            </a:r>
            <a:r>
              <a:rPr lang="fr-FR" altLang="en-US" sz="2000" dirty="0">
                <a:solidFill>
                  <a:srgbClr val="FF0000"/>
                </a:solidFill>
              </a:rPr>
              <a:t> &amp; </a:t>
            </a:r>
            <a:r>
              <a:rPr lang="fr-FR" altLang="en-US" sz="2000" b="1" dirty="0">
                <a:solidFill>
                  <a:srgbClr val="FF0000"/>
                </a:solidFill>
              </a:rPr>
              <a:t>In Situ</a:t>
            </a:r>
            <a:r>
              <a:rPr lang="fr-FR" altLang="en-US" sz="2000" dirty="0">
                <a:solidFill>
                  <a:srgbClr val="FF0000"/>
                </a:solidFill>
              </a:rPr>
              <a:t> obs. and </a:t>
            </a:r>
            <a:r>
              <a:rPr lang="fr-FR" altLang="en-US" sz="2000" b="1" dirty="0" err="1">
                <a:solidFill>
                  <a:srgbClr val="FF0000"/>
                </a:solidFill>
              </a:rPr>
              <a:t>Models</a:t>
            </a:r>
            <a:endParaRPr lang="fr-FR" altLang="en-US" sz="2000" b="1" dirty="0">
              <a:solidFill>
                <a:srgbClr val="FF0000"/>
              </a:solidFill>
            </a:endParaRPr>
          </a:p>
        </p:txBody>
      </p:sp>
      <p:sp>
        <p:nvSpPr>
          <p:cNvPr id="2182149" name="Text Box 5"/>
          <p:cNvSpPr txBox="1">
            <a:spLocks noChangeArrowheads="1"/>
          </p:cNvSpPr>
          <p:nvPr/>
        </p:nvSpPr>
        <p:spPr bwMode="auto">
          <a:xfrm>
            <a:off x="1795808" y="1413302"/>
            <a:ext cx="388248" cy="276999"/>
          </a:xfrm>
          <a:prstGeom prst="rect">
            <a:avLst/>
          </a:prstGeom>
          <a:solidFill>
            <a:schemeClr val="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eaLnBrk="0" hangingPunct="0"/>
            <a:r>
              <a:rPr lang="fr-FR" altLang="en-US" dirty="0" err="1">
                <a:solidFill>
                  <a:srgbClr val="000000"/>
                </a:solidFill>
                <a:latin typeface="Trebuchet MS" panose="020B0603020202020204" pitchFamily="34" charset="0"/>
              </a:rPr>
              <a:t>Ice</a:t>
            </a:r>
            <a:endParaRPr lang="fr-FR" altLang="en-US" dirty="0">
              <a:solidFill>
                <a:srgbClr val="000000"/>
              </a:solidFill>
              <a:latin typeface="Trebuchet MS" panose="020B0603020202020204" pitchFamily="34" charset="0"/>
            </a:endParaRPr>
          </a:p>
        </p:txBody>
      </p:sp>
      <p:sp>
        <p:nvSpPr>
          <p:cNvPr id="2182150" name="Line 6"/>
          <p:cNvSpPr>
            <a:spLocks noChangeShapeType="1"/>
          </p:cNvSpPr>
          <p:nvPr/>
        </p:nvSpPr>
        <p:spPr bwMode="auto">
          <a:xfrm>
            <a:off x="2051147" y="1773238"/>
            <a:ext cx="936625" cy="576262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 algn="ctr" eaLnBrk="0" hangingPunct="0"/>
            <a:endParaRPr lang="en-GB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2182151" name="Text Box 7"/>
          <p:cNvSpPr txBox="1">
            <a:spLocks noChangeArrowheads="1"/>
          </p:cNvSpPr>
          <p:nvPr/>
        </p:nvSpPr>
        <p:spPr bwMode="auto">
          <a:xfrm>
            <a:off x="423303" y="4653390"/>
            <a:ext cx="1061574" cy="276999"/>
          </a:xfrm>
          <a:prstGeom prst="rect">
            <a:avLst/>
          </a:prstGeom>
          <a:solidFill>
            <a:srgbClr val="FF0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eaLnBrk="0" hangingPunct="0"/>
            <a:r>
              <a:rPr lang="fr-FR" altLang="en-US" dirty="0" err="1">
                <a:solidFill>
                  <a:srgbClr val="000000"/>
                </a:solidFill>
                <a:latin typeface="Trebuchet MS" panose="020B0603020202020204" pitchFamily="34" charset="0"/>
              </a:rPr>
              <a:t>Temperature</a:t>
            </a:r>
            <a:endParaRPr lang="fr-FR" altLang="en-US" dirty="0">
              <a:solidFill>
                <a:srgbClr val="000000"/>
              </a:solidFill>
              <a:latin typeface="Trebuchet MS" panose="020B0603020202020204" pitchFamily="34" charset="0"/>
            </a:endParaRPr>
          </a:p>
        </p:txBody>
      </p:sp>
      <p:sp>
        <p:nvSpPr>
          <p:cNvPr id="2182152" name="Line 8"/>
          <p:cNvSpPr>
            <a:spLocks noChangeShapeType="1"/>
          </p:cNvSpPr>
          <p:nvPr/>
        </p:nvSpPr>
        <p:spPr bwMode="auto">
          <a:xfrm flipV="1">
            <a:off x="1042988" y="3500440"/>
            <a:ext cx="360362" cy="1152525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 algn="ctr" eaLnBrk="0" hangingPunct="0"/>
            <a:endParaRPr lang="en-GB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2182153" name="Text Box 9"/>
          <p:cNvSpPr txBox="1">
            <a:spLocks noChangeArrowheads="1"/>
          </p:cNvSpPr>
          <p:nvPr/>
        </p:nvSpPr>
        <p:spPr bwMode="auto">
          <a:xfrm>
            <a:off x="2991326" y="5374115"/>
            <a:ext cx="689612" cy="276999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eaLnBrk="0" hangingPunct="0"/>
            <a:r>
              <a:rPr lang="fr-FR" altLang="en-US" dirty="0" err="1">
                <a:solidFill>
                  <a:srgbClr val="000000"/>
                </a:solidFill>
                <a:latin typeface="Trebuchet MS" panose="020B0603020202020204" pitchFamily="34" charset="0"/>
              </a:rPr>
              <a:t>Salinity</a:t>
            </a:r>
            <a:endParaRPr lang="fr-FR" altLang="en-US" dirty="0">
              <a:solidFill>
                <a:srgbClr val="000000"/>
              </a:solidFill>
              <a:latin typeface="Trebuchet MS" panose="020B0603020202020204" pitchFamily="34" charset="0"/>
            </a:endParaRPr>
          </a:p>
        </p:txBody>
      </p:sp>
      <p:sp>
        <p:nvSpPr>
          <p:cNvPr id="2182154" name="Line 10"/>
          <p:cNvSpPr>
            <a:spLocks noChangeShapeType="1"/>
          </p:cNvSpPr>
          <p:nvPr/>
        </p:nvSpPr>
        <p:spPr bwMode="auto">
          <a:xfrm flipH="1" flipV="1">
            <a:off x="2916238" y="4005398"/>
            <a:ext cx="215900" cy="1368425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 algn="ctr" eaLnBrk="0" hangingPunct="0"/>
            <a:endParaRPr lang="en-GB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2182156" name="Line 12"/>
          <p:cNvSpPr>
            <a:spLocks noChangeShapeType="1"/>
          </p:cNvSpPr>
          <p:nvPr/>
        </p:nvSpPr>
        <p:spPr bwMode="auto">
          <a:xfrm flipH="1" flipV="1">
            <a:off x="3995742" y="3213100"/>
            <a:ext cx="223837" cy="6477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 algn="ctr" eaLnBrk="0" hangingPunct="0"/>
            <a:endParaRPr lang="en-GB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2182157" name="Text Box 13"/>
          <p:cNvSpPr txBox="1">
            <a:spLocks noChangeArrowheads="1"/>
          </p:cNvSpPr>
          <p:nvPr/>
        </p:nvSpPr>
        <p:spPr bwMode="auto">
          <a:xfrm>
            <a:off x="3713225" y="2276902"/>
            <a:ext cx="833883" cy="276999"/>
          </a:xfrm>
          <a:prstGeom prst="rect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eaLnBrk="0" hangingPunct="0"/>
            <a:r>
              <a:rPr lang="fr-FR" altLang="en-US" dirty="0" err="1">
                <a:solidFill>
                  <a:srgbClr val="000000"/>
                </a:solidFill>
                <a:latin typeface="Trebuchet MS" panose="020B0603020202020204" pitchFamily="34" charset="0"/>
              </a:rPr>
              <a:t>Sea</a:t>
            </a:r>
            <a:r>
              <a:rPr lang="fr-FR" altLang="en-US" dirty="0">
                <a:solidFill>
                  <a:srgbClr val="000000"/>
                </a:solidFill>
                <a:latin typeface="Trebuchet MS" panose="020B0603020202020204" pitchFamily="34" charset="0"/>
              </a:rPr>
              <a:t> </a:t>
            </a:r>
            <a:r>
              <a:rPr lang="fr-FR" altLang="en-US" dirty="0" err="1">
                <a:solidFill>
                  <a:srgbClr val="000000"/>
                </a:solidFill>
                <a:latin typeface="Trebuchet MS" panose="020B0603020202020204" pitchFamily="34" charset="0"/>
              </a:rPr>
              <a:t>Level</a:t>
            </a:r>
            <a:endParaRPr lang="fr-FR" altLang="en-US" dirty="0">
              <a:solidFill>
                <a:srgbClr val="000000"/>
              </a:solidFill>
              <a:latin typeface="Trebuchet MS" panose="020B0603020202020204" pitchFamily="34" charset="0"/>
            </a:endParaRPr>
          </a:p>
        </p:txBody>
      </p:sp>
      <p:sp>
        <p:nvSpPr>
          <p:cNvPr id="2182158" name="Line 14"/>
          <p:cNvSpPr>
            <a:spLocks noChangeShapeType="1"/>
          </p:cNvSpPr>
          <p:nvPr/>
        </p:nvSpPr>
        <p:spPr bwMode="auto">
          <a:xfrm flipH="1">
            <a:off x="3276814" y="2636838"/>
            <a:ext cx="511175" cy="360362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 algn="ctr" eaLnBrk="0" hangingPunct="0"/>
            <a:endParaRPr lang="en-GB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2182160" name="Rectangle 16"/>
          <p:cNvSpPr>
            <a:spLocks noChangeArrowheads="1"/>
          </p:cNvSpPr>
          <p:nvPr/>
        </p:nvSpPr>
        <p:spPr bwMode="auto">
          <a:xfrm>
            <a:off x="838029" y="5733256"/>
            <a:ext cx="2852063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eaLnBrk="0" hangingPunct="0"/>
            <a:r>
              <a:rPr kumimoji="1" lang="fr-FR" altLang="en-US" sz="2000" dirty="0">
                <a:solidFill>
                  <a:srgbClr val="000000"/>
                </a:solidFill>
                <a:latin typeface="Tahoma" charset="0"/>
              </a:rPr>
              <a:t>A 3D and consistent </a:t>
            </a:r>
          </a:p>
          <a:p>
            <a:pPr algn="ctr" eaLnBrk="0" hangingPunct="0"/>
            <a:r>
              <a:rPr kumimoji="1" lang="fr-FR" altLang="en-US" sz="2000" dirty="0">
                <a:solidFill>
                  <a:srgbClr val="000000"/>
                </a:solidFill>
                <a:latin typeface="Tahoma" charset="0"/>
              </a:rPr>
              <a:t>estimation of the </a:t>
            </a:r>
            <a:r>
              <a:rPr kumimoji="1" lang="fr-FR" altLang="en-US" sz="2000" dirty="0" err="1">
                <a:solidFill>
                  <a:srgbClr val="000000"/>
                </a:solidFill>
                <a:latin typeface="Tahoma" charset="0"/>
              </a:rPr>
              <a:t>ocean</a:t>
            </a:r>
            <a:endParaRPr kumimoji="1" lang="fr-FR" altLang="en-US" sz="2000" dirty="0">
              <a:solidFill>
                <a:srgbClr val="000000"/>
              </a:solidFill>
              <a:latin typeface="Tahoma" charset="0"/>
            </a:endParaRPr>
          </a:p>
        </p:txBody>
      </p:sp>
      <p:sp>
        <p:nvSpPr>
          <p:cNvPr id="2182161" name="Text Box 17"/>
          <p:cNvSpPr txBox="1">
            <a:spLocks noChangeArrowheads="1"/>
          </p:cNvSpPr>
          <p:nvPr/>
        </p:nvSpPr>
        <p:spPr bwMode="auto">
          <a:xfrm>
            <a:off x="642453" y="2349927"/>
            <a:ext cx="768159" cy="276999"/>
          </a:xfrm>
          <a:prstGeom prst="rect">
            <a:avLst/>
          </a:prstGeom>
          <a:solidFill>
            <a:srgbClr val="0000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eaLnBrk="0" hangingPunct="0"/>
            <a:r>
              <a:rPr lang="fr-FR" altLang="en-US" dirty="0" err="1">
                <a:solidFill>
                  <a:srgbClr val="FFFFFF"/>
                </a:solidFill>
                <a:latin typeface="Trebuchet MS" panose="020B0603020202020204" pitchFamily="34" charset="0"/>
              </a:rPr>
              <a:t>Currents</a:t>
            </a:r>
            <a:endParaRPr lang="fr-FR" altLang="en-US" dirty="0">
              <a:solidFill>
                <a:srgbClr val="FFFFFF"/>
              </a:solidFill>
              <a:latin typeface="Trebuchet MS" panose="020B0603020202020204" pitchFamily="34" charset="0"/>
            </a:endParaRPr>
          </a:p>
        </p:txBody>
      </p:sp>
      <p:sp>
        <p:nvSpPr>
          <p:cNvPr id="2182162" name="Line 18"/>
          <p:cNvSpPr>
            <a:spLocks noChangeShapeType="1"/>
          </p:cNvSpPr>
          <p:nvPr/>
        </p:nvSpPr>
        <p:spPr bwMode="auto">
          <a:xfrm>
            <a:off x="1547813" y="2781300"/>
            <a:ext cx="1223962" cy="28733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 algn="ctr" eaLnBrk="0" hangingPunct="0"/>
            <a:endParaRPr lang="en-GB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2182163" name="Rectangle 19"/>
          <p:cNvSpPr>
            <a:spLocks noChangeArrowheads="1"/>
          </p:cNvSpPr>
          <p:nvPr/>
        </p:nvSpPr>
        <p:spPr bwMode="auto">
          <a:xfrm>
            <a:off x="5148263" y="4297804"/>
            <a:ext cx="3816350" cy="2035175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0" hangingPunct="0"/>
            <a:endParaRPr lang="en-GB">
              <a:solidFill>
                <a:srgbClr val="000000"/>
              </a:solidFill>
              <a:latin typeface="Times New Roman" pitchFamily="18" charset="0"/>
            </a:endParaRPr>
          </a:p>
        </p:txBody>
      </p:sp>
      <p:pic>
        <p:nvPicPr>
          <p:cNvPr id="2182167" name="Picture 23" descr="JournalduCNRS(crédit Mercator Océan)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4514" y="5950378"/>
            <a:ext cx="936625" cy="658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07763" dir="18900000" algn="ctr" rotWithShape="0">
                    <a:srgbClr val="808080">
                      <a:alpha val="50000"/>
                    </a:srgbClr>
                  </a:outerShdw>
                </a:effectLst>
              </a14:hiddenEffects>
            </a:ext>
          </a:extLst>
        </p:spPr>
      </p:pic>
      <p:pic>
        <p:nvPicPr>
          <p:cNvPr id="21" name="Picture 3" descr="Bassins_MYO_sans GOOS_jpg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11" y="1196752"/>
            <a:ext cx="4377638" cy="30243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82155" name="Text Box 11"/>
          <p:cNvSpPr txBox="1">
            <a:spLocks noChangeArrowheads="1"/>
          </p:cNvSpPr>
          <p:nvPr/>
        </p:nvSpPr>
        <p:spPr bwMode="auto">
          <a:xfrm>
            <a:off x="3772529" y="3860806"/>
            <a:ext cx="1314784" cy="276999"/>
          </a:xfrm>
          <a:prstGeom prst="rect">
            <a:avLst/>
          </a:prstGeom>
          <a:solidFill>
            <a:srgbClr val="99FF33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eaLnBrk="0" hangingPunct="0"/>
            <a:r>
              <a:rPr lang="fr-FR" altLang="en-US" dirty="0" err="1">
                <a:solidFill>
                  <a:srgbClr val="000000"/>
                </a:solidFill>
                <a:latin typeface="Trebuchet MS" panose="020B0603020202020204" pitchFamily="34" charset="0"/>
              </a:rPr>
              <a:t>Biogeochemistry</a:t>
            </a:r>
            <a:endParaRPr lang="fr-FR" altLang="en-US" dirty="0">
              <a:solidFill>
                <a:srgbClr val="000000"/>
              </a:solidFill>
              <a:latin typeface="Trebuchet MS" panose="020B06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588263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extBox 1"/>
          <p:cNvSpPr txBox="1">
            <a:spLocks noChangeArrowheads="1"/>
          </p:cNvSpPr>
          <p:nvPr/>
        </p:nvSpPr>
        <p:spPr bwMode="auto">
          <a:xfrm>
            <a:off x="539890" y="1412776"/>
            <a:ext cx="8208963" cy="646112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bg1"/>
              </a:buClr>
              <a:buChar char="•"/>
              <a:defRPr sz="2400" i="1">
                <a:solidFill>
                  <a:srgbClr val="0F5494"/>
                </a:solidFill>
                <a:latin typeface="Verdana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rgbClr val="009FBA"/>
              </a:buClr>
              <a:buChar char="•"/>
              <a:defRPr sz="2000" b="1">
                <a:solidFill>
                  <a:srgbClr val="0F5494"/>
                </a:solidFill>
                <a:latin typeface="Verdana" pitchFamily="34" charset="0"/>
              </a:defRPr>
            </a:lvl2pPr>
            <a:lvl3pPr marL="1143000" indent="-228600" eaLnBrk="0" hangingPunct="0">
              <a:spcBef>
                <a:spcPct val="20000"/>
              </a:spcBef>
              <a:defRPr sz="1400">
                <a:solidFill>
                  <a:srgbClr val="0F5494"/>
                </a:solidFill>
                <a:latin typeface="Verdana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0"/>
              </a:spcBef>
              <a:buClrTx/>
              <a:buFontTx/>
              <a:buNone/>
              <a:defRPr/>
            </a:pPr>
            <a:r>
              <a:rPr lang="en-GB" altLang="en-US" sz="1800" b="1" i="0" dirty="0" smtClean="0"/>
              <a:t>Service portfolio: 11 product groups with ~120 data products</a:t>
            </a:r>
          </a:p>
          <a:p>
            <a:pPr algn="r" eaLnBrk="1" hangingPunct="1">
              <a:spcBef>
                <a:spcPct val="0"/>
              </a:spcBef>
              <a:buClrTx/>
              <a:buFontTx/>
              <a:buNone/>
              <a:defRPr/>
            </a:pPr>
            <a:r>
              <a:rPr lang="fr-BE" altLang="en-US" sz="1800" b="1" i="0" dirty="0" err="1"/>
              <a:t>c</a:t>
            </a:r>
            <a:r>
              <a:rPr lang="fr-BE" altLang="en-US" sz="1800" b="1" i="0" dirty="0" err="1" smtClean="0"/>
              <a:t>overing</a:t>
            </a:r>
            <a:r>
              <a:rPr lang="fr-BE" altLang="en-US" sz="1800" b="1" i="0" dirty="0" smtClean="0"/>
              <a:t> </a:t>
            </a:r>
            <a:r>
              <a:rPr lang="fr-BE" altLang="en-US" sz="1800" b="1" i="0" dirty="0" err="1" smtClean="0"/>
              <a:t>Ocean</a:t>
            </a:r>
            <a:r>
              <a:rPr lang="fr-BE" altLang="en-US" sz="1800" b="1" i="0" dirty="0" smtClean="0"/>
              <a:t> state</a:t>
            </a:r>
            <a:endParaRPr lang="en-GB" altLang="en-US" sz="1800" b="1" i="0" dirty="0" smtClean="0"/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17727517"/>
              </p:ext>
            </p:extLst>
          </p:nvPr>
        </p:nvGraphicFramePr>
        <p:xfrm>
          <a:off x="250825" y="2286000"/>
          <a:ext cx="6553200" cy="4022832"/>
        </p:xfrm>
        <a:graphic>
          <a:graphicData uri="http://schemas.openxmlformats.org/drawingml/2006/table">
            <a:tbl>
              <a:tblPr firstRow="1" bandRow="1">
                <a:tableStyleId>{793D81CF-94F2-401A-BA57-92F5A7B2D0C5}</a:tableStyleId>
              </a:tblPr>
              <a:tblGrid>
                <a:gridCol w="1728316"/>
                <a:gridCol w="4824884"/>
              </a:tblGrid>
              <a:tr h="335227">
                <a:tc gridSpan="2">
                  <a:txBody>
                    <a:bodyPr/>
                    <a:lstStyle/>
                    <a:p>
                      <a:pPr algn="ctr"/>
                      <a:r>
                        <a:rPr lang="en-GB" sz="1600" baseline="0" dirty="0" smtClean="0"/>
                        <a:t>Product groups</a:t>
                      </a:r>
                      <a:endParaRPr lang="en-GB" sz="1600" baseline="0" dirty="0"/>
                    </a:p>
                  </a:txBody>
                  <a:tcPr marL="91445" marR="91445" marT="45698" marB="4569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D5EC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sz="1600" baseline="0" dirty="0"/>
                    </a:p>
                  </a:txBody>
                  <a:tcPr marL="91438" marR="91438" marT="45711" marB="4571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D5EC1"/>
                    </a:solidFill>
                  </a:tcPr>
                </a:tc>
              </a:tr>
              <a:tr h="335227">
                <a:tc rowSpan="7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1" i="0" kern="1200" dirty="0" smtClean="0">
                          <a:solidFill>
                            <a:srgbClr val="0F5494"/>
                          </a:solidFill>
                          <a:latin typeface="+mn-lt"/>
                          <a:ea typeface="+mn-ea"/>
                          <a:cs typeface="+mn-cs"/>
                        </a:rPr>
                        <a:t>Analysis and Forecast</a:t>
                      </a:r>
                      <a:endParaRPr lang="en-GB" sz="1600" b="1" i="0" kern="1200" dirty="0">
                        <a:solidFill>
                          <a:srgbClr val="0F5494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45" marR="91445" marT="45698" marB="4569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Global Ocean</a:t>
                      </a:r>
                      <a:endParaRPr lang="en-GB" sz="16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45" marR="91445" marT="45698" marB="4569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335227">
                <a:tc vMerge="1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dirty="0" smtClean="0"/>
                    </a:p>
                  </a:txBody>
                  <a:tcPr marL="91438" marR="91438" marT="45711" marB="4571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 smtClean="0"/>
                        <a:t>Arctic</a:t>
                      </a:r>
                      <a:r>
                        <a:rPr lang="en-GB" sz="1600" baseline="0" dirty="0" smtClean="0"/>
                        <a:t> Ocean</a:t>
                      </a:r>
                      <a:endParaRPr lang="en-GB" sz="1600" dirty="0" smtClean="0"/>
                    </a:p>
                  </a:txBody>
                  <a:tcPr marL="91445" marR="91445" marT="45698" marB="4569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5227">
                <a:tc vMerge="1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dirty="0" smtClean="0"/>
                    </a:p>
                  </a:txBody>
                  <a:tcPr marL="91438" marR="91438" marT="45711" marB="4571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 smtClean="0"/>
                        <a:t>Baltic Sea</a:t>
                      </a:r>
                    </a:p>
                  </a:txBody>
                  <a:tcPr marL="91445" marR="91445" marT="45698" marB="4569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5227">
                <a:tc vMerge="1"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91438" marR="91438" marT="45711" marB="4571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dirty="0" smtClean="0"/>
                        <a:t>Atlantic-European North West Shelf Ocean</a:t>
                      </a:r>
                      <a:endParaRPr lang="en-GB" sz="1600" dirty="0"/>
                    </a:p>
                  </a:txBody>
                  <a:tcPr marL="91445" marR="91445" marT="45698" marB="4569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5227">
                <a:tc vMerge="1"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91438" marR="91438" marT="45711" marB="4571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dirty="0" smtClean="0"/>
                        <a:t>Atlantic-Iberian Biscay Irish</a:t>
                      </a:r>
                      <a:r>
                        <a:rPr lang="en-GB" sz="1600" baseline="0" dirty="0" smtClean="0"/>
                        <a:t> </a:t>
                      </a:r>
                      <a:r>
                        <a:rPr lang="en-GB" sz="1600" dirty="0" smtClean="0"/>
                        <a:t>Ocean</a:t>
                      </a:r>
                      <a:endParaRPr lang="en-GB" sz="1600" dirty="0"/>
                    </a:p>
                  </a:txBody>
                  <a:tcPr marL="91445" marR="91445" marT="45698" marB="4569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5227">
                <a:tc vMerge="1"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91438" marR="91438" marT="45711" marB="4571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dirty="0" smtClean="0"/>
                        <a:t>Mediterranean Sea</a:t>
                      </a:r>
                      <a:endParaRPr lang="en-GB" sz="1600" dirty="0"/>
                    </a:p>
                  </a:txBody>
                  <a:tcPr marL="91445" marR="91445" marT="45698" marB="4569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35227">
                <a:tc vMerge="1"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91438" marR="91438" marT="45711" marB="4571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dirty="0" smtClean="0"/>
                        <a:t>Black Sea</a:t>
                      </a:r>
                      <a:endParaRPr lang="en-GB" sz="1600" dirty="0"/>
                    </a:p>
                  </a:txBody>
                  <a:tcPr marL="91445" marR="91445" marT="45698" marB="4569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5227">
                <a:tc rowSpan="4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1" i="0" kern="1200" dirty="0" smtClean="0">
                          <a:solidFill>
                            <a:srgbClr val="0F5494"/>
                          </a:solidFill>
                          <a:latin typeface="+mn-lt"/>
                          <a:ea typeface="+mn-ea"/>
                          <a:cs typeface="+mn-cs"/>
                        </a:rPr>
                        <a:t>Observation</a:t>
                      </a:r>
                      <a:endParaRPr lang="en-GB" sz="1600" b="1" i="0" kern="1200" dirty="0">
                        <a:solidFill>
                          <a:srgbClr val="0F5494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45" marR="91445" marT="45698" marB="4569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dirty="0" smtClean="0"/>
                        <a:t>Sea Level</a:t>
                      </a:r>
                      <a:endParaRPr lang="en-GB" sz="1600" dirty="0"/>
                    </a:p>
                  </a:txBody>
                  <a:tcPr marL="91445" marR="91445" marT="45698" marB="4569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5227">
                <a:tc vMerge="1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dirty="0" smtClean="0"/>
                    </a:p>
                  </a:txBody>
                  <a:tcPr marL="91438" marR="91438" marT="45711" marB="4571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 smtClean="0"/>
                        <a:t>Ocean Colour</a:t>
                      </a:r>
                    </a:p>
                  </a:txBody>
                  <a:tcPr marL="91445" marR="91445" marT="45698" marB="4569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5227">
                <a:tc vMerge="1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38" marR="91438" marT="45711" marB="4571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Sea Surface Temperature, Sea Ice, Wind</a:t>
                      </a:r>
                    </a:p>
                  </a:txBody>
                  <a:tcPr marL="91445" marR="91445" marT="45698" marB="4569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5227">
                <a:tc vMerge="1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b="1" i="0" kern="1200" dirty="0">
                        <a:solidFill>
                          <a:srgbClr val="0F5494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38" marR="91438" marT="45711" marB="4571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GB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In-situ (Temperature, Salinity, Bio)</a:t>
                      </a:r>
                    </a:p>
                  </a:txBody>
                  <a:tcPr marL="91445" marR="91445" marT="45698" marB="4569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8" name="Rectangle 2"/>
          <p:cNvSpPr txBox="1">
            <a:spLocks noChangeArrowheads="1"/>
          </p:cNvSpPr>
          <p:nvPr/>
        </p:nvSpPr>
        <p:spPr>
          <a:xfrm>
            <a:off x="106491" y="44627"/>
            <a:ext cx="3529806" cy="777875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1900" b="1">
                <a:solidFill>
                  <a:srgbClr val="00468C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1900" b="1">
                <a:solidFill>
                  <a:srgbClr val="00468C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1900" b="1">
                <a:solidFill>
                  <a:srgbClr val="00468C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1900" b="1">
                <a:solidFill>
                  <a:srgbClr val="00468C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1900" b="1">
                <a:solidFill>
                  <a:srgbClr val="00468C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1900" b="1">
                <a:solidFill>
                  <a:srgbClr val="00468C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1900" b="1">
                <a:solidFill>
                  <a:srgbClr val="00468C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1900" b="1">
                <a:solidFill>
                  <a:srgbClr val="00468C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1900" b="1">
                <a:solidFill>
                  <a:srgbClr val="00468C"/>
                </a:solidFill>
                <a:latin typeface="Arial" charset="0"/>
              </a:defRPr>
            </a:lvl9pPr>
          </a:lstStyle>
          <a:p>
            <a:r>
              <a:rPr lang="fr-FR" altLang="en-US" kern="0" dirty="0" smtClean="0">
                <a:solidFill>
                  <a:srgbClr val="FFFFFF"/>
                </a:solidFill>
              </a:rPr>
              <a:t>Marine </a:t>
            </a:r>
            <a:r>
              <a:rPr lang="fr-FR" altLang="en-US" kern="0" dirty="0" err="1" smtClean="0">
                <a:solidFill>
                  <a:srgbClr val="FFFFFF"/>
                </a:solidFill>
              </a:rPr>
              <a:t>Environment</a:t>
            </a:r>
            <a:r>
              <a:rPr lang="fr-FR" altLang="en-US" kern="0" dirty="0" smtClean="0">
                <a:solidFill>
                  <a:srgbClr val="FFFFFF"/>
                </a:solidFill>
              </a:rPr>
              <a:t> Monitoring Service</a:t>
            </a:r>
            <a:endParaRPr lang="fr-FR" altLang="en-US" sz="2400" kern="0" dirty="0">
              <a:solidFill>
                <a:srgbClr val="FFFFFF"/>
              </a:solidFill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2643620"/>
            <a:ext cx="2448661" cy="34631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519534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>
          <a:xfrm>
            <a:off x="12899" y="3045548"/>
            <a:ext cx="4616761" cy="825500"/>
          </a:xfrm>
        </p:spPr>
        <p:txBody>
          <a:bodyPr/>
          <a:lstStyle/>
          <a:p>
            <a:r>
              <a:rPr lang="en-GB" altLang="en-US" dirty="0" smtClean="0"/>
              <a:t>Copernicus </a:t>
            </a:r>
            <a:br>
              <a:rPr lang="en-GB" altLang="en-US" dirty="0" smtClean="0"/>
            </a:br>
            <a:r>
              <a:rPr lang="en-GB" altLang="en-US" dirty="0" smtClean="0"/>
              <a:t>Atmosphere Monitoring </a:t>
            </a:r>
            <a:br>
              <a:rPr lang="en-GB" altLang="en-US" dirty="0" smtClean="0"/>
            </a:br>
            <a:r>
              <a:rPr lang="en-GB" altLang="en-US" dirty="0" smtClean="0"/>
              <a:t>Service</a:t>
            </a:r>
          </a:p>
        </p:txBody>
      </p:sp>
      <p:pic>
        <p:nvPicPr>
          <p:cNvPr id="3" name="Picture 2" descr="ECMWF_Master_Logo_RGB_nostrap.pn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834" y="263237"/>
            <a:ext cx="1854507" cy="3452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48896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Footer Placeholder 4"/>
          <p:cNvSpPr>
            <a:spLocks noGrp="1"/>
          </p:cNvSpPr>
          <p:nvPr>
            <p:ph type="ftr" sz="quarter" idx="4294967295"/>
          </p:nvPr>
        </p:nvSpPr>
        <p:spPr>
          <a:xfrm>
            <a:off x="72" y="6453616"/>
            <a:ext cx="5768975" cy="268287"/>
          </a:xfrm>
          <a:prstGeom prst="rect">
            <a:avLst/>
          </a:prstGeom>
          <a:noFill/>
        </p:spPr>
        <p:txBody>
          <a:bodyPr/>
          <a:lstStyle>
            <a:lvl1pPr eaLnBrk="0" hangingPunct="0">
              <a:spcBef>
                <a:spcPct val="20000"/>
              </a:spcBef>
              <a:buClr>
                <a:schemeClr val="bg1"/>
              </a:buClr>
              <a:buChar char="•"/>
              <a:defRPr sz="2400" i="1">
                <a:solidFill>
                  <a:srgbClr val="0F5494"/>
                </a:solidFill>
                <a:latin typeface="Verdana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rgbClr val="009FBA"/>
              </a:buClr>
              <a:buChar char="•"/>
              <a:defRPr sz="2000" b="1">
                <a:solidFill>
                  <a:srgbClr val="0F5494"/>
                </a:solidFill>
                <a:latin typeface="Verdana" pitchFamily="34" charset="0"/>
              </a:defRPr>
            </a:lvl2pPr>
            <a:lvl3pPr marL="1143000" indent="-228600" eaLnBrk="0" hangingPunct="0">
              <a:spcBef>
                <a:spcPct val="20000"/>
              </a:spcBef>
              <a:defRPr sz="1400">
                <a:solidFill>
                  <a:srgbClr val="0F5494"/>
                </a:solidFill>
                <a:latin typeface="Verdana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en-GB" altLang="en-US" sz="1000" i="0" smtClean="0">
                <a:solidFill>
                  <a:srgbClr val="000000"/>
                </a:solidFill>
                <a:latin typeface="Arial" charset="0"/>
              </a:rPr>
              <a:t>D-Copernicus - 08.04.2014 - M.Rohn</a:t>
            </a:r>
          </a:p>
        </p:txBody>
      </p:sp>
      <p:pic>
        <p:nvPicPr>
          <p:cNvPr id="61443" name="Picture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8769" y="5229225"/>
            <a:ext cx="2584450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44" name="Picture 4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1325" y="5229653"/>
            <a:ext cx="2743200" cy="1414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45" name="Picture 2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027" y="3284672"/>
            <a:ext cx="2255838" cy="2732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46" name="Line 9"/>
          <p:cNvSpPr>
            <a:spLocks noChangeShapeType="1"/>
          </p:cNvSpPr>
          <p:nvPr/>
        </p:nvSpPr>
        <p:spPr bwMode="auto">
          <a:xfrm>
            <a:off x="4067178" y="1916113"/>
            <a:ext cx="1584325" cy="0"/>
          </a:xfrm>
          <a:prstGeom prst="line">
            <a:avLst/>
          </a:prstGeom>
          <a:noFill/>
          <a:ln w="76200">
            <a:solidFill>
              <a:srgbClr val="1F3692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61447" name="Line 11"/>
          <p:cNvSpPr>
            <a:spLocks noChangeShapeType="1"/>
          </p:cNvSpPr>
          <p:nvPr/>
        </p:nvSpPr>
        <p:spPr bwMode="auto">
          <a:xfrm>
            <a:off x="4068768" y="4149860"/>
            <a:ext cx="647700" cy="366713"/>
          </a:xfrm>
          <a:prstGeom prst="line">
            <a:avLst/>
          </a:prstGeom>
          <a:noFill/>
          <a:ln w="76200">
            <a:solidFill>
              <a:srgbClr val="1F3692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61448" name="Text Box 16"/>
          <p:cNvSpPr txBox="1">
            <a:spLocks noChangeArrowheads="1"/>
          </p:cNvSpPr>
          <p:nvPr/>
        </p:nvSpPr>
        <p:spPr bwMode="auto">
          <a:xfrm>
            <a:off x="4627564" y="4133850"/>
            <a:ext cx="1673225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bg1"/>
              </a:buClr>
              <a:buChar char="•"/>
              <a:defRPr sz="2400" i="1">
                <a:solidFill>
                  <a:srgbClr val="0F5494"/>
                </a:solidFill>
                <a:latin typeface="Verdana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rgbClr val="009FBA"/>
              </a:buClr>
              <a:buChar char="•"/>
              <a:defRPr sz="2000" b="1">
                <a:solidFill>
                  <a:srgbClr val="0F5494"/>
                </a:solidFill>
                <a:latin typeface="Verdana" pitchFamily="34" charset="0"/>
              </a:defRPr>
            </a:lvl2pPr>
            <a:lvl3pPr marL="1143000" indent="-228600" eaLnBrk="0" hangingPunct="0">
              <a:spcBef>
                <a:spcPct val="20000"/>
              </a:spcBef>
              <a:defRPr sz="1400">
                <a:solidFill>
                  <a:srgbClr val="0F5494"/>
                </a:solidFill>
                <a:latin typeface="Verdana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FontTx/>
              <a:buNone/>
            </a:pPr>
            <a:r>
              <a:rPr lang="en-GB" altLang="en-US" sz="1600" dirty="0">
                <a:solidFill>
                  <a:srgbClr val="000000"/>
                </a:solidFill>
                <a:latin typeface="Trebuchet MS" panose="020B0603020202020204" pitchFamily="34" charset="0"/>
                <a:cs typeface="Calibri" pitchFamily="34" charset="0"/>
              </a:rPr>
              <a:t>UV Information</a:t>
            </a:r>
          </a:p>
        </p:txBody>
      </p:sp>
      <p:sp>
        <p:nvSpPr>
          <p:cNvPr id="61449" name="Line 7"/>
          <p:cNvSpPr>
            <a:spLocks noChangeShapeType="1"/>
          </p:cNvSpPr>
          <p:nvPr/>
        </p:nvSpPr>
        <p:spPr bwMode="auto">
          <a:xfrm>
            <a:off x="4067175" y="3024188"/>
            <a:ext cx="2808288" cy="703262"/>
          </a:xfrm>
          <a:prstGeom prst="line">
            <a:avLst/>
          </a:prstGeom>
          <a:noFill/>
          <a:ln w="76200">
            <a:solidFill>
              <a:srgbClr val="1F3692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61450" name="Text Box 15"/>
          <p:cNvSpPr txBox="1">
            <a:spLocks noChangeArrowheads="1"/>
          </p:cNvSpPr>
          <p:nvPr/>
        </p:nvSpPr>
        <p:spPr bwMode="auto">
          <a:xfrm>
            <a:off x="4167188" y="3425829"/>
            <a:ext cx="1989137" cy="5796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bg1"/>
              </a:buClr>
              <a:buChar char="•"/>
              <a:defRPr sz="2400" i="1">
                <a:solidFill>
                  <a:srgbClr val="0F5494"/>
                </a:solidFill>
                <a:latin typeface="Verdana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rgbClr val="009FBA"/>
              </a:buClr>
              <a:buChar char="•"/>
              <a:defRPr sz="2000" b="1">
                <a:solidFill>
                  <a:srgbClr val="0F5494"/>
                </a:solidFill>
                <a:latin typeface="Verdana" pitchFamily="34" charset="0"/>
              </a:defRPr>
            </a:lvl2pPr>
            <a:lvl3pPr marL="1143000" indent="-228600" eaLnBrk="0" hangingPunct="0">
              <a:spcBef>
                <a:spcPct val="20000"/>
              </a:spcBef>
              <a:defRPr sz="1400">
                <a:solidFill>
                  <a:srgbClr val="0F5494"/>
                </a:solidFill>
                <a:latin typeface="Verdana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lnSpc>
                <a:spcPts val="1900"/>
              </a:lnSpc>
              <a:spcBef>
                <a:spcPct val="50000"/>
              </a:spcBef>
              <a:buClrTx/>
              <a:buFontTx/>
              <a:buNone/>
            </a:pPr>
            <a:r>
              <a:rPr lang="en-GB" altLang="en-US" sz="1600" dirty="0" smtClean="0">
                <a:solidFill>
                  <a:srgbClr val="000000"/>
                </a:solidFill>
                <a:latin typeface="Trebuchet MS" panose="020B0603020202020204" pitchFamily="34" charset="0"/>
                <a:cs typeface="Calibri" pitchFamily="34" charset="0"/>
              </a:rPr>
              <a:t>Stratospheric  Ozone</a:t>
            </a:r>
            <a:endParaRPr lang="en-GB" altLang="en-US" sz="1600" dirty="0">
              <a:solidFill>
                <a:srgbClr val="000000"/>
              </a:solidFill>
              <a:latin typeface="Trebuchet MS" panose="020B0603020202020204" pitchFamily="34" charset="0"/>
              <a:cs typeface="Calibri" pitchFamily="34" charset="0"/>
            </a:endParaRPr>
          </a:p>
        </p:txBody>
      </p:sp>
      <p:sp>
        <p:nvSpPr>
          <p:cNvPr id="61451" name="Line 11"/>
          <p:cNvSpPr>
            <a:spLocks noChangeShapeType="1"/>
          </p:cNvSpPr>
          <p:nvPr/>
        </p:nvSpPr>
        <p:spPr bwMode="auto">
          <a:xfrm>
            <a:off x="611188" y="4724828"/>
            <a:ext cx="0" cy="536575"/>
          </a:xfrm>
          <a:prstGeom prst="line">
            <a:avLst/>
          </a:prstGeom>
          <a:noFill/>
          <a:ln w="76200">
            <a:solidFill>
              <a:srgbClr val="1F3692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61452" name="Text Box 16"/>
          <p:cNvSpPr txBox="1">
            <a:spLocks noChangeArrowheads="1"/>
          </p:cNvSpPr>
          <p:nvPr/>
        </p:nvSpPr>
        <p:spPr bwMode="auto">
          <a:xfrm>
            <a:off x="611193" y="4862941"/>
            <a:ext cx="2016125" cy="327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bg1"/>
              </a:buClr>
              <a:buChar char="•"/>
              <a:defRPr sz="2400" i="1">
                <a:solidFill>
                  <a:srgbClr val="0F5494"/>
                </a:solidFill>
                <a:latin typeface="Verdana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rgbClr val="009FBA"/>
              </a:buClr>
              <a:buChar char="•"/>
              <a:defRPr sz="2000" b="1">
                <a:solidFill>
                  <a:srgbClr val="0F5494"/>
                </a:solidFill>
                <a:latin typeface="Verdana" pitchFamily="34" charset="0"/>
              </a:defRPr>
            </a:lvl2pPr>
            <a:lvl3pPr marL="1143000" indent="-228600" eaLnBrk="0" hangingPunct="0">
              <a:spcBef>
                <a:spcPct val="20000"/>
              </a:spcBef>
              <a:defRPr sz="1400">
                <a:solidFill>
                  <a:srgbClr val="0F5494"/>
                </a:solidFill>
                <a:latin typeface="Verdana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lnSpc>
                <a:spcPts val="1800"/>
              </a:lnSpc>
              <a:spcBef>
                <a:spcPct val="50000"/>
              </a:spcBef>
              <a:buClrTx/>
              <a:buFontTx/>
              <a:buNone/>
            </a:pPr>
            <a:r>
              <a:rPr lang="en-GB" altLang="en-US" sz="1600" dirty="0" smtClean="0">
                <a:solidFill>
                  <a:srgbClr val="000000"/>
                </a:solidFill>
                <a:latin typeface="Trebuchet MS" panose="020B0603020202020204" pitchFamily="34" charset="0"/>
                <a:cs typeface="Calibri" pitchFamily="34" charset="0"/>
              </a:rPr>
              <a:t>Emissions</a:t>
            </a:r>
            <a:endParaRPr lang="en-GB" altLang="en-US" sz="1600" dirty="0">
              <a:solidFill>
                <a:srgbClr val="000000"/>
              </a:solidFill>
              <a:latin typeface="Trebuchet MS" panose="020B0603020202020204" pitchFamily="34" charset="0"/>
              <a:cs typeface="Calibri" pitchFamily="34" charset="0"/>
            </a:endParaRPr>
          </a:p>
        </p:txBody>
      </p:sp>
      <p:sp>
        <p:nvSpPr>
          <p:cNvPr id="61453" name="Line 11"/>
          <p:cNvSpPr>
            <a:spLocks noChangeShapeType="1"/>
          </p:cNvSpPr>
          <p:nvPr/>
        </p:nvSpPr>
        <p:spPr bwMode="auto">
          <a:xfrm>
            <a:off x="3249613" y="4760913"/>
            <a:ext cx="0" cy="468312"/>
          </a:xfrm>
          <a:prstGeom prst="line">
            <a:avLst/>
          </a:prstGeom>
          <a:noFill/>
          <a:ln w="76200">
            <a:solidFill>
              <a:srgbClr val="1F3692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61454" name="Text Box 16"/>
          <p:cNvSpPr txBox="1">
            <a:spLocks noChangeArrowheads="1"/>
          </p:cNvSpPr>
          <p:nvPr/>
        </p:nvSpPr>
        <p:spPr bwMode="auto">
          <a:xfrm>
            <a:off x="3276779" y="4675188"/>
            <a:ext cx="1266625" cy="5539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Clr>
                <a:schemeClr val="bg1"/>
              </a:buClr>
              <a:buChar char="•"/>
              <a:defRPr sz="2400" i="1">
                <a:solidFill>
                  <a:srgbClr val="0F5494"/>
                </a:solidFill>
                <a:latin typeface="Verdana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rgbClr val="009FBA"/>
              </a:buClr>
              <a:buChar char="•"/>
              <a:defRPr sz="2000" b="1">
                <a:solidFill>
                  <a:srgbClr val="0F5494"/>
                </a:solidFill>
                <a:latin typeface="Verdana" pitchFamily="34" charset="0"/>
              </a:defRPr>
            </a:lvl2pPr>
            <a:lvl3pPr marL="1143000" indent="-228600" eaLnBrk="0" hangingPunct="0">
              <a:spcBef>
                <a:spcPct val="20000"/>
              </a:spcBef>
              <a:defRPr sz="1400">
                <a:solidFill>
                  <a:srgbClr val="0F5494"/>
                </a:solidFill>
                <a:latin typeface="Verdana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lnSpc>
                <a:spcPts val="1800"/>
              </a:lnSpc>
              <a:spcBef>
                <a:spcPct val="50000"/>
              </a:spcBef>
              <a:buClrTx/>
              <a:buFontTx/>
              <a:buNone/>
            </a:pPr>
            <a:r>
              <a:rPr lang="en-GB" altLang="en-US" sz="1600" dirty="0" smtClean="0">
                <a:solidFill>
                  <a:srgbClr val="000000"/>
                </a:solidFill>
                <a:latin typeface="Trebuchet MS" panose="020B0603020202020204" pitchFamily="34" charset="0"/>
                <a:cs typeface="Calibri" pitchFamily="34" charset="0"/>
              </a:rPr>
              <a:t>Global</a:t>
            </a:r>
            <a:endParaRPr lang="en-GB" altLang="en-US" sz="1600" dirty="0">
              <a:solidFill>
                <a:srgbClr val="000000"/>
              </a:solidFill>
              <a:latin typeface="Trebuchet MS" panose="020B0603020202020204" pitchFamily="34" charset="0"/>
              <a:cs typeface="Calibri" pitchFamily="34" charset="0"/>
            </a:endParaRPr>
          </a:p>
          <a:p>
            <a:pPr algn="ctr" eaLnBrk="1" hangingPunct="1">
              <a:lnSpc>
                <a:spcPts val="1800"/>
              </a:lnSpc>
              <a:spcBef>
                <a:spcPct val="0"/>
              </a:spcBef>
              <a:buClrTx/>
              <a:buFontTx/>
              <a:buNone/>
            </a:pPr>
            <a:r>
              <a:rPr lang="en-GB" altLang="en-US" sz="1600" dirty="0" smtClean="0">
                <a:solidFill>
                  <a:srgbClr val="000000"/>
                </a:solidFill>
                <a:latin typeface="Trebuchet MS" panose="020B0603020202020204" pitchFamily="34" charset="0"/>
                <a:cs typeface="Calibri" pitchFamily="34" charset="0"/>
              </a:rPr>
              <a:t>Forecasts</a:t>
            </a:r>
            <a:endParaRPr lang="en-GB" altLang="en-US" sz="1600" dirty="0">
              <a:solidFill>
                <a:srgbClr val="000000"/>
              </a:solidFill>
              <a:latin typeface="Trebuchet MS" panose="020B0603020202020204" pitchFamily="34" charset="0"/>
              <a:cs typeface="Calibri" pitchFamily="34" charset="0"/>
            </a:endParaRPr>
          </a:p>
        </p:txBody>
      </p:sp>
      <p:sp>
        <p:nvSpPr>
          <p:cNvPr id="61455" name="TextBox 2"/>
          <p:cNvSpPr txBox="1">
            <a:spLocks noChangeArrowheads="1"/>
          </p:cNvSpPr>
          <p:nvPr/>
        </p:nvSpPr>
        <p:spPr bwMode="auto">
          <a:xfrm>
            <a:off x="8586788" y="960567"/>
            <a:ext cx="473206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lr>
                <a:schemeClr val="bg1"/>
              </a:buClr>
              <a:buChar char="•"/>
              <a:defRPr sz="2400" i="1">
                <a:solidFill>
                  <a:srgbClr val="0F5494"/>
                </a:solidFill>
                <a:latin typeface="Verdana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rgbClr val="009FBA"/>
              </a:buClr>
              <a:buChar char="•"/>
              <a:defRPr sz="2000" b="1">
                <a:solidFill>
                  <a:srgbClr val="0F5494"/>
                </a:solidFill>
                <a:latin typeface="Verdana" pitchFamily="34" charset="0"/>
              </a:defRPr>
            </a:lvl2pPr>
            <a:lvl3pPr marL="1143000" indent="-228600" eaLnBrk="0" hangingPunct="0">
              <a:spcBef>
                <a:spcPct val="20000"/>
              </a:spcBef>
              <a:defRPr sz="1400">
                <a:solidFill>
                  <a:srgbClr val="0F5494"/>
                </a:solidFill>
                <a:latin typeface="Verdana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en-GB" altLang="en-US" sz="1200" i="0">
                <a:solidFill>
                  <a:srgbClr val="FFFFFF"/>
                </a:solidFill>
                <a:latin typeface="Arial" charset="0"/>
              </a:rPr>
              <a:t>NO</a:t>
            </a:r>
            <a:r>
              <a:rPr lang="en-GB" altLang="en-US" sz="1200" i="0" baseline="-25000">
                <a:solidFill>
                  <a:srgbClr val="FFFFFF"/>
                </a:solidFill>
                <a:latin typeface="Arial" charset="0"/>
              </a:rPr>
              <a:t>2</a:t>
            </a:r>
          </a:p>
        </p:txBody>
      </p:sp>
      <p:pic>
        <p:nvPicPr>
          <p:cNvPr id="61456" name="Picture 3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7902" y="4485116"/>
            <a:ext cx="2097088" cy="1176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" name="Rectangle 4"/>
          <p:cNvSpPr txBox="1">
            <a:spLocks noChangeArrowheads="1"/>
          </p:cNvSpPr>
          <p:nvPr/>
        </p:nvSpPr>
        <p:spPr>
          <a:xfrm>
            <a:off x="164195" y="4104"/>
            <a:ext cx="3399694" cy="830997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wrap="square" anchor="ctr">
            <a:spAutoFit/>
          </a:bodyPr>
          <a:lstStyle>
            <a:lvl1pPr marL="358775" indent="-358775" algn="l" rtl="0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0F5494"/>
                </a:solidFill>
                <a:latin typeface="+mj-lt"/>
                <a:ea typeface="+mj-ea"/>
                <a:cs typeface="+mj-cs"/>
              </a:defRPr>
            </a:lvl1pPr>
            <a:lvl2pPr marL="358775" indent="-358775" algn="l" rtl="0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0F5494"/>
                </a:solidFill>
                <a:latin typeface="Verdana" pitchFamily="34" charset="0"/>
              </a:defRPr>
            </a:lvl2pPr>
            <a:lvl3pPr marL="358775" indent="-358775" algn="l" rtl="0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0F5494"/>
                </a:solidFill>
                <a:latin typeface="Verdana" pitchFamily="34" charset="0"/>
              </a:defRPr>
            </a:lvl3pPr>
            <a:lvl4pPr marL="358775" indent="-358775" algn="l" rtl="0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0F5494"/>
                </a:solidFill>
                <a:latin typeface="Verdana" pitchFamily="34" charset="0"/>
              </a:defRPr>
            </a:lvl4pPr>
            <a:lvl5pPr marL="358775" indent="-358775" algn="l" rtl="0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0F5494"/>
                </a:solidFill>
                <a:latin typeface="Verdana" pitchFamily="34" charset="0"/>
              </a:defRPr>
            </a:lvl5pPr>
            <a:lvl6pPr marL="815975" algn="l" rtl="0" fontAlgn="base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0F5494"/>
                </a:solidFill>
                <a:latin typeface="Verdana" pitchFamily="34" charset="0"/>
              </a:defRPr>
            </a:lvl6pPr>
            <a:lvl7pPr marL="1273175" algn="l" rtl="0" fontAlgn="base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0F5494"/>
                </a:solidFill>
                <a:latin typeface="Verdana" pitchFamily="34" charset="0"/>
              </a:defRPr>
            </a:lvl7pPr>
            <a:lvl8pPr marL="1730375" algn="l" rtl="0" fontAlgn="base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0F5494"/>
                </a:solidFill>
                <a:latin typeface="Verdana" pitchFamily="34" charset="0"/>
              </a:defRPr>
            </a:lvl8pPr>
            <a:lvl9pPr marL="2187575" algn="l" rtl="0" fontAlgn="base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0F5494"/>
                </a:solidFill>
                <a:latin typeface="Verdana" pitchFamily="34" charset="0"/>
              </a:defRPr>
            </a:lvl9pPr>
          </a:lstStyle>
          <a:p>
            <a:pPr marL="0">
              <a:spcBef>
                <a:spcPct val="50000"/>
              </a:spcBef>
              <a:defRPr/>
            </a:pPr>
            <a:r>
              <a:rPr lang="en-GB" altLang="en-US" sz="2400" dirty="0" smtClean="0">
                <a:solidFill>
                  <a:srgbClr val="FFFFFF"/>
                </a:solidFill>
              </a:rPr>
              <a:t>Atmosphere Monitoring service</a:t>
            </a:r>
            <a:endParaRPr lang="en-GB" altLang="en-US" sz="2400" dirty="0">
              <a:solidFill>
                <a:srgbClr val="FFFFFF"/>
              </a:solidFill>
            </a:endParaRPr>
          </a:p>
        </p:txBody>
      </p:sp>
      <p:pic>
        <p:nvPicPr>
          <p:cNvPr id="42" name="Picture 13" descr="D:\Mean_2012020800_no2_ALL_D+0.jpg"/>
          <p:cNvPicPr>
            <a:picLocks noChangeAspect="1" noChangeArrowheads="1"/>
          </p:cNvPicPr>
          <p:nvPr/>
        </p:nvPicPr>
        <p:blipFill rotWithShape="1">
          <a:blip r:embed="rId7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5440323" y="1269246"/>
            <a:ext cx="3615382" cy="138010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  <a:extLst/>
        </p:spPr>
      </p:pic>
      <p:sp>
        <p:nvSpPr>
          <p:cNvPr id="61462" name="Text Box 13"/>
          <p:cNvSpPr txBox="1">
            <a:spLocks noChangeArrowheads="1"/>
          </p:cNvSpPr>
          <p:nvPr/>
        </p:nvSpPr>
        <p:spPr bwMode="auto">
          <a:xfrm>
            <a:off x="4124325" y="1333501"/>
            <a:ext cx="1511300" cy="12464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bg1"/>
              </a:buClr>
              <a:buChar char="•"/>
              <a:defRPr sz="2400" i="1">
                <a:solidFill>
                  <a:srgbClr val="0F5494"/>
                </a:solidFill>
                <a:latin typeface="Verdana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rgbClr val="009FBA"/>
              </a:buClr>
              <a:buChar char="•"/>
              <a:defRPr sz="2000" b="1">
                <a:solidFill>
                  <a:srgbClr val="0F5494"/>
                </a:solidFill>
                <a:latin typeface="Verdana" pitchFamily="34" charset="0"/>
              </a:defRPr>
            </a:lvl2pPr>
            <a:lvl3pPr marL="1143000" indent="-228600" eaLnBrk="0" hangingPunct="0">
              <a:spcBef>
                <a:spcPct val="20000"/>
              </a:spcBef>
              <a:defRPr sz="1400">
                <a:solidFill>
                  <a:srgbClr val="0F5494"/>
                </a:solidFill>
                <a:latin typeface="Verdana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lnSpc>
                <a:spcPts val="1800"/>
              </a:lnSpc>
              <a:spcBef>
                <a:spcPct val="50000"/>
              </a:spcBef>
              <a:buClrTx/>
              <a:buFontTx/>
              <a:buNone/>
            </a:pPr>
            <a:r>
              <a:rPr lang="en-GB" altLang="en-US" sz="1600" dirty="0" smtClean="0">
                <a:solidFill>
                  <a:srgbClr val="000000"/>
                </a:solidFill>
                <a:latin typeface="Trebuchet MS" panose="020B0603020202020204" pitchFamily="34" charset="0"/>
                <a:cs typeface="Calibri" pitchFamily="34" charset="0"/>
              </a:rPr>
              <a:t>Air Quality forecast</a:t>
            </a:r>
            <a:endParaRPr lang="en-GB" altLang="en-US" sz="1600" dirty="0">
              <a:solidFill>
                <a:srgbClr val="000000"/>
              </a:solidFill>
              <a:latin typeface="Trebuchet MS" panose="020B0603020202020204" pitchFamily="34" charset="0"/>
              <a:cs typeface="Calibri" pitchFamily="34" charset="0"/>
            </a:endParaRPr>
          </a:p>
          <a:p>
            <a:pPr algn="ctr" eaLnBrk="1" hangingPunct="1">
              <a:lnSpc>
                <a:spcPts val="1800"/>
              </a:lnSpc>
              <a:spcBef>
                <a:spcPct val="0"/>
              </a:spcBef>
              <a:buClrTx/>
              <a:buFontTx/>
              <a:buNone/>
            </a:pPr>
            <a:endParaRPr lang="en-GB" altLang="en-US" sz="1600" dirty="0">
              <a:solidFill>
                <a:srgbClr val="000000"/>
              </a:solidFill>
              <a:latin typeface="Trebuchet MS" panose="020B0603020202020204" pitchFamily="34" charset="0"/>
              <a:cs typeface="Calibri" pitchFamily="34" charset="0"/>
            </a:endParaRPr>
          </a:p>
          <a:p>
            <a:pPr algn="ctr" eaLnBrk="1" hangingPunct="1">
              <a:lnSpc>
                <a:spcPts val="1800"/>
              </a:lnSpc>
              <a:spcBef>
                <a:spcPct val="0"/>
              </a:spcBef>
              <a:buClrTx/>
              <a:buFontTx/>
              <a:buNone/>
            </a:pPr>
            <a:r>
              <a:rPr lang="en-GB" altLang="en-US" sz="1600" dirty="0" smtClean="0">
                <a:solidFill>
                  <a:srgbClr val="000000"/>
                </a:solidFill>
                <a:latin typeface="Trebuchet MS" panose="020B0603020202020204" pitchFamily="34" charset="0"/>
                <a:cs typeface="Calibri" pitchFamily="34" charset="0"/>
              </a:rPr>
              <a:t>and </a:t>
            </a:r>
            <a:endParaRPr lang="en-GB" altLang="en-US" sz="1600" dirty="0">
              <a:solidFill>
                <a:srgbClr val="000000"/>
              </a:solidFill>
              <a:latin typeface="Trebuchet MS" panose="020B0603020202020204" pitchFamily="34" charset="0"/>
              <a:cs typeface="Calibri" pitchFamily="34" charset="0"/>
            </a:endParaRPr>
          </a:p>
          <a:p>
            <a:pPr algn="ctr" eaLnBrk="1" hangingPunct="1">
              <a:lnSpc>
                <a:spcPts val="1800"/>
              </a:lnSpc>
              <a:spcBef>
                <a:spcPct val="0"/>
              </a:spcBef>
              <a:buClrTx/>
              <a:buFontTx/>
              <a:buNone/>
            </a:pPr>
            <a:r>
              <a:rPr lang="en-GB" altLang="en-US" sz="1600" dirty="0">
                <a:solidFill>
                  <a:srgbClr val="000000"/>
                </a:solidFill>
                <a:latin typeface="Trebuchet MS" panose="020B0603020202020204" pitchFamily="34" charset="0"/>
                <a:cs typeface="Calibri" pitchFamily="34" charset="0"/>
              </a:rPr>
              <a:t>(Re-)</a:t>
            </a:r>
            <a:r>
              <a:rPr lang="en-GB" altLang="en-US" sz="1600" dirty="0" smtClean="0">
                <a:solidFill>
                  <a:srgbClr val="000000"/>
                </a:solidFill>
                <a:latin typeface="Trebuchet MS" panose="020B0603020202020204" pitchFamily="34" charset="0"/>
                <a:cs typeface="Calibri" pitchFamily="34" charset="0"/>
              </a:rPr>
              <a:t>Analysis</a:t>
            </a:r>
            <a:endParaRPr lang="en-GB" altLang="en-US" sz="1600" dirty="0">
              <a:solidFill>
                <a:srgbClr val="000000"/>
              </a:solidFill>
              <a:latin typeface="Trebuchet MS" panose="020B0603020202020204" pitchFamily="34" charset="0"/>
              <a:cs typeface="Calibri" pitchFamily="34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8" cstate="email"/>
          <a:srcRect/>
          <a:stretch>
            <a:fillRect/>
          </a:stretch>
        </p:blipFill>
        <p:spPr bwMode="auto">
          <a:xfrm>
            <a:off x="89596" y="1374834"/>
            <a:ext cx="4013261" cy="3312368"/>
          </a:xfrm>
          <a:prstGeom prst="rect">
            <a:avLst/>
          </a:prstGeom>
          <a:noFill/>
          <a:ln w="9525">
            <a:solidFill>
              <a:srgbClr val="002060"/>
            </a:solidFill>
            <a:miter lim="800000"/>
            <a:headEnd/>
            <a:tailEnd/>
          </a:ln>
        </p:spPr>
      </p:pic>
      <p:sp>
        <p:nvSpPr>
          <p:cNvPr id="22" name="Rectangle 21"/>
          <p:cNvSpPr/>
          <p:nvPr/>
        </p:nvSpPr>
        <p:spPr>
          <a:xfrm>
            <a:off x="251520" y="908720"/>
            <a:ext cx="371287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400" b="1" dirty="0" smtClean="0"/>
              <a:t>http://atmosphere.copernicus.eu/</a:t>
            </a:r>
            <a:endParaRPr lang="en-US" sz="1400" b="1" dirty="0"/>
          </a:p>
        </p:txBody>
      </p:sp>
    </p:spTree>
    <p:extLst>
      <p:ext uri="{BB962C8B-B14F-4D97-AF65-F5344CB8AC3E}">
        <p14:creationId xmlns:p14="http://schemas.microsoft.com/office/powerpoint/2010/main" val="32260825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extBox 1"/>
          <p:cNvSpPr txBox="1">
            <a:spLocks noChangeArrowheads="1"/>
          </p:cNvSpPr>
          <p:nvPr/>
        </p:nvSpPr>
        <p:spPr bwMode="auto">
          <a:xfrm>
            <a:off x="-1116632" y="114324"/>
            <a:ext cx="4477250" cy="738664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Clr>
                <a:schemeClr val="bg1"/>
              </a:buClr>
              <a:buChar char="•"/>
              <a:defRPr sz="2400" i="1">
                <a:solidFill>
                  <a:srgbClr val="0F5494"/>
                </a:solidFill>
                <a:latin typeface="Verdana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rgbClr val="009FBA"/>
              </a:buClr>
              <a:buChar char="•"/>
              <a:defRPr sz="2000" b="1">
                <a:solidFill>
                  <a:srgbClr val="0F5494"/>
                </a:solidFill>
                <a:latin typeface="Verdana" pitchFamily="34" charset="0"/>
              </a:defRPr>
            </a:lvl2pPr>
            <a:lvl3pPr marL="1143000" indent="-228600" eaLnBrk="0" hangingPunct="0">
              <a:spcBef>
                <a:spcPct val="20000"/>
              </a:spcBef>
              <a:defRPr sz="1400">
                <a:solidFill>
                  <a:srgbClr val="0F5494"/>
                </a:solidFill>
                <a:latin typeface="Verdana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0"/>
              </a:spcBef>
              <a:buClrTx/>
              <a:buFontTx/>
              <a:buNone/>
              <a:defRPr/>
            </a:pPr>
            <a:r>
              <a:rPr lang="en-GB" altLang="en-US" sz="1400" b="1" i="0" dirty="0" smtClean="0">
                <a:solidFill>
                  <a:srgbClr val="FFFFFF"/>
                </a:solidFill>
              </a:rPr>
              <a:t>Service portfolio: 11 product </a:t>
            </a:r>
          </a:p>
          <a:p>
            <a:pPr algn="r" eaLnBrk="1" hangingPunct="1">
              <a:spcBef>
                <a:spcPct val="0"/>
              </a:spcBef>
              <a:buClrTx/>
              <a:buFontTx/>
              <a:buNone/>
              <a:defRPr/>
            </a:pPr>
            <a:r>
              <a:rPr lang="en-GB" altLang="en-US" sz="1400" b="1" i="0" dirty="0" smtClean="0">
                <a:solidFill>
                  <a:srgbClr val="FFFFFF"/>
                </a:solidFill>
              </a:rPr>
              <a:t>groups  ~240 data products:</a:t>
            </a:r>
          </a:p>
          <a:p>
            <a:pPr algn="r" eaLnBrk="1" hangingPunct="1">
              <a:spcBef>
                <a:spcPct val="0"/>
              </a:spcBef>
              <a:buClrTx/>
              <a:buFontTx/>
              <a:buNone/>
              <a:defRPr/>
            </a:pPr>
            <a:endParaRPr lang="en-GB" altLang="en-US" sz="1400" b="1" i="0" dirty="0" smtClean="0"/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8558412"/>
              </p:ext>
            </p:extLst>
          </p:nvPr>
        </p:nvGraphicFramePr>
        <p:xfrm>
          <a:off x="611560" y="1389534"/>
          <a:ext cx="6553200" cy="4419599"/>
        </p:xfrm>
        <a:graphic>
          <a:graphicData uri="http://schemas.openxmlformats.org/drawingml/2006/table">
            <a:tbl>
              <a:tblPr firstRow="1" bandRow="1">
                <a:tableStyleId>{793D81CF-94F2-401A-BA57-92F5A7B2D0C5}</a:tableStyleId>
              </a:tblPr>
              <a:tblGrid>
                <a:gridCol w="2052012"/>
                <a:gridCol w="4501188"/>
              </a:tblGrid>
              <a:tr h="335268">
                <a:tc gridSpan="2">
                  <a:txBody>
                    <a:bodyPr/>
                    <a:lstStyle/>
                    <a:p>
                      <a:pPr algn="ctr"/>
                      <a:r>
                        <a:rPr lang="en-GB" sz="1600" baseline="0" dirty="0" smtClean="0"/>
                        <a:t>Product groups</a:t>
                      </a:r>
                      <a:endParaRPr lang="en-GB" sz="1600" baseline="0" dirty="0"/>
                    </a:p>
                  </a:txBody>
                  <a:tcPr marL="91445" marR="91445" marT="45692" marB="4569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D5EC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</a:tr>
              <a:tr h="335268"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1" i="0" dirty="0" smtClean="0">
                          <a:solidFill>
                            <a:srgbClr val="0F5494"/>
                          </a:solidFill>
                        </a:rPr>
                        <a:t>Regional products</a:t>
                      </a:r>
                    </a:p>
                  </a:txBody>
                  <a:tcPr marL="91445" marR="91445" marT="45692" marB="4569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i="0" dirty="0" smtClean="0"/>
                        <a:t>European AQ NRT analysis and forecast</a:t>
                      </a:r>
                    </a:p>
                  </a:txBody>
                  <a:tcPr marL="91445" marR="91445" marT="45692" marB="4569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5268">
                <a:tc vMerge="1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i="0" dirty="0" smtClean="0"/>
                    </a:p>
                  </a:txBody>
                  <a:tcPr marL="91438" marR="91438" marT="45695" marB="4569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i="0" dirty="0" smtClean="0"/>
                        <a:t>European AQ reanalysis</a:t>
                      </a:r>
                    </a:p>
                  </a:txBody>
                  <a:tcPr marL="91445" marR="91445" marT="45692" marB="4569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23035"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1" i="0" dirty="0" smtClean="0">
                          <a:solidFill>
                            <a:srgbClr val="0F5494"/>
                          </a:solidFill>
                        </a:rPr>
                        <a:t>Global products</a:t>
                      </a:r>
                    </a:p>
                  </a:txBody>
                  <a:tcPr marL="91445" marR="91445" marT="45692" marB="4569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i="0" dirty="0" smtClean="0"/>
                        <a:t>Atmospheric composition NRT analysis and forecast (troposphere</a:t>
                      </a:r>
                      <a:r>
                        <a:rPr lang="en-GB" sz="1600" i="0" baseline="0" dirty="0" smtClean="0"/>
                        <a:t> and stratosphere)</a:t>
                      </a:r>
                      <a:endParaRPr lang="en-GB" sz="1600" i="0" dirty="0" smtClean="0"/>
                    </a:p>
                  </a:txBody>
                  <a:tcPr marL="91445" marR="91445" marT="45692" marB="4569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79152">
                <a:tc vMerge="1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i="0" dirty="0" smtClean="0"/>
                    </a:p>
                  </a:txBody>
                  <a:tcPr marL="91438" marR="91438" marT="45695" marB="4569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i="0" dirty="0" smtClean="0"/>
                        <a:t>Atmospheric composition reanalysis (troposphere</a:t>
                      </a:r>
                      <a:r>
                        <a:rPr lang="en-GB" sz="1600" i="0" baseline="0" dirty="0" smtClean="0"/>
                        <a:t> and stratosphere)</a:t>
                      </a:r>
                      <a:endParaRPr lang="en-GB" sz="1600" i="0" dirty="0" smtClean="0"/>
                    </a:p>
                  </a:txBody>
                  <a:tcPr marL="91445" marR="91445" marT="45692" marB="4569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5268">
                <a:tc rowSpan="4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1" i="0" baseline="0" dirty="0" smtClean="0">
                          <a:solidFill>
                            <a:srgbClr val="0F5494"/>
                          </a:solidFill>
                        </a:rPr>
                        <a:t>Supplementary products</a:t>
                      </a:r>
                      <a:endParaRPr lang="en-GB" sz="1600" b="1" i="0" dirty="0" smtClean="0">
                        <a:solidFill>
                          <a:srgbClr val="0F5494"/>
                        </a:solidFill>
                      </a:endParaRPr>
                    </a:p>
                  </a:txBody>
                  <a:tcPr marL="91445" marR="91445" marT="45692" marB="4569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i="0" baseline="0" dirty="0" smtClean="0"/>
                        <a:t>Policy support</a:t>
                      </a:r>
                      <a:endParaRPr lang="en-GB" sz="1600" i="0" dirty="0" smtClean="0"/>
                    </a:p>
                  </a:txBody>
                  <a:tcPr marL="91445" marR="91445" marT="45692" marB="4569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5268">
                <a:tc vMerge="1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i="0" dirty="0" smtClean="0"/>
                    </a:p>
                  </a:txBody>
                  <a:tcPr marL="91438" marR="91438" marT="45695" marB="4569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i="0" dirty="0" smtClean="0"/>
                        <a:t>Solar radiation</a:t>
                      </a:r>
                    </a:p>
                  </a:txBody>
                  <a:tcPr marL="91445" marR="91445" marT="45692" marB="4569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35268">
                <a:tc vMerge="1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i="0" dirty="0" smtClean="0"/>
                    </a:p>
                  </a:txBody>
                  <a:tcPr marL="91438" marR="91438" marT="45695" marB="4569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i="0" dirty="0" smtClean="0"/>
                        <a:t>Greenhouse gas fluxes</a:t>
                      </a:r>
                    </a:p>
                  </a:txBody>
                  <a:tcPr marL="91445" marR="91445" marT="45692" marB="4569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335268">
                <a:tc vMerge="1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i="0" dirty="0" smtClean="0"/>
                    </a:p>
                  </a:txBody>
                  <a:tcPr marL="91438" marR="91438" marT="45695" marB="4569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i="0" dirty="0" smtClean="0"/>
                        <a:t>Climate forcing</a:t>
                      </a:r>
                    </a:p>
                  </a:txBody>
                  <a:tcPr marL="91445" marR="91445" marT="45692" marB="4569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35268"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1" i="0" dirty="0" smtClean="0">
                          <a:solidFill>
                            <a:srgbClr val="0F5494"/>
                          </a:solidFill>
                        </a:rPr>
                        <a:t>Emissions products</a:t>
                      </a:r>
                    </a:p>
                  </a:txBody>
                  <a:tcPr marL="91445" marR="91445" marT="45692" marB="4569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i="0" dirty="0" smtClean="0"/>
                        <a:t>Anthropogenic emissions</a:t>
                      </a:r>
                    </a:p>
                  </a:txBody>
                  <a:tcPr marL="91445" marR="91445" marT="45692" marB="4569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5268">
                <a:tc vMerge="1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i="0" dirty="0" smtClean="0"/>
                    </a:p>
                  </a:txBody>
                  <a:tcPr marL="91438" marR="91438" marT="45695" marB="4569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i="0" dirty="0" smtClean="0"/>
                        <a:t>Fire emissions</a:t>
                      </a:r>
                    </a:p>
                  </a:txBody>
                  <a:tcPr marL="91445" marR="91445" marT="45692" marB="4569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7" y="3081536"/>
            <a:ext cx="2810289" cy="324036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747892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Arial" charset="0"/>
              </a:rPr>
              <a:t>Copernicus Climate Change Service</a:t>
            </a:r>
            <a:endParaRPr lang="en-GB" dirty="0">
              <a:latin typeface="Arial" charset="0"/>
            </a:endParaRPr>
          </a:p>
        </p:txBody>
      </p:sp>
      <p:pic>
        <p:nvPicPr>
          <p:cNvPr id="4" name="Picture 3" descr="ECMWF_Master_Logo_RGB_nostrap.pn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834" y="263237"/>
            <a:ext cx="1854507" cy="3452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74071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Slide Number Placeholder 3"/>
          <p:cNvSpPr>
            <a:spLocks noGrp="1"/>
          </p:cNvSpPr>
          <p:nvPr>
            <p:ph type="sldNum" sz="quarter" idx="10"/>
          </p:nvPr>
        </p:nvSpPr>
        <p:spPr bwMode="auto">
          <a:xfrm>
            <a:off x="6553200" y="6451759"/>
            <a:ext cx="21336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algn="l" eaLnBrk="0" hangingPunct="0">
              <a:spcBef>
                <a:spcPct val="20000"/>
              </a:spcBef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Clr>
                <a:srgbClr val="231F89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Clr>
                <a:srgbClr val="231F89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buClrTx/>
              <a:buFontTx/>
              <a:buNone/>
            </a:pPr>
            <a:fld id="{96606EF5-D684-4B89-8A85-4A88C055A680}" type="slidenum">
              <a:rPr lang="en-GB" altLang="en-US" sz="1200" smtClean="0">
                <a:solidFill>
                  <a:srgbClr val="231F89"/>
                </a:solidFill>
                <a:latin typeface="Arial" charset="0"/>
              </a:rPr>
              <a:pPr algn="r" eaLnBrk="1" hangingPunct="1">
                <a:spcBef>
                  <a:spcPct val="0"/>
                </a:spcBef>
                <a:buClrTx/>
                <a:buFontTx/>
                <a:buNone/>
              </a:pPr>
              <a:t>19</a:t>
            </a:fld>
            <a:endParaRPr lang="en-GB" altLang="en-US" sz="1200" smtClean="0">
              <a:solidFill>
                <a:srgbClr val="231F89"/>
              </a:solidFill>
              <a:latin typeface="Arial" charset="0"/>
            </a:endParaRPr>
          </a:p>
        </p:txBody>
      </p:sp>
      <p:sp>
        <p:nvSpPr>
          <p:cNvPr id="50179" name="Rectangle 25"/>
          <p:cNvSpPr>
            <a:spLocks noChangeArrowheads="1"/>
          </p:cNvSpPr>
          <p:nvPr/>
        </p:nvSpPr>
        <p:spPr bwMode="auto">
          <a:xfrm>
            <a:off x="-232996" y="-3173"/>
            <a:ext cx="3754316" cy="868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marL="358775" algn="l" eaLnBrk="0" hangingPunct="0">
              <a:spcBef>
                <a:spcPct val="20000"/>
              </a:spcBef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Clr>
                <a:srgbClr val="231F89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Clr>
                <a:srgbClr val="231F89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FontTx/>
              <a:buNone/>
            </a:pPr>
            <a:r>
              <a:rPr lang="en-GB" altLang="en-US" sz="2400" smtClean="0">
                <a:solidFill>
                  <a:srgbClr val="FFFFFF"/>
                </a:solidFill>
                <a:ea typeface="ＭＳ Ｐゴシック" pitchFamily="34" charset="-128"/>
                <a:cs typeface="+mn-cs"/>
              </a:rPr>
              <a:t>Copernicus Climate Change (C3) service</a:t>
            </a:r>
          </a:p>
        </p:txBody>
      </p:sp>
      <p:sp>
        <p:nvSpPr>
          <p:cNvPr id="77" name="Oval 76"/>
          <p:cNvSpPr>
            <a:spLocks noChangeArrowheads="1"/>
          </p:cNvSpPr>
          <p:nvPr/>
        </p:nvSpPr>
        <p:spPr bwMode="auto">
          <a:xfrm>
            <a:off x="5432183" y="2181229"/>
            <a:ext cx="3190142" cy="2881313"/>
          </a:xfrm>
          <a:prstGeom prst="ellipse">
            <a:avLst/>
          </a:prstGeom>
          <a:solidFill>
            <a:srgbClr val="0070C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 marL="3175" algn="l" eaLnBrk="0" hangingPunct="0">
              <a:spcBef>
                <a:spcPct val="20000"/>
              </a:spcBef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Clr>
                <a:srgbClr val="231F89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Clr>
                <a:srgbClr val="231F89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FontTx/>
              <a:buNone/>
            </a:pPr>
            <a:r>
              <a:rPr lang="en-GB" altLang="en-US" sz="2000" b="1" smtClean="0">
                <a:solidFill>
                  <a:srgbClr val="FFD624"/>
                </a:solidFill>
                <a:ea typeface="ＭＳ Ｐゴシック" pitchFamily="34" charset="-128"/>
                <a:cs typeface="+mn-cs"/>
              </a:rPr>
              <a:t>What is the rate of change?</a:t>
            </a:r>
          </a:p>
          <a:p>
            <a:pPr algn="ctr" eaLnBrk="1" hangingPunct="1">
              <a:spcBef>
                <a:spcPct val="0"/>
              </a:spcBef>
              <a:buClrTx/>
              <a:buFontTx/>
              <a:buNone/>
            </a:pPr>
            <a:endParaRPr lang="en-GB" altLang="en-US" sz="2000" b="1" smtClean="0">
              <a:solidFill>
                <a:srgbClr val="FFD624"/>
              </a:solidFill>
              <a:ea typeface="ＭＳ Ｐゴシック" pitchFamily="34" charset="-128"/>
              <a:cs typeface="+mn-cs"/>
            </a:endParaRPr>
          </a:p>
          <a:p>
            <a:pPr algn="ctr" eaLnBrk="1" hangingPunct="1">
              <a:spcBef>
                <a:spcPct val="0"/>
              </a:spcBef>
              <a:buClrTx/>
              <a:buFontTx/>
              <a:buNone/>
            </a:pPr>
            <a:r>
              <a:rPr lang="en-GB" altLang="en-US" sz="2000" i="1" smtClean="0">
                <a:solidFill>
                  <a:srgbClr val="FFD624"/>
                </a:solidFill>
                <a:ea typeface="ＭＳ Ｐゴシック" pitchFamily="34" charset="-128"/>
                <a:cs typeface="+mn-cs"/>
              </a:rPr>
              <a:t>Forecasts &amp;</a:t>
            </a:r>
          </a:p>
          <a:p>
            <a:pPr algn="ctr" eaLnBrk="1" hangingPunct="1">
              <a:spcBef>
                <a:spcPct val="0"/>
              </a:spcBef>
              <a:buClrTx/>
              <a:buFontTx/>
              <a:buNone/>
            </a:pPr>
            <a:r>
              <a:rPr lang="en-GB" altLang="en-US" sz="2000" i="1" smtClean="0">
                <a:solidFill>
                  <a:srgbClr val="FFD624"/>
                </a:solidFill>
                <a:ea typeface="ＭＳ Ｐゴシック" pitchFamily="34" charset="-128"/>
                <a:cs typeface="+mn-cs"/>
              </a:rPr>
              <a:t>Projections</a:t>
            </a:r>
          </a:p>
        </p:txBody>
      </p:sp>
      <p:sp>
        <p:nvSpPr>
          <p:cNvPr id="78" name="Oval 77"/>
          <p:cNvSpPr>
            <a:spLocks noChangeArrowheads="1"/>
          </p:cNvSpPr>
          <p:nvPr/>
        </p:nvSpPr>
        <p:spPr bwMode="auto">
          <a:xfrm>
            <a:off x="2773993" y="3117857"/>
            <a:ext cx="3654669" cy="3311525"/>
          </a:xfrm>
          <a:prstGeom prst="ellipse">
            <a:avLst/>
          </a:prstGeom>
          <a:solidFill>
            <a:srgbClr val="2A9E5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 marL="3175" algn="l" eaLnBrk="0" hangingPunct="0">
              <a:spcBef>
                <a:spcPct val="20000"/>
              </a:spcBef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Clr>
                <a:srgbClr val="231F89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Clr>
                <a:srgbClr val="231F89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FontTx/>
              <a:buNone/>
            </a:pPr>
            <a:r>
              <a:rPr lang="en-GB" altLang="en-US" sz="2000" b="1" smtClean="0">
                <a:solidFill>
                  <a:srgbClr val="FFD624"/>
                </a:solidFill>
                <a:ea typeface="ＭＳ Ｐゴシック" pitchFamily="34" charset="-128"/>
                <a:cs typeface="+mn-cs"/>
              </a:rPr>
              <a:t>What are the societal impacts?</a:t>
            </a:r>
          </a:p>
          <a:p>
            <a:pPr algn="ctr" eaLnBrk="1" hangingPunct="1">
              <a:spcBef>
                <a:spcPct val="0"/>
              </a:spcBef>
              <a:buClrTx/>
              <a:buFontTx/>
              <a:buNone/>
            </a:pPr>
            <a:endParaRPr lang="en-GB" altLang="en-US" sz="2000" b="1" smtClean="0">
              <a:solidFill>
                <a:srgbClr val="FFD624"/>
              </a:solidFill>
              <a:ea typeface="ＭＳ Ｐゴシック" pitchFamily="34" charset="-128"/>
              <a:cs typeface="+mn-cs"/>
            </a:endParaRPr>
          </a:p>
          <a:p>
            <a:pPr algn="ctr" eaLnBrk="1" hangingPunct="1">
              <a:spcBef>
                <a:spcPct val="0"/>
              </a:spcBef>
              <a:buClrTx/>
              <a:buFontTx/>
              <a:buNone/>
            </a:pPr>
            <a:r>
              <a:rPr lang="en-GB" altLang="en-US" sz="2000" i="1" smtClean="0">
                <a:solidFill>
                  <a:srgbClr val="FFD624"/>
                </a:solidFill>
                <a:ea typeface="ＭＳ Ｐゴシック" pitchFamily="34" charset="-128"/>
                <a:cs typeface="+mn-cs"/>
              </a:rPr>
              <a:t>Climate indicators &amp;</a:t>
            </a:r>
          </a:p>
          <a:p>
            <a:pPr algn="ctr" eaLnBrk="1" hangingPunct="1">
              <a:spcBef>
                <a:spcPct val="0"/>
              </a:spcBef>
              <a:buClrTx/>
              <a:buFontTx/>
              <a:buNone/>
            </a:pPr>
            <a:r>
              <a:rPr lang="en-GB" altLang="en-US" sz="2000" i="1" smtClean="0">
                <a:solidFill>
                  <a:srgbClr val="FFD624"/>
                </a:solidFill>
                <a:ea typeface="ＭＳ Ｐゴシック" pitchFamily="34" charset="-128"/>
                <a:cs typeface="+mn-cs"/>
              </a:rPr>
              <a:t>Sectoral information</a:t>
            </a:r>
          </a:p>
        </p:txBody>
      </p:sp>
      <p:sp>
        <p:nvSpPr>
          <p:cNvPr id="50182" name="Content Placeholder 2"/>
          <p:cNvSpPr>
            <a:spLocks noGrp="1"/>
          </p:cNvSpPr>
          <p:nvPr>
            <p:ph idx="1"/>
          </p:nvPr>
        </p:nvSpPr>
        <p:spPr>
          <a:xfrm>
            <a:off x="1244114" y="1173164"/>
            <a:ext cx="6714392" cy="1296987"/>
          </a:xfrm>
        </p:spPr>
        <p:txBody>
          <a:bodyPr/>
          <a:lstStyle/>
          <a:p>
            <a:pPr marL="0" indent="0" algn="ctr">
              <a:buFontTx/>
              <a:buNone/>
            </a:pPr>
            <a:r>
              <a:rPr lang="en-GB" altLang="en-US" sz="3200" smtClean="0">
                <a:solidFill>
                  <a:srgbClr val="1906A2"/>
                </a:solidFill>
                <a:latin typeface="Arial" charset="0"/>
                <a:cs typeface="Arial" charset="0"/>
              </a:rPr>
              <a:t>to be an authoritative source of climate information for Europe</a:t>
            </a:r>
          </a:p>
          <a:p>
            <a:pPr marL="0" indent="0" algn="ctr">
              <a:buFontTx/>
              <a:buNone/>
            </a:pPr>
            <a:endParaRPr lang="en-GB" altLang="en-US" sz="3200" b="1" smtClean="0">
              <a:latin typeface="Arial" charset="0"/>
              <a:cs typeface="Arial" charset="0"/>
            </a:endParaRPr>
          </a:p>
        </p:txBody>
      </p:sp>
      <p:sp>
        <p:nvSpPr>
          <p:cNvPr id="50183" name="Rectangle 25"/>
          <p:cNvSpPr>
            <a:spLocks noChangeArrowheads="1"/>
          </p:cNvSpPr>
          <p:nvPr/>
        </p:nvSpPr>
        <p:spPr bwMode="auto">
          <a:xfrm>
            <a:off x="4752261" y="-58737"/>
            <a:ext cx="3688373" cy="868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marL="358775" algn="l" eaLnBrk="0" hangingPunct="0">
              <a:spcBef>
                <a:spcPct val="20000"/>
              </a:spcBef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Clr>
                <a:srgbClr val="231F89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Clr>
                <a:srgbClr val="231F89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FontTx/>
              <a:buNone/>
            </a:pPr>
            <a:endParaRPr lang="en-GB" altLang="en-US" sz="2400" b="1" smtClean="0">
              <a:solidFill>
                <a:srgbClr val="FFCC00"/>
              </a:solidFill>
              <a:ea typeface="ＭＳ Ｐゴシック" pitchFamily="34" charset="-128"/>
              <a:cs typeface="+mn-cs"/>
            </a:endParaRPr>
          </a:p>
          <a:p>
            <a:pPr algn="ctr" eaLnBrk="1" hangingPunct="1">
              <a:spcBef>
                <a:spcPct val="0"/>
              </a:spcBef>
              <a:buClrTx/>
              <a:buFontTx/>
              <a:buNone/>
            </a:pPr>
            <a:r>
              <a:rPr lang="en-GB" altLang="en-US" sz="2400" smtClean="0">
                <a:solidFill>
                  <a:srgbClr val="FFFFFF"/>
                </a:solidFill>
                <a:ea typeface="ＭＳ Ｐゴシック" pitchFamily="34" charset="-128"/>
                <a:cs typeface="+mn-cs"/>
              </a:rPr>
              <a:t>Objectives</a:t>
            </a:r>
            <a:endParaRPr lang="en-GB" altLang="en-US" sz="1800" smtClean="0">
              <a:solidFill>
                <a:srgbClr val="FFFFFF"/>
              </a:solidFill>
              <a:ea typeface="ＭＳ Ｐゴシック" pitchFamily="34" charset="-128"/>
              <a:cs typeface="+mn-cs"/>
            </a:endParaRPr>
          </a:p>
          <a:p>
            <a:pPr algn="ctr" eaLnBrk="1" hangingPunct="1">
              <a:spcBef>
                <a:spcPct val="0"/>
              </a:spcBef>
              <a:buClrTx/>
              <a:buFontTx/>
              <a:buNone/>
            </a:pPr>
            <a:endParaRPr lang="en-GB" altLang="en-US" sz="2400" b="1" smtClean="0">
              <a:solidFill>
                <a:srgbClr val="FFCC00"/>
              </a:solidFill>
              <a:ea typeface="ＭＳ Ｐゴシック" pitchFamily="34" charset="-128"/>
              <a:cs typeface="+mn-cs"/>
            </a:endParaRPr>
          </a:p>
        </p:txBody>
      </p:sp>
      <p:sp>
        <p:nvSpPr>
          <p:cNvPr id="81" name="Oval 80"/>
          <p:cNvSpPr>
            <a:spLocks noChangeArrowheads="1"/>
          </p:cNvSpPr>
          <p:nvPr/>
        </p:nvSpPr>
        <p:spPr bwMode="auto">
          <a:xfrm>
            <a:off x="313599" y="2181227"/>
            <a:ext cx="3257550" cy="3097213"/>
          </a:xfrm>
          <a:prstGeom prst="ellipse">
            <a:avLst/>
          </a:prstGeom>
          <a:solidFill>
            <a:srgbClr val="C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 marL="3175" algn="l" eaLnBrk="0" hangingPunct="0">
              <a:spcBef>
                <a:spcPct val="20000"/>
              </a:spcBef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Clr>
                <a:srgbClr val="231F89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Clr>
                <a:srgbClr val="231F89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FontTx/>
              <a:buNone/>
            </a:pPr>
            <a:r>
              <a:rPr lang="en-GB" altLang="en-US" sz="2000" b="1" smtClean="0">
                <a:solidFill>
                  <a:srgbClr val="FFD624"/>
                </a:solidFill>
                <a:ea typeface="ＭＳ Ｐゴシック" pitchFamily="34" charset="-128"/>
                <a:cs typeface="+mn-cs"/>
              </a:rPr>
              <a:t>How is the climate changing?</a:t>
            </a:r>
          </a:p>
          <a:p>
            <a:pPr algn="ctr" eaLnBrk="1" hangingPunct="1">
              <a:spcBef>
                <a:spcPct val="0"/>
              </a:spcBef>
              <a:buClrTx/>
              <a:buFontTx/>
              <a:buNone/>
            </a:pPr>
            <a:endParaRPr lang="en-GB" altLang="en-US" sz="2000" b="1" smtClean="0">
              <a:solidFill>
                <a:srgbClr val="FFD624"/>
              </a:solidFill>
              <a:ea typeface="ＭＳ Ｐゴシック" pitchFamily="34" charset="-128"/>
              <a:cs typeface="+mn-cs"/>
            </a:endParaRPr>
          </a:p>
          <a:p>
            <a:pPr algn="ctr" eaLnBrk="1" hangingPunct="1">
              <a:spcBef>
                <a:spcPct val="0"/>
              </a:spcBef>
              <a:buClrTx/>
              <a:buFontTx/>
              <a:buNone/>
            </a:pPr>
            <a:r>
              <a:rPr lang="en-GB" altLang="en-US" sz="2000" i="1" smtClean="0">
                <a:solidFill>
                  <a:srgbClr val="FFD624"/>
                </a:solidFill>
                <a:ea typeface="ＭＳ Ｐゴシック" pitchFamily="34" charset="-128"/>
                <a:cs typeface="+mn-cs"/>
              </a:rPr>
              <a:t>Observations &amp;</a:t>
            </a:r>
          </a:p>
          <a:p>
            <a:pPr algn="ctr" eaLnBrk="1" hangingPunct="1">
              <a:spcBef>
                <a:spcPct val="0"/>
              </a:spcBef>
              <a:buClrTx/>
              <a:buFontTx/>
              <a:buNone/>
            </a:pPr>
            <a:r>
              <a:rPr lang="en-GB" altLang="en-US" sz="2000" i="1" smtClean="0">
                <a:solidFill>
                  <a:srgbClr val="FFD624"/>
                </a:solidFill>
                <a:ea typeface="ＭＳ Ｐゴシック" pitchFamily="34" charset="-128"/>
                <a:cs typeface="+mn-cs"/>
              </a:rPr>
              <a:t>Re-analysis</a:t>
            </a:r>
          </a:p>
        </p:txBody>
      </p:sp>
      <p:sp>
        <p:nvSpPr>
          <p:cNvPr id="2" name="Rectangle 1"/>
          <p:cNvSpPr/>
          <p:nvPr/>
        </p:nvSpPr>
        <p:spPr>
          <a:xfrm>
            <a:off x="6084168" y="5887144"/>
            <a:ext cx="2845651" cy="307777"/>
          </a:xfrm>
          <a:prstGeom prst="rect">
            <a:avLst/>
          </a:prstGeom>
          <a:solidFill>
            <a:srgbClr val="FFC000"/>
          </a:solidFill>
        </p:spPr>
        <p:txBody>
          <a:bodyPr wrap="none">
            <a:spAutoFit/>
          </a:bodyPr>
          <a:lstStyle/>
          <a:p>
            <a:r>
              <a:rPr lang="en-GB" sz="1400" dirty="0"/>
              <a:t>http://climate.copernicus.eu/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7" grpId="0" animBg="1"/>
      <p:bldP spid="78" grpId="0" animBg="1"/>
      <p:bldP spid="81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Slide Number Placeholder 3"/>
          <p:cNvSpPr>
            <a:spLocks noGrp="1"/>
          </p:cNvSpPr>
          <p:nvPr>
            <p:ph type="sldNum" sz="quarter" idx="10"/>
          </p:nvPr>
        </p:nvSpPr>
        <p:spPr bwMode="auto">
          <a:xfrm>
            <a:off x="6553200" y="6451609"/>
            <a:ext cx="21336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algn="l" eaLnBrk="0" hangingPunct="0">
              <a:spcBef>
                <a:spcPct val="20000"/>
              </a:spcBef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Clr>
                <a:srgbClr val="231F89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Clr>
                <a:srgbClr val="231F89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buClrTx/>
              <a:buFontTx/>
              <a:buNone/>
            </a:pPr>
            <a:fld id="{F4DCB74A-4434-4082-861D-6B22C8D3488A}" type="slidenum">
              <a:rPr lang="en-GB" altLang="en-US" sz="1200" smtClean="0">
                <a:solidFill>
                  <a:srgbClr val="231F89"/>
                </a:solidFill>
                <a:latin typeface="Arial" charset="0"/>
              </a:rPr>
              <a:pPr algn="r" eaLnBrk="1" hangingPunct="1">
                <a:spcBef>
                  <a:spcPct val="0"/>
                </a:spcBef>
                <a:buClrTx/>
                <a:buFontTx/>
                <a:buNone/>
              </a:pPr>
              <a:t>20</a:t>
            </a:fld>
            <a:endParaRPr lang="en-GB" altLang="en-US" sz="1200" smtClean="0">
              <a:solidFill>
                <a:srgbClr val="231F89"/>
              </a:solidFill>
              <a:latin typeface="Arial" charset="0"/>
            </a:endParaRPr>
          </a:p>
        </p:txBody>
      </p:sp>
      <p:sp>
        <p:nvSpPr>
          <p:cNvPr id="6" name="Slide Number Placeholder 3"/>
          <p:cNvSpPr txBox="1">
            <a:spLocks/>
          </p:cNvSpPr>
          <p:nvPr/>
        </p:nvSpPr>
        <p:spPr bwMode="auto">
          <a:xfrm>
            <a:off x="4596917" y="6451609"/>
            <a:ext cx="2562957" cy="365125"/>
          </a:xfrm>
          <a:prstGeom prst="rect">
            <a:avLst/>
          </a:prstGeom>
          <a:noFill/>
          <a:ln>
            <a:noFill/>
          </a:ln>
          <a:extLst/>
        </p:spPr>
        <p:txBody>
          <a:bodyPr anchor="ctr"/>
          <a:lstStyle>
            <a:lvl1pPr algn="l" eaLnBrk="0" hangingPunct="0">
              <a:spcBef>
                <a:spcPct val="20000"/>
              </a:spcBef>
              <a:buClr>
                <a:srgbClr val="FAA73F"/>
              </a:buClr>
              <a:buFont typeface="Wingdings" pitchFamily="2" charset="2"/>
              <a:buChar char="«"/>
              <a:defRPr sz="1900">
                <a:solidFill>
                  <a:srgbClr val="00468C"/>
                </a:solidFill>
                <a:latin typeface="Verdana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Wingdings" pitchFamily="2" charset="2"/>
              <a:buChar char="«"/>
              <a:defRPr>
                <a:solidFill>
                  <a:srgbClr val="00468C"/>
                </a:solidFill>
                <a:latin typeface="Verdana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Clr>
                <a:srgbClr val="FAA73F"/>
              </a:buClr>
              <a:buFont typeface="Wingdings" pitchFamily="2" charset="2"/>
              <a:buChar char="«"/>
              <a:defRPr sz="1700">
                <a:solidFill>
                  <a:srgbClr val="00468C"/>
                </a:solidFill>
                <a:latin typeface="Verdana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Wingdings" pitchFamily="2" charset="2"/>
              <a:buChar char="«"/>
              <a:defRPr sz="1600">
                <a:solidFill>
                  <a:srgbClr val="00468C"/>
                </a:solidFill>
                <a:latin typeface="Verdana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Clr>
                <a:srgbClr val="FAA73F"/>
              </a:buClr>
              <a:buFont typeface="Wingdings" pitchFamily="2" charset="2"/>
              <a:buChar char="«"/>
              <a:defRPr sz="1500">
                <a:solidFill>
                  <a:srgbClr val="00468C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AA73F"/>
              </a:buClr>
              <a:buFont typeface="Wingdings" pitchFamily="2" charset="2"/>
              <a:buChar char="«"/>
              <a:defRPr sz="1500">
                <a:solidFill>
                  <a:srgbClr val="00468C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AA73F"/>
              </a:buClr>
              <a:buFont typeface="Wingdings" pitchFamily="2" charset="2"/>
              <a:buChar char="«"/>
              <a:defRPr sz="1500">
                <a:solidFill>
                  <a:srgbClr val="00468C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AA73F"/>
              </a:buClr>
              <a:buFont typeface="Wingdings" pitchFamily="2" charset="2"/>
              <a:buChar char="«"/>
              <a:defRPr sz="1500">
                <a:solidFill>
                  <a:srgbClr val="00468C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AA73F"/>
              </a:buClr>
              <a:buFont typeface="Wingdings" pitchFamily="2" charset="2"/>
              <a:buChar char="«"/>
              <a:defRPr sz="1500">
                <a:solidFill>
                  <a:srgbClr val="00468C"/>
                </a:solidFill>
                <a:latin typeface="Verdana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buClrTx/>
              <a:buFontTx/>
              <a:buNone/>
              <a:defRPr/>
            </a:pPr>
            <a:r>
              <a:rPr lang="de-DE" altLang="en-US" sz="1050" b="1" dirty="0" smtClean="0">
                <a:solidFill>
                  <a:srgbClr val="1906A2"/>
                </a:solidFill>
                <a:latin typeface="Arial" charset="0"/>
                <a:cs typeface="+mn-cs"/>
              </a:rPr>
              <a:t>Bernard </a:t>
            </a:r>
            <a:r>
              <a:rPr lang="de-DE" altLang="en-US" sz="1050" b="1" dirty="0" err="1" smtClean="0">
                <a:solidFill>
                  <a:srgbClr val="1906A2"/>
                </a:solidFill>
                <a:latin typeface="Arial" charset="0"/>
                <a:cs typeface="+mn-cs"/>
              </a:rPr>
              <a:t>Pinty</a:t>
            </a:r>
            <a:r>
              <a:rPr lang="de-DE" altLang="en-US" sz="1050" b="1" dirty="0" smtClean="0">
                <a:solidFill>
                  <a:srgbClr val="1906A2"/>
                </a:solidFill>
                <a:latin typeface="Arial" charset="0"/>
                <a:cs typeface="+mn-cs"/>
              </a:rPr>
              <a:t>, DG GROW, K.2 UNIT</a:t>
            </a:r>
            <a:endParaRPr lang="en-GB" altLang="en-US" sz="1050" b="1" dirty="0" smtClean="0">
              <a:solidFill>
                <a:srgbClr val="1906A2"/>
              </a:solidFill>
              <a:latin typeface="Arial" charset="0"/>
              <a:cs typeface="+mn-cs"/>
            </a:endParaRPr>
          </a:p>
        </p:txBody>
      </p:sp>
      <p:sp>
        <p:nvSpPr>
          <p:cNvPr id="12" name="Rectangle 11"/>
          <p:cNvSpPr/>
          <p:nvPr/>
        </p:nvSpPr>
        <p:spPr bwMode="auto">
          <a:xfrm>
            <a:off x="4098681" y="6578600"/>
            <a:ext cx="795703" cy="279400"/>
          </a:xfrm>
          <a:prstGeom prst="rect">
            <a:avLst/>
          </a:prstGeom>
          <a:solidFill>
            <a:schemeClr val="accent3"/>
          </a:solidFill>
          <a:ln>
            <a:noFill/>
          </a:ln>
          <a:effectLst/>
          <a:extLst/>
        </p:spPr>
        <p:txBody>
          <a:bodyPr anchor="ctr"/>
          <a:lstStyle/>
          <a:p>
            <a:pPr marL="3175" algn="r">
              <a:defRPr/>
            </a:pPr>
            <a:endParaRPr lang="en-GB" sz="2100" b="1">
              <a:solidFill>
                <a:srgbClr val="00468C"/>
              </a:solidFill>
              <a:latin typeface="Arial" charset="0"/>
              <a:ea typeface="ＭＳ Ｐゴシック" pitchFamily="-105" charset="-128"/>
            </a:endParaRPr>
          </a:p>
        </p:txBody>
      </p:sp>
      <p:sp>
        <p:nvSpPr>
          <p:cNvPr id="51205" name="Rectangle 25"/>
          <p:cNvSpPr>
            <a:spLocks noChangeArrowheads="1"/>
          </p:cNvSpPr>
          <p:nvPr/>
        </p:nvSpPr>
        <p:spPr bwMode="auto">
          <a:xfrm>
            <a:off x="-232996" y="-3173"/>
            <a:ext cx="3754316" cy="868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marL="358775" algn="l" eaLnBrk="0" hangingPunct="0">
              <a:spcBef>
                <a:spcPct val="20000"/>
              </a:spcBef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Clr>
                <a:srgbClr val="231F89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Clr>
                <a:srgbClr val="231F89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FontTx/>
              <a:buNone/>
            </a:pPr>
            <a:r>
              <a:rPr lang="en-GB" altLang="en-US" sz="2400" smtClean="0">
                <a:solidFill>
                  <a:srgbClr val="FFFFFF"/>
                </a:solidFill>
                <a:ea typeface="ＭＳ Ｐゴシック" pitchFamily="34" charset="-128"/>
              </a:rPr>
              <a:t>Copernicus Climate Change (C3) service</a:t>
            </a:r>
          </a:p>
        </p:txBody>
      </p:sp>
      <p:sp>
        <p:nvSpPr>
          <p:cNvPr id="51206" name="Rectangle 3"/>
          <p:cNvSpPr>
            <a:spLocks noChangeArrowheads="1"/>
          </p:cNvSpPr>
          <p:nvPr/>
        </p:nvSpPr>
        <p:spPr bwMode="auto">
          <a:xfrm>
            <a:off x="4951535" y="-3173"/>
            <a:ext cx="3323492" cy="868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marL="358775" algn="l" eaLnBrk="0" hangingPunct="0">
              <a:spcBef>
                <a:spcPct val="20000"/>
              </a:spcBef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Clr>
                <a:srgbClr val="231F89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Clr>
                <a:srgbClr val="231F89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FontTx/>
              <a:buNone/>
            </a:pPr>
            <a:r>
              <a:rPr lang="en-GB" altLang="en-US" sz="2400" smtClean="0">
                <a:solidFill>
                  <a:srgbClr val="FFFFFF"/>
                </a:solidFill>
                <a:ea typeface="ＭＳ Ｐゴシック" pitchFamily="34" charset="-128"/>
              </a:rPr>
              <a:t>C3S architecture: logical view</a:t>
            </a:r>
          </a:p>
        </p:txBody>
      </p:sp>
      <p:sp>
        <p:nvSpPr>
          <p:cNvPr id="51207" name="Slide Number Placeholder 3"/>
          <p:cNvSpPr txBox="1">
            <a:spLocks/>
          </p:cNvSpPr>
          <p:nvPr/>
        </p:nvSpPr>
        <p:spPr bwMode="auto">
          <a:xfrm>
            <a:off x="1266093" y="6442084"/>
            <a:ext cx="2798885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algn="l" eaLnBrk="0" hangingPunct="0">
              <a:spcBef>
                <a:spcPct val="20000"/>
              </a:spcBef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Clr>
                <a:srgbClr val="231F89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Clr>
                <a:srgbClr val="231F89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de-DE" altLang="en-US" sz="1100" b="1" smtClean="0">
                <a:solidFill>
                  <a:srgbClr val="1906A2"/>
                </a:solidFill>
                <a:latin typeface="Arial" charset="0"/>
                <a:cs typeface="+mn-cs"/>
              </a:rPr>
              <a:t>Metrology for Climate, Teddington, UK 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de-DE" altLang="en-US" sz="1100" b="1" smtClean="0">
                <a:solidFill>
                  <a:srgbClr val="1906A2"/>
                </a:solidFill>
                <a:latin typeface="Arial" charset="0"/>
                <a:cs typeface="+mn-cs"/>
              </a:rPr>
              <a:t>21-22 May 2015.</a:t>
            </a:r>
            <a:endParaRPr lang="en-GB" altLang="en-US" sz="1100" b="1" smtClean="0">
              <a:solidFill>
                <a:srgbClr val="1906A2"/>
              </a:solidFill>
              <a:latin typeface="Arial" charset="0"/>
              <a:cs typeface="+mn-cs"/>
            </a:endParaRPr>
          </a:p>
        </p:txBody>
      </p:sp>
      <p:sp>
        <p:nvSpPr>
          <p:cNvPr id="42" name="Rectangle 41"/>
          <p:cNvSpPr/>
          <p:nvPr/>
        </p:nvSpPr>
        <p:spPr bwMode="auto">
          <a:xfrm>
            <a:off x="0" y="6299209"/>
            <a:ext cx="9144000" cy="587375"/>
          </a:xfrm>
          <a:prstGeom prst="rect">
            <a:avLst/>
          </a:prstGeom>
          <a:solidFill>
            <a:schemeClr val="accent3"/>
          </a:solidFill>
          <a:ln>
            <a:noFill/>
          </a:ln>
          <a:effectLst/>
          <a:extLst/>
        </p:spPr>
        <p:txBody>
          <a:bodyPr anchor="ctr"/>
          <a:lstStyle/>
          <a:p>
            <a:pPr marL="3175" algn="r">
              <a:defRPr/>
            </a:pPr>
            <a:endParaRPr lang="en-GB" sz="2100">
              <a:solidFill>
                <a:srgbClr val="00468C"/>
              </a:solidFill>
              <a:latin typeface="Arial" charset="0"/>
              <a:ea typeface="ＭＳ Ｐゴシック" pitchFamily="-105" charset="-128"/>
            </a:endParaRPr>
          </a:p>
        </p:txBody>
      </p:sp>
      <p:sp>
        <p:nvSpPr>
          <p:cNvPr id="13" name="Rectangle 12"/>
          <p:cNvSpPr/>
          <p:nvPr/>
        </p:nvSpPr>
        <p:spPr bwMode="auto">
          <a:xfrm>
            <a:off x="4202727" y="1112847"/>
            <a:ext cx="691662" cy="344487"/>
          </a:xfrm>
          <a:prstGeom prst="rect">
            <a:avLst/>
          </a:prstGeom>
          <a:solidFill>
            <a:schemeClr val="accent3"/>
          </a:solidFill>
          <a:ln>
            <a:noFill/>
          </a:ln>
          <a:effectLst/>
          <a:extLst/>
        </p:spPr>
        <p:txBody>
          <a:bodyPr anchor="ctr"/>
          <a:lstStyle/>
          <a:p>
            <a:pPr marL="3175" algn="r">
              <a:defRPr/>
            </a:pPr>
            <a:endParaRPr lang="en-GB" sz="2100">
              <a:solidFill>
                <a:srgbClr val="00468C"/>
              </a:solidFill>
              <a:latin typeface="Arial" charset="0"/>
              <a:ea typeface="ＭＳ Ｐゴシック" pitchFamily="-105" charset="-128"/>
            </a:endParaRPr>
          </a:p>
        </p:txBody>
      </p:sp>
      <p:sp>
        <p:nvSpPr>
          <p:cNvPr id="51210" name="Rectangle 22"/>
          <p:cNvSpPr>
            <a:spLocks noChangeArrowheads="1"/>
          </p:cNvSpPr>
          <p:nvPr/>
        </p:nvSpPr>
        <p:spPr bwMode="auto">
          <a:xfrm>
            <a:off x="1327639" y="1169988"/>
            <a:ext cx="2715358" cy="584200"/>
          </a:xfrm>
          <a:prstGeom prst="rect">
            <a:avLst/>
          </a:prstGeom>
          <a:solidFill>
            <a:srgbClr val="DDDDD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 eaLnBrk="0" hangingPunct="0">
              <a:spcBef>
                <a:spcPct val="20000"/>
              </a:spcBef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Clr>
                <a:srgbClr val="231F89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Clr>
                <a:srgbClr val="231F89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FontTx/>
              <a:buNone/>
            </a:pPr>
            <a:r>
              <a:rPr lang="en-GB" altLang="en-US" sz="1600" smtClean="0">
                <a:solidFill>
                  <a:srgbClr val="000066"/>
                </a:solidFill>
                <a:latin typeface="Arial" charset="0"/>
                <a:ea typeface="ＭＳ Ｐゴシック" pitchFamily="34" charset="-128"/>
              </a:rPr>
              <a:t>from European commission e.g.,FP7 Space call</a:t>
            </a:r>
          </a:p>
        </p:txBody>
      </p:sp>
      <p:sp>
        <p:nvSpPr>
          <p:cNvPr id="51211" name="Rectangle 4"/>
          <p:cNvSpPr>
            <a:spLocks noChangeArrowheads="1"/>
          </p:cNvSpPr>
          <p:nvPr/>
        </p:nvSpPr>
        <p:spPr bwMode="auto">
          <a:xfrm>
            <a:off x="4947138" y="4581525"/>
            <a:ext cx="2949820" cy="806450"/>
          </a:xfrm>
          <a:prstGeom prst="rect">
            <a:avLst/>
          </a:prstGeom>
          <a:solidFill>
            <a:srgbClr val="DDDDDD">
              <a:alpha val="65097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algn="l" eaLnBrk="0" hangingPunct="0">
              <a:spcBef>
                <a:spcPct val="20000"/>
              </a:spcBef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Clr>
                <a:srgbClr val="231F89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Clr>
                <a:srgbClr val="231F89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buClrTx/>
              <a:buFontTx/>
              <a:buNone/>
            </a:pPr>
            <a:r>
              <a:rPr lang="en-US" altLang="en-US" sz="2400" smtClean="0">
                <a:solidFill>
                  <a:srgbClr val="000000"/>
                </a:solidFill>
                <a:ea typeface="ＭＳ Ｐゴシック" pitchFamily="34" charset="-128"/>
              </a:rPr>
              <a:t> </a:t>
            </a:r>
            <a:r>
              <a:rPr lang="en-US" altLang="en-US" sz="2000" smtClean="0">
                <a:solidFill>
                  <a:srgbClr val="000000"/>
                </a:solidFill>
                <a:ea typeface="ＭＳ Ｐゴシック" pitchFamily="34" charset="-128"/>
              </a:rPr>
              <a:t>MS and other </a:t>
            </a:r>
          </a:p>
          <a:p>
            <a:pPr algn="r" eaLnBrk="1" hangingPunct="1">
              <a:spcBef>
                <a:spcPct val="0"/>
              </a:spcBef>
              <a:buClrTx/>
              <a:buFontTx/>
              <a:buNone/>
            </a:pPr>
            <a:r>
              <a:rPr lang="en-US" altLang="en-US" sz="2000" smtClean="0">
                <a:solidFill>
                  <a:srgbClr val="000000"/>
                </a:solidFill>
                <a:ea typeface="ＭＳ Ｐゴシック" pitchFamily="34" charset="-128"/>
              </a:rPr>
              <a:t>users &amp; customers</a:t>
            </a:r>
          </a:p>
          <a:p>
            <a:pPr algn="r" eaLnBrk="1" hangingPunct="1">
              <a:spcBef>
                <a:spcPct val="0"/>
              </a:spcBef>
              <a:buClrTx/>
              <a:buFontTx/>
              <a:buNone/>
            </a:pPr>
            <a:endParaRPr lang="en-US" altLang="en-US" sz="2400" smtClean="0">
              <a:solidFill>
                <a:srgbClr val="FFD624"/>
              </a:solidFill>
              <a:ea typeface="ＭＳ Ｐゴシック" pitchFamily="34" charset="-128"/>
            </a:endParaRPr>
          </a:p>
        </p:txBody>
      </p:sp>
      <p:sp>
        <p:nvSpPr>
          <p:cNvPr id="51212" name="Rectangle 4"/>
          <p:cNvSpPr>
            <a:spLocks noChangeArrowheads="1"/>
          </p:cNvSpPr>
          <p:nvPr/>
        </p:nvSpPr>
        <p:spPr bwMode="auto">
          <a:xfrm>
            <a:off x="1545983" y="4581525"/>
            <a:ext cx="2656742" cy="806450"/>
          </a:xfrm>
          <a:prstGeom prst="rect">
            <a:avLst/>
          </a:prstGeom>
          <a:solidFill>
            <a:srgbClr val="DDDDDD">
              <a:alpha val="64705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algn="l" eaLnBrk="0" hangingPunct="0">
              <a:spcBef>
                <a:spcPct val="20000"/>
              </a:spcBef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Clr>
                <a:srgbClr val="231F89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Clr>
                <a:srgbClr val="231F89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FontTx/>
              <a:buNone/>
            </a:pPr>
            <a:r>
              <a:rPr lang="en-US" altLang="en-US" sz="2000" smtClean="0">
                <a:solidFill>
                  <a:srgbClr val="000000"/>
                </a:solidFill>
                <a:ea typeface="ＭＳ Ｐゴシック" pitchFamily="34" charset="-128"/>
              </a:rPr>
              <a:t>Selected set </a:t>
            </a:r>
          </a:p>
          <a:p>
            <a:pPr algn="ctr" eaLnBrk="1" hangingPunct="1">
              <a:spcBef>
                <a:spcPct val="0"/>
              </a:spcBef>
              <a:buClrTx/>
              <a:buFontTx/>
              <a:buNone/>
            </a:pPr>
            <a:r>
              <a:rPr lang="en-US" altLang="en-US" sz="2000" smtClean="0">
                <a:solidFill>
                  <a:srgbClr val="000000"/>
                </a:solidFill>
                <a:ea typeface="ＭＳ Ｐゴシック" pitchFamily="34" charset="-128"/>
              </a:rPr>
              <a:t>of information for </a:t>
            </a:r>
          </a:p>
          <a:p>
            <a:pPr algn="ctr" eaLnBrk="1" hangingPunct="1">
              <a:spcBef>
                <a:spcPct val="0"/>
              </a:spcBef>
              <a:buClrTx/>
              <a:buFontTx/>
              <a:buNone/>
            </a:pPr>
            <a:r>
              <a:rPr lang="en-US" altLang="en-US" sz="2000" smtClean="0">
                <a:solidFill>
                  <a:srgbClr val="000000"/>
                </a:solidFill>
                <a:ea typeface="ＭＳ Ｐゴシック" pitchFamily="34" charset="-128"/>
              </a:rPr>
              <a:t>customer DGs</a:t>
            </a:r>
          </a:p>
        </p:txBody>
      </p:sp>
      <p:sp>
        <p:nvSpPr>
          <p:cNvPr id="51213" name="Rectangle 22"/>
          <p:cNvSpPr>
            <a:spLocks noChangeArrowheads="1"/>
          </p:cNvSpPr>
          <p:nvPr/>
        </p:nvSpPr>
        <p:spPr bwMode="auto">
          <a:xfrm>
            <a:off x="4860681" y="1169988"/>
            <a:ext cx="2848708" cy="584200"/>
          </a:xfrm>
          <a:prstGeom prst="rect">
            <a:avLst/>
          </a:prstGeom>
          <a:solidFill>
            <a:srgbClr val="DDDDD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 eaLnBrk="0" hangingPunct="0">
              <a:spcBef>
                <a:spcPct val="20000"/>
              </a:spcBef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Clr>
                <a:srgbClr val="231F89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Clr>
                <a:srgbClr val="231F89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FontTx/>
              <a:buNone/>
            </a:pPr>
            <a:r>
              <a:rPr lang="en-GB" altLang="en-US" sz="1600" smtClean="0">
                <a:solidFill>
                  <a:srgbClr val="000066"/>
                </a:solidFill>
                <a:latin typeface="Arial" charset="0"/>
                <a:ea typeface="ＭＳ Ｐゴシック" pitchFamily="34" charset="-128"/>
              </a:rPr>
              <a:t>from other bodies e.g., MS, ESA, Eumetsat, EEA, WMO..</a:t>
            </a:r>
          </a:p>
        </p:txBody>
      </p:sp>
      <p:sp>
        <p:nvSpPr>
          <p:cNvPr id="51214" name="Rectangle 4"/>
          <p:cNvSpPr>
            <a:spLocks noChangeArrowheads="1"/>
          </p:cNvSpPr>
          <p:nvPr/>
        </p:nvSpPr>
        <p:spPr bwMode="auto">
          <a:xfrm>
            <a:off x="1651493" y="2393950"/>
            <a:ext cx="5688623" cy="501650"/>
          </a:xfrm>
          <a:prstGeom prst="rect">
            <a:avLst/>
          </a:prstGeom>
          <a:solidFill>
            <a:srgbClr val="9AF62A">
              <a:alpha val="64705"/>
            </a:srgbClr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algn="l" eaLnBrk="0" hangingPunct="0">
              <a:spcBef>
                <a:spcPct val="20000"/>
              </a:spcBef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Clr>
                <a:srgbClr val="231F89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Clr>
                <a:srgbClr val="231F89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FontTx/>
              <a:buNone/>
            </a:pPr>
            <a:r>
              <a:rPr lang="en-US" altLang="en-US" sz="2400" smtClean="0">
                <a:solidFill>
                  <a:srgbClr val="000000"/>
                </a:solidFill>
                <a:ea typeface="ＭＳ Ｐゴシック" pitchFamily="34" charset="-128"/>
              </a:rPr>
              <a:t>Consistent Climate Data Store</a:t>
            </a:r>
          </a:p>
        </p:txBody>
      </p:sp>
      <p:sp>
        <p:nvSpPr>
          <p:cNvPr id="51215" name="Rectangle 4"/>
          <p:cNvSpPr>
            <a:spLocks noChangeArrowheads="1"/>
          </p:cNvSpPr>
          <p:nvPr/>
        </p:nvSpPr>
        <p:spPr bwMode="auto">
          <a:xfrm>
            <a:off x="1837592" y="3502025"/>
            <a:ext cx="4919297" cy="501650"/>
          </a:xfrm>
          <a:prstGeom prst="rect">
            <a:avLst/>
          </a:prstGeom>
          <a:solidFill>
            <a:srgbClr val="9AF62A">
              <a:alpha val="64313"/>
            </a:srgbClr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algn="l" eaLnBrk="0" hangingPunct="0">
              <a:spcBef>
                <a:spcPct val="20000"/>
              </a:spcBef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Clr>
                <a:srgbClr val="231F89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Clr>
                <a:srgbClr val="231F89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FontTx/>
              <a:buNone/>
            </a:pPr>
            <a:r>
              <a:rPr lang="en-US" altLang="en-US" sz="2400" smtClean="0">
                <a:solidFill>
                  <a:srgbClr val="000000"/>
                </a:solidFill>
                <a:ea typeface="ＭＳ Ｐゴシック" pitchFamily="34" charset="-128"/>
              </a:rPr>
              <a:t>Sectoral Information System</a:t>
            </a:r>
          </a:p>
        </p:txBody>
      </p:sp>
      <p:sp>
        <p:nvSpPr>
          <p:cNvPr id="51216" name="Down Arrow 13"/>
          <p:cNvSpPr>
            <a:spLocks noChangeArrowheads="1"/>
          </p:cNvSpPr>
          <p:nvPr/>
        </p:nvSpPr>
        <p:spPr bwMode="auto">
          <a:xfrm>
            <a:off x="6915155" y="2998795"/>
            <a:ext cx="319454" cy="1411287"/>
          </a:xfrm>
          <a:prstGeom prst="downArrow">
            <a:avLst>
              <a:gd name="adj1" fmla="val 35741"/>
              <a:gd name="adj2" fmla="val 49993"/>
            </a:avLst>
          </a:prstGeom>
          <a:solidFill>
            <a:srgbClr val="00B0F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marL="3175" algn="l" eaLnBrk="0" hangingPunct="0">
              <a:spcBef>
                <a:spcPct val="20000"/>
              </a:spcBef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Clr>
                <a:srgbClr val="231F89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Clr>
                <a:srgbClr val="231F89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buClrTx/>
              <a:buFontTx/>
              <a:buNone/>
            </a:pPr>
            <a:endParaRPr lang="en-US" altLang="en-US" sz="1800" smtClean="0">
              <a:solidFill>
                <a:srgbClr val="000000"/>
              </a:solidFill>
              <a:ea typeface="ＭＳ Ｐゴシック" pitchFamily="34" charset="-128"/>
            </a:endParaRPr>
          </a:p>
        </p:txBody>
      </p:sp>
      <p:sp>
        <p:nvSpPr>
          <p:cNvPr id="51217" name="Down Arrow 13"/>
          <p:cNvSpPr>
            <a:spLocks noChangeArrowheads="1"/>
          </p:cNvSpPr>
          <p:nvPr/>
        </p:nvSpPr>
        <p:spPr bwMode="auto">
          <a:xfrm>
            <a:off x="3245830" y="4078294"/>
            <a:ext cx="372208" cy="244475"/>
          </a:xfrm>
          <a:prstGeom prst="downArrow">
            <a:avLst>
              <a:gd name="adj1" fmla="val 27185"/>
              <a:gd name="adj2" fmla="val 50000"/>
            </a:avLst>
          </a:prstGeom>
          <a:solidFill>
            <a:srgbClr val="00B0F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marL="3175" algn="l" eaLnBrk="0" hangingPunct="0">
              <a:spcBef>
                <a:spcPct val="20000"/>
              </a:spcBef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Clr>
                <a:srgbClr val="231F89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Clr>
                <a:srgbClr val="231F89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buClrTx/>
              <a:buFontTx/>
              <a:buNone/>
            </a:pPr>
            <a:endParaRPr lang="en-US" altLang="en-US" sz="1800" smtClean="0">
              <a:solidFill>
                <a:srgbClr val="000000"/>
              </a:solidFill>
              <a:ea typeface="ＭＳ Ｐゴシック" pitchFamily="34" charset="-128"/>
            </a:endParaRPr>
          </a:p>
        </p:txBody>
      </p:sp>
      <p:sp>
        <p:nvSpPr>
          <p:cNvPr id="51218" name="Down Arrow 3"/>
          <p:cNvSpPr>
            <a:spLocks noChangeArrowheads="1"/>
          </p:cNvSpPr>
          <p:nvPr/>
        </p:nvSpPr>
        <p:spPr bwMode="auto">
          <a:xfrm>
            <a:off x="4309701" y="1458913"/>
            <a:ext cx="372208" cy="747712"/>
          </a:xfrm>
          <a:prstGeom prst="downArrow">
            <a:avLst>
              <a:gd name="adj1" fmla="val 30037"/>
              <a:gd name="adj2" fmla="val 49766"/>
            </a:avLst>
          </a:prstGeom>
          <a:solidFill>
            <a:srgbClr val="00B0F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marL="3175" algn="l" eaLnBrk="0" hangingPunct="0">
              <a:spcBef>
                <a:spcPct val="20000"/>
              </a:spcBef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Clr>
                <a:srgbClr val="231F89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Clr>
                <a:srgbClr val="231F89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buClrTx/>
              <a:buFontTx/>
              <a:buNone/>
            </a:pPr>
            <a:endParaRPr lang="en-US" altLang="en-US" sz="1800" smtClean="0">
              <a:solidFill>
                <a:srgbClr val="000000"/>
              </a:solidFill>
              <a:ea typeface="ＭＳ Ｐゴシック" pitchFamily="34" charset="-128"/>
            </a:endParaRPr>
          </a:p>
        </p:txBody>
      </p:sp>
      <p:sp>
        <p:nvSpPr>
          <p:cNvPr id="51219" name="Left-Right Arrow 25"/>
          <p:cNvSpPr>
            <a:spLocks noChangeArrowheads="1"/>
          </p:cNvSpPr>
          <p:nvPr/>
        </p:nvSpPr>
        <p:spPr bwMode="auto">
          <a:xfrm>
            <a:off x="4202728" y="1343025"/>
            <a:ext cx="584689" cy="230188"/>
          </a:xfrm>
          <a:prstGeom prst="leftRightArrow">
            <a:avLst>
              <a:gd name="adj1" fmla="val 50000"/>
              <a:gd name="adj2" fmla="val 50066"/>
            </a:avLst>
          </a:prstGeom>
          <a:solidFill>
            <a:srgbClr val="00B0F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marL="3175" algn="l" eaLnBrk="0" hangingPunct="0">
              <a:spcBef>
                <a:spcPct val="20000"/>
              </a:spcBef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Clr>
                <a:srgbClr val="231F89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Clr>
                <a:srgbClr val="231F89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buClrTx/>
              <a:buFontTx/>
              <a:buNone/>
            </a:pPr>
            <a:endParaRPr lang="en-US" altLang="en-US" sz="1800" smtClean="0">
              <a:solidFill>
                <a:srgbClr val="FFD624"/>
              </a:solidFill>
              <a:ea typeface="ＭＳ Ｐゴシック" pitchFamily="34" charset="-128"/>
            </a:endParaRPr>
          </a:p>
        </p:txBody>
      </p:sp>
      <p:sp>
        <p:nvSpPr>
          <p:cNvPr id="51220" name="Down Arrow 13"/>
          <p:cNvSpPr>
            <a:spLocks noChangeArrowheads="1"/>
          </p:cNvSpPr>
          <p:nvPr/>
        </p:nvSpPr>
        <p:spPr bwMode="auto">
          <a:xfrm>
            <a:off x="5266594" y="4078294"/>
            <a:ext cx="372208" cy="244475"/>
          </a:xfrm>
          <a:prstGeom prst="downArrow">
            <a:avLst>
              <a:gd name="adj1" fmla="val 27185"/>
              <a:gd name="adj2" fmla="val 50000"/>
            </a:avLst>
          </a:prstGeom>
          <a:solidFill>
            <a:srgbClr val="00B0F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marL="3175" algn="l" eaLnBrk="0" hangingPunct="0">
              <a:spcBef>
                <a:spcPct val="20000"/>
              </a:spcBef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Clr>
                <a:srgbClr val="231F89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Clr>
                <a:srgbClr val="231F89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buClrTx/>
              <a:buFontTx/>
              <a:buNone/>
            </a:pPr>
            <a:endParaRPr lang="en-US" altLang="en-US" sz="1800" smtClean="0">
              <a:solidFill>
                <a:srgbClr val="000000"/>
              </a:solidFill>
              <a:ea typeface="ＭＳ Ｐゴシック" pitchFamily="34" charset="-128"/>
            </a:endParaRPr>
          </a:p>
        </p:txBody>
      </p:sp>
      <p:sp>
        <p:nvSpPr>
          <p:cNvPr id="51221" name="Rectangle 1"/>
          <p:cNvSpPr>
            <a:spLocks noChangeArrowheads="1"/>
          </p:cNvSpPr>
          <p:nvPr/>
        </p:nvSpPr>
        <p:spPr bwMode="auto">
          <a:xfrm>
            <a:off x="1437543" y="4467225"/>
            <a:ext cx="6515100" cy="977900"/>
          </a:xfrm>
          <a:prstGeom prst="rect">
            <a:avLst/>
          </a:prstGeom>
          <a:noFill/>
          <a:ln w="38100">
            <a:solidFill>
              <a:srgbClr val="00B050"/>
            </a:solidFill>
            <a:prstDash val="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 marL="3175" algn="l" eaLnBrk="0" hangingPunct="0">
              <a:spcBef>
                <a:spcPct val="20000"/>
              </a:spcBef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Clr>
                <a:srgbClr val="231F89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Clr>
                <a:srgbClr val="231F89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buClrTx/>
              <a:buFontTx/>
              <a:buNone/>
            </a:pPr>
            <a:endParaRPr lang="en-US" altLang="en-US" sz="1800" smtClean="0">
              <a:solidFill>
                <a:srgbClr val="FFD624"/>
              </a:solidFill>
              <a:ea typeface="ＭＳ Ｐゴシック" pitchFamily="34" charset="-128"/>
            </a:endParaRPr>
          </a:p>
        </p:txBody>
      </p:sp>
      <p:sp>
        <p:nvSpPr>
          <p:cNvPr id="51222" name="Down Arrow 13"/>
          <p:cNvSpPr>
            <a:spLocks noChangeArrowheads="1"/>
          </p:cNvSpPr>
          <p:nvPr/>
        </p:nvSpPr>
        <p:spPr bwMode="auto">
          <a:xfrm>
            <a:off x="4322889" y="2998788"/>
            <a:ext cx="372208" cy="366712"/>
          </a:xfrm>
          <a:prstGeom prst="downArrow">
            <a:avLst>
              <a:gd name="adj1" fmla="val 27185"/>
              <a:gd name="adj2" fmla="val 50000"/>
            </a:avLst>
          </a:prstGeom>
          <a:solidFill>
            <a:srgbClr val="00B0F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marL="3175" algn="l" eaLnBrk="0" hangingPunct="0">
              <a:spcBef>
                <a:spcPct val="20000"/>
              </a:spcBef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Clr>
                <a:srgbClr val="231F89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Clr>
                <a:srgbClr val="231F89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buClrTx/>
              <a:buFontTx/>
              <a:buNone/>
            </a:pPr>
            <a:endParaRPr lang="en-US" altLang="en-US" sz="1800" smtClean="0">
              <a:solidFill>
                <a:srgbClr val="000000"/>
              </a:solidFill>
              <a:ea typeface="ＭＳ Ｐゴシック" pitchFamily="34" charset="-128"/>
            </a:endParaRPr>
          </a:p>
        </p:txBody>
      </p:sp>
      <p:sp>
        <p:nvSpPr>
          <p:cNvPr id="51223" name="Left Arrow 4"/>
          <p:cNvSpPr>
            <a:spLocks noChangeArrowheads="1"/>
          </p:cNvSpPr>
          <p:nvPr/>
        </p:nvSpPr>
        <p:spPr bwMode="auto">
          <a:xfrm>
            <a:off x="1172308" y="5483225"/>
            <a:ext cx="5259266" cy="179388"/>
          </a:xfrm>
          <a:prstGeom prst="leftArrow">
            <a:avLst>
              <a:gd name="adj1" fmla="val 50000"/>
              <a:gd name="adj2" fmla="val 50141"/>
            </a:avLst>
          </a:prstGeom>
          <a:solidFill>
            <a:srgbClr val="FF33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 marL="3175" algn="l" eaLnBrk="0" hangingPunct="0">
              <a:spcBef>
                <a:spcPct val="20000"/>
              </a:spcBef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Clr>
                <a:srgbClr val="231F89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Clr>
                <a:srgbClr val="231F89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buClrTx/>
              <a:buFontTx/>
              <a:buNone/>
            </a:pPr>
            <a:endParaRPr lang="en-US" altLang="en-US" sz="1800" smtClean="0">
              <a:solidFill>
                <a:srgbClr val="FFD624"/>
              </a:solidFill>
              <a:ea typeface="ＭＳ Ｐゴシック" pitchFamily="34" charset="-128"/>
            </a:endParaRPr>
          </a:p>
        </p:txBody>
      </p:sp>
      <p:sp>
        <p:nvSpPr>
          <p:cNvPr id="51224" name="Rectangle 5"/>
          <p:cNvSpPr>
            <a:spLocks noChangeArrowheads="1"/>
          </p:cNvSpPr>
          <p:nvPr/>
        </p:nvSpPr>
        <p:spPr bwMode="auto">
          <a:xfrm flipH="1">
            <a:off x="6356838" y="5387984"/>
            <a:ext cx="76200" cy="169863"/>
          </a:xfrm>
          <a:prstGeom prst="rect">
            <a:avLst/>
          </a:prstGeom>
          <a:solidFill>
            <a:srgbClr val="FF33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marL="3175" algn="l" eaLnBrk="0" hangingPunct="0">
              <a:spcBef>
                <a:spcPct val="20000"/>
              </a:spcBef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Clr>
                <a:srgbClr val="231F89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Clr>
                <a:srgbClr val="231F89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buClrTx/>
              <a:buFontTx/>
              <a:buNone/>
            </a:pPr>
            <a:endParaRPr lang="en-US" altLang="en-US" sz="1800" smtClean="0">
              <a:solidFill>
                <a:srgbClr val="FFD624"/>
              </a:solidFill>
              <a:ea typeface="ＭＳ Ｐゴシック" pitchFamily="34" charset="-128"/>
            </a:endParaRPr>
          </a:p>
        </p:txBody>
      </p:sp>
      <p:sp>
        <p:nvSpPr>
          <p:cNvPr id="51225" name="Rectangle 25"/>
          <p:cNvSpPr>
            <a:spLocks noChangeArrowheads="1"/>
          </p:cNvSpPr>
          <p:nvPr/>
        </p:nvSpPr>
        <p:spPr bwMode="auto">
          <a:xfrm flipH="1">
            <a:off x="3166701" y="5375275"/>
            <a:ext cx="79131" cy="215900"/>
          </a:xfrm>
          <a:prstGeom prst="rect">
            <a:avLst/>
          </a:prstGeom>
          <a:solidFill>
            <a:srgbClr val="FF33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marL="3175" algn="l" eaLnBrk="0" hangingPunct="0">
              <a:spcBef>
                <a:spcPct val="20000"/>
              </a:spcBef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Clr>
                <a:srgbClr val="231F89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Clr>
                <a:srgbClr val="231F89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buClrTx/>
              <a:buFontTx/>
              <a:buNone/>
            </a:pPr>
            <a:endParaRPr lang="en-US" altLang="en-US" sz="1800" smtClean="0">
              <a:solidFill>
                <a:srgbClr val="FFD624"/>
              </a:solidFill>
              <a:ea typeface="ＭＳ Ｐゴシック" pitchFamily="34" charset="-128"/>
            </a:endParaRPr>
          </a:p>
        </p:txBody>
      </p:sp>
      <p:sp>
        <p:nvSpPr>
          <p:cNvPr id="51226" name="Rectangle 22"/>
          <p:cNvSpPr>
            <a:spLocks noChangeArrowheads="1"/>
          </p:cNvSpPr>
          <p:nvPr/>
        </p:nvSpPr>
        <p:spPr bwMode="auto">
          <a:xfrm>
            <a:off x="707781" y="5949959"/>
            <a:ext cx="3786554" cy="646113"/>
          </a:xfrm>
          <a:prstGeom prst="rect">
            <a:avLst/>
          </a:prstGeom>
          <a:solidFill>
            <a:srgbClr val="DAEDE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 eaLnBrk="0" hangingPunct="0">
              <a:spcBef>
                <a:spcPct val="20000"/>
              </a:spcBef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Clr>
                <a:srgbClr val="231F89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Clr>
                <a:srgbClr val="231F89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FontTx/>
              <a:buNone/>
            </a:pPr>
            <a:r>
              <a:rPr lang="en-GB" altLang="en-US" sz="1800" smtClean="0">
                <a:solidFill>
                  <a:srgbClr val="000066"/>
                </a:solidFill>
                <a:latin typeface="Arial" charset="0"/>
                <a:ea typeface="ＭＳ Ｐゴシック" pitchFamily="34" charset="-128"/>
              </a:rPr>
              <a:t>Monitoring, QC of the service and feedbacks to production or R&amp;D</a:t>
            </a:r>
          </a:p>
        </p:txBody>
      </p:sp>
      <p:sp>
        <p:nvSpPr>
          <p:cNvPr id="51227" name="Rectangle 4"/>
          <p:cNvSpPr>
            <a:spLocks noChangeArrowheads="1"/>
          </p:cNvSpPr>
          <p:nvPr/>
        </p:nvSpPr>
        <p:spPr bwMode="auto">
          <a:xfrm rot="5400000">
            <a:off x="6230514" y="3217436"/>
            <a:ext cx="4637087" cy="580292"/>
          </a:xfrm>
          <a:prstGeom prst="rect">
            <a:avLst/>
          </a:prstGeom>
          <a:solidFill>
            <a:srgbClr val="9AF62A">
              <a:alpha val="63921"/>
            </a:srgbClr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algn="l" eaLnBrk="0" hangingPunct="0">
              <a:spcBef>
                <a:spcPct val="20000"/>
              </a:spcBef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Clr>
                <a:srgbClr val="231F89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Clr>
                <a:srgbClr val="231F89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FontTx/>
              <a:buNone/>
            </a:pPr>
            <a:r>
              <a:rPr lang="en-US" altLang="en-US" sz="2400" smtClean="0">
                <a:solidFill>
                  <a:srgbClr val="000000"/>
                </a:solidFill>
                <a:ea typeface="ＭＳ Ｐゴシック" pitchFamily="34" charset="-128"/>
              </a:rPr>
              <a:t>Outreach &amp; Dissemination </a:t>
            </a:r>
          </a:p>
        </p:txBody>
      </p:sp>
      <p:sp>
        <p:nvSpPr>
          <p:cNvPr id="51228" name="Left Arrow 32"/>
          <p:cNvSpPr>
            <a:spLocks noChangeArrowheads="1"/>
          </p:cNvSpPr>
          <p:nvPr/>
        </p:nvSpPr>
        <p:spPr bwMode="auto">
          <a:xfrm rot="10800000" flipV="1">
            <a:off x="2873624" y="5662613"/>
            <a:ext cx="5278315" cy="163512"/>
          </a:xfrm>
          <a:prstGeom prst="leftArrow">
            <a:avLst>
              <a:gd name="adj1" fmla="val 50000"/>
              <a:gd name="adj2" fmla="val 49704"/>
            </a:avLst>
          </a:prstGeom>
          <a:solidFill>
            <a:srgbClr val="92D05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marL="3175" algn="l" eaLnBrk="0" hangingPunct="0">
              <a:spcBef>
                <a:spcPct val="20000"/>
              </a:spcBef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Clr>
                <a:srgbClr val="231F89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Clr>
                <a:srgbClr val="231F89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buClrTx/>
              <a:buFontTx/>
              <a:buNone/>
            </a:pPr>
            <a:endParaRPr lang="en-US" altLang="en-US" sz="1800" smtClean="0">
              <a:solidFill>
                <a:srgbClr val="FFD624"/>
              </a:solidFill>
              <a:ea typeface="ＭＳ Ｐゴシック" pitchFamily="34" charset="-128"/>
            </a:endParaRPr>
          </a:p>
        </p:txBody>
      </p:sp>
      <p:sp>
        <p:nvSpPr>
          <p:cNvPr id="51229" name="Rectangle 5"/>
          <p:cNvSpPr>
            <a:spLocks noChangeArrowheads="1"/>
          </p:cNvSpPr>
          <p:nvPr/>
        </p:nvSpPr>
        <p:spPr bwMode="auto">
          <a:xfrm>
            <a:off x="6595696" y="5373697"/>
            <a:ext cx="80596" cy="369887"/>
          </a:xfrm>
          <a:prstGeom prst="rect">
            <a:avLst/>
          </a:prstGeom>
          <a:solidFill>
            <a:srgbClr val="92D05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marL="3175" algn="l" eaLnBrk="0" hangingPunct="0">
              <a:spcBef>
                <a:spcPct val="20000"/>
              </a:spcBef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Clr>
                <a:srgbClr val="231F89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Clr>
                <a:srgbClr val="231F89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buClrTx/>
              <a:buFontTx/>
              <a:buNone/>
            </a:pPr>
            <a:endParaRPr lang="en-US" altLang="en-US" sz="1800" smtClean="0">
              <a:solidFill>
                <a:srgbClr val="FFD624"/>
              </a:solidFill>
              <a:ea typeface="ＭＳ Ｐゴシック" pitchFamily="34" charset="-128"/>
            </a:endParaRPr>
          </a:p>
        </p:txBody>
      </p:sp>
      <p:sp>
        <p:nvSpPr>
          <p:cNvPr id="51230" name="Rectangle 5"/>
          <p:cNvSpPr>
            <a:spLocks noChangeArrowheads="1"/>
          </p:cNvSpPr>
          <p:nvPr/>
        </p:nvSpPr>
        <p:spPr bwMode="auto">
          <a:xfrm>
            <a:off x="2873620" y="5446713"/>
            <a:ext cx="93785" cy="322262"/>
          </a:xfrm>
          <a:prstGeom prst="rect">
            <a:avLst/>
          </a:prstGeom>
          <a:solidFill>
            <a:srgbClr val="92D05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marL="3175" algn="l" eaLnBrk="0" hangingPunct="0">
              <a:spcBef>
                <a:spcPct val="20000"/>
              </a:spcBef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Clr>
                <a:srgbClr val="231F89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Clr>
                <a:srgbClr val="231F89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buClrTx/>
              <a:buFontTx/>
              <a:buNone/>
            </a:pPr>
            <a:endParaRPr lang="en-US" altLang="en-US" sz="1800" smtClean="0">
              <a:solidFill>
                <a:srgbClr val="FFD624"/>
              </a:solidFill>
              <a:ea typeface="ＭＳ Ｐゴシック" pitchFamily="34" charset="-128"/>
            </a:endParaRPr>
          </a:p>
        </p:txBody>
      </p:sp>
      <p:sp>
        <p:nvSpPr>
          <p:cNvPr id="51231" name="Rectangle 22"/>
          <p:cNvSpPr>
            <a:spLocks noChangeArrowheads="1"/>
          </p:cNvSpPr>
          <p:nvPr/>
        </p:nvSpPr>
        <p:spPr bwMode="auto">
          <a:xfrm>
            <a:off x="4947138" y="5949959"/>
            <a:ext cx="3739662" cy="646113"/>
          </a:xfrm>
          <a:prstGeom prst="rect">
            <a:avLst/>
          </a:prstGeom>
          <a:solidFill>
            <a:srgbClr val="DAEDE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 eaLnBrk="0" hangingPunct="0">
              <a:spcBef>
                <a:spcPct val="20000"/>
              </a:spcBef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Clr>
                <a:srgbClr val="231F89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Clr>
                <a:srgbClr val="231F89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FontTx/>
              <a:buNone/>
            </a:pPr>
            <a:r>
              <a:rPr lang="en-GB" altLang="en-US" sz="1800" smtClean="0">
                <a:solidFill>
                  <a:srgbClr val="000066"/>
                </a:solidFill>
                <a:latin typeface="Arial" charset="0"/>
                <a:ea typeface="ＭＳ Ｐゴシック" pitchFamily="34" charset="-128"/>
              </a:rPr>
              <a:t>Education, general public and authorities, reports, media, bulletin</a:t>
            </a:r>
          </a:p>
        </p:txBody>
      </p:sp>
      <p:sp>
        <p:nvSpPr>
          <p:cNvPr id="51232" name="Rectangle 4"/>
          <p:cNvSpPr>
            <a:spLocks noChangeArrowheads="1"/>
          </p:cNvSpPr>
          <p:nvPr/>
        </p:nvSpPr>
        <p:spPr bwMode="auto">
          <a:xfrm rot="16200000">
            <a:off x="-1447921" y="3042388"/>
            <a:ext cx="4594225" cy="646234"/>
          </a:xfrm>
          <a:prstGeom prst="rect">
            <a:avLst/>
          </a:prstGeom>
          <a:solidFill>
            <a:srgbClr val="9AF62A">
              <a:alpha val="64313"/>
            </a:srgbClr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algn="l" eaLnBrk="0" hangingPunct="0">
              <a:spcBef>
                <a:spcPct val="20000"/>
              </a:spcBef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Clr>
                <a:srgbClr val="231F89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Clr>
                <a:srgbClr val="231F89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FontTx/>
              <a:buNone/>
            </a:pPr>
            <a:r>
              <a:rPr lang="en-US" altLang="en-US" sz="2400" smtClean="0">
                <a:solidFill>
                  <a:srgbClr val="000000"/>
                </a:solidFill>
                <a:ea typeface="ＭＳ Ｐゴシック" pitchFamily="34" charset="-128"/>
              </a:rPr>
              <a:t>Evaluation  &amp; QC function</a:t>
            </a:r>
          </a:p>
        </p:txBody>
      </p:sp>
      <p:sp>
        <p:nvSpPr>
          <p:cNvPr id="51233" name="Down Arrow 13"/>
          <p:cNvSpPr>
            <a:spLocks noChangeArrowheads="1"/>
          </p:cNvSpPr>
          <p:nvPr/>
        </p:nvSpPr>
        <p:spPr bwMode="auto">
          <a:xfrm rot="16200000">
            <a:off x="1235934" y="2453425"/>
            <a:ext cx="403225" cy="398585"/>
          </a:xfrm>
          <a:prstGeom prst="downArrow">
            <a:avLst>
              <a:gd name="adj1" fmla="val 27185"/>
              <a:gd name="adj2" fmla="val 49974"/>
            </a:avLst>
          </a:prstGeom>
          <a:solidFill>
            <a:srgbClr val="00B0F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marL="3175" algn="l" eaLnBrk="0" hangingPunct="0">
              <a:spcBef>
                <a:spcPct val="20000"/>
              </a:spcBef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Clr>
                <a:srgbClr val="231F89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Clr>
                <a:srgbClr val="231F89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buClrTx/>
              <a:buFontTx/>
              <a:buNone/>
            </a:pPr>
            <a:endParaRPr lang="en-US" altLang="en-US" sz="1800" smtClean="0">
              <a:solidFill>
                <a:srgbClr val="000000"/>
              </a:solidFill>
              <a:ea typeface="ＭＳ Ｐゴシック" pitchFamily="34" charset="-128"/>
            </a:endParaRPr>
          </a:p>
        </p:txBody>
      </p:sp>
      <p:sp>
        <p:nvSpPr>
          <p:cNvPr id="51234" name="Down Arrow 13"/>
          <p:cNvSpPr>
            <a:spLocks noChangeArrowheads="1"/>
          </p:cNvSpPr>
          <p:nvPr/>
        </p:nvSpPr>
        <p:spPr bwMode="auto">
          <a:xfrm rot="16200000">
            <a:off x="1313600" y="3455257"/>
            <a:ext cx="403225" cy="553915"/>
          </a:xfrm>
          <a:prstGeom prst="downArrow">
            <a:avLst>
              <a:gd name="adj1" fmla="val 27185"/>
              <a:gd name="adj2" fmla="val 49999"/>
            </a:avLst>
          </a:prstGeom>
          <a:solidFill>
            <a:srgbClr val="00B0F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marL="3175" algn="l" eaLnBrk="0" hangingPunct="0">
              <a:spcBef>
                <a:spcPct val="20000"/>
              </a:spcBef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Clr>
                <a:srgbClr val="231F89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Clr>
                <a:srgbClr val="231F89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buClrTx/>
              <a:buFontTx/>
              <a:buNone/>
            </a:pPr>
            <a:endParaRPr lang="en-US" altLang="en-US" sz="1800" smtClean="0">
              <a:solidFill>
                <a:srgbClr val="000000"/>
              </a:solidFill>
              <a:ea typeface="ＭＳ Ｐゴシック" pitchFamily="34" charset="-128"/>
            </a:endParaRPr>
          </a:p>
        </p:txBody>
      </p:sp>
      <p:sp>
        <p:nvSpPr>
          <p:cNvPr id="41" name="Rectangle 40"/>
          <p:cNvSpPr/>
          <p:nvPr/>
        </p:nvSpPr>
        <p:spPr bwMode="auto">
          <a:xfrm>
            <a:off x="4110404" y="858838"/>
            <a:ext cx="750277" cy="279400"/>
          </a:xfrm>
          <a:prstGeom prst="rect">
            <a:avLst/>
          </a:prstGeom>
          <a:solidFill>
            <a:schemeClr val="accent3"/>
          </a:solidFill>
          <a:ln>
            <a:noFill/>
          </a:ln>
          <a:effectLst/>
          <a:extLst/>
        </p:spPr>
        <p:txBody>
          <a:bodyPr anchor="ctr"/>
          <a:lstStyle/>
          <a:p>
            <a:pPr marL="3175" algn="r">
              <a:defRPr/>
            </a:pPr>
            <a:endParaRPr lang="en-GB" sz="2100">
              <a:solidFill>
                <a:srgbClr val="00468C"/>
              </a:solidFill>
              <a:latin typeface="Arial" charset="0"/>
              <a:ea typeface="ＭＳ Ｐゴシック" pitchFamily="-105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Slide Number Placeholder 3"/>
          <p:cNvSpPr>
            <a:spLocks noGrp="1"/>
          </p:cNvSpPr>
          <p:nvPr>
            <p:ph type="sldNum" sz="quarter" idx="10"/>
          </p:nvPr>
        </p:nvSpPr>
        <p:spPr bwMode="auto">
          <a:xfrm>
            <a:off x="6553200" y="6451831"/>
            <a:ext cx="21336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algn="l" eaLnBrk="0" hangingPunct="0">
              <a:spcBef>
                <a:spcPct val="20000"/>
              </a:spcBef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Clr>
                <a:srgbClr val="231F89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Clr>
                <a:srgbClr val="231F89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buClrTx/>
              <a:buFontTx/>
              <a:buNone/>
            </a:pPr>
            <a:fld id="{E68CD85F-6AD5-4DD1-B9C6-D24DB0191ECD}" type="slidenum">
              <a:rPr lang="en-GB" altLang="en-US" sz="1200" b="0" smtClean="0">
                <a:solidFill>
                  <a:srgbClr val="231F89"/>
                </a:solidFill>
                <a:latin typeface="Arial" charset="0"/>
              </a:rPr>
              <a:pPr algn="r" eaLnBrk="1" hangingPunct="1">
                <a:spcBef>
                  <a:spcPct val="0"/>
                </a:spcBef>
                <a:buClrTx/>
                <a:buFontTx/>
                <a:buNone/>
              </a:pPr>
              <a:t>21</a:t>
            </a:fld>
            <a:endParaRPr lang="en-GB" altLang="en-US" sz="1200" b="0" smtClean="0">
              <a:solidFill>
                <a:srgbClr val="231F89"/>
              </a:solidFill>
              <a:latin typeface="Arial" charset="0"/>
            </a:endParaRPr>
          </a:p>
        </p:txBody>
      </p:sp>
      <p:sp>
        <p:nvSpPr>
          <p:cNvPr id="6" name="Slide Number Placeholder 3"/>
          <p:cNvSpPr txBox="1">
            <a:spLocks/>
          </p:cNvSpPr>
          <p:nvPr/>
        </p:nvSpPr>
        <p:spPr bwMode="auto">
          <a:xfrm>
            <a:off x="4597028" y="6451831"/>
            <a:ext cx="2562957" cy="365125"/>
          </a:xfrm>
          <a:prstGeom prst="rect">
            <a:avLst/>
          </a:prstGeom>
          <a:noFill/>
          <a:ln>
            <a:noFill/>
          </a:ln>
          <a:extLst/>
        </p:spPr>
        <p:txBody>
          <a:bodyPr anchor="ctr"/>
          <a:lstStyle>
            <a:lvl1pPr algn="l" eaLnBrk="0" hangingPunct="0">
              <a:spcBef>
                <a:spcPct val="20000"/>
              </a:spcBef>
              <a:buClr>
                <a:srgbClr val="FAA73F"/>
              </a:buClr>
              <a:buFont typeface="Wingdings" pitchFamily="2" charset="2"/>
              <a:buChar char="«"/>
              <a:defRPr sz="1900">
                <a:solidFill>
                  <a:srgbClr val="00468C"/>
                </a:solidFill>
                <a:latin typeface="Verdana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Wingdings" pitchFamily="2" charset="2"/>
              <a:buChar char="«"/>
              <a:defRPr>
                <a:solidFill>
                  <a:srgbClr val="00468C"/>
                </a:solidFill>
                <a:latin typeface="Verdana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Clr>
                <a:srgbClr val="FAA73F"/>
              </a:buClr>
              <a:buFont typeface="Wingdings" pitchFamily="2" charset="2"/>
              <a:buChar char="«"/>
              <a:defRPr sz="1700">
                <a:solidFill>
                  <a:srgbClr val="00468C"/>
                </a:solidFill>
                <a:latin typeface="Verdana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Wingdings" pitchFamily="2" charset="2"/>
              <a:buChar char="«"/>
              <a:defRPr sz="1600">
                <a:solidFill>
                  <a:srgbClr val="00468C"/>
                </a:solidFill>
                <a:latin typeface="Verdana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Clr>
                <a:srgbClr val="FAA73F"/>
              </a:buClr>
              <a:buFont typeface="Wingdings" pitchFamily="2" charset="2"/>
              <a:buChar char="«"/>
              <a:defRPr sz="1500">
                <a:solidFill>
                  <a:srgbClr val="00468C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AA73F"/>
              </a:buClr>
              <a:buFont typeface="Wingdings" pitchFamily="2" charset="2"/>
              <a:buChar char="«"/>
              <a:defRPr sz="1500">
                <a:solidFill>
                  <a:srgbClr val="00468C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AA73F"/>
              </a:buClr>
              <a:buFont typeface="Wingdings" pitchFamily="2" charset="2"/>
              <a:buChar char="«"/>
              <a:defRPr sz="1500">
                <a:solidFill>
                  <a:srgbClr val="00468C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AA73F"/>
              </a:buClr>
              <a:buFont typeface="Wingdings" pitchFamily="2" charset="2"/>
              <a:buChar char="«"/>
              <a:defRPr sz="1500">
                <a:solidFill>
                  <a:srgbClr val="00468C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AA73F"/>
              </a:buClr>
              <a:buFont typeface="Wingdings" pitchFamily="2" charset="2"/>
              <a:buChar char="«"/>
              <a:defRPr sz="1500">
                <a:solidFill>
                  <a:srgbClr val="00468C"/>
                </a:solidFill>
                <a:latin typeface="Verdana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buClrTx/>
              <a:buFontTx/>
              <a:buNone/>
              <a:defRPr/>
            </a:pPr>
            <a:r>
              <a:rPr lang="de-DE" altLang="en-US" sz="1050" dirty="0" smtClean="0">
                <a:solidFill>
                  <a:srgbClr val="1906A2"/>
                </a:solidFill>
                <a:latin typeface="Arial" charset="0"/>
                <a:cs typeface="+mn-cs"/>
              </a:rPr>
              <a:t>Bernard </a:t>
            </a:r>
            <a:r>
              <a:rPr lang="de-DE" altLang="en-US" sz="1050" dirty="0" err="1" smtClean="0">
                <a:solidFill>
                  <a:srgbClr val="1906A2"/>
                </a:solidFill>
                <a:latin typeface="Arial" charset="0"/>
                <a:cs typeface="+mn-cs"/>
              </a:rPr>
              <a:t>Pinty</a:t>
            </a:r>
            <a:r>
              <a:rPr lang="de-DE" altLang="en-US" sz="1050" dirty="0" smtClean="0">
                <a:solidFill>
                  <a:srgbClr val="1906A2"/>
                </a:solidFill>
                <a:latin typeface="Arial" charset="0"/>
                <a:cs typeface="+mn-cs"/>
              </a:rPr>
              <a:t>, DG GROW, K.2 UNIT</a:t>
            </a:r>
            <a:endParaRPr lang="en-GB" altLang="en-US" sz="1050" dirty="0" smtClean="0">
              <a:solidFill>
                <a:srgbClr val="1906A2"/>
              </a:solidFill>
              <a:latin typeface="Arial" charset="0"/>
              <a:cs typeface="+mn-cs"/>
            </a:endParaRPr>
          </a:p>
        </p:txBody>
      </p:sp>
      <p:sp>
        <p:nvSpPr>
          <p:cNvPr id="53252" name="Slide Number Placeholder 3"/>
          <p:cNvSpPr txBox="1">
            <a:spLocks/>
          </p:cNvSpPr>
          <p:nvPr/>
        </p:nvSpPr>
        <p:spPr bwMode="auto">
          <a:xfrm>
            <a:off x="1266093" y="6442306"/>
            <a:ext cx="2798885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algn="l" eaLnBrk="0" hangingPunct="0">
              <a:spcBef>
                <a:spcPct val="20000"/>
              </a:spcBef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Clr>
                <a:srgbClr val="231F89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Clr>
                <a:srgbClr val="231F89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de-DE" altLang="en-US" sz="1100" smtClean="0">
                <a:solidFill>
                  <a:srgbClr val="1906A2"/>
                </a:solidFill>
                <a:latin typeface="Arial" charset="0"/>
                <a:cs typeface="+mn-cs"/>
              </a:rPr>
              <a:t>Metrology for Climate, Teddington, UK 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de-DE" altLang="en-US" sz="1100" smtClean="0">
                <a:solidFill>
                  <a:srgbClr val="1906A2"/>
                </a:solidFill>
                <a:latin typeface="Arial" charset="0"/>
                <a:cs typeface="+mn-cs"/>
              </a:rPr>
              <a:t>21-22 May 2015.</a:t>
            </a:r>
            <a:endParaRPr lang="en-GB" altLang="en-US" sz="1100" smtClean="0">
              <a:solidFill>
                <a:srgbClr val="1906A2"/>
              </a:solidFill>
              <a:latin typeface="Arial" charset="0"/>
              <a:cs typeface="+mn-cs"/>
            </a:endParaRPr>
          </a:p>
        </p:txBody>
      </p:sp>
      <p:sp>
        <p:nvSpPr>
          <p:cNvPr id="12" name="Rectangle 11"/>
          <p:cNvSpPr/>
          <p:nvPr/>
        </p:nvSpPr>
        <p:spPr bwMode="auto">
          <a:xfrm>
            <a:off x="0" y="6270856"/>
            <a:ext cx="9144000" cy="587375"/>
          </a:xfrm>
          <a:prstGeom prst="rect">
            <a:avLst/>
          </a:prstGeom>
          <a:solidFill>
            <a:schemeClr val="accent3"/>
          </a:solidFill>
          <a:ln>
            <a:noFill/>
          </a:ln>
          <a:effectLst/>
          <a:extLst/>
        </p:spPr>
        <p:txBody>
          <a:bodyPr anchor="ctr"/>
          <a:lstStyle/>
          <a:p>
            <a:pPr marL="3175" algn="r">
              <a:defRPr/>
            </a:pPr>
            <a:endParaRPr lang="en-GB" sz="2100">
              <a:solidFill>
                <a:srgbClr val="00468C"/>
              </a:solidFill>
              <a:latin typeface="Arial" charset="0"/>
              <a:ea typeface="ＭＳ Ｐゴシック" pitchFamily="-105" charset="-128"/>
            </a:endParaRPr>
          </a:p>
        </p:txBody>
      </p:sp>
      <p:sp>
        <p:nvSpPr>
          <p:cNvPr id="53254" name="Rectangle 25"/>
          <p:cNvSpPr>
            <a:spLocks noChangeArrowheads="1"/>
          </p:cNvSpPr>
          <p:nvPr/>
        </p:nvSpPr>
        <p:spPr bwMode="auto">
          <a:xfrm>
            <a:off x="-232996" y="-3173"/>
            <a:ext cx="3754316" cy="868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marL="358775" algn="l" eaLnBrk="0" hangingPunct="0">
              <a:spcBef>
                <a:spcPct val="20000"/>
              </a:spcBef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Clr>
                <a:srgbClr val="231F89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Clr>
                <a:srgbClr val="231F89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FontTx/>
              <a:buNone/>
            </a:pPr>
            <a:r>
              <a:rPr lang="en-GB" altLang="en-US" sz="2400" smtClean="0">
                <a:solidFill>
                  <a:srgbClr val="FFFFFF"/>
                </a:solidFill>
                <a:ea typeface="ＭＳ Ｐゴシック" pitchFamily="34" charset="-128"/>
              </a:rPr>
              <a:t>Copernicus Climate Change (C3) service</a:t>
            </a:r>
          </a:p>
        </p:txBody>
      </p:sp>
      <p:sp>
        <p:nvSpPr>
          <p:cNvPr id="53255" name="Rectangle 3"/>
          <p:cNvSpPr>
            <a:spLocks noChangeArrowheads="1"/>
          </p:cNvSpPr>
          <p:nvPr/>
        </p:nvSpPr>
        <p:spPr bwMode="auto">
          <a:xfrm>
            <a:off x="4951539" y="-3173"/>
            <a:ext cx="3893526" cy="868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marL="358775" algn="l" eaLnBrk="0" hangingPunct="0">
              <a:spcBef>
                <a:spcPct val="20000"/>
              </a:spcBef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Clr>
                <a:srgbClr val="231F89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Clr>
                <a:srgbClr val="231F89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FontTx/>
              <a:buNone/>
            </a:pPr>
            <a:r>
              <a:rPr lang="en-GB" altLang="en-US" sz="2400" smtClean="0">
                <a:solidFill>
                  <a:srgbClr val="FFFFFF"/>
                </a:solidFill>
                <a:ea typeface="ＭＳ Ｐゴシック" pitchFamily="34" charset="-128"/>
              </a:rPr>
              <a:t>Indicative road map</a:t>
            </a:r>
          </a:p>
          <a:p>
            <a:pPr algn="ctr" eaLnBrk="1" hangingPunct="1">
              <a:spcBef>
                <a:spcPct val="0"/>
              </a:spcBef>
              <a:buClrTx/>
              <a:buFontTx/>
              <a:buNone/>
            </a:pPr>
            <a:r>
              <a:rPr lang="en-GB" altLang="en-US" sz="2400" smtClean="0">
                <a:solidFill>
                  <a:srgbClr val="FFFFFF"/>
                </a:solidFill>
                <a:ea typeface="ＭＳ Ｐゴシック" pitchFamily="34" charset="-128"/>
              </a:rPr>
              <a:t>Stage II </a:t>
            </a:r>
            <a:r>
              <a:rPr lang="en-GB" altLang="en-US" sz="2400" smtClean="0">
                <a:solidFill>
                  <a:srgbClr val="FF0000"/>
                </a:solidFill>
                <a:ea typeface="ＭＳ Ｐゴシック" pitchFamily="34" charset="-128"/>
              </a:rPr>
              <a:t>&amp;</a:t>
            </a:r>
            <a:r>
              <a:rPr lang="en-GB" altLang="en-US" sz="2400" smtClean="0">
                <a:solidFill>
                  <a:srgbClr val="FFCC00"/>
                </a:solidFill>
                <a:ea typeface="ＭＳ Ｐゴシック" pitchFamily="34" charset="-128"/>
              </a:rPr>
              <a:t> </a:t>
            </a:r>
            <a:r>
              <a:rPr lang="en-GB" altLang="en-US" sz="2400" smtClean="0">
                <a:solidFill>
                  <a:srgbClr val="FF0000"/>
                </a:solidFill>
                <a:ea typeface="ＭＳ Ｐゴシック" pitchFamily="34" charset="-128"/>
              </a:rPr>
              <a:t>III</a:t>
            </a:r>
          </a:p>
        </p:txBody>
      </p:sp>
      <p:sp>
        <p:nvSpPr>
          <p:cNvPr id="41" name="Rectangle 40"/>
          <p:cNvSpPr/>
          <p:nvPr/>
        </p:nvSpPr>
        <p:spPr bwMode="auto">
          <a:xfrm>
            <a:off x="4110404" y="849313"/>
            <a:ext cx="750277" cy="279400"/>
          </a:xfrm>
          <a:prstGeom prst="rect">
            <a:avLst/>
          </a:prstGeom>
          <a:solidFill>
            <a:schemeClr val="accent3"/>
          </a:solidFill>
          <a:ln>
            <a:noFill/>
          </a:ln>
          <a:effectLst/>
          <a:extLst/>
        </p:spPr>
        <p:txBody>
          <a:bodyPr anchor="ctr"/>
          <a:lstStyle/>
          <a:p>
            <a:pPr marL="3175" algn="r">
              <a:defRPr/>
            </a:pPr>
            <a:endParaRPr lang="en-GB" sz="2100">
              <a:solidFill>
                <a:srgbClr val="00468C"/>
              </a:solidFill>
              <a:latin typeface="Arial" charset="0"/>
              <a:ea typeface="ＭＳ Ｐゴシック" pitchFamily="-105" charset="-128"/>
            </a:endParaRPr>
          </a:p>
        </p:txBody>
      </p:sp>
      <p:sp>
        <p:nvSpPr>
          <p:cNvPr id="53257" name="Rectangle 6"/>
          <p:cNvSpPr>
            <a:spLocks noChangeArrowheads="1"/>
          </p:cNvSpPr>
          <p:nvPr/>
        </p:nvSpPr>
        <p:spPr bwMode="auto">
          <a:xfrm>
            <a:off x="4183676" y="981075"/>
            <a:ext cx="797169" cy="287338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marL="3175" algn="l" eaLnBrk="0" hangingPunct="0">
              <a:spcBef>
                <a:spcPct val="20000"/>
              </a:spcBef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Clr>
                <a:srgbClr val="231F89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Clr>
                <a:srgbClr val="231F89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buClrTx/>
              <a:buFontTx/>
              <a:buNone/>
            </a:pPr>
            <a:endParaRPr lang="en-US" altLang="en-US" sz="1800" smtClean="0">
              <a:solidFill>
                <a:srgbClr val="FFD624"/>
              </a:solidFill>
              <a:ea typeface="ＭＳ Ｐゴシック" pitchFamily="34" charset="-128"/>
            </a:endParaRPr>
          </a:p>
        </p:txBody>
      </p:sp>
      <p:sp>
        <p:nvSpPr>
          <p:cNvPr id="53258" name="TextBox 13"/>
          <p:cNvSpPr txBox="1">
            <a:spLocks noChangeArrowheads="1"/>
          </p:cNvSpPr>
          <p:nvPr/>
        </p:nvSpPr>
        <p:spPr bwMode="auto">
          <a:xfrm>
            <a:off x="627189" y="1976438"/>
            <a:ext cx="2725615" cy="2462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 eaLnBrk="0" hangingPunct="0">
              <a:spcBef>
                <a:spcPct val="20000"/>
              </a:spcBef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Clr>
                <a:srgbClr val="231F89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Clr>
                <a:srgbClr val="231F89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en-US" altLang="en-US" sz="1400" smtClean="0">
                <a:solidFill>
                  <a:srgbClr val="000066"/>
                </a:solidFill>
                <a:ea typeface="ＭＳ Ｐゴシック" pitchFamily="34" charset="-128"/>
              </a:rPr>
              <a:t>Surface Air Temperature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en-US" altLang="en-US" sz="1400" smtClean="0">
                <a:solidFill>
                  <a:srgbClr val="000066"/>
                </a:solidFill>
                <a:ea typeface="ＭＳ Ｐゴシック" pitchFamily="34" charset="-128"/>
              </a:rPr>
              <a:t>Surface Precipitation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en-US" altLang="en-US" sz="1400" smtClean="0">
                <a:solidFill>
                  <a:srgbClr val="000066"/>
                </a:solidFill>
                <a:ea typeface="ＭＳ Ｐゴシック" pitchFamily="34" charset="-128"/>
              </a:rPr>
              <a:t>Water Vapor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en-US" altLang="en-US" sz="1400" smtClean="0">
                <a:solidFill>
                  <a:srgbClr val="000066"/>
                </a:solidFill>
                <a:ea typeface="ＭＳ Ｐゴシック" pitchFamily="34" charset="-128"/>
              </a:rPr>
              <a:t>Surface Radiation Budget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en-US" altLang="en-US" sz="1400" smtClean="0">
                <a:solidFill>
                  <a:srgbClr val="000066"/>
                </a:solidFill>
                <a:ea typeface="ＭＳ Ｐゴシック" pitchFamily="34" charset="-128"/>
              </a:rPr>
              <a:t>Earth Radiation Budget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en-US" altLang="en-US" sz="1400" smtClean="0">
                <a:solidFill>
                  <a:srgbClr val="000066"/>
                </a:solidFill>
                <a:ea typeface="ＭＳ Ｐゴシック" pitchFamily="34" charset="-128"/>
              </a:rPr>
              <a:t>Carbon Dioxide &amp; Methane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en-US" altLang="en-US" sz="1400" smtClean="0">
                <a:solidFill>
                  <a:srgbClr val="000066"/>
                </a:solidFill>
                <a:ea typeface="ＭＳ Ｐゴシック" pitchFamily="34" charset="-128"/>
              </a:rPr>
              <a:t>Ozone  &amp; Aerosols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en-US" altLang="en-US" sz="1400" smtClean="0">
                <a:solidFill>
                  <a:srgbClr val="000066"/>
                </a:solidFill>
                <a:ea typeface="ＭＳ Ｐゴシック" pitchFamily="34" charset="-128"/>
              </a:rPr>
              <a:t>Cloud properties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en-US" altLang="en-US" sz="1400" smtClean="0">
                <a:solidFill>
                  <a:srgbClr val="000066"/>
                </a:solidFill>
                <a:ea typeface="ＭＳ Ｐゴシック" pitchFamily="34" charset="-128"/>
              </a:rPr>
              <a:t>Wind Speed &amp; Direction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en-US" altLang="en-US" sz="1400" smtClean="0">
                <a:solidFill>
                  <a:srgbClr val="FF0000"/>
                </a:solidFill>
                <a:ea typeface="ＭＳ Ｐゴシック" pitchFamily="34" charset="-128"/>
              </a:rPr>
              <a:t>Upper Air Temperature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en-US" altLang="en-US" sz="1400" smtClean="0">
                <a:solidFill>
                  <a:srgbClr val="FF0000"/>
                </a:solidFill>
                <a:ea typeface="ＭＳ Ｐゴシック" pitchFamily="34" charset="-128"/>
              </a:rPr>
              <a:t>Other Long-Lived GHGs</a:t>
            </a:r>
          </a:p>
        </p:txBody>
      </p:sp>
      <p:sp>
        <p:nvSpPr>
          <p:cNvPr id="53259" name="TextBox 15"/>
          <p:cNvSpPr txBox="1">
            <a:spLocks noChangeArrowheads="1"/>
          </p:cNvSpPr>
          <p:nvPr/>
        </p:nvSpPr>
        <p:spPr bwMode="auto">
          <a:xfrm>
            <a:off x="3407019" y="1976438"/>
            <a:ext cx="2724150" cy="2462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 eaLnBrk="0" hangingPunct="0">
              <a:spcBef>
                <a:spcPct val="20000"/>
              </a:spcBef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Clr>
                <a:srgbClr val="231F89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Clr>
                <a:srgbClr val="231F89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en-US" altLang="en-US" sz="1400" smtClean="0">
                <a:solidFill>
                  <a:srgbClr val="000066"/>
                </a:solidFill>
                <a:ea typeface="ＭＳ Ｐゴシック" pitchFamily="34" charset="-128"/>
              </a:rPr>
              <a:t>Ocean Color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en-US" altLang="en-US" sz="1400" smtClean="0">
                <a:solidFill>
                  <a:srgbClr val="000066"/>
                </a:solidFill>
                <a:ea typeface="ＭＳ Ｐゴシック" pitchFamily="34" charset="-128"/>
              </a:rPr>
              <a:t>Sea Ice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en-US" altLang="en-US" sz="1400" smtClean="0">
                <a:solidFill>
                  <a:srgbClr val="000066"/>
                </a:solidFill>
                <a:ea typeface="ＭＳ Ｐゴシック" pitchFamily="34" charset="-128"/>
              </a:rPr>
              <a:t>Sea Level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en-US" altLang="en-US" sz="1400" smtClean="0">
                <a:solidFill>
                  <a:srgbClr val="000066"/>
                </a:solidFill>
                <a:ea typeface="ＭＳ Ｐゴシック" pitchFamily="34" charset="-128"/>
              </a:rPr>
              <a:t>Sea Surface Temperature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en-US" altLang="en-US" sz="1400" smtClean="0">
                <a:solidFill>
                  <a:srgbClr val="000066"/>
                </a:solidFill>
                <a:ea typeface="ＭＳ Ｐゴシック" pitchFamily="34" charset="-128"/>
              </a:rPr>
              <a:t>Global Ocean Heat Content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en-US" altLang="en-US" sz="1400" smtClean="0">
              <a:solidFill>
                <a:srgbClr val="FFC000"/>
              </a:solidFill>
              <a:ea typeface="ＭＳ Ｐゴシック" pitchFamily="34" charset="-128"/>
            </a:endParaRP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en-US" altLang="en-US" sz="1400" smtClean="0">
              <a:solidFill>
                <a:srgbClr val="FFC000"/>
              </a:solidFill>
              <a:ea typeface="ＭＳ Ｐゴシック" pitchFamily="34" charset="-128"/>
            </a:endParaRP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en-US" altLang="en-US" sz="1400" smtClean="0">
                <a:solidFill>
                  <a:srgbClr val="FF0000"/>
                </a:solidFill>
                <a:ea typeface="ＭＳ Ｐゴシック" pitchFamily="34" charset="-128"/>
              </a:rPr>
              <a:t>CO</a:t>
            </a:r>
            <a:r>
              <a:rPr lang="en-US" altLang="en-US" sz="1200" smtClean="0">
                <a:solidFill>
                  <a:srgbClr val="FF0000"/>
                </a:solidFill>
                <a:ea typeface="ＭＳ Ｐゴシック" pitchFamily="34" charset="-128"/>
              </a:rPr>
              <a:t>2</a:t>
            </a:r>
            <a:r>
              <a:rPr lang="en-US" altLang="en-US" sz="1400" smtClean="0">
                <a:solidFill>
                  <a:srgbClr val="FF0000"/>
                </a:solidFill>
                <a:ea typeface="ＭＳ Ｐゴシック" pitchFamily="34" charset="-128"/>
              </a:rPr>
              <a:t> partial pressure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en-US" altLang="en-US" sz="1400" smtClean="0">
                <a:solidFill>
                  <a:srgbClr val="FF0000"/>
                </a:solidFill>
                <a:ea typeface="ＭＳ Ｐゴシック" pitchFamily="34" charset="-128"/>
              </a:rPr>
              <a:t>Ocean Activity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en-US" altLang="en-US" sz="1400" smtClean="0">
                <a:solidFill>
                  <a:srgbClr val="FF0000"/>
                </a:solidFill>
                <a:ea typeface="ＭＳ Ｐゴシック" pitchFamily="34" charset="-128"/>
              </a:rPr>
              <a:t>Sea Surface Salinity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en-US" altLang="en-US" sz="1400" smtClean="0">
                <a:solidFill>
                  <a:srgbClr val="FF0000"/>
                </a:solidFill>
                <a:ea typeface="ＭＳ Ｐゴシック" pitchFamily="34" charset="-128"/>
              </a:rPr>
              <a:t>Current Salinity</a:t>
            </a:r>
          </a:p>
        </p:txBody>
      </p:sp>
      <p:sp>
        <p:nvSpPr>
          <p:cNvPr id="53260" name="TextBox 16"/>
          <p:cNvSpPr txBox="1">
            <a:spLocks noChangeArrowheads="1"/>
          </p:cNvSpPr>
          <p:nvPr/>
        </p:nvSpPr>
        <p:spPr bwMode="auto">
          <a:xfrm>
            <a:off x="6343650" y="1979613"/>
            <a:ext cx="2327031" cy="2462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 eaLnBrk="0" hangingPunct="0">
              <a:spcBef>
                <a:spcPct val="20000"/>
              </a:spcBef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Clr>
                <a:srgbClr val="231F89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Clr>
                <a:srgbClr val="231F89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en-US" altLang="en-US" sz="1400" smtClean="0">
                <a:solidFill>
                  <a:srgbClr val="000066"/>
                </a:solidFill>
                <a:ea typeface="ＭＳ Ｐゴシック" pitchFamily="34" charset="-128"/>
              </a:rPr>
              <a:t>Snow Cover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en-US" altLang="en-US" sz="1400" smtClean="0">
                <a:solidFill>
                  <a:srgbClr val="000066"/>
                </a:solidFill>
                <a:ea typeface="ＭＳ Ｐゴシック" pitchFamily="34" charset="-128"/>
              </a:rPr>
              <a:t>Glaciers &amp; Ice Caps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en-US" altLang="en-US" sz="1400" smtClean="0">
                <a:solidFill>
                  <a:srgbClr val="000066"/>
                </a:solidFill>
                <a:ea typeface="ＭＳ Ｐゴシック" pitchFamily="34" charset="-128"/>
              </a:rPr>
              <a:t>Albedo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en-US" altLang="en-US" sz="1400" smtClean="0">
                <a:solidFill>
                  <a:srgbClr val="000066"/>
                </a:solidFill>
                <a:ea typeface="ＭＳ Ｐゴシック" pitchFamily="34" charset="-128"/>
              </a:rPr>
              <a:t>FAPAR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en-US" altLang="en-US" sz="1400" smtClean="0">
                <a:solidFill>
                  <a:srgbClr val="000066"/>
                </a:solidFill>
                <a:ea typeface="ＭＳ Ｐゴシック" pitchFamily="34" charset="-128"/>
              </a:rPr>
              <a:t>Fire Disturbances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en-US" altLang="en-US" sz="1400" smtClean="0">
                <a:solidFill>
                  <a:srgbClr val="000066"/>
                </a:solidFill>
                <a:ea typeface="ＭＳ Ｐゴシック" pitchFamily="34" charset="-128"/>
              </a:rPr>
              <a:t>Ice Sheets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en-US" altLang="en-US" sz="1400" smtClean="0">
                <a:solidFill>
                  <a:srgbClr val="FF0000"/>
                </a:solidFill>
                <a:ea typeface="ＭＳ Ｐゴシック" pitchFamily="34" charset="-128"/>
              </a:rPr>
              <a:t>Lakes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en-US" altLang="en-US" sz="1400" smtClean="0">
                <a:solidFill>
                  <a:srgbClr val="FF0000"/>
                </a:solidFill>
                <a:ea typeface="ＭＳ Ｐゴシック" pitchFamily="34" charset="-128"/>
              </a:rPr>
              <a:t>Permafrost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en-US" altLang="en-US" sz="1400" smtClean="0">
                <a:solidFill>
                  <a:srgbClr val="FF0000"/>
                </a:solidFill>
                <a:ea typeface="ＭＳ Ｐゴシック" pitchFamily="34" charset="-128"/>
              </a:rPr>
              <a:t>Land Cover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en-US" altLang="en-US" sz="1400" smtClean="0">
                <a:solidFill>
                  <a:srgbClr val="FF0000"/>
                </a:solidFill>
                <a:ea typeface="ＭＳ Ｐゴシック" pitchFamily="34" charset="-128"/>
              </a:rPr>
              <a:t>Leaf Area Index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en-US" altLang="en-US" sz="1400" smtClean="0">
                <a:solidFill>
                  <a:srgbClr val="FF0000"/>
                </a:solidFill>
                <a:ea typeface="ＭＳ Ｐゴシック" pitchFamily="34" charset="-128"/>
              </a:rPr>
              <a:t>Soil Moisture</a:t>
            </a:r>
          </a:p>
        </p:txBody>
      </p:sp>
      <p:sp>
        <p:nvSpPr>
          <p:cNvPr id="53261" name="Rectangle 4"/>
          <p:cNvSpPr>
            <a:spLocks noChangeArrowheads="1"/>
          </p:cNvSpPr>
          <p:nvPr/>
        </p:nvSpPr>
        <p:spPr bwMode="auto">
          <a:xfrm>
            <a:off x="760535" y="981078"/>
            <a:ext cx="7776796" cy="574675"/>
          </a:xfrm>
          <a:prstGeom prst="rect">
            <a:avLst/>
          </a:prstGeom>
          <a:solidFill>
            <a:srgbClr val="9AF62A">
              <a:alpha val="63921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algn="l" eaLnBrk="0" hangingPunct="0">
              <a:spcBef>
                <a:spcPct val="20000"/>
              </a:spcBef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Clr>
                <a:srgbClr val="231F89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Clr>
                <a:srgbClr val="231F89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FontTx/>
              <a:buNone/>
            </a:pPr>
            <a:r>
              <a:rPr lang="en-US" altLang="en-US" sz="2000" smtClean="0">
                <a:solidFill>
                  <a:srgbClr val="000000"/>
                </a:solidFill>
                <a:ea typeface="ＭＳ Ｐゴシック" pitchFamily="34" charset="-128"/>
              </a:rPr>
              <a:t>Consistent Climate Data Store - </a:t>
            </a:r>
            <a:r>
              <a:rPr lang="en-GB" altLang="en-US" sz="2000" i="1" smtClean="0">
                <a:solidFill>
                  <a:srgbClr val="000000"/>
                </a:solidFill>
                <a:ea typeface="ＭＳ Ｐゴシック" pitchFamily="34" charset="-128"/>
              </a:rPr>
              <a:t>~</a:t>
            </a:r>
            <a:r>
              <a:rPr lang="en-GB" altLang="en-US" sz="2000" i="1" smtClean="0">
                <a:solidFill>
                  <a:srgbClr val="FFFFFF"/>
                </a:solidFill>
                <a:ea typeface="ＭＳ Ｐゴシック" pitchFamily="34" charset="-128"/>
              </a:rPr>
              <a:t> </a:t>
            </a:r>
            <a:r>
              <a:rPr lang="en-US" altLang="en-US" sz="2000" smtClean="0">
                <a:solidFill>
                  <a:srgbClr val="000000"/>
                </a:solidFill>
                <a:ea typeface="ＭＳ Ｐゴシック" pitchFamily="34" charset="-128"/>
              </a:rPr>
              <a:t>33 ECVs &amp; indicators - </a:t>
            </a:r>
          </a:p>
          <a:p>
            <a:pPr algn="ctr" eaLnBrk="1" hangingPunct="1">
              <a:spcBef>
                <a:spcPct val="0"/>
              </a:spcBef>
              <a:buClrTx/>
              <a:buFontTx/>
              <a:buNone/>
            </a:pPr>
            <a:r>
              <a:rPr lang="en-US" altLang="en-US" sz="1600" smtClean="0">
                <a:solidFill>
                  <a:srgbClr val="000000"/>
                </a:solidFill>
                <a:ea typeface="ＭＳ Ｐゴシック" pitchFamily="34" charset="-128"/>
              </a:rPr>
              <a:t>Observed, re-analyzed and model projected products</a:t>
            </a:r>
          </a:p>
        </p:txBody>
      </p:sp>
      <p:sp>
        <p:nvSpPr>
          <p:cNvPr id="53262" name="TextBox 1"/>
          <p:cNvSpPr txBox="1">
            <a:spLocks noChangeArrowheads="1"/>
          </p:cNvSpPr>
          <p:nvPr/>
        </p:nvSpPr>
        <p:spPr bwMode="auto">
          <a:xfrm>
            <a:off x="842128" y="1639889"/>
            <a:ext cx="1767728" cy="369332"/>
          </a:xfrm>
          <a:prstGeom prst="rect">
            <a:avLst/>
          </a:prstGeom>
          <a:solidFill>
            <a:srgbClr val="CCEC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algn="l" eaLnBrk="0" hangingPunct="0">
              <a:spcBef>
                <a:spcPct val="20000"/>
              </a:spcBef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Clr>
                <a:srgbClr val="231F89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Clr>
                <a:srgbClr val="231F89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buClrTx/>
              <a:buFontTx/>
              <a:buNone/>
            </a:pPr>
            <a:r>
              <a:rPr lang="en-GB" altLang="en-US" sz="1800" smtClean="0">
                <a:solidFill>
                  <a:srgbClr val="000000"/>
                </a:solidFill>
                <a:ea typeface="ＭＳ Ｐゴシック" pitchFamily="34" charset="-128"/>
              </a:rPr>
              <a:t>ATMOSPHERE</a:t>
            </a:r>
          </a:p>
        </p:txBody>
      </p:sp>
      <p:sp>
        <p:nvSpPr>
          <p:cNvPr id="53263" name="TextBox 13"/>
          <p:cNvSpPr txBox="1">
            <a:spLocks noChangeArrowheads="1"/>
          </p:cNvSpPr>
          <p:nvPr/>
        </p:nvSpPr>
        <p:spPr bwMode="auto">
          <a:xfrm>
            <a:off x="3821720" y="1639889"/>
            <a:ext cx="1003801" cy="369332"/>
          </a:xfrm>
          <a:prstGeom prst="rect">
            <a:avLst/>
          </a:prstGeom>
          <a:solidFill>
            <a:srgbClr val="0066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algn="l" eaLnBrk="0" hangingPunct="0">
              <a:spcBef>
                <a:spcPct val="20000"/>
              </a:spcBef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Clr>
                <a:srgbClr val="231F89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Clr>
                <a:srgbClr val="231F89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buClrTx/>
              <a:buFontTx/>
              <a:buNone/>
            </a:pPr>
            <a:r>
              <a:rPr lang="en-GB" altLang="en-US" sz="1800" smtClean="0">
                <a:solidFill>
                  <a:srgbClr val="FFFFFF"/>
                </a:solidFill>
                <a:ea typeface="ＭＳ Ｐゴシック" pitchFamily="34" charset="-128"/>
              </a:rPr>
              <a:t>OCEAN</a:t>
            </a:r>
          </a:p>
        </p:txBody>
      </p:sp>
      <p:sp>
        <p:nvSpPr>
          <p:cNvPr id="53264" name="TextBox 14"/>
          <p:cNvSpPr txBox="1">
            <a:spLocks noChangeArrowheads="1"/>
          </p:cNvSpPr>
          <p:nvPr/>
        </p:nvSpPr>
        <p:spPr bwMode="auto">
          <a:xfrm>
            <a:off x="6675853" y="1619250"/>
            <a:ext cx="821059" cy="369332"/>
          </a:xfrm>
          <a:prstGeom prst="rect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algn="l" eaLnBrk="0" hangingPunct="0">
              <a:spcBef>
                <a:spcPct val="20000"/>
              </a:spcBef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Clr>
                <a:srgbClr val="231F89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Clr>
                <a:srgbClr val="231F89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buClrTx/>
              <a:buFontTx/>
              <a:buNone/>
            </a:pPr>
            <a:r>
              <a:rPr lang="en-GB" altLang="en-US" sz="1800" smtClean="0">
                <a:solidFill>
                  <a:srgbClr val="000000"/>
                </a:solidFill>
                <a:ea typeface="ＭＳ Ｐゴシック" pitchFamily="34" charset="-128"/>
              </a:rPr>
              <a:t>LAND</a:t>
            </a:r>
          </a:p>
        </p:txBody>
      </p:sp>
      <p:sp>
        <p:nvSpPr>
          <p:cNvPr id="53265" name="Horizontal Scroll 37"/>
          <p:cNvSpPr>
            <a:spLocks noChangeArrowheads="1"/>
          </p:cNvSpPr>
          <p:nvPr/>
        </p:nvSpPr>
        <p:spPr bwMode="auto">
          <a:xfrm>
            <a:off x="2359269" y="5472113"/>
            <a:ext cx="1928446" cy="400050"/>
          </a:xfrm>
          <a:prstGeom prst="horizontalScroll">
            <a:avLst>
              <a:gd name="adj" fmla="val 12500"/>
            </a:avLst>
          </a:prstGeom>
          <a:solidFill>
            <a:srgbClr val="FFFF99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anchor="ctr"/>
          <a:lstStyle>
            <a:lvl1pPr marL="3175" algn="l" eaLnBrk="0" hangingPunct="0">
              <a:spcBef>
                <a:spcPct val="20000"/>
              </a:spcBef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Clr>
                <a:srgbClr val="231F89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Clr>
                <a:srgbClr val="231F89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buClrTx/>
              <a:buFontTx/>
              <a:buNone/>
            </a:pPr>
            <a:endParaRPr lang="en-US" altLang="en-US" sz="1800" smtClean="0">
              <a:solidFill>
                <a:srgbClr val="FFD624"/>
              </a:solidFill>
              <a:ea typeface="ＭＳ Ｐゴシック" pitchFamily="34" charset="-128"/>
            </a:endParaRPr>
          </a:p>
        </p:txBody>
      </p:sp>
      <p:sp>
        <p:nvSpPr>
          <p:cNvPr id="53266" name="Horizontal Scroll 38"/>
          <p:cNvSpPr>
            <a:spLocks noChangeArrowheads="1"/>
          </p:cNvSpPr>
          <p:nvPr/>
        </p:nvSpPr>
        <p:spPr bwMode="auto">
          <a:xfrm>
            <a:off x="5364777" y="4959581"/>
            <a:ext cx="1049215" cy="409575"/>
          </a:xfrm>
          <a:prstGeom prst="horizontalScroll">
            <a:avLst>
              <a:gd name="adj" fmla="val 12500"/>
            </a:avLst>
          </a:prstGeom>
          <a:solidFill>
            <a:srgbClr val="FFFF99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anchor="ctr"/>
          <a:lstStyle>
            <a:lvl1pPr marL="3175" algn="l" eaLnBrk="0" hangingPunct="0">
              <a:spcBef>
                <a:spcPct val="20000"/>
              </a:spcBef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Clr>
                <a:srgbClr val="231F89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Clr>
                <a:srgbClr val="231F89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buClrTx/>
              <a:buFontTx/>
              <a:buNone/>
            </a:pPr>
            <a:endParaRPr lang="en-US" altLang="en-US" sz="1800" smtClean="0">
              <a:solidFill>
                <a:srgbClr val="FFD624"/>
              </a:solidFill>
              <a:ea typeface="ＭＳ Ｐゴシック" pitchFamily="34" charset="-128"/>
            </a:endParaRPr>
          </a:p>
        </p:txBody>
      </p:sp>
      <p:sp>
        <p:nvSpPr>
          <p:cNvPr id="60" name="Horizontal Scroll 40"/>
          <p:cNvSpPr>
            <a:spLocks noChangeArrowheads="1"/>
          </p:cNvSpPr>
          <p:nvPr/>
        </p:nvSpPr>
        <p:spPr bwMode="auto">
          <a:xfrm>
            <a:off x="697523" y="6337531"/>
            <a:ext cx="1507881" cy="447675"/>
          </a:xfrm>
          <a:prstGeom prst="horizontalScroll">
            <a:avLst>
              <a:gd name="adj" fmla="val 12500"/>
            </a:avLst>
          </a:prstGeom>
          <a:solidFill>
            <a:srgbClr val="FFFF99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anchor="ctr"/>
          <a:lstStyle>
            <a:lvl1pPr marL="3175" algn="l" eaLnBrk="0" hangingPunct="0">
              <a:spcBef>
                <a:spcPct val="20000"/>
              </a:spcBef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Clr>
                <a:srgbClr val="231F89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Clr>
                <a:srgbClr val="231F89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buClrTx/>
              <a:buFontTx/>
              <a:buNone/>
            </a:pPr>
            <a:endParaRPr lang="en-US" altLang="en-US" sz="1800" smtClean="0">
              <a:solidFill>
                <a:srgbClr val="FFD624"/>
              </a:solidFill>
              <a:ea typeface="ＭＳ Ｐゴシック" pitchFamily="34" charset="-128"/>
            </a:endParaRPr>
          </a:p>
        </p:txBody>
      </p:sp>
      <p:sp>
        <p:nvSpPr>
          <p:cNvPr id="53268" name="Horizontal Scroll 39"/>
          <p:cNvSpPr>
            <a:spLocks noChangeArrowheads="1"/>
          </p:cNvSpPr>
          <p:nvPr/>
        </p:nvSpPr>
        <p:spPr bwMode="auto">
          <a:xfrm>
            <a:off x="964223" y="5729519"/>
            <a:ext cx="1383323" cy="422275"/>
          </a:xfrm>
          <a:prstGeom prst="horizontalScroll">
            <a:avLst>
              <a:gd name="adj" fmla="val 12500"/>
            </a:avLst>
          </a:prstGeom>
          <a:solidFill>
            <a:srgbClr val="FFFF99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anchor="ctr"/>
          <a:lstStyle>
            <a:lvl1pPr marL="3175" algn="l" eaLnBrk="0" hangingPunct="0">
              <a:spcBef>
                <a:spcPct val="20000"/>
              </a:spcBef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Clr>
                <a:srgbClr val="231F89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Clr>
                <a:srgbClr val="231F89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buClrTx/>
              <a:buFontTx/>
              <a:buNone/>
            </a:pPr>
            <a:endParaRPr lang="en-US" altLang="en-US" sz="1800" smtClean="0">
              <a:solidFill>
                <a:srgbClr val="FFD624"/>
              </a:solidFill>
              <a:ea typeface="ＭＳ Ｐゴシック" pitchFamily="34" charset="-128"/>
            </a:endParaRPr>
          </a:p>
        </p:txBody>
      </p:sp>
      <p:sp>
        <p:nvSpPr>
          <p:cNvPr id="53269" name="TextBox 26"/>
          <p:cNvSpPr txBox="1">
            <a:spLocks noChangeArrowheads="1"/>
          </p:cNvSpPr>
          <p:nvPr/>
        </p:nvSpPr>
        <p:spPr bwMode="auto">
          <a:xfrm>
            <a:off x="994477" y="5729289"/>
            <a:ext cx="133402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algn="l" eaLnBrk="0" hangingPunct="0">
              <a:spcBef>
                <a:spcPct val="20000"/>
              </a:spcBef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Clr>
                <a:srgbClr val="231F89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Clr>
                <a:srgbClr val="231F89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buClrTx/>
              <a:buFontTx/>
              <a:buNone/>
            </a:pPr>
            <a:r>
              <a:rPr lang="en-GB" altLang="en-US" sz="1800" i="1" smtClean="0">
                <a:solidFill>
                  <a:srgbClr val="000066"/>
                </a:solidFill>
                <a:ea typeface="ＭＳ Ｐゴシック" pitchFamily="34" charset="-128"/>
              </a:rPr>
              <a:t>Insurance</a:t>
            </a:r>
          </a:p>
        </p:txBody>
      </p:sp>
      <p:sp>
        <p:nvSpPr>
          <p:cNvPr id="53270" name="Horizontal Scroll 30"/>
          <p:cNvSpPr>
            <a:spLocks noChangeArrowheads="1"/>
          </p:cNvSpPr>
          <p:nvPr/>
        </p:nvSpPr>
        <p:spPr bwMode="auto">
          <a:xfrm>
            <a:off x="4535373" y="5439006"/>
            <a:ext cx="2344615" cy="434975"/>
          </a:xfrm>
          <a:prstGeom prst="horizontalScroll">
            <a:avLst>
              <a:gd name="adj" fmla="val 12500"/>
            </a:avLst>
          </a:prstGeom>
          <a:solidFill>
            <a:srgbClr val="FFFF99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anchor="ctr"/>
          <a:lstStyle>
            <a:lvl1pPr marL="3175" algn="l" eaLnBrk="0" hangingPunct="0">
              <a:spcBef>
                <a:spcPct val="20000"/>
              </a:spcBef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Clr>
                <a:srgbClr val="231F89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Clr>
                <a:srgbClr val="231F89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buClrTx/>
              <a:buFontTx/>
              <a:buNone/>
            </a:pPr>
            <a:endParaRPr lang="en-US" altLang="en-US" sz="1800" smtClean="0">
              <a:solidFill>
                <a:srgbClr val="FFD624"/>
              </a:solidFill>
              <a:ea typeface="ＭＳ Ｐゴシック" pitchFamily="34" charset="-128"/>
            </a:endParaRPr>
          </a:p>
        </p:txBody>
      </p:sp>
      <p:sp>
        <p:nvSpPr>
          <p:cNvPr id="64" name="Horizontal Scroll 31"/>
          <p:cNvSpPr>
            <a:spLocks noChangeArrowheads="1"/>
          </p:cNvSpPr>
          <p:nvPr/>
        </p:nvSpPr>
        <p:spPr bwMode="auto">
          <a:xfrm>
            <a:off x="2227389" y="6089650"/>
            <a:ext cx="2725615" cy="503238"/>
          </a:xfrm>
          <a:prstGeom prst="horizontalScroll">
            <a:avLst>
              <a:gd name="adj" fmla="val 12500"/>
            </a:avLst>
          </a:prstGeom>
          <a:solidFill>
            <a:srgbClr val="FFFF99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anchor="ctr"/>
          <a:lstStyle>
            <a:lvl1pPr marL="3175" algn="l" eaLnBrk="0" hangingPunct="0">
              <a:spcBef>
                <a:spcPct val="20000"/>
              </a:spcBef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Clr>
                <a:srgbClr val="231F89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Clr>
                <a:srgbClr val="231F89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buClrTx/>
              <a:buFontTx/>
              <a:buNone/>
            </a:pPr>
            <a:endParaRPr lang="en-US" altLang="en-US" sz="1800" smtClean="0">
              <a:solidFill>
                <a:srgbClr val="FFD624"/>
              </a:solidFill>
              <a:ea typeface="ＭＳ Ｐゴシック" pitchFamily="34" charset="-128"/>
            </a:endParaRPr>
          </a:p>
        </p:txBody>
      </p:sp>
      <p:sp>
        <p:nvSpPr>
          <p:cNvPr id="53272" name="Horizontal Scroll 32"/>
          <p:cNvSpPr>
            <a:spLocks noChangeArrowheads="1"/>
          </p:cNvSpPr>
          <p:nvPr/>
        </p:nvSpPr>
        <p:spPr bwMode="auto">
          <a:xfrm>
            <a:off x="7262562" y="5440594"/>
            <a:ext cx="1145931" cy="504825"/>
          </a:xfrm>
          <a:prstGeom prst="horizontalScroll">
            <a:avLst>
              <a:gd name="adj" fmla="val 12500"/>
            </a:avLst>
          </a:prstGeom>
          <a:solidFill>
            <a:srgbClr val="FFFF99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anchor="ctr"/>
          <a:lstStyle>
            <a:lvl1pPr marL="3175" algn="l" eaLnBrk="0" hangingPunct="0">
              <a:spcBef>
                <a:spcPct val="20000"/>
              </a:spcBef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Clr>
                <a:srgbClr val="231F89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Clr>
                <a:srgbClr val="231F89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buClrTx/>
              <a:buFontTx/>
              <a:buNone/>
            </a:pPr>
            <a:endParaRPr lang="en-US" altLang="en-US" sz="1800" smtClean="0">
              <a:solidFill>
                <a:srgbClr val="FFD624"/>
              </a:solidFill>
              <a:ea typeface="ＭＳ Ｐゴシック" pitchFamily="34" charset="-128"/>
            </a:endParaRPr>
          </a:p>
        </p:txBody>
      </p:sp>
      <p:sp>
        <p:nvSpPr>
          <p:cNvPr id="53273" name="Horizontal Scroll 33"/>
          <p:cNvSpPr>
            <a:spLocks noChangeArrowheads="1"/>
          </p:cNvSpPr>
          <p:nvPr/>
        </p:nvSpPr>
        <p:spPr bwMode="auto">
          <a:xfrm>
            <a:off x="3889246" y="5081819"/>
            <a:ext cx="888023" cy="403225"/>
          </a:xfrm>
          <a:prstGeom prst="horizontalScroll">
            <a:avLst>
              <a:gd name="adj" fmla="val 12500"/>
            </a:avLst>
          </a:prstGeom>
          <a:solidFill>
            <a:srgbClr val="FFFF99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anchor="ctr"/>
          <a:lstStyle>
            <a:lvl1pPr marL="3175" algn="l" eaLnBrk="0" hangingPunct="0">
              <a:spcBef>
                <a:spcPct val="20000"/>
              </a:spcBef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Clr>
                <a:srgbClr val="231F89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Clr>
                <a:srgbClr val="231F89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buClrTx/>
              <a:buFontTx/>
              <a:buNone/>
            </a:pPr>
            <a:endParaRPr lang="en-US" altLang="en-US" sz="1800" smtClean="0">
              <a:solidFill>
                <a:srgbClr val="FFD624"/>
              </a:solidFill>
              <a:ea typeface="ＭＳ Ｐゴシック" pitchFamily="34" charset="-128"/>
            </a:endParaRPr>
          </a:p>
        </p:txBody>
      </p:sp>
      <p:sp>
        <p:nvSpPr>
          <p:cNvPr id="67" name="Horizontal Scroll 34"/>
          <p:cNvSpPr>
            <a:spLocks noChangeArrowheads="1"/>
          </p:cNvSpPr>
          <p:nvPr/>
        </p:nvSpPr>
        <p:spPr bwMode="auto">
          <a:xfrm>
            <a:off x="4882661" y="5873750"/>
            <a:ext cx="2262554" cy="503238"/>
          </a:xfrm>
          <a:prstGeom prst="horizontalScroll">
            <a:avLst>
              <a:gd name="adj" fmla="val 12500"/>
            </a:avLst>
          </a:prstGeom>
          <a:solidFill>
            <a:srgbClr val="FFFF99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anchor="ctr"/>
          <a:lstStyle>
            <a:lvl1pPr marL="3175" algn="l" eaLnBrk="0" hangingPunct="0">
              <a:spcBef>
                <a:spcPct val="20000"/>
              </a:spcBef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Clr>
                <a:srgbClr val="231F89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Clr>
                <a:srgbClr val="231F89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buClrTx/>
              <a:buFontTx/>
              <a:buNone/>
            </a:pPr>
            <a:endParaRPr lang="en-US" altLang="en-US" sz="1800" smtClean="0">
              <a:solidFill>
                <a:srgbClr val="FFD624"/>
              </a:solidFill>
              <a:ea typeface="ＭＳ Ｐゴシック" pitchFamily="34" charset="-128"/>
            </a:endParaRPr>
          </a:p>
        </p:txBody>
      </p:sp>
      <p:sp>
        <p:nvSpPr>
          <p:cNvPr id="53275" name="Horizontal Scroll 35"/>
          <p:cNvSpPr>
            <a:spLocks noChangeArrowheads="1"/>
          </p:cNvSpPr>
          <p:nvPr/>
        </p:nvSpPr>
        <p:spPr bwMode="auto">
          <a:xfrm>
            <a:off x="6948860" y="4979988"/>
            <a:ext cx="1658815" cy="449262"/>
          </a:xfrm>
          <a:prstGeom prst="horizontalScroll">
            <a:avLst>
              <a:gd name="adj" fmla="val 12500"/>
            </a:avLst>
          </a:prstGeom>
          <a:solidFill>
            <a:srgbClr val="FFFF99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anchor="ctr"/>
          <a:lstStyle>
            <a:lvl1pPr marL="3175" algn="l" eaLnBrk="0" hangingPunct="0">
              <a:spcBef>
                <a:spcPct val="20000"/>
              </a:spcBef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Clr>
                <a:srgbClr val="231F89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Clr>
                <a:srgbClr val="231F89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buClrTx/>
              <a:buFontTx/>
              <a:buNone/>
            </a:pPr>
            <a:endParaRPr lang="en-US" altLang="en-US" sz="1800" smtClean="0">
              <a:solidFill>
                <a:srgbClr val="FFD624"/>
              </a:solidFill>
              <a:ea typeface="ＭＳ Ｐゴシック" pitchFamily="34" charset="-128"/>
            </a:endParaRPr>
          </a:p>
        </p:txBody>
      </p:sp>
      <p:sp>
        <p:nvSpPr>
          <p:cNvPr id="69" name="Horizontal Scroll 36"/>
          <p:cNvSpPr>
            <a:spLocks noChangeArrowheads="1"/>
          </p:cNvSpPr>
          <p:nvPr/>
        </p:nvSpPr>
        <p:spPr bwMode="auto">
          <a:xfrm>
            <a:off x="6879987" y="6332538"/>
            <a:ext cx="1861038" cy="404812"/>
          </a:xfrm>
          <a:prstGeom prst="horizontalScroll">
            <a:avLst>
              <a:gd name="adj" fmla="val 12500"/>
            </a:avLst>
          </a:prstGeom>
          <a:solidFill>
            <a:srgbClr val="FFFF99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anchor="ctr"/>
          <a:lstStyle>
            <a:lvl1pPr marL="3175" algn="l" eaLnBrk="0" hangingPunct="0">
              <a:spcBef>
                <a:spcPct val="20000"/>
              </a:spcBef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Clr>
                <a:srgbClr val="231F89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Clr>
                <a:srgbClr val="231F89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buClrTx/>
              <a:buFontTx/>
              <a:buNone/>
            </a:pPr>
            <a:endParaRPr lang="en-US" altLang="en-US" sz="1800" smtClean="0">
              <a:solidFill>
                <a:srgbClr val="FFD624"/>
              </a:solidFill>
              <a:ea typeface="ＭＳ Ｐゴシック" pitchFamily="34" charset="-128"/>
            </a:endParaRPr>
          </a:p>
        </p:txBody>
      </p:sp>
      <p:sp>
        <p:nvSpPr>
          <p:cNvPr id="53277" name="Rectangle 4"/>
          <p:cNvSpPr>
            <a:spLocks noChangeArrowheads="1"/>
          </p:cNvSpPr>
          <p:nvPr/>
        </p:nvSpPr>
        <p:spPr bwMode="auto">
          <a:xfrm>
            <a:off x="964223" y="4503738"/>
            <a:ext cx="7444154" cy="476250"/>
          </a:xfrm>
          <a:prstGeom prst="rect">
            <a:avLst/>
          </a:prstGeom>
          <a:solidFill>
            <a:srgbClr val="9AF62A">
              <a:alpha val="64705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algn="l" eaLnBrk="0" hangingPunct="0">
              <a:spcBef>
                <a:spcPct val="20000"/>
              </a:spcBef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Clr>
                <a:srgbClr val="231F89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Clr>
                <a:srgbClr val="231F89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FontTx/>
              <a:buNone/>
            </a:pPr>
            <a:r>
              <a:rPr lang="en-US" altLang="en-US" sz="2000" smtClean="0">
                <a:solidFill>
                  <a:srgbClr val="000000"/>
                </a:solidFill>
                <a:ea typeface="ＭＳ Ｐゴシック" pitchFamily="34" charset="-128"/>
              </a:rPr>
              <a:t>Sectoral Information System – </a:t>
            </a:r>
            <a:r>
              <a:rPr lang="en-GB" altLang="en-US" sz="2000" i="1" smtClean="0">
                <a:solidFill>
                  <a:srgbClr val="000000"/>
                </a:solidFill>
                <a:ea typeface="ＭＳ Ｐゴシック" pitchFamily="34" charset="-128"/>
              </a:rPr>
              <a:t>~</a:t>
            </a:r>
            <a:r>
              <a:rPr lang="en-US" altLang="en-US" sz="2000" smtClean="0">
                <a:solidFill>
                  <a:srgbClr val="000000"/>
                </a:solidFill>
                <a:ea typeface="ＭＳ Ｐゴシック" pitchFamily="34" charset="-128"/>
              </a:rPr>
              <a:t> 8-10 sectors</a:t>
            </a:r>
          </a:p>
        </p:txBody>
      </p:sp>
      <p:sp>
        <p:nvSpPr>
          <p:cNvPr id="53278" name="Horizontal Scroll 4"/>
          <p:cNvSpPr>
            <a:spLocks noChangeArrowheads="1"/>
          </p:cNvSpPr>
          <p:nvPr/>
        </p:nvSpPr>
        <p:spPr bwMode="auto">
          <a:xfrm>
            <a:off x="637449" y="5008794"/>
            <a:ext cx="2725615" cy="504825"/>
          </a:xfrm>
          <a:prstGeom prst="horizontalScroll">
            <a:avLst>
              <a:gd name="adj" fmla="val 12500"/>
            </a:avLst>
          </a:prstGeom>
          <a:solidFill>
            <a:srgbClr val="FFFF99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anchor="ctr"/>
          <a:lstStyle>
            <a:lvl1pPr marL="3175" algn="l" eaLnBrk="0" hangingPunct="0">
              <a:spcBef>
                <a:spcPct val="20000"/>
              </a:spcBef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Clr>
                <a:srgbClr val="231F89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Clr>
                <a:srgbClr val="231F89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buClrTx/>
              <a:buFontTx/>
              <a:buNone/>
            </a:pPr>
            <a:endParaRPr lang="en-US" altLang="en-US" sz="1800" smtClean="0">
              <a:solidFill>
                <a:srgbClr val="FFD624"/>
              </a:solidFill>
              <a:ea typeface="ＭＳ Ｐゴシック" pitchFamily="34" charset="-128"/>
            </a:endParaRPr>
          </a:p>
        </p:txBody>
      </p:sp>
      <p:sp>
        <p:nvSpPr>
          <p:cNvPr id="53279" name="TextBox 5"/>
          <p:cNvSpPr txBox="1">
            <a:spLocks noChangeArrowheads="1"/>
          </p:cNvSpPr>
          <p:nvPr/>
        </p:nvSpPr>
        <p:spPr bwMode="auto">
          <a:xfrm>
            <a:off x="478234" y="5072064"/>
            <a:ext cx="294503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algn="l" eaLnBrk="0" hangingPunct="0">
              <a:spcBef>
                <a:spcPct val="20000"/>
              </a:spcBef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Clr>
                <a:srgbClr val="231F89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Clr>
                <a:srgbClr val="231F89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buClrTx/>
              <a:buFontTx/>
              <a:buNone/>
            </a:pPr>
            <a:r>
              <a:rPr lang="en-GB" altLang="en-US" sz="1800" i="1" smtClean="0">
                <a:solidFill>
                  <a:srgbClr val="000066"/>
                </a:solidFill>
                <a:ea typeface="ＭＳ Ｐゴシック" pitchFamily="34" charset="-128"/>
              </a:rPr>
              <a:t>Agriculture and forestry</a:t>
            </a:r>
          </a:p>
        </p:txBody>
      </p:sp>
      <p:sp>
        <p:nvSpPr>
          <p:cNvPr id="53280" name="TextBox 19"/>
          <p:cNvSpPr txBox="1">
            <a:spLocks noChangeArrowheads="1"/>
          </p:cNvSpPr>
          <p:nvPr/>
        </p:nvSpPr>
        <p:spPr bwMode="auto">
          <a:xfrm>
            <a:off x="6863550" y="5062539"/>
            <a:ext cx="179408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algn="l" eaLnBrk="0" hangingPunct="0">
              <a:spcBef>
                <a:spcPct val="20000"/>
              </a:spcBef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Clr>
                <a:srgbClr val="231F89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Clr>
                <a:srgbClr val="231F89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buClrTx/>
              <a:buFontTx/>
              <a:buNone/>
            </a:pPr>
            <a:r>
              <a:rPr lang="en-GB" altLang="en-US" sz="1800" i="1" smtClean="0">
                <a:solidFill>
                  <a:srgbClr val="000066"/>
                </a:solidFill>
                <a:ea typeface="ＭＳ Ｐゴシック" pitchFamily="34" charset="-128"/>
              </a:rPr>
              <a:t>Infrastructure</a:t>
            </a:r>
          </a:p>
        </p:txBody>
      </p:sp>
      <p:sp>
        <p:nvSpPr>
          <p:cNvPr id="53281" name="TextBox 20"/>
          <p:cNvSpPr txBox="1">
            <a:spLocks noChangeArrowheads="1"/>
          </p:cNvSpPr>
          <p:nvPr/>
        </p:nvSpPr>
        <p:spPr bwMode="auto">
          <a:xfrm>
            <a:off x="3817497" y="5114925"/>
            <a:ext cx="93487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algn="l" eaLnBrk="0" hangingPunct="0">
              <a:spcBef>
                <a:spcPct val="20000"/>
              </a:spcBef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Clr>
                <a:srgbClr val="231F89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Clr>
                <a:srgbClr val="231F89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buClrTx/>
              <a:buFontTx/>
              <a:buNone/>
            </a:pPr>
            <a:r>
              <a:rPr lang="en-GB" altLang="en-US" sz="1800" i="1" smtClean="0">
                <a:solidFill>
                  <a:srgbClr val="000066"/>
                </a:solidFill>
                <a:ea typeface="ＭＳ Ｐゴシック" pitchFamily="34" charset="-128"/>
              </a:rPr>
              <a:t>Health</a:t>
            </a:r>
          </a:p>
        </p:txBody>
      </p:sp>
      <p:sp>
        <p:nvSpPr>
          <p:cNvPr id="53282" name="TextBox 21"/>
          <p:cNvSpPr txBox="1">
            <a:spLocks noChangeArrowheads="1"/>
          </p:cNvSpPr>
          <p:nvPr/>
        </p:nvSpPr>
        <p:spPr bwMode="auto">
          <a:xfrm>
            <a:off x="2403566" y="5503864"/>
            <a:ext cx="175080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algn="l" eaLnBrk="0" hangingPunct="0">
              <a:spcBef>
                <a:spcPct val="20000"/>
              </a:spcBef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Clr>
                <a:srgbClr val="231F89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Clr>
                <a:srgbClr val="231F89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buClrTx/>
              <a:buFontTx/>
              <a:buNone/>
            </a:pPr>
            <a:r>
              <a:rPr lang="en-GB" altLang="en-US" sz="1800" i="1" smtClean="0">
                <a:solidFill>
                  <a:srgbClr val="000066"/>
                </a:solidFill>
                <a:ea typeface="ＭＳ Ｐゴシック" pitchFamily="34" charset="-128"/>
              </a:rPr>
              <a:t>Coastal areas</a:t>
            </a:r>
          </a:p>
        </p:txBody>
      </p:sp>
      <p:sp>
        <p:nvSpPr>
          <p:cNvPr id="53283" name="TextBox 22"/>
          <p:cNvSpPr txBox="1">
            <a:spLocks noChangeArrowheads="1"/>
          </p:cNvSpPr>
          <p:nvPr/>
        </p:nvSpPr>
        <p:spPr bwMode="auto">
          <a:xfrm>
            <a:off x="4362495" y="5440364"/>
            <a:ext cx="2488182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algn="l" eaLnBrk="0" hangingPunct="0">
              <a:spcBef>
                <a:spcPct val="20000"/>
              </a:spcBef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Clr>
                <a:srgbClr val="231F89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Clr>
                <a:srgbClr val="231F89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buClrTx/>
              <a:buFontTx/>
              <a:buNone/>
            </a:pPr>
            <a:r>
              <a:rPr lang="en-GB" altLang="en-US" sz="1800" i="1" smtClean="0">
                <a:solidFill>
                  <a:srgbClr val="000066"/>
                </a:solidFill>
                <a:ea typeface="ＭＳ Ｐゴシック" pitchFamily="34" charset="-128"/>
              </a:rPr>
              <a:t>Water management</a:t>
            </a:r>
          </a:p>
        </p:txBody>
      </p:sp>
      <p:sp>
        <p:nvSpPr>
          <p:cNvPr id="77" name="TextBox 23"/>
          <p:cNvSpPr txBox="1">
            <a:spLocks noChangeArrowheads="1"/>
          </p:cNvSpPr>
          <p:nvPr/>
        </p:nvSpPr>
        <p:spPr bwMode="auto">
          <a:xfrm>
            <a:off x="4689178" y="5942014"/>
            <a:ext cx="2523448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algn="l" eaLnBrk="0" hangingPunct="0">
              <a:spcBef>
                <a:spcPct val="20000"/>
              </a:spcBef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Clr>
                <a:srgbClr val="231F89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Clr>
                <a:srgbClr val="231F89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buClrTx/>
              <a:buFontTx/>
              <a:buNone/>
            </a:pPr>
            <a:r>
              <a:rPr lang="en-GB" altLang="en-US" sz="1800" i="1" smtClean="0">
                <a:solidFill>
                  <a:srgbClr val="FF0000"/>
                </a:solidFill>
                <a:ea typeface="ＭＳ Ｐゴシック" pitchFamily="34" charset="-128"/>
              </a:rPr>
              <a:t>Marine and fisheries</a:t>
            </a:r>
          </a:p>
        </p:txBody>
      </p:sp>
      <p:sp>
        <p:nvSpPr>
          <p:cNvPr id="53285" name="TextBox 24"/>
          <p:cNvSpPr txBox="1">
            <a:spLocks noChangeArrowheads="1"/>
          </p:cNvSpPr>
          <p:nvPr/>
        </p:nvSpPr>
        <p:spPr bwMode="auto">
          <a:xfrm>
            <a:off x="7218822" y="5472114"/>
            <a:ext cx="111921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algn="l" eaLnBrk="0" hangingPunct="0">
              <a:spcBef>
                <a:spcPct val="20000"/>
              </a:spcBef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Clr>
                <a:srgbClr val="231F89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Clr>
                <a:srgbClr val="231F89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buClrTx/>
              <a:buFontTx/>
              <a:buNone/>
            </a:pPr>
            <a:r>
              <a:rPr lang="en-GB" altLang="en-US" sz="1800" i="1" smtClean="0">
                <a:solidFill>
                  <a:srgbClr val="000066"/>
                </a:solidFill>
                <a:ea typeface="ＭＳ Ｐゴシック" pitchFamily="34" charset="-128"/>
              </a:rPr>
              <a:t>Tourism</a:t>
            </a:r>
          </a:p>
        </p:txBody>
      </p:sp>
      <p:sp>
        <p:nvSpPr>
          <p:cNvPr id="79" name="TextBox 25"/>
          <p:cNvSpPr txBox="1">
            <a:spLocks noChangeArrowheads="1"/>
          </p:cNvSpPr>
          <p:nvPr/>
        </p:nvSpPr>
        <p:spPr bwMode="auto">
          <a:xfrm>
            <a:off x="625170" y="6367464"/>
            <a:ext cx="1539204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algn="l" eaLnBrk="0" hangingPunct="0">
              <a:spcBef>
                <a:spcPct val="20000"/>
              </a:spcBef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Clr>
                <a:srgbClr val="231F89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Clr>
                <a:srgbClr val="231F89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buClrTx/>
              <a:buFontTx/>
              <a:buNone/>
            </a:pPr>
            <a:r>
              <a:rPr lang="en-GB" altLang="en-US" sz="1800" i="1" smtClean="0">
                <a:solidFill>
                  <a:srgbClr val="FF0000"/>
                </a:solidFill>
                <a:ea typeface="ＭＳ Ｐゴシック" pitchFamily="34" charset="-128"/>
              </a:rPr>
              <a:t>Biodiversity</a:t>
            </a:r>
          </a:p>
        </p:txBody>
      </p:sp>
      <p:sp>
        <p:nvSpPr>
          <p:cNvPr id="53287" name="TextBox 27"/>
          <p:cNvSpPr txBox="1">
            <a:spLocks noChangeArrowheads="1"/>
          </p:cNvSpPr>
          <p:nvPr/>
        </p:nvSpPr>
        <p:spPr bwMode="auto">
          <a:xfrm>
            <a:off x="5370247" y="4937125"/>
            <a:ext cx="992579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algn="l" eaLnBrk="0" hangingPunct="0">
              <a:spcBef>
                <a:spcPct val="20000"/>
              </a:spcBef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Clr>
                <a:srgbClr val="231F89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Clr>
                <a:srgbClr val="231F89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buClrTx/>
              <a:buFontTx/>
              <a:buNone/>
            </a:pPr>
            <a:r>
              <a:rPr lang="en-GB" altLang="en-US" sz="1800" i="1" smtClean="0">
                <a:solidFill>
                  <a:srgbClr val="000066"/>
                </a:solidFill>
                <a:ea typeface="ＭＳ Ｐゴシック" pitchFamily="34" charset="-128"/>
              </a:rPr>
              <a:t>Energy</a:t>
            </a:r>
          </a:p>
        </p:txBody>
      </p:sp>
      <p:sp>
        <p:nvSpPr>
          <p:cNvPr id="81" name="TextBox 28"/>
          <p:cNvSpPr txBox="1">
            <a:spLocks noChangeArrowheads="1"/>
          </p:cNvSpPr>
          <p:nvPr/>
        </p:nvSpPr>
        <p:spPr bwMode="auto">
          <a:xfrm>
            <a:off x="6860384" y="6367464"/>
            <a:ext cx="188064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algn="l" eaLnBrk="0" hangingPunct="0">
              <a:spcBef>
                <a:spcPct val="20000"/>
              </a:spcBef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Clr>
                <a:srgbClr val="231F89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Clr>
                <a:srgbClr val="231F89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buClrTx/>
              <a:buFontTx/>
              <a:buNone/>
            </a:pPr>
            <a:r>
              <a:rPr lang="en-GB" altLang="en-US" sz="1800" i="1" smtClean="0">
                <a:solidFill>
                  <a:srgbClr val="FF0000"/>
                </a:solidFill>
                <a:ea typeface="ＭＳ Ｐゴシック" pitchFamily="34" charset="-128"/>
              </a:rPr>
              <a:t>Transportation</a:t>
            </a:r>
          </a:p>
        </p:txBody>
      </p:sp>
      <p:sp>
        <p:nvSpPr>
          <p:cNvPr id="82" name="TextBox 29"/>
          <p:cNvSpPr txBox="1">
            <a:spLocks noChangeArrowheads="1"/>
          </p:cNvSpPr>
          <p:nvPr/>
        </p:nvSpPr>
        <p:spPr bwMode="auto">
          <a:xfrm>
            <a:off x="2153838" y="6129339"/>
            <a:ext cx="2799164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algn="l" eaLnBrk="0" hangingPunct="0">
              <a:spcBef>
                <a:spcPct val="20000"/>
              </a:spcBef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Clr>
                <a:srgbClr val="231F89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Clr>
                <a:srgbClr val="231F89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41333"/>
              </a:buClr>
              <a:buFont typeface="Wingdings" pitchFamily="2" charset="2"/>
              <a:buChar char="«"/>
              <a:defRPr sz="1900">
                <a:solidFill>
                  <a:srgbClr val="941333"/>
                </a:solidFill>
                <a:latin typeface="Verdana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buClrTx/>
              <a:buFontTx/>
              <a:buNone/>
            </a:pPr>
            <a:r>
              <a:rPr lang="en-GB" altLang="en-US" sz="1800" i="1" smtClean="0">
                <a:solidFill>
                  <a:srgbClr val="FF0000"/>
                </a:solidFill>
                <a:ea typeface="ＭＳ Ｐゴシック" pitchFamily="34" charset="-128"/>
              </a:rPr>
              <a:t>Disaster risk reduction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" grpId="0" animBg="1"/>
      <p:bldP spid="64" grpId="0" animBg="1"/>
      <p:bldP spid="67" grpId="0" animBg="1"/>
      <p:bldP spid="69" grpId="0" animBg="1"/>
      <p:bldP spid="77" grpId="0"/>
      <p:bldP spid="79" grpId="0"/>
      <p:bldP spid="81" grpId="0"/>
      <p:bldP spid="8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 txBox="1">
            <a:spLocks/>
          </p:cNvSpPr>
          <p:nvPr/>
        </p:nvSpPr>
        <p:spPr bwMode="auto">
          <a:xfrm>
            <a:off x="181633" y="3017838"/>
            <a:ext cx="4540836" cy="82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bg1"/>
                </a:solidFill>
                <a:latin typeface="+mj-lt"/>
                <a:ea typeface="ＭＳ Ｐゴシック" charset="0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bg1"/>
                </a:solidFill>
                <a:latin typeface="Arial" charset="0"/>
                <a:ea typeface="ＭＳ Ｐゴシック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bg1"/>
                </a:solidFill>
                <a:latin typeface="Arial" charset="0"/>
                <a:ea typeface="ＭＳ Ｐゴシック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bg1"/>
                </a:solidFill>
                <a:latin typeface="Arial" charset="0"/>
                <a:ea typeface="ＭＳ Ｐゴシック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bg1"/>
                </a:solidFill>
                <a:latin typeface="Arial" charset="0"/>
                <a:ea typeface="ＭＳ Ｐゴシック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1900" b="1">
                <a:solidFill>
                  <a:srgbClr val="00468C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1900" b="1">
                <a:solidFill>
                  <a:srgbClr val="00468C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1900" b="1">
                <a:solidFill>
                  <a:srgbClr val="00468C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1900" b="1">
                <a:solidFill>
                  <a:srgbClr val="00468C"/>
                </a:solidFill>
                <a:latin typeface="Arial" charset="0"/>
              </a:defRPr>
            </a:lvl9pPr>
          </a:lstStyle>
          <a:p>
            <a:r>
              <a:rPr lang="en-GB" kern="0" dirty="0" smtClean="0">
                <a:solidFill>
                  <a:srgbClr val="FFFFFF"/>
                </a:solidFill>
                <a:latin typeface="Arial" charset="0"/>
              </a:rPr>
              <a:t>Copernicus Emergency Management Service</a:t>
            </a:r>
          </a:p>
          <a:p>
            <a:endParaRPr lang="de-DE" kern="0" dirty="0">
              <a:solidFill>
                <a:srgbClr val="FFFFFF"/>
              </a:solidFill>
              <a:latin typeface="Arial" charset="0"/>
            </a:endParaRPr>
          </a:p>
          <a:p>
            <a:pPr marL="717550" algn="l"/>
            <a:r>
              <a:rPr lang="de-DE" sz="2400" i="1" kern="0" dirty="0" smtClean="0">
                <a:solidFill>
                  <a:srgbClr val="FFFFFF"/>
                </a:solidFill>
                <a:latin typeface="Arial" charset="0"/>
              </a:rPr>
              <a:t>Mapping </a:t>
            </a:r>
            <a:r>
              <a:rPr lang="de-DE" sz="2400" i="1" kern="0" dirty="0" err="1" smtClean="0">
                <a:solidFill>
                  <a:srgbClr val="FFFFFF"/>
                </a:solidFill>
                <a:latin typeface="Arial" charset="0"/>
              </a:rPr>
              <a:t>Component</a:t>
            </a:r>
            <a:r>
              <a:rPr lang="de-DE" sz="2400" i="1" kern="0" dirty="0" smtClean="0">
                <a:solidFill>
                  <a:srgbClr val="FFFFFF"/>
                </a:solidFill>
                <a:latin typeface="Arial" charset="0"/>
              </a:rPr>
              <a:t/>
            </a:r>
            <a:br>
              <a:rPr lang="de-DE" sz="2400" i="1" kern="0" dirty="0" smtClean="0">
                <a:solidFill>
                  <a:srgbClr val="FFFFFF"/>
                </a:solidFill>
                <a:latin typeface="Arial" charset="0"/>
              </a:rPr>
            </a:br>
            <a:endParaRPr lang="de-DE" sz="1100" i="1" kern="0" dirty="0" smtClean="0">
              <a:solidFill>
                <a:srgbClr val="FFFFFF"/>
              </a:solidFill>
              <a:latin typeface="Arial" charset="0"/>
            </a:endParaRPr>
          </a:p>
          <a:p>
            <a:pPr marL="717550" algn="l"/>
            <a:r>
              <a:rPr lang="de-DE" sz="2400" i="1" kern="0" dirty="0" smtClean="0">
                <a:solidFill>
                  <a:srgbClr val="FFFFFF"/>
                </a:solidFill>
                <a:latin typeface="Arial" charset="0"/>
              </a:rPr>
              <a:t>Early </a:t>
            </a:r>
            <a:r>
              <a:rPr lang="de-DE" sz="2400" i="1" kern="0" dirty="0" err="1" smtClean="0">
                <a:solidFill>
                  <a:srgbClr val="FFFFFF"/>
                </a:solidFill>
                <a:latin typeface="Arial" charset="0"/>
              </a:rPr>
              <a:t>Warning</a:t>
            </a:r>
            <a:r>
              <a:rPr lang="de-DE" sz="2400" i="1" kern="0" dirty="0" smtClean="0">
                <a:solidFill>
                  <a:srgbClr val="FFFFFF"/>
                </a:solidFill>
                <a:latin typeface="Arial" charset="0"/>
              </a:rPr>
              <a:t> </a:t>
            </a:r>
            <a:r>
              <a:rPr lang="de-DE" sz="2400" i="1" kern="0" dirty="0" err="1" smtClean="0">
                <a:solidFill>
                  <a:srgbClr val="FFFFFF"/>
                </a:solidFill>
                <a:latin typeface="Arial" charset="0"/>
              </a:rPr>
              <a:t>Component</a:t>
            </a:r>
            <a:endParaRPr lang="en-GB" sz="2400" i="1" kern="0" dirty="0">
              <a:solidFill>
                <a:srgbClr val="FFFFFF"/>
              </a:solidFill>
              <a:latin typeface="Arial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67544" y="5421880"/>
            <a:ext cx="36004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BE" sz="1800" dirty="0" err="1" smtClean="0"/>
              <a:t>Implemented</a:t>
            </a:r>
            <a:r>
              <a:rPr lang="fr-BE" sz="1800" dirty="0"/>
              <a:t> </a:t>
            </a:r>
            <a:r>
              <a:rPr lang="fr-BE" sz="1800" dirty="0" smtClean="0"/>
              <a:t>by:</a:t>
            </a:r>
          </a:p>
          <a:p>
            <a:endParaRPr lang="fr-BE" sz="1800" dirty="0"/>
          </a:p>
          <a:p>
            <a:r>
              <a:rPr lang="fr-BE" sz="1800" dirty="0" smtClean="0"/>
              <a:t>	                 DG JRC</a:t>
            </a:r>
            <a:endParaRPr lang="en-GB" sz="18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5733256"/>
            <a:ext cx="1600200" cy="1009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644924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1734" y="0"/>
            <a:ext cx="2992117" cy="825500"/>
          </a:xfrm>
          <a:noFill/>
          <a:ln>
            <a:noFill/>
          </a:ln>
        </p:spPr>
        <p:txBody>
          <a:bodyPr/>
          <a:lstStyle/>
          <a:p>
            <a:r>
              <a:rPr lang="fr-BE" dirty="0" smtClean="0">
                <a:solidFill>
                  <a:schemeClr val="bg1"/>
                </a:solidFill>
              </a:rPr>
              <a:t>Emergency Management service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7" name="Tekstvak 6"/>
          <p:cNvSpPr txBox="1">
            <a:spLocks noChangeArrowheads="1"/>
          </p:cNvSpPr>
          <p:nvPr/>
        </p:nvSpPr>
        <p:spPr bwMode="auto">
          <a:xfrm>
            <a:off x="107504" y="4725358"/>
            <a:ext cx="3215712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entury Gothic" pitchFamily="34" charset="0"/>
                <a:ea typeface="MS PGothic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entury Gothic" pitchFamily="34" charset="0"/>
                <a:ea typeface="MS PGothic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entury Gothic" pitchFamily="34" charset="0"/>
                <a:ea typeface="MS PGothic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entury Gothic" pitchFamily="34" charset="0"/>
                <a:ea typeface="MS PGothic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entury Gothic" pitchFamily="34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entury Gothic" pitchFamily="34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entury Gothic" pitchFamily="34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entury Gothic" pitchFamily="34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entury Gothic" pitchFamily="34" charset="0"/>
                <a:ea typeface="MS PGothic" pitchFamily="34" charset="-128"/>
              </a:defRPr>
            </a:lvl9pPr>
          </a:lstStyle>
          <a:p>
            <a:pPr eaLnBrk="1" hangingPunct="1"/>
            <a:r>
              <a:rPr lang="fr-BE" altLang="en-US" sz="1800" dirty="0" err="1" smtClean="0">
                <a:solidFill>
                  <a:srgbClr val="000000"/>
                </a:solidFill>
              </a:rPr>
              <a:t>Providing</a:t>
            </a:r>
            <a:r>
              <a:rPr lang="fr-BE" altLang="en-US" sz="1800" dirty="0" smtClean="0">
                <a:solidFill>
                  <a:srgbClr val="000000"/>
                </a:solidFill>
              </a:rPr>
              <a:t> support to emergency </a:t>
            </a:r>
            <a:r>
              <a:rPr lang="fr-BE" altLang="en-US" sz="1800" dirty="0" err="1" smtClean="0">
                <a:solidFill>
                  <a:srgbClr val="000000"/>
                </a:solidFill>
              </a:rPr>
              <a:t>response</a:t>
            </a:r>
            <a:r>
              <a:rPr lang="fr-BE" altLang="en-US" sz="1800" dirty="0" smtClean="0">
                <a:solidFill>
                  <a:srgbClr val="000000"/>
                </a:solidFill>
              </a:rPr>
              <a:t> services</a:t>
            </a:r>
            <a:endParaRPr lang="en-GB" altLang="en-US" sz="1800" dirty="0">
              <a:solidFill>
                <a:srgbClr val="000000"/>
              </a:solidFill>
            </a:endParaRPr>
          </a:p>
        </p:txBody>
      </p:sp>
      <p:sp>
        <p:nvSpPr>
          <p:cNvPr id="14" name="Rectangle 3"/>
          <p:cNvSpPr txBox="1">
            <a:spLocks noChangeArrowheads="1"/>
          </p:cNvSpPr>
          <p:nvPr/>
        </p:nvSpPr>
        <p:spPr bwMode="auto">
          <a:xfrm>
            <a:off x="299687" y="5656620"/>
            <a:ext cx="3174446" cy="8172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eaLnBrk="0" hangingPunct="0">
              <a:defRPr b="1" i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b="1" i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b="1" i="1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b="1" i="1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b="1" i="1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20000"/>
              </a:spcBef>
              <a:buClr>
                <a:srgbClr val="FFFFFF"/>
              </a:buClr>
            </a:pPr>
            <a:r>
              <a:rPr lang="en-GB" altLang="en-US" sz="1400" b="0" i="0" dirty="0" smtClean="0">
                <a:solidFill>
                  <a:srgbClr val="0F5494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Situation maps, reference information</a:t>
            </a:r>
            <a:endParaRPr lang="en-GB" altLang="en-US" sz="1400" b="0" i="0" dirty="0">
              <a:solidFill>
                <a:srgbClr val="0F5494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340898"/>
            <a:ext cx="6948264" cy="33233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24123" y="3002569"/>
            <a:ext cx="5520868" cy="38411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4310" y="1682915"/>
            <a:ext cx="2610619" cy="29818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Tekstvak 6"/>
          <p:cNvSpPr txBox="1">
            <a:spLocks noChangeArrowheads="1"/>
          </p:cNvSpPr>
          <p:nvPr/>
        </p:nvSpPr>
        <p:spPr bwMode="auto">
          <a:xfrm>
            <a:off x="6911473" y="1361645"/>
            <a:ext cx="2213517" cy="64633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entury Gothic" pitchFamily="34" charset="0"/>
                <a:ea typeface="MS PGothic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entury Gothic" pitchFamily="34" charset="0"/>
                <a:ea typeface="MS PGothic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entury Gothic" pitchFamily="34" charset="0"/>
                <a:ea typeface="MS PGothic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entury Gothic" pitchFamily="34" charset="0"/>
                <a:ea typeface="MS PGothic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entury Gothic" pitchFamily="34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entury Gothic" pitchFamily="34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entury Gothic" pitchFamily="34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entury Gothic" pitchFamily="34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entury Gothic" pitchFamily="34" charset="0"/>
                <a:ea typeface="MS PGothic" pitchFamily="34" charset="-128"/>
              </a:defRPr>
            </a:lvl9pPr>
          </a:lstStyle>
          <a:p>
            <a:pPr eaLnBrk="1" hangingPunct="1"/>
            <a:r>
              <a:rPr lang="fr-BE" altLang="en-US" sz="1800" dirty="0" smtClean="0">
                <a:solidFill>
                  <a:srgbClr val="000000"/>
                </a:solidFill>
              </a:rPr>
              <a:t>Flood and </a:t>
            </a:r>
            <a:r>
              <a:rPr lang="fr-BE" altLang="en-US" sz="1800" dirty="0" err="1" smtClean="0">
                <a:solidFill>
                  <a:srgbClr val="000000"/>
                </a:solidFill>
              </a:rPr>
              <a:t>forest</a:t>
            </a:r>
            <a:r>
              <a:rPr lang="fr-BE" altLang="en-US" sz="1800" dirty="0" smtClean="0">
                <a:solidFill>
                  <a:srgbClr val="000000"/>
                </a:solidFill>
              </a:rPr>
              <a:t> </a:t>
            </a:r>
            <a:r>
              <a:rPr lang="fr-BE" altLang="en-US" sz="1800" dirty="0" err="1" smtClean="0">
                <a:solidFill>
                  <a:srgbClr val="000000"/>
                </a:solidFill>
              </a:rPr>
              <a:t>fire</a:t>
            </a:r>
            <a:r>
              <a:rPr lang="fr-BE" altLang="en-US" sz="1800" dirty="0" smtClean="0">
                <a:solidFill>
                  <a:srgbClr val="000000"/>
                </a:solidFill>
              </a:rPr>
              <a:t> </a:t>
            </a:r>
            <a:r>
              <a:rPr lang="fr-BE" altLang="en-US" sz="1800" dirty="0" err="1" smtClean="0">
                <a:solidFill>
                  <a:srgbClr val="000000"/>
                </a:solidFill>
              </a:rPr>
              <a:t>risk</a:t>
            </a:r>
            <a:r>
              <a:rPr lang="fr-BE" altLang="en-US" sz="1800" dirty="0" smtClean="0">
                <a:solidFill>
                  <a:srgbClr val="000000"/>
                </a:solidFill>
              </a:rPr>
              <a:t> </a:t>
            </a:r>
            <a:r>
              <a:rPr lang="fr-BE" altLang="en-US" sz="1800" dirty="0" err="1" smtClean="0">
                <a:solidFill>
                  <a:srgbClr val="000000"/>
                </a:solidFill>
              </a:rPr>
              <a:t>forecasts</a:t>
            </a:r>
            <a:r>
              <a:rPr lang="fr-BE" altLang="en-US" sz="1800" dirty="0" smtClean="0">
                <a:solidFill>
                  <a:srgbClr val="000000"/>
                </a:solidFill>
              </a:rPr>
              <a:t> </a:t>
            </a:r>
            <a:endParaRPr lang="en-GB" altLang="en-US" sz="1800" dirty="0">
              <a:solidFill>
                <a:srgbClr val="000000"/>
              </a:solidFill>
            </a:endParaRPr>
          </a:p>
        </p:txBody>
      </p:sp>
      <p:sp>
        <p:nvSpPr>
          <p:cNvPr id="19" name="Title 1"/>
          <p:cNvSpPr txBox="1">
            <a:spLocks/>
          </p:cNvSpPr>
          <p:nvPr/>
        </p:nvSpPr>
        <p:spPr>
          <a:xfrm>
            <a:off x="211731" y="116632"/>
            <a:ext cx="8662988" cy="647700"/>
          </a:xfrm>
          <a:prstGeom prst="rect">
            <a:avLst/>
          </a:prstGeom>
        </p:spPr>
        <p:txBody>
          <a:bodyPr/>
          <a:lstStyle>
            <a:lvl1pPr marL="358775" indent="-358775" algn="l" rtl="0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0F5494"/>
                </a:solidFill>
                <a:latin typeface="+mj-lt"/>
                <a:ea typeface="+mj-ea"/>
                <a:cs typeface="+mj-cs"/>
              </a:defRPr>
            </a:lvl1pPr>
            <a:lvl2pPr marL="358775" indent="-358775" algn="l" rtl="0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0F5494"/>
                </a:solidFill>
                <a:latin typeface="Verdana" pitchFamily="34" charset="0"/>
              </a:defRPr>
            </a:lvl2pPr>
            <a:lvl3pPr marL="358775" indent="-358775" algn="l" rtl="0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0F5494"/>
                </a:solidFill>
                <a:latin typeface="Verdana" pitchFamily="34" charset="0"/>
              </a:defRPr>
            </a:lvl3pPr>
            <a:lvl4pPr marL="358775" indent="-358775" algn="l" rtl="0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0F5494"/>
                </a:solidFill>
                <a:latin typeface="Verdana" pitchFamily="34" charset="0"/>
              </a:defRPr>
            </a:lvl4pPr>
            <a:lvl5pPr marL="358775" indent="-358775" algn="l" rtl="0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0F5494"/>
                </a:solidFill>
                <a:latin typeface="Verdana" pitchFamily="34" charset="0"/>
              </a:defRPr>
            </a:lvl5pPr>
            <a:lvl6pPr marL="815975" algn="l" rtl="0" fontAlgn="base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0F5494"/>
                </a:solidFill>
                <a:latin typeface="Verdana" pitchFamily="34" charset="0"/>
              </a:defRPr>
            </a:lvl6pPr>
            <a:lvl7pPr marL="1273175" algn="l" rtl="0" fontAlgn="base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0F5494"/>
                </a:solidFill>
                <a:latin typeface="Verdana" pitchFamily="34" charset="0"/>
              </a:defRPr>
            </a:lvl7pPr>
            <a:lvl8pPr marL="1730375" algn="l" rtl="0" fontAlgn="base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0F5494"/>
                </a:solidFill>
                <a:latin typeface="Verdana" pitchFamily="34" charset="0"/>
              </a:defRPr>
            </a:lvl8pPr>
            <a:lvl9pPr marL="2187575" algn="l" rtl="0" fontAlgn="base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0F5494"/>
                </a:solidFill>
                <a:latin typeface="Verdana" pitchFamily="34" charset="0"/>
              </a:defRPr>
            </a:lvl9pPr>
          </a:lstStyle>
          <a:p>
            <a:pPr>
              <a:defRPr/>
            </a:pPr>
            <a:endParaRPr lang="en-GB" sz="2800" kern="0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73401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 descr="http://emergency.copernicus.eu/mapping/system/files/components/EMSR125_01KATHMANDU_REFERENCE_OVERVIEW_v1_100dpi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780" y="1436173"/>
            <a:ext cx="2880000" cy="20351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3146256" y="3556395"/>
            <a:ext cx="257600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BE" dirty="0" smtClean="0"/>
              <a:t>Tropical Cyclone, Vanuatu</a:t>
            </a:r>
          </a:p>
        </p:txBody>
      </p:sp>
      <p:pic>
        <p:nvPicPr>
          <p:cNvPr id="1029" name="Picture 5" descr="C:\Users\donatce\Desktop\fiches v2\EMSR014_01ALMAFRAQ_REFERENCE_DETAIL01-MONIT08_v1_300dpi.jp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780" y="4120301"/>
            <a:ext cx="2880000" cy="2034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donatce\Desktop\fiches v2\EMSR076_01MELIANDOU_REFERENCE_OVERVIEW_v2_300dpi.jpg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4304" y="1303357"/>
            <a:ext cx="2880000" cy="20340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Users\donatce\Desktop\fiches v2\EMSR089_01LILLESTROM_REFERENCE_DETAIL01_v1_300dpi.jpg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4120165"/>
            <a:ext cx="2880000" cy="20340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TextBox 19"/>
          <p:cNvSpPr txBox="1"/>
          <p:nvPr/>
        </p:nvSpPr>
        <p:spPr>
          <a:xfrm>
            <a:off x="-27766" y="6381756"/>
            <a:ext cx="376124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BE" dirty="0" err="1" smtClean="0"/>
              <a:t>Refugee</a:t>
            </a:r>
            <a:r>
              <a:rPr lang="fr-BE" dirty="0" smtClean="0"/>
              <a:t> Camp, Al </a:t>
            </a:r>
            <a:r>
              <a:rPr lang="fr-BE" dirty="0" err="1" smtClean="0"/>
              <a:t>Mafraq</a:t>
            </a:r>
            <a:r>
              <a:rPr lang="fr-BE" dirty="0" smtClean="0"/>
              <a:t> Jordan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6154308" y="3556395"/>
            <a:ext cx="257600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BE" dirty="0" smtClean="0"/>
              <a:t>Ebola </a:t>
            </a:r>
            <a:r>
              <a:rPr lang="fr-BE" dirty="0" err="1" smtClean="0"/>
              <a:t>epidemic</a:t>
            </a:r>
            <a:r>
              <a:rPr lang="fr-BE" dirty="0" smtClean="0"/>
              <a:t>, </a:t>
            </a:r>
            <a:r>
              <a:rPr lang="fr-BE" dirty="0" err="1" smtClean="0"/>
              <a:t>Guinea</a:t>
            </a:r>
            <a:endParaRPr lang="fr-BE" dirty="0" smtClean="0"/>
          </a:p>
        </p:txBody>
      </p:sp>
      <p:sp>
        <p:nvSpPr>
          <p:cNvPr id="23" name="TextBox 22"/>
          <p:cNvSpPr txBox="1"/>
          <p:nvPr/>
        </p:nvSpPr>
        <p:spPr>
          <a:xfrm>
            <a:off x="6169536" y="6289422"/>
            <a:ext cx="2576004" cy="64633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fr-BE" dirty="0" err="1" smtClean="0"/>
              <a:t>Earthquake</a:t>
            </a:r>
            <a:r>
              <a:rPr lang="fr-BE" dirty="0" smtClean="0"/>
              <a:t>, San Felice </a:t>
            </a:r>
            <a:r>
              <a:rPr lang="fr-BE" dirty="0" err="1" smtClean="0"/>
              <a:t>sul</a:t>
            </a:r>
            <a:r>
              <a:rPr lang="fr-BE" dirty="0" smtClean="0"/>
              <a:t> </a:t>
            </a:r>
            <a:r>
              <a:rPr lang="fr-BE" dirty="0" err="1" smtClean="0"/>
              <a:t>Panaro</a:t>
            </a:r>
            <a:r>
              <a:rPr lang="fr-BE" dirty="0" smtClean="0"/>
              <a:t> Italy</a:t>
            </a:r>
          </a:p>
          <a:p>
            <a:endParaRPr lang="fr-BE" dirty="0" smtClean="0"/>
          </a:p>
        </p:txBody>
      </p:sp>
      <p:sp>
        <p:nvSpPr>
          <p:cNvPr id="24" name="TextBox 23"/>
          <p:cNvSpPr txBox="1"/>
          <p:nvPr/>
        </p:nvSpPr>
        <p:spPr>
          <a:xfrm>
            <a:off x="3133104" y="6381756"/>
            <a:ext cx="257600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BE" dirty="0" err="1" smtClean="0"/>
              <a:t>Floods</a:t>
            </a:r>
            <a:r>
              <a:rPr lang="fr-BE" dirty="0" smtClean="0"/>
              <a:t>, </a:t>
            </a:r>
            <a:r>
              <a:rPr lang="en-GB" dirty="0" err="1" smtClean="0"/>
              <a:t>Ostlandet</a:t>
            </a:r>
            <a:r>
              <a:rPr lang="en-GB" dirty="0" smtClean="0"/>
              <a:t> Norway</a:t>
            </a:r>
            <a:endParaRPr lang="fr-BE" dirty="0" smtClean="0"/>
          </a:p>
        </p:txBody>
      </p:sp>
      <p:pic>
        <p:nvPicPr>
          <p:cNvPr id="1034" name="Picture 10" descr="C:\Users\donatce\Desktop\fiches v2\EMSR004_05SANFELICESULPANARO_GRADING_OVERVIEW_v2_300dpi.jpg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69534" y="4120301"/>
            <a:ext cx="2880000" cy="2034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0619" y="1319975"/>
            <a:ext cx="2407651" cy="20007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854" y="686515"/>
            <a:ext cx="2743978" cy="149948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16" name="TextBox 15"/>
          <p:cNvSpPr txBox="1"/>
          <p:nvPr/>
        </p:nvSpPr>
        <p:spPr>
          <a:xfrm>
            <a:off x="136189" y="3556394"/>
            <a:ext cx="257600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BE" dirty="0" err="1" smtClean="0"/>
              <a:t>Earthquake</a:t>
            </a:r>
            <a:r>
              <a:rPr lang="fr-BE" dirty="0" smtClean="0"/>
              <a:t>, </a:t>
            </a:r>
            <a:r>
              <a:rPr lang="fr-BE" dirty="0" err="1" smtClean="0"/>
              <a:t>Nepal</a:t>
            </a:r>
            <a:endParaRPr lang="fr-BE" dirty="0" smtClean="0"/>
          </a:p>
        </p:txBody>
      </p:sp>
      <p:sp>
        <p:nvSpPr>
          <p:cNvPr id="15" name="TextBox 14"/>
          <p:cNvSpPr txBox="1"/>
          <p:nvPr/>
        </p:nvSpPr>
        <p:spPr>
          <a:xfrm>
            <a:off x="5508104" y="188640"/>
            <a:ext cx="3635896" cy="523220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n-US" altLang="en-US" sz="2800" kern="0" dirty="0" smtClean="0">
                <a:solidFill>
                  <a:srgbClr val="FFFFFF"/>
                </a:solidFill>
                <a:latin typeface="Verdana"/>
                <a:ea typeface="MS PGothic" pitchFamily="34" charset="-128"/>
              </a:rPr>
              <a:t>Mapping service</a:t>
            </a:r>
          </a:p>
        </p:txBody>
      </p:sp>
    </p:spTree>
    <p:extLst>
      <p:ext uri="{BB962C8B-B14F-4D97-AF65-F5344CB8AC3E}">
        <p14:creationId xmlns:p14="http://schemas.microsoft.com/office/powerpoint/2010/main" val="2584969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8549" name="Picture 1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0233" y="2453444"/>
            <a:ext cx="4761186" cy="21491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180597" y="1595672"/>
            <a:ext cx="3957136" cy="47859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es-ES" sz="1600" b="1" smtClean="0">
                <a:latin typeface="Verdana"/>
              </a:rPr>
              <a:t>COPERNICUS SERVICES</a:t>
            </a:r>
          </a:p>
          <a:p>
            <a:pPr>
              <a:defRPr/>
            </a:pPr>
            <a:r>
              <a:rPr lang="es-ES" sz="1050">
                <a:hlinkClick r:id="rId3"/>
              </a:rPr>
              <a:t>http://www.copernicus.eu/main/overview/</a:t>
            </a:r>
            <a:r>
              <a:rPr lang="es-ES" sz="1050"/>
              <a:t> </a:t>
            </a:r>
          </a:p>
          <a:p>
            <a:pPr>
              <a:defRPr/>
            </a:pPr>
            <a:endParaRPr lang="es-ES" sz="1600" dirty="0" smtClean="0">
              <a:latin typeface="Verdana"/>
            </a:endParaRPr>
          </a:p>
          <a:p>
            <a:pPr>
              <a:defRPr/>
            </a:pPr>
            <a:r>
              <a:rPr lang="en-GB" sz="1600" dirty="0" smtClean="0">
                <a:latin typeface="Verdana"/>
              </a:rPr>
              <a:t>Address six main </a:t>
            </a:r>
            <a:r>
              <a:rPr lang="en-GB" sz="1600" smtClean="0">
                <a:latin typeface="Verdana"/>
              </a:rPr>
              <a:t>thematic areas:</a:t>
            </a:r>
            <a:endParaRPr lang="en-GB" sz="1600" dirty="0" smtClean="0">
              <a:latin typeface="Verdana"/>
            </a:endParaRP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s-ES" sz="1600" dirty="0" err="1" smtClean="0">
                <a:latin typeface="Verdana"/>
              </a:rPr>
              <a:t>Land</a:t>
            </a:r>
            <a:r>
              <a:rPr lang="es-ES" sz="1600" dirty="0" smtClean="0">
                <a:latin typeface="Verdana"/>
              </a:rPr>
              <a:t> </a:t>
            </a:r>
            <a:r>
              <a:rPr lang="es-ES" sz="1600" dirty="0" err="1" smtClean="0">
                <a:latin typeface="Verdana"/>
              </a:rPr>
              <a:t>monitoring</a:t>
            </a:r>
            <a:endParaRPr lang="es-ES" sz="1600" dirty="0" smtClean="0">
              <a:latin typeface="Verdana"/>
            </a:endParaRP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s-ES" sz="1600" dirty="0" smtClean="0">
                <a:latin typeface="Verdana"/>
              </a:rPr>
              <a:t>Marine </a:t>
            </a:r>
            <a:r>
              <a:rPr lang="es-ES" sz="1600" dirty="0" err="1" smtClean="0">
                <a:latin typeface="Verdana"/>
              </a:rPr>
              <a:t>monitoring</a:t>
            </a:r>
            <a:endParaRPr lang="es-ES" sz="1600" dirty="0" smtClean="0">
              <a:latin typeface="Verdana"/>
            </a:endParaRP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s-ES" sz="1600" dirty="0" err="1" smtClean="0">
                <a:latin typeface="Verdana"/>
              </a:rPr>
              <a:t>Atmosphere</a:t>
            </a:r>
            <a:r>
              <a:rPr lang="es-ES" sz="1600" dirty="0" smtClean="0">
                <a:latin typeface="Verdana"/>
              </a:rPr>
              <a:t> </a:t>
            </a:r>
            <a:r>
              <a:rPr lang="es-ES" sz="1600" dirty="0" err="1" smtClean="0">
                <a:latin typeface="Verdana"/>
              </a:rPr>
              <a:t>monitoring</a:t>
            </a:r>
            <a:endParaRPr lang="es-ES" sz="1600" dirty="0" smtClean="0">
              <a:latin typeface="Verdana"/>
            </a:endParaRP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s-ES" sz="1600" dirty="0" err="1" smtClean="0">
                <a:latin typeface="Verdana"/>
              </a:rPr>
              <a:t>Emergency</a:t>
            </a:r>
            <a:r>
              <a:rPr lang="es-ES" sz="1600" dirty="0" smtClean="0">
                <a:latin typeface="Verdana"/>
              </a:rPr>
              <a:t> </a:t>
            </a:r>
            <a:r>
              <a:rPr lang="es-ES" sz="1600" dirty="0" err="1" smtClean="0">
                <a:latin typeface="Verdana"/>
              </a:rPr>
              <a:t>management</a:t>
            </a:r>
            <a:endParaRPr lang="es-ES" sz="1600" dirty="0" smtClean="0">
              <a:latin typeface="Verdana"/>
            </a:endParaRP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s-ES" sz="1600" dirty="0" smtClean="0">
                <a:latin typeface="Verdana"/>
              </a:rPr>
              <a:t>Security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s-ES" sz="1600" err="1" smtClean="0">
                <a:latin typeface="Verdana"/>
              </a:rPr>
              <a:t>Climate</a:t>
            </a:r>
            <a:r>
              <a:rPr lang="es-ES" sz="1600" smtClean="0">
                <a:latin typeface="Verdana"/>
              </a:rPr>
              <a:t> change</a:t>
            </a:r>
            <a:endParaRPr lang="es-ES" sz="1600" dirty="0" smtClean="0">
              <a:latin typeface="Verdana"/>
            </a:endParaRP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endParaRPr lang="es-ES" sz="1600" dirty="0" smtClean="0">
              <a:latin typeface="Verdana"/>
            </a:endParaRPr>
          </a:p>
          <a:p>
            <a:pPr>
              <a:defRPr/>
            </a:pPr>
            <a:r>
              <a:rPr lang="es-ES" sz="1600" b="1" dirty="0" smtClean="0">
                <a:latin typeface="Verdana"/>
              </a:rPr>
              <a:t>Data </a:t>
            </a:r>
            <a:r>
              <a:rPr lang="es-ES" sz="1600" b="1" dirty="0" err="1" smtClean="0">
                <a:latin typeface="Verdana"/>
              </a:rPr>
              <a:t>access</a:t>
            </a:r>
            <a:r>
              <a:rPr lang="es-ES" sz="1600" dirty="0" smtClean="0">
                <a:latin typeface="Verdana"/>
              </a:rPr>
              <a:t> 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GB" sz="1600" dirty="0" smtClean="0">
                <a:latin typeface="Verdana"/>
              </a:rPr>
              <a:t>Copernicus users can also have a direct access to satellite data</a:t>
            </a:r>
            <a:endParaRPr lang="es-ES" sz="1600" dirty="0" smtClean="0">
              <a:latin typeface="Verdana"/>
            </a:endParaRPr>
          </a:p>
          <a:p>
            <a:pPr>
              <a:defRPr/>
            </a:pPr>
            <a:endParaRPr lang="en-GB" sz="1600" dirty="0" smtClean="0">
              <a:latin typeface="Verdana"/>
            </a:endParaRPr>
          </a:p>
          <a:p>
            <a:pPr>
              <a:defRPr/>
            </a:pPr>
            <a:r>
              <a:rPr lang="es-ES" sz="1600" b="1" dirty="0" smtClean="0">
                <a:latin typeface="Verdana"/>
              </a:rPr>
              <a:t>COPERNICUS</a:t>
            </a:r>
          </a:p>
          <a:p>
            <a:pPr>
              <a:defRPr/>
            </a:pPr>
            <a:r>
              <a:rPr lang="es-ES" sz="1600" b="1" dirty="0" smtClean="0">
                <a:latin typeface="Verdana"/>
              </a:rPr>
              <a:t>SPACE COMPONENT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s-ES" sz="1400" dirty="0" err="1" smtClean="0">
                <a:latin typeface="Verdana"/>
              </a:rPr>
              <a:t>Earth</a:t>
            </a:r>
            <a:r>
              <a:rPr lang="es-ES" sz="1400" dirty="0" smtClean="0">
                <a:latin typeface="Verdana"/>
              </a:rPr>
              <a:t> </a:t>
            </a:r>
            <a:r>
              <a:rPr lang="es-ES" sz="1400" err="1" smtClean="0">
                <a:latin typeface="Verdana"/>
              </a:rPr>
              <a:t>Observation</a:t>
            </a:r>
            <a:r>
              <a:rPr lang="es-ES" sz="1400" smtClean="0">
                <a:latin typeface="Verdana"/>
              </a:rPr>
              <a:t> Satellites</a:t>
            </a:r>
          </a:p>
          <a:p>
            <a:pPr>
              <a:defRPr/>
            </a:pPr>
            <a:r>
              <a:rPr lang="en-GB" sz="1050">
                <a:latin typeface="Verdana"/>
                <a:hlinkClick r:id="rId4"/>
              </a:rPr>
              <a:t>http://www.copernicus.eu/main/satellites</a:t>
            </a:r>
            <a:r>
              <a:rPr lang="en-GB" sz="1050">
                <a:latin typeface="Verdana"/>
              </a:rPr>
              <a:t> </a:t>
            </a:r>
          </a:p>
          <a:p>
            <a:pPr>
              <a:defRPr/>
            </a:pPr>
            <a:endParaRPr lang="en-GB" sz="1400" dirty="0">
              <a:latin typeface="Verdana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4305300" y="4935048"/>
            <a:ext cx="2343150" cy="15388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s-ES" sz="1800" b="1" i="1" dirty="0" smtClean="0">
                <a:solidFill>
                  <a:srgbClr val="FF0000"/>
                </a:solidFill>
                <a:latin typeface="Verdana"/>
              </a:rPr>
              <a:t>NEW </a:t>
            </a:r>
          </a:p>
          <a:p>
            <a:pPr>
              <a:defRPr/>
            </a:pPr>
            <a:r>
              <a:rPr lang="es-ES" sz="1800" b="1" dirty="0" smtClean="0">
                <a:latin typeface="Verdana"/>
              </a:rPr>
              <a:t>COPERNICUS </a:t>
            </a:r>
          </a:p>
          <a:p>
            <a:pPr>
              <a:defRPr/>
            </a:pPr>
            <a:r>
              <a:rPr lang="es-ES" sz="1800" b="1" smtClean="0">
                <a:latin typeface="Verdana"/>
              </a:rPr>
              <a:t>Brochure</a:t>
            </a:r>
          </a:p>
          <a:p>
            <a:pPr>
              <a:defRPr/>
            </a:pPr>
            <a:r>
              <a:rPr lang="en-GB" sz="1050">
                <a:latin typeface="Verdana"/>
                <a:hlinkClick r:id="rId5"/>
              </a:rPr>
              <a:t>http://www.copernicus.eu/main/Brochure</a:t>
            </a:r>
            <a:r>
              <a:rPr lang="en-GB" sz="1050">
                <a:latin typeface="Verdana"/>
              </a:rPr>
              <a:t> </a:t>
            </a:r>
          </a:p>
          <a:p>
            <a:pPr>
              <a:defRPr/>
            </a:pPr>
            <a:endParaRPr lang="es-ES" sz="1800" b="1" u="sng" dirty="0">
              <a:latin typeface="Verdana"/>
            </a:endParaRPr>
          </a:p>
        </p:txBody>
      </p:sp>
      <p:sp>
        <p:nvSpPr>
          <p:cNvPr id="11" name="Rectangle 17"/>
          <p:cNvSpPr>
            <a:spLocks noChangeArrowheads="1"/>
          </p:cNvSpPr>
          <p:nvPr/>
        </p:nvSpPr>
        <p:spPr bwMode="auto">
          <a:xfrm>
            <a:off x="0" y="1"/>
            <a:ext cx="3902075" cy="9616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noAutofit/>
          </a:bodyPr>
          <a:lstStyle/>
          <a:p>
            <a:pPr marL="173038">
              <a:spcBef>
                <a:spcPts val="600"/>
              </a:spcBef>
            </a:pPr>
            <a:r>
              <a:rPr lang="en-GB" altLang="en-US" sz="2400" b="1">
                <a:solidFill>
                  <a:srgbClr val="FFFFFF"/>
                </a:solidFill>
              </a:rPr>
              <a:t>Earth observation</a:t>
            </a:r>
          </a:p>
        </p:txBody>
      </p:sp>
      <p:pic>
        <p:nvPicPr>
          <p:cNvPr id="1026" name="Picture 2" descr="http://www.copernicus.eu/sites/default/files/Pictures_Logos/Copernicus_with_tagline.jpg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53175" y="1360771"/>
            <a:ext cx="2476020" cy="9476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 descr="http://www.copernicus.eu/sites/default/files/Pictures_Thumbnails/Thumbnail_Brochure_EN.png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086776" y="4731512"/>
            <a:ext cx="1742419" cy="17424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5618124" y="332656"/>
            <a:ext cx="3329299" cy="769441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r>
              <a:rPr lang="fr-BE" sz="4400" b="0" i="0" dirty="0" smtClean="0">
                <a:solidFill>
                  <a:srgbClr val="0F5494"/>
                </a:solidFill>
                <a:latin typeface="+mn-lt"/>
              </a:rPr>
              <a:t>Questions?</a:t>
            </a:r>
            <a:endParaRPr lang="en-GB" sz="4400" b="0" i="0" dirty="0" smtClean="0">
              <a:solidFill>
                <a:srgbClr val="0F5494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950196489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3" name="Title 1"/>
          <p:cNvSpPr>
            <a:spLocks noGrp="1"/>
          </p:cNvSpPr>
          <p:nvPr>
            <p:ph type="ctrTitle" idx="4294967295"/>
          </p:nvPr>
        </p:nvSpPr>
        <p:spPr>
          <a:xfrm>
            <a:off x="179512" y="1700808"/>
            <a:ext cx="4464248" cy="2304356"/>
          </a:xfrm>
          <a:prstGeom prst="rect">
            <a:avLst/>
          </a:prstGeom>
        </p:spPr>
        <p:txBody>
          <a:bodyPr lIns="36000"/>
          <a:lstStyle/>
          <a:p>
            <a:pPr marL="0" eaLnBrk="1" hangingPunct="1"/>
            <a:r>
              <a:rPr lang="en-GB" altLang="en-US" sz="4400" dirty="0" smtClean="0">
                <a:solidFill>
                  <a:srgbClr val="FFC000"/>
                </a:solidFill>
              </a:rPr>
              <a:t>Thank you for your </a:t>
            </a:r>
            <a:r>
              <a:rPr lang="en-GB" altLang="en-US" sz="4800" dirty="0" smtClean="0">
                <a:solidFill>
                  <a:srgbClr val="FFC000"/>
                </a:solidFill>
              </a:rPr>
              <a:t>attention</a:t>
            </a:r>
            <a:r>
              <a:rPr lang="en-GB" altLang="en-US" sz="4400" dirty="0" smtClean="0">
                <a:solidFill>
                  <a:srgbClr val="FFC000"/>
                </a:solidFill>
              </a:rPr>
              <a:t>!</a:t>
            </a:r>
            <a:endParaRPr lang="en-GB" altLang="en-US" sz="2800" dirty="0" smtClean="0">
              <a:solidFill>
                <a:srgbClr val="FFC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type="subTitle" idx="4294967295"/>
          </p:nvPr>
        </p:nvSpPr>
        <p:spPr>
          <a:xfrm>
            <a:off x="587599" y="4293396"/>
            <a:ext cx="8532812" cy="1728787"/>
          </a:xfrm>
          <a:prstGeom prst="rect">
            <a:avLst/>
          </a:prstGeom>
        </p:spPr>
        <p:txBody>
          <a:bodyPr lIns="36000"/>
          <a:lstStyle/>
          <a:p>
            <a:pPr marL="0" indent="0" eaLnBrk="1" hangingPunct="1">
              <a:buNone/>
              <a:defRPr/>
            </a:pPr>
            <a:r>
              <a:rPr lang="en-GB" sz="2000" u="sng" dirty="0">
                <a:solidFill>
                  <a:schemeClr val="bg1"/>
                </a:solidFill>
              </a:rPr>
              <a:t>http://www.copernicus.eu</a:t>
            </a:r>
            <a:r>
              <a:rPr lang="en-GB" sz="2000" u="sng" dirty="0" smtClean="0">
                <a:solidFill>
                  <a:schemeClr val="bg1"/>
                </a:solidFill>
              </a:rPr>
              <a:t>/</a:t>
            </a:r>
          </a:p>
          <a:p>
            <a:pPr eaLnBrk="1" hangingPunct="1">
              <a:defRPr/>
            </a:pPr>
            <a:endParaRPr lang="en-GB" sz="1000" dirty="0">
              <a:solidFill>
                <a:schemeClr val="bg1"/>
              </a:solidFill>
            </a:endParaRPr>
          </a:p>
          <a:p>
            <a:pPr marL="3175" eaLnBrk="1" hangingPunct="1">
              <a:defRPr/>
            </a:pPr>
            <a:endParaRPr lang="fr-BE" sz="800" dirty="0" smtClean="0">
              <a:solidFill>
                <a:schemeClr val="bg1"/>
              </a:solidFill>
            </a:endParaRPr>
          </a:p>
          <a:p>
            <a:pPr marL="3175" eaLnBrk="1" hangingPunct="1">
              <a:defRPr/>
            </a:pPr>
            <a:endParaRPr lang="en-GB" sz="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614825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2_New Powerpoint Template">
  <a:themeElements>
    <a:clrScheme name="New Powerpoint Templat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New Powerpoint Templat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100" b="1" i="0" u="none" strike="noStrike" cap="none" normalizeH="0" baseline="0" smtClean="0">
            <a:ln>
              <a:noFill/>
            </a:ln>
            <a:solidFill>
              <a:srgbClr val="00468C"/>
            </a:solidFill>
            <a:effectLst/>
            <a:latin typeface="Arial" charset="0"/>
          </a:defRPr>
        </a:defPPr>
      </a:lstStyle>
    </a:spDef>
    <a:lnDef>
      <a:spPr bwMode="auto">
        <a:noFill/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/>
      <a:lstStyle/>
    </a:lnDef>
  </a:objectDefaults>
  <a:extraClrSchemeLst>
    <a:extraClrScheme>
      <a:clrScheme name="New Powerpoint Templat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w Powerpoint Templat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w Powerpoint Templat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w Powerpoint Templat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w Powerpoint Templat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w Powerpoint Templat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w Powerpoint Templat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w Powerpoint Templat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w Powerpoint Templat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w Powerpoint Templat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w Powerpoint Templat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w Powerpoint Templat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3_New Powerpoint Template">
  <a:themeElements>
    <a:clrScheme name="New Powerpoint Templat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New Powerpoint Templat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100" b="1" i="0" u="none" strike="noStrike" cap="none" normalizeH="0" baseline="0" smtClean="0">
            <a:ln>
              <a:noFill/>
            </a:ln>
            <a:solidFill>
              <a:srgbClr val="00468C"/>
            </a:solidFill>
            <a:effectLst/>
            <a:latin typeface="Arial" charset="0"/>
          </a:defRPr>
        </a:defPPr>
      </a:lstStyle>
    </a:spDef>
    <a:lnDef>
      <a:spPr bwMode="auto">
        <a:noFill/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/>
      <a:lstStyle/>
    </a:lnDef>
  </a:objectDefaults>
  <a:extraClrSchemeLst>
    <a:extraClrScheme>
      <a:clrScheme name="New Powerpoint Templat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w Powerpoint Templat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w Powerpoint Templat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w Powerpoint Templat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w Powerpoint Templat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w Powerpoint Templat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w Powerpoint Templat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w Powerpoint Templat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w Powerpoint Templat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w Powerpoint Templat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w Powerpoint Templat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w Powerpoint Templat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4_New Powerpoint Template">
  <a:themeElements>
    <a:clrScheme name="New Powerpoint Templat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New Powerpoint Templat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100" b="1" i="0" u="none" strike="noStrike" cap="none" normalizeH="0" baseline="0" smtClean="0">
            <a:ln>
              <a:noFill/>
            </a:ln>
            <a:solidFill>
              <a:srgbClr val="00468C"/>
            </a:solidFill>
            <a:effectLst/>
            <a:latin typeface="Arial" charset="0"/>
          </a:defRPr>
        </a:defPPr>
      </a:lstStyle>
    </a:spDef>
    <a:lnDef>
      <a:spPr bwMode="auto">
        <a:noFill/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/>
      <a:lstStyle/>
    </a:lnDef>
  </a:objectDefaults>
  <a:extraClrSchemeLst>
    <a:extraClrScheme>
      <a:clrScheme name="New Powerpoint Templat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w Powerpoint Templat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w Powerpoint Templat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w Powerpoint Templat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w Powerpoint Templat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w Powerpoint Templat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w Powerpoint Templat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w Powerpoint Templat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w Powerpoint Templat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w Powerpoint Templat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w Powerpoint Templat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w Powerpoint Templat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8_New Powerpoint Template">
  <a:themeElements>
    <a:clrScheme name="New Powerpoint Templat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New Powerpoint Templat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100" b="1" i="0" u="none" strike="noStrike" cap="none" normalizeH="0" baseline="0" smtClean="0">
            <a:ln>
              <a:noFill/>
            </a:ln>
            <a:solidFill>
              <a:srgbClr val="00468C"/>
            </a:solidFill>
            <a:effectLst/>
            <a:latin typeface="Arial" charset="0"/>
          </a:defRPr>
        </a:defPPr>
      </a:lstStyle>
    </a:spDef>
    <a:lnDef>
      <a:spPr bwMode="auto">
        <a:noFill/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/>
      <a:lstStyle/>
    </a:lnDef>
  </a:objectDefaults>
  <a:extraClrSchemeLst>
    <a:extraClrScheme>
      <a:clrScheme name="New Powerpoint Templat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w Powerpoint Templat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w Powerpoint Templat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w Powerpoint Templat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w Powerpoint Templat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w Powerpoint Templat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w Powerpoint Templat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w Powerpoint Templat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w Powerpoint Templat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w Powerpoint Templat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w Powerpoint Templat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w Powerpoint Templat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9_New Powerpoint Template">
  <a:themeElements>
    <a:clrScheme name="New Powerpoint Templat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New Powerpoint Templat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100" b="1" i="0" u="none" strike="noStrike" cap="none" normalizeH="0" baseline="0" smtClean="0">
            <a:ln>
              <a:noFill/>
            </a:ln>
            <a:solidFill>
              <a:srgbClr val="00468C"/>
            </a:solidFill>
            <a:effectLst/>
            <a:latin typeface="Arial" charset="0"/>
          </a:defRPr>
        </a:defPPr>
      </a:lstStyle>
    </a:spDef>
    <a:lnDef>
      <a:spPr bwMode="auto">
        <a:noFill/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/>
      <a:lstStyle/>
    </a:lnDef>
  </a:objectDefaults>
  <a:extraClrSchemeLst>
    <a:extraClrScheme>
      <a:clrScheme name="New Powerpoint Templat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w Powerpoint Templat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w Powerpoint Templat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w Powerpoint Templat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w Powerpoint Templat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w Powerpoint Templat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w Powerpoint Templat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w Powerpoint Templat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w Powerpoint Templat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w Powerpoint Templat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w Powerpoint Templat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w Powerpoint Templat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6.xml><?xml version="1.0" encoding="utf-8"?>
<a:theme xmlns:a="http://schemas.openxmlformats.org/drawingml/2006/main" name="10_New Powerpoint Template">
  <a:themeElements>
    <a:clrScheme name="New Powerpoint Templat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New Powerpoint Templat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100" b="1" i="0" u="none" strike="noStrike" cap="none" normalizeH="0" baseline="0" smtClean="0">
            <a:ln>
              <a:noFill/>
            </a:ln>
            <a:solidFill>
              <a:srgbClr val="00468C"/>
            </a:solidFill>
            <a:effectLst/>
            <a:latin typeface="Arial" charset="0"/>
          </a:defRPr>
        </a:defPPr>
      </a:lstStyle>
    </a:spDef>
    <a:lnDef>
      <a:spPr bwMode="auto">
        <a:noFill/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/>
      <a:lstStyle/>
    </a:lnDef>
  </a:objectDefaults>
  <a:extraClrSchemeLst>
    <a:extraClrScheme>
      <a:clrScheme name="New Powerpoint Templat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w Powerpoint Templat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w Powerpoint Templat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w Powerpoint Templat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w Powerpoint Templat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w Powerpoint Templat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w Powerpoint Templat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w Powerpoint Templat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w Powerpoint Templat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w Powerpoint Templat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w Powerpoint Templat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w Powerpoint Templat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7.xml><?xml version="1.0" encoding="utf-8"?>
<a:theme xmlns:a="http://schemas.openxmlformats.org/drawingml/2006/main" name="11_New Powerpoint Template">
  <a:themeElements>
    <a:clrScheme name="New Powerpoint Templat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New Powerpoint Templat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100" b="1" i="0" u="none" strike="noStrike" cap="none" normalizeH="0" baseline="0" smtClean="0">
            <a:ln>
              <a:noFill/>
            </a:ln>
            <a:solidFill>
              <a:srgbClr val="00468C"/>
            </a:solidFill>
            <a:effectLst/>
            <a:latin typeface="Arial" charset="0"/>
          </a:defRPr>
        </a:defPPr>
      </a:lstStyle>
    </a:spDef>
    <a:lnDef>
      <a:spPr bwMode="auto">
        <a:noFill/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/>
      <a:lstStyle/>
    </a:lnDef>
  </a:objectDefaults>
  <a:extraClrSchemeLst>
    <a:extraClrScheme>
      <a:clrScheme name="New Powerpoint Templat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w Powerpoint Templat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w Powerpoint Templat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w Powerpoint Templat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w Powerpoint Templat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w Powerpoint Templat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w Powerpoint Templat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w Powerpoint Templat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w Powerpoint Templat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w Powerpoint Templat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w Powerpoint Templat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w Powerpoint Templat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8.xml><?xml version="1.0" encoding="utf-8"?>
<a:theme xmlns:a="http://schemas.openxmlformats.org/drawingml/2006/main" name="14_New Powerpoint Template">
  <a:themeElements>
    <a:clrScheme name="New Powerpoint Templat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New Powerpoint Templat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100" b="1" i="0" u="none" strike="noStrike" cap="none" normalizeH="0" baseline="0" smtClean="0">
            <a:ln>
              <a:noFill/>
            </a:ln>
            <a:solidFill>
              <a:srgbClr val="00468C"/>
            </a:solidFill>
            <a:effectLst/>
            <a:latin typeface="Arial" charset="0"/>
          </a:defRPr>
        </a:defPPr>
      </a:lstStyle>
    </a:spDef>
    <a:lnDef>
      <a:spPr bwMode="auto">
        <a:noFill/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/>
      <a:lstStyle/>
    </a:lnDef>
  </a:objectDefaults>
  <a:extraClrSchemeLst>
    <a:extraClrScheme>
      <a:clrScheme name="New Powerpoint Templat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w Powerpoint Templat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w Powerpoint Templat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w Powerpoint Templat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w Powerpoint Templat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w Powerpoint Templat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w Powerpoint Templat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w Powerpoint Templat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w Powerpoint Templat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w Powerpoint Templat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w Powerpoint Templat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w Powerpoint Templat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9.xml><?xml version="1.0" encoding="utf-8"?>
<a:theme xmlns:a="http://schemas.openxmlformats.org/drawingml/2006/main" name="15_New Powerpoint Template">
  <a:themeElements>
    <a:clrScheme name="New Powerpoint Templat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New Powerpoint Templat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100" b="1" i="0" u="none" strike="noStrike" cap="none" normalizeH="0" baseline="0" smtClean="0">
            <a:ln>
              <a:noFill/>
            </a:ln>
            <a:solidFill>
              <a:srgbClr val="00468C"/>
            </a:solidFill>
            <a:effectLst/>
            <a:latin typeface="Arial" charset="0"/>
          </a:defRPr>
        </a:defPPr>
      </a:lstStyle>
    </a:spDef>
    <a:lnDef>
      <a:spPr bwMode="auto">
        <a:noFill/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/>
      <a:lstStyle/>
    </a:lnDef>
  </a:objectDefaults>
  <a:extraClrSchemeLst>
    <a:extraClrScheme>
      <a:clrScheme name="New Powerpoint Templat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w Powerpoint Templat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w Powerpoint Templat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w Powerpoint Templat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w Powerpoint Templat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w Powerpoint Templat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w Powerpoint Templat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w Powerpoint Templat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w Powerpoint Templat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w Powerpoint Templat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w Powerpoint Templat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w Powerpoint Templat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10.xml><?xml version="1.0" encoding="utf-8"?>
<a:theme xmlns:a="http://schemas.openxmlformats.org/drawingml/2006/main" name="16_New Powerpoint Template">
  <a:themeElements>
    <a:clrScheme name="New Powerpoint Templat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New Powerpoint Templat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100" b="1" i="0" u="none" strike="noStrike" cap="none" normalizeH="0" baseline="0" smtClean="0">
            <a:ln>
              <a:noFill/>
            </a:ln>
            <a:solidFill>
              <a:srgbClr val="00468C"/>
            </a:solidFill>
            <a:effectLst/>
            <a:latin typeface="Arial" charset="0"/>
          </a:defRPr>
        </a:defPPr>
      </a:lstStyle>
    </a:spDef>
    <a:lnDef>
      <a:spPr bwMode="auto">
        <a:noFill/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/>
      <a:lstStyle/>
    </a:lnDef>
  </a:objectDefaults>
  <a:extraClrSchemeLst>
    <a:extraClrScheme>
      <a:clrScheme name="New Powerpoint Templat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w Powerpoint Templat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w Powerpoint Templat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w Powerpoint Templat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w Powerpoint Templat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w Powerpoint Templat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w Powerpoint Templat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w Powerpoint Templat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w Powerpoint Templat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w Powerpoint Templat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w Powerpoint Templat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w Powerpoint Templat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11.xml><?xml version="1.0" encoding="utf-8"?>
<a:theme xmlns:a="http://schemas.openxmlformats.org/drawingml/2006/main" name="17_New Powerpoint Template">
  <a:themeElements>
    <a:clrScheme name="New Powerpoint Templat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New Powerpoint Templat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100" b="1" i="0" u="none" strike="noStrike" cap="none" normalizeH="0" baseline="0" smtClean="0">
            <a:ln>
              <a:noFill/>
            </a:ln>
            <a:solidFill>
              <a:srgbClr val="00468C"/>
            </a:solidFill>
            <a:effectLst/>
            <a:latin typeface="Arial" charset="0"/>
          </a:defRPr>
        </a:defPPr>
      </a:lstStyle>
    </a:spDef>
    <a:lnDef>
      <a:spPr bwMode="auto">
        <a:noFill/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/>
      <a:lstStyle/>
    </a:lnDef>
  </a:objectDefaults>
  <a:extraClrSchemeLst>
    <a:extraClrScheme>
      <a:clrScheme name="New Powerpoint Templat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w Powerpoint Templat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w Powerpoint Templat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w Powerpoint Templat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w Powerpoint Templat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w Powerpoint Templat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w Powerpoint Templat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w Powerpoint Templat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w Powerpoint Templat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w Powerpoint Templat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w Powerpoint Templat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w Powerpoint Templat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12.xml><?xml version="1.0" encoding="utf-8"?>
<a:theme xmlns:a="http://schemas.openxmlformats.org/drawingml/2006/main" name="18_New Powerpoint Template">
  <a:themeElements>
    <a:clrScheme name="New Powerpoint Templat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New Powerpoint Templat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100" b="1" i="0" u="none" strike="noStrike" cap="none" normalizeH="0" baseline="0" smtClean="0">
            <a:ln>
              <a:noFill/>
            </a:ln>
            <a:solidFill>
              <a:srgbClr val="00468C"/>
            </a:solidFill>
            <a:effectLst/>
            <a:latin typeface="Arial" charset="0"/>
          </a:defRPr>
        </a:defPPr>
      </a:lstStyle>
    </a:spDef>
    <a:lnDef>
      <a:spPr bwMode="auto">
        <a:noFill/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/>
      <a:lstStyle/>
    </a:lnDef>
  </a:objectDefaults>
  <a:extraClrSchemeLst>
    <a:extraClrScheme>
      <a:clrScheme name="New Powerpoint Templat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w Powerpoint Templat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w Powerpoint Templat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w Powerpoint Templat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w Powerpoint Templat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w Powerpoint Templat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w Powerpoint Templat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w Powerpoint Templat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w Powerpoint Templat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w Powerpoint Templat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w Powerpoint Templat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w Powerpoint Templat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13.xml><?xml version="1.0" encoding="utf-8"?>
<a:theme xmlns:a="http://schemas.openxmlformats.org/drawingml/2006/main" name="19_New Powerpoint Template">
  <a:themeElements>
    <a:clrScheme name="New Powerpoint Templat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Aspect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100" b="1" i="0" u="none" strike="noStrike" cap="none" normalizeH="0" baseline="0" smtClean="0">
            <a:ln>
              <a:noFill/>
            </a:ln>
            <a:solidFill>
              <a:srgbClr val="00468C"/>
            </a:solidFill>
            <a:effectLst/>
            <a:latin typeface="Arial" charset="0"/>
          </a:defRPr>
        </a:defPPr>
      </a:lstStyle>
    </a:spDef>
    <a:lnDef>
      <a:spPr bwMode="auto">
        <a:noFill/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/>
      <a:lstStyle/>
    </a:lnDef>
  </a:objectDefaults>
  <a:extraClrSchemeLst>
    <a:extraClrScheme>
      <a:clrScheme name="New Powerpoint Templat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w Powerpoint Templat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w Powerpoint Templat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w Powerpoint Templat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w Powerpoint Templat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w Powerpoint Templat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w Powerpoint Templat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w Powerpoint Templat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w Powerpoint Templat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w Powerpoint Templat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w Powerpoint Templat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w Powerpoint Templat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14.xml><?xml version="1.0" encoding="utf-8"?>
<a:theme xmlns:a="http://schemas.openxmlformats.org/drawingml/2006/main" name="20_New Powerpoint Template">
  <a:themeElements>
    <a:clrScheme name="New Powerpoint Templat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Aspect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100" b="1" i="0" u="none" strike="noStrike" cap="none" normalizeH="0" baseline="0" smtClean="0">
            <a:ln>
              <a:noFill/>
            </a:ln>
            <a:solidFill>
              <a:srgbClr val="00468C"/>
            </a:solidFill>
            <a:effectLst/>
            <a:latin typeface="Arial" charset="0"/>
          </a:defRPr>
        </a:defPPr>
      </a:lstStyle>
    </a:spDef>
    <a:lnDef>
      <a:spPr bwMode="auto">
        <a:noFill/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/>
      <a:lstStyle/>
    </a:lnDef>
  </a:objectDefaults>
  <a:extraClrSchemeLst>
    <a:extraClrScheme>
      <a:clrScheme name="New Powerpoint Templat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w Powerpoint Templat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w Powerpoint Templat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w Powerpoint Templat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w Powerpoint Templat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w Powerpoint Templat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w Powerpoint Templat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w Powerpoint Templat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w Powerpoint Templat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w Powerpoint Templat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w Powerpoint Templat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w Powerpoint Templat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15.xml><?xml version="1.0" encoding="utf-8"?>
<a:theme xmlns:a="http://schemas.openxmlformats.org/drawingml/2006/main" name="21_New Powerpoint Template">
  <a:themeElements>
    <a:clrScheme name="New Powerpoint Templat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Aspect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100" b="1" i="0" u="none" strike="noStrike" cap="none" normalizeH="0" baseline="0" smtClean="0">
            <a:ln>
              <a:noFill/>
            </a:ln>
            <a:solidFill>
              <a:srgbClr val="00468C"/>
            </a:solidFill>
            <a:effectLst/>
            <a:latin typeface="Arial" charset="0"/>
          </a:defRPr>
        </a:defPPr>
      </a:lstStyle>
    </a:spDef>
    <a:lnDef>
      <a:spPr bwMode="auto">
        <a:noFill/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/>
      <a:lstStyle/>
    </a:lnDef>
  </a:objectDefaults>
  <a:extraClrSchemeLst>
    <a:extraClrScheme>
      <a:clrScheme name="New Powerpoint Templat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w Powerpoint Templat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w Powerpoint Templat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w Powerpoint Templat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w Powerpoint Templat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w Powerpoint Templat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w Powerpoint Templat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w Powerpoint Templat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w Powerpoint Templat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w Powerpoint Templat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w Powerpoint Templat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w Powerpoint Templat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16.xml><?xml version="1.0" encoding="utf-8"?>
<a:theme xmlns:a="http://schemas.openxmlformats.org/drawingml/2006/main" name="22_New Powerpoint Template">
  <a:themeElements>
    <a:clrScheme name="New Powerpoint Templat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Aspect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100" b="1" i="0" u="none" strike="noStrike" cap="none" normalizeH="0" baseline="0" smtClean="0">
            <a:ln>
              <a:noFill/>
            </a:ln>
            <a:solidFill>
              <a:srgbClr val="00468C"/>
            </a:solidFill>
            <a:effectLst/>
            <a:latin typeface="Arial" charset="0"/>
          </a:defRPr>
        </a:defPPr>
      </a:lstStyle>
    </a:spDef>
    <a:lnDef>
      <a:spPr bwMode="auto">
        <a:noFill/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/>
      <a:lstStyle/>
    </a:lnDef>
  </a:objectDefaults>
  <a:extraClrSchemeLst>
    <a:extraClrScheme>
      <a:clrScheme name="New Powerpoint Templat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w Powerpoint Templat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w Powerpoint Templat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w Powerpoint Templat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w Powerpoint Templat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w Powerpoint Templat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w Powerpoint Templat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w Powerpoint Templat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w Powerpoint Templat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w Powerpoint Templat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w Powerpoint Templat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w Powerpoint Templat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17.xml><?xml version="1.0" encoding="utf-8"?>
<a:theme xmlns:a="http://schemas.openxmlformats.org/drawingml/2006/main" name="23_New Powerpoint Template">
  <a:themeElements>
    <a:clrScheme name="New Powerpoint Templat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Aspect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100" b="1" i="0" u="none" strike="noStrike" cap="none" normalizeH="0" baseline="0" smtClean="0">
            <a:ln>
              <a:noFill/>
            </a:ln>
            <a:solidFill>
              <a:srgbClr val="00468C"/>
            </a:solidFill>
            <a:effectLst/>
            <a:latin typeface="Arial" charset="0"/>
          </a:defRPr>
        </a:defPPr>
      </a:lstStyle>
    </a:spDef>
    <a:lnDef>
      <a:spPr bwMode="auto">
        <a:noFill/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/>
      <a:lstStyle/>
    </a:lnDef>
  </a:objectDefaults>
  <a:extraClrSchemeLst>
    <a:extraClrScheme>
      <a:clrScheme name="New Powerpoint Templat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w Powerpoint Templat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w Powerpoint Templat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w Powerpoint Templat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w Powerpoint Templat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w Powerpoint Templat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w Powerpoint Templat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w Powerpoint Templat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w Powerpoint Templat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w Powerpoint Templat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w Powerpoint Templat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w Powerpoint Templat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18.xml><?xml version="1.0" encoding="utf-8"?>
<a:theme xmlns:a="http://schemas.openxmlformats.org/drawingml/2006/main" name="24_New Powerpoint Template">
  <a:themeElements>
    <a:clrScheme name="New Powerpoint Templat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Aspect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100" b="1" i="0" u="none" strike="noStrike" cap="none" normalizeH="0" baseline="0" smtClean="0">
            <a:ln>
              <a:noFill/>
            </a:ln>
            <a:solidFill>
              <a:srgbClr val="00468C"/>
            </a:solidFill>
            <a:effectLst/>
            <a:latin typeface="Arial" charset="0"/>
          </a:defRPr>
        </a:defPPr>
      </a:lstStyle>
    </a:spDef>
    <a:lnDef>
      <a:spPr bwMode="auto">
        <a:noFill/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/>
      <a:lstStyle/>
    </a:lnDef>
  </a:objectDefaults>
  <a:extraClrSchemeLst>
    <a:extraClrScheme>
      <a:clrScheme name="New Powerpoint Templat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w Powerpoint Templat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w Powerpoint Templat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w Powerpoint Templat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w Powerpoint Templat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w Powerpoint Templat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w Powerpoint Templat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w Powerpoint Templat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w Powerpoint Templat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w Powerpoint Templat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w Powerpoint Templat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w Powerpoint Templat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19.xml><?xml version="1.0" encoding="utf-8"?>
<a:theme xmlns:a="http://schemas.openxmlformats.org/drawingml/2006/main" name="25_New Powerpoint Template">
  <a:themeElements>
    <a:clrScheme name="New Powerpoint Templat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Aspect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100" b="1" i="0" u="none" strike="noStrike" cap="none" normalizeH="0" baseline="0" smtClean="0">
            <a:ln>
              <a:noFill/>
            </a:ln>
            <a:solidFill>
              <a:srgbClr val="00468C"/>
            </a:solidFill>
            <a:effectLst/>
            <a:latin typeface="Arial" charset="0"/>
          </a:defRPr>
        </a:defPPr>
      </a:lstStyle>
    </a:spDef>
    <a:lnDef>
      <a:spPr bwMode="auto">
        <a:noFill/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/>
      <a:lstStyle/>
    </a:lnDef>
  </a:objectDefaults>
  <a:extraClrSchemeLst>
    <a:extraClrScheme>
      <a:clrScheme name="New Powerpoint Templat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w Powerpoint Templat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w Powerpoint Templat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w Powerpoint Templat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w Powerpoint Templat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w Powerpoint Templat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w Powerpoint Templat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w Powerpoint Templat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w Powerpoint Templat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w Powerpoint Templat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w Powerpoint Templat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w Powerpoint Templat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0.xml><?xml version="1.0" encoding="utf-8"?>
<a:theme xmlns:a="http://schemas.openxmlformats.org/drawingml/2006/main" name="26_New Powerpoint Template">
  <a:themeElements>
    <a:clrScheme name="New Powerpoint Templat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New Powerpoint Templat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100" b="1" i="0" u="none" strike="noStrike" cap="none" normalizeH="0" baseline="0" smtClean="0">
            <a:ln>
              <a:noFill/>
            </a:ln>
            <a:solidFill>
              <a:srgbClr val="00468C"/>
            </a:solidFill>
            <a:effectLst/>
            <a:latin typeface="Arial" charset="0"/>
          </a:defRPr>
        </a:defPPr>
      </a:lstStyle>
    </a:spDef>
    <a:lnDef>
      <a:spPr bwMode="auto">
        <a:noFill/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/>
      <a:lstStyle/>
    </a:lnDef>
  </a:objectDefaults>
  <a:extraClrSchemeLst>
    <a:extraClrScheme>
      <a:clrScheme name="New Powerpoint Templat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w Powerpoint Templat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w Powerpoint Templat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w Powerpoint Templat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w Powerpoint Templat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w Powerpoint Templat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w Powerpoint Templat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w Powerpoint Templat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w Powerpoint Templat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w Powerpoint Templat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w Powerpoint Templat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w Powerpoint Templat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1.xml><?xml version="1.0" encoding="utf-8"?>
<a:theme xmlns:a="http://schemas.openxmlformats.org/drawingml/2006/main" name="New Powerpoint Template">
  <a:themeElements>
    <a:clrScheme name="New Powerpoint Templat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Aspect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100" b="1" i="0" u="none" strike="noStrike" cap="none" normalizeH="0" baseline="0" smtClean="0">
            <a:ln>
              <a:noFill/>
            </a:ln>
            <a:solidFill>
              <a:srgbClr val="00468C"/>
            </a:solidFill>
            <a:effectLst/>
            <a:latin typeface="Arial" charset="0"/>
          </a:defRPr>
        </a:defPPr>
      </a:lstStyle>
    </a:spDef>
    <a:lnDef>
      <a:spPr bwMode="auto">
        <a:noFill/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/>
      <a:lstStyle/>
    </a:lnDef>
  </a:objectDefaults>
  <a:extraClrSchemeLst>
    <a:extraClrScheme>
      <a:clrScheme name="New Powerpoint Templat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w Powerpoint Templat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w Powerpoint Templat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w Powerpoint Templat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w Powerpoint Templat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w Powerpoint Templat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w Powerpoint Templat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w Powerpoint Templat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w Powerpoint Templat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w Powerpoint Templat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w Powerpoint Templat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w Powerpoint Templat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2.xml><?xml version="1.0" encoding="utf-8"?>
<a:theme xmlns:a="http://schemas.openxmlformats.org/drawingml/2006/main" name="1_New Powerpoint Template">
  <a:themeElements>
    <a:clrScheme name="New Powerpoint Templat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Aspect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100" b="1" i="0" u="none" strike="noStrike" cap="none" normalizeH="0" baseline="0" smtClean="0">
            <a:ln>
              <a:noFill/>
            </a:ln>
            <a:solidFill>
              <a:srgbClr val="00468C"/>
            </a:solidFill>
            <a:effectLst/>
            <a:latin typeface="Arial" charset="0"/>
          </a:defRPr>
        </a:defPPr>
      </a:lstStyle>
    </a:spDef>
    <a:lnDef>
      <a:spPr bwMode="auto">
        <a:noFill/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/>
      <a:lstStyle/>
    </a:lnDef>
  </a:objectDefaults>
  <a:extraClrSchemeLst>
    <a:extraClrScheme>
      <a:clrScheme name="New Powerpoint Templat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w Powerpoint Templat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w Powerpoint Templat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w Powerpoint Templat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w Powerpoint Templat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w Powerpoint Templat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w Powerpoint Templat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w Powerpoint Templat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w Powerpoint Templat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w Powerpoint Templat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w Powerpoint Templat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w Powerpoint Templat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3.xml><?xml version="1.0" encoding="utf-8"?>
<a:theme xmlns:a="http://schemas.openxmlformats.org/drawingml/2006/main" name="5_New Powerpoint Template">
  <a:themeElements>
    <a:clrScheme name="New Powerpoint Templat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Aspect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100" b="1" i="0" u="none" strike="noStrike" cap="none" normalizeH="0" baseline="0" smtClean="0">
            <a:ln>
              <a:noFill/>
            </a:ln>
            <a:solidFill>
              <a:srgbClr val="00468C"/>
            </a:solidFill>
            <a:effectLst/>
            <a:latin typeface="Arial" charset="0"/>
          </a:defRPr>
        </a:defPPr>
      </a:lstStyle>
    </a:spDef>
    <a:lnDef>
      <a:spPr bwMode="auto">
        <a:noFill/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/>
      <a:lstStyle/>
    </a:lnDef>
  </a:objectDefaults>
  <a:extraClrSchemeLst>
    <a:extraClrScheme>
      <a:clrScheme name="New Powerpoint Templat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w Powerpoint Templat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w Powerpoint Templat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w Powerpoint Templat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w Powerpoint Templat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w Powerpoint Templat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w Powerpoint Templat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w Powerpoint Templat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w Powerpoint Templat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w Powerpoint Templat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w Powerpoint Templat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w Powerpoint Templat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4.xml><?xml version="1.0" encoding="utf-8"?>
<a:theme xmlns:a="http://schemas.openxmlformats.org/drawingml/2006/main" name="6_New Powerpoint Template">
  <a:themeElements>
    <a:clrScheme name="New Powerpoint Templat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New Powerpoint Templat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100" b="1" i="0" u="none" strike="noStrike" cap="none" normalizeH="0" baseline="0" smtClean="0">
            <a:ln>
              <a:noFill/>
            </a:ln>
            <a:solidFill>
              <a:srgbClr val="00468C"/>
            </a:solidFill>
            <a:effectLst/>
            <a:latin typeface="Arial" charset="0"/>
          </a:defRPr>
        </a:defPPr>
      </a:lstStyle>
    </a:spDef>
    <a:lnDef>
      <a:spPr bwMode="auto">
        <a:noFill/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/>
      <a:lstStyle/>
    </a:lnDef>
  </a:objectDefaults>
  <a:extraClrSchemeLst>
    <a:extraClrScheme>
      <a:clrScheme name="New Powerpoint Templat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w Powerpoint Templat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w Powerpoint Templat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w Powerpoint Templat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w Powerpoint Templat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w Powerpoint Templat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w Powerpoint Templat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w Powerpoint Templat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w Powerpoint Templat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w Powerpoint Templat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w Powerpoint Templat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w Powerpoint Templat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5.xml><?xml version="1.0" encoding="utf-8"?>
<a:theme xmlns:a="http://schemas.openxmlformats.org/drawingml/2006/main" name="7_New Powerpoint Template">
  <a:themeElements>
    <a:clrScheme name="New Powerpoint Templat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New Powerpoint Templat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100" b="1" i="0" u="none" strike="noStrike" cap="none" normalizeH="0" baseline="0" smtClean="0">
            <a:ln>
              <a:noFill/>
            </a:ln>
            <a:solidFill>
              <a:srgbClr val="00468C"/>
            </a:solidFill>
            <a:effectLst/>
            <a:latin typeface="Arial" charset="0"/>
          </a:defRPr>
        </a:defPPr>
      </a:lstStyle>
    </a:spDef>
    <a:lnDef>
      <a:spPr bwMode="auto">
        <a:noFill/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/>
      <a:lstStyle/>
    </a:lnDef>
  </a:objectDefaults>
  <a:extraClrSchemeLst>
    <a:extraClrScheme>
      <a:clrScheme name="New Powerpoint Templat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w Powerpoint Templat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w Powerpoint Templat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w Powerpoint Templat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w Powerpoint Templat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w Powerpoint Templat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w Powerpoint Templat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w Powerpoint Templat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w Powerpoint Templat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w Powerpoint Templat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w Powerpoint Templat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w Powerpoint Templat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6.xml><?xml version="1.0" encoding="utf-8"?>
<a:theme xmlns:a="http://schemas.openxmlformats.org/drawingml/2006/main" name="12_New Powerpoint Template">
  <a:themeElements>
    <a:clrScheme name="New Powerpoint Templat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New Powerpoint Templat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100" b="1" i="0" u="none" strike="noStrike" cap="none" normalizeH="0" baseline="0" smtClean="0">
            <a:ln>
              <a:noFill/>
            </a:ln>
            <a:solidFill>
              <a:srgbClr val="00468C"/>
            </a:solidFill>
            <a:effectLst/>
            <a:latin typeface="Arial" charset="0"/>
          </a:defRPr>
        </a:defPPr>
      </a:lstStyle>
    </a:spDef>
    <a:lnDef>
      <a:spPr bwMode="auto">
        <a:noFill/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/>
      <a:lstStyle/>
    </a:lnDef>
  </a:objectDefaults>
  <a:extraClrSchemeLst>
    <a:extraClrScheme>
      <a:clrScheme name="New Powerpoint Templat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w Powerpoint Templat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w Powerpoint Templat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w Powerpoint Templat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w Powerpoint Templat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w Powerpoint Templat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w Powerpoint Templat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w Powerpoint Templat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w Powerpoint Templat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w Powerpoint Templat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w Powerpoint Templat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w Powerpoint Templat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7.xml><?xml version="1.0" encoding="utf-8"?>
<a:theme xmlns:a="http://schemas.openxmlformats.org/drawingml/2006/main" name="13_New Powerpoint Template">
  <a:themeElements>
    <a:clrScheme name="New Powerpoint Templat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New Powerpoint Templat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100" b="1" i="0" u="none" strike="noStrike" cap="none" normalizeH="0" baseline="0" smtClean="0">
            <a:ln>
              <a:noFill/>
            </a:ln>
            <a:solidFill>
              <a:srgbClr val="00468C"/>
            </a:solidFill>
            <a:effectLst/>
            <a:latin typeface="Arial" charset="0"/>
          </a:defRPr>
        </a:defPPr>
      </a:lstStyle>
    </a:spDef>
    <a:lnDef>
      <a:spPr bwMode="auto">
        <a:noFill/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/>
      <a:lstStyle/>
    </a:lnDef>
  </a:objectDefaults>
  <a:extraClrSchemeLst>
    <a:extraClrScheme>
      <a:clrScheme name="New Powerpoint Templat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w Powerpoint Templat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w Powerpoint Templat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w Powerpoint Templat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w Powerpoint Templat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w Powerpoint Templat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w Powerpoint Templat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w Powerpoint Templat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w Powerpoint Templat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w Powerpoint Templat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w Powerpoint Templat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w Powerpoint Templat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8.xml><?xml version="1.0" encoding="utf-8"?>
<a:theme xmlns:a="http://schemas.openxmlformats.org/drawingml/2006/main" name="27_New Powerpoint Template">
  <a:themeElements>
    <a:clrScheme name="New Powerpoint Templat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New Powerpoint Templat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100" b="1" i="0" u="none" strike="noStrike" cap="none" normalizeH="0" baseline="0" smtClean="0">
            <a:ln>
              <a:noFill/>
            </a:ln>
            <a:solidFill>
              <a:srgbClr val="00468C"/>
            </a:solidFill>
            <a:effectLst/>
            <a:latin typeface="Arial" charset="0"/>
          </a:defRPr>
        </a:defPPr>
      </a:lstStyle>
    </a:spDef>
    <a:lnDef>
      <a:spPr bwMode="auto">
        <a:noFill/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/>
      <a:lstStyle/>
    </a:lnDef>
  </a:objectDefaults>
  <a:extraClrSchemeLst>
    <a:extraClrScheme>
      <a:clrScheme name="New Powerpoint Templat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w Powerpoint Templat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w Powerpoint Templat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w Powerpoint Templat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w Powerpoint Templat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w Powerpoint Templat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w Powerpoint Templat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w Powerpoint Templat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w Powerpoint Templat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w Powerpoint Templat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w Powerpoint Templat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w Powerpoint Templat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9.xml><?xml version="1.0" encoding="utf-8"?>
<a:theme xmlns:a="http://schemas.openxmlformats.org/drawingml/2006/main" name="28_New Powerpoint Template">
  <a:themeElements>
    <a:clrScheme name="New Powerpoint Templat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New Powerpoint Templat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100" b="1" i="0" u="none" strike="noStrike" cap="none" normalizeH="0" baseline="0" smtClean="0">
            <a:ln>
              <a:noFill/>
            </a:ln>
            <a:solidFill>
              <a:srgbClr val="00468C"/>
            </a:solidFill>
            <a:effectLst/>
            <a:latin typeface="Arial" charset="0"/>
          </a:defRPr>
        </a:defPPr>
      </a:lstStyle>
    </a:spDef>
    <a:lnDef>
      <a:spPr bwMode="auto">
        <a:noFill/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/>
      <a:lstStyle/>
    </a:lnDef>
  </a:objectDefaults>
  <a:extraClrSchemeLst>
    <a:extraClrScheme>
      <a:clrScheme name="New Powerpoint Templat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w Powerpoint Templat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w Powerpoint Templat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w Powerpoint Templat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w Powerpoint Templat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w Powerpoint Templat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w Powerpoint Templat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w Powerpoint Templat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w Powerpoint Templat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w Powerpoint Templat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w Powerpoint Templat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w Powerpoint Templat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0.xml><?xml version="1.0" encoding="utf-8"?>
<a:theme xmlns:a="http://schemas.openxmlformats.org/drawingml/2006/main" name="29_New Powerpoint Template">
  <a:themeElements>
    <a:clrScheme name="New Powerpoint Templat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New Powerpoint Templat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100" b="1" i="0" u="none" strike="noStrike" cap="none" normalizeH="0" baseline="0" smtClean="0">
            <a:ln>
              <a:noFill/>
            </a:ln>
            <a:solidFill>
              <a:srgbClr val="00468C"/>
            </a:solidFill>
            <a:effectLst/>
            <a:latin typeface="Arial" charset="0"/>
          </a:defRPr>
        </a:defPPr>
      </a:lstStyle>
    </a:spDef>
    <a:lnDef>
      <a:spPr bwMode="auto">
        <a:noFill/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/>
      <a:lstStyle/>
    </a:lnDef>
  </a:objectDefaults>
  <a:extraClrSchemeLst>
    <a:extraClrScheme>
      <a:clrScheme name="New Powerpoint Templat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w Powerpoint Templat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w Powerpoint Templat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w Powerpoint Templat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w Powerpoint Templat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w Powerpoint Templat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w Powerpoint Templat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w Powerpoint Templat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w Powerpoint Templat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w Powerpoint Templat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w Powerpoint Templat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w Powerpoint Templat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1.xml><?xml version="1.0" encoding="utf-8"?>
<a:theme xmlns:a="http://schemas.openxmlformats.org/drawingml/2006/main" name="30_New Powerpoint Template">
  <a:themeElements>
    <a:clrScheme name="New Powerpoint Templat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Aspect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100" b="1" i="0" u="none" strike="noStrike" cap="none" normalizeH="0" baseline="0" smtClean="0">
            <a:ln>
              <a:noFill/>
            </a:ln>
            <a:solidFill>
              <a:srgbClr val="00468C"/>
            </a:solidFill>
            <a:effectLst/>
            <a:latin typeface="Arial" charset="0"/>
          </a:defRPr>
        </a:defPPr>
      </a:lstStyle>
    </a:spDef>
    <a:lnDef>
      <a:spPr bwMode="auto">
        <a:noFill/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/>
      <a:lstStyle/>
    </a:lnDef>
  </a:objectDefaults>
  <a:extraClrSchemeLst>
    <a:extraClrScheme>
      <a:clrScheme name="New Powerpoint Templat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w Powerpoint Templat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w Powerpoint Templat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w Powerpoint Templat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w Powerpoint Templat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w Powerpoint Templat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w Powerpoint Templat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w Powerpoint Templat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w Powerpoint Templat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w Powerpoint Templat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w Powerpoint Templat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w Powerpoint Templat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2.xml><?xml version="1.0" encoding="utf-8"?>
<a:theme xmlns:a="http://schemas.openxmlformats.org/drawingml/2006/main" name="31_New Powerpoint Template">
  <a:themeElements>
    <a:clrScheme name="New Powerpoint Templat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Aspect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100" b="1" i="0" u="none" strike="noStrike" cap="none" normalizeH="0" baseline="0" smtClean="0">
            <a:ln>
              <a:noFill/>
            </a:ln>
            <a:solidFill>
              <a:srgbClr val="00468C"/>
            </a:solidFill>
            <a:effectLst/>
            <a:latin typeface="Arial" charset="0"/>
          </a:defRPr>
        </a:defPPr>
      </a:lstStyle>
    </a:spDef>
    <a:lnDef>
      <a:spPr bwMode="auto">
        <a:noFill/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/>
      <a:lstStyle/>
    </a:lnDef>
  </a:objectDefaults>
  <a:extraClrSchemeLst>
    <a:extraClrScheme>
      <a:clrScheme name="New Powerpoint Templat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w Powerpoint Templat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w Powerpoint Templat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w Powerpoint Templat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w Powerpoint Templat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w Powerpoint Templat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w Powerpoint Templat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w Powerpoint Templat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w Powerpoint Templat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w Powerpoint Templat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w Powerpoint Templat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w Powerpoint Templat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3.xml><?xml version="1.0" encoding="utf-8"?>
<a:theme xmlns:a="http://schemas.openxmlformats.org/drawingml/2006/main" name="32_New Powerpoint Template">
  <a:themeElements>
    <a:clrScheme name="New Powerpoint Templat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Aspect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100" b="1" i="0" u="none" strike="noStrike" cap="none" normalizeH="0" baseline="0" smtClean="0">
            <a:ln>
              <a:noFill/>
            </a:ln>
            <a:solidFill>
              <a:srgbClr val="00468C"/>
            </a:solidFill>
            <a:effectLst/>
            <a:latin typeface="Arial" charset="0"/>
          </a:defRPr>
        </a:defPPr>
      </a:lstStyle>
    </a:spDef>
    <a:lnDef>
      <a:spPr bwMode="auto">
        <a:noFill/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/>
      <a:lstStyle/>
    </a:lnDef>
  </a:objectDefaults>
  <a:extraClrSchemeLst>
    <a:extraClrScheme>
      <a:clrScheme name="New Powerpoint Templat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w Powerpoint Templat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w Powerpoint Templat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w Powerpoint Templat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w Powerpoint Templat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w Powerpoint Templat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w Powerpoint Templat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w Powerpoint Templat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w Powerpoint Templat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w Powerpoint Templat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w Powerpoint Templat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w Powerpoint Templat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4.xml><?xml version="1.0" encoding="utf-8"?>
<a:theme xmlns:a="http://schemas.openxmlformats.org/drawingml/2006/main" name="33_New Powerpoint Template">
  <a:themeElements>
    <a:clrScheme name="New Powerpoint Templat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Aspect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100" b="1" i="0" u="none" strike="noStrike" cap="none" normalizeH="0" baseline="0" smtClean="0">
            <a:ln>
              <a:noFill/>
            </a:ln>
            <a:solidFill>
              <a:srgbClr val="00468C"/>
            </a:solidFill>
            <a:effectLst/>
            <a:latin typeface="Arial" charset="0"/>
          </a:defRPr>
        </a:defPPr>
      </a:lstStyle>
    </a:spDef>
    <a:lnDef>
      <a:spPr bwMode="auto">
        <a:noFill/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/>
      <a:lstStyle/>
    </a:lnDef>
  </a:objectDefaults>
  <a:extraClrSchemeLst>
    <a:extraClrScheme>
      <a:clrScheme name="New Powerpoint Templat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w Powerpoint Templat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w Powerpoint Templat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w Powerpoint Templat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w Powerpoint Templat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w Powerpoint Templat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w Powerpoint Templat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w Powerpoint Templat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w Powerpoint Templat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w Powerpoint Templat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w Powerpoint Templat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w Powerpoint Templat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5.xml><?xml version="1.0" encoding="utf-8"?>
<a:theme xmlns:a="http://schemas.openxmlformats.org/drawingml/2006/main" name="34_New Powerpoint Template">
  <a:themeElements>
    <a:clrScheme name="New Powerpoint Templat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Aspect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100" b="1" i="0" u="none" strike="noStrike" cap="none" normalizeH="0" baseline="0" smtClean="0">
            <a:ln>
              <a:noFill/>
            </a:ln>
            <a:solidFill>
              <a:srgbClr val="00468C"/>
            </a:solidFill>
            <a:effectLst/>
            <a:latin typeface="Arial" charset="0"/>
          </a:defRPr>
        </a:defPPr>
      </a:lstStyle>
    </a:spDef>
    <a:lnDef>
      <a:spPr bwMode="auto">
        <a:noFill/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/>
      <a:lstStyle/>
    </a:lnDef>
  </a:objectDefaults>
  <a:extraClrSchemeLst>
    <a:extraClrScheme>
      <a:clrScheme name="New Powerpoint Templat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w Powerpoint Templat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w Powerpoint Templat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w Powerpoint Templat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w Powerpoint Templat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w Powerpoint Templat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w Powerpoint Templat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w Powerpoint Templat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w Powerpoint Templat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w Powerpoint Templat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w Powerpoint Templat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w Powerpoint Templat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6.xml><?xml version="1.0" encoding="utf-8"?>
<a:theme xmlns:a="http://schemas.openxmlformats.org/drawingml/2006/main" name="35_New Powerpoint Template">
  <a:themeElements>
    <a:clrScheme name="New Powerpoint Templat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Aspect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100" b="1" i="0" u="none" strike="noStrike" cap="none" normalizeH="0" baseline="0" smtClean="0">
            <a:ln>
              <a:noFill/>
            </a:ln>
            <a:solidFill>
              <a:srgbClr val="00468C"/>
            </a:solidFill>
            <a:effectLst/>
            <a:latin typeface="Arial" charset="0"/>
          </a:defRPr>
        </a:defPPr>
      </a:lstStyle>
    </a:spDef>
    <a:lnDef>
      <a:spPr bwMode="auto">
        <a:noFill/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/>
      <a:lstStyle/>
    </a:lnDef>
  </a:objectDefaults>
  <a:extraClrSchemeLst>
    <a:extraClrScheme>
      <a:clrScheme name="New Powerpoint Templat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w Powerpoint Templat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w Powerpoint Templat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w Powerpoint Templat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w Powerpoint Templat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w Powerpoint Templat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w Powerpoint Templat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w Powerpoint Templat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w Powerpoint Templat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w Powerpoint Templat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w Powerpoint Templat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w Powerpoint Templat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7.xml><?xml version="1.0" encoding="utf-8"?>
<a:theme xmlns:a="http://schemas.openxmlformats.org/drawingml/2006/main" name="36_New Powerpoint Template">
  <a:themeElements>
    <a:clrScheme name="New Powerpoint Templat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Aspect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100" b="1" i="0" u="none" strike="noStrike" cap="none" normalizeH="0" baseline="0" smtClean="0">
            <a:ln>
              <a:noFill/>
            </a:ln>
            <a:solidFill>
              <a:srgbClr val="00468C"/>
            </a:solidFill>
            <a:effectLst/>
            <a:latin typeface="Arial" charset="0"/>
          </a:defRPr>
        </a:defPPr>
      </a:lstStyle>
    </a:spDef>
    <a:lnDef>
      <a:spPr bwMode="auto">
        <a:noFill/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/>
      <a:lstStyle/>
    </a:lnDef>
  </a:objectDefaults>
  <a:extraClrSchemeLst>
    <a:extraClrScheme>
      <a:clrScheme name="New Powerpoint Templat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w Powerpoint Templat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w Powerpoint Templat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w Powerpoint Templat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w Powerpoint Templat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w Powerpoint Templat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w Powerpoint Templat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w Powerpoint Templat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w Powerpoint Templat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w Powerpoint Templat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w Powerpoint Templat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w Powerpoint Templat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8.xml><?xml version="1.0" encoding="utf-8"?>
<a:theme xmlns:a="http://schemas.openxmlformats.org/drawingml/2006/main" name="37_New Powerpoint Template">
  <a:themeElements>
    <a:clrScheme name="New Powerpoint Templat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Aspect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100" b="1" i="0" u="none" strike="noStrike" cap="none" normalizeH="0" baseline="0" smtClean="0">
            <a:ln>
              <a:noFill/>
            </a:ln>
            <a:solidFill>
              <a:srgbClr val="00468C"/>
            </a:solidFill>
            <a:effectLst/>
            <a:latin typeface="Arial" charset="0"/>
          </a:defRPr>
        </a:defPPr>
      </a:lstStyle>
    </a:spDef>
    <a:lnDef>
      <a:spPr bwMode="auto">
        <a:noFill/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/>
      <a:lstStyle/>
    </a:lnDef>
  </a:objectDefaults>
  <a:extraClrSchemeLst>
    <a:extraClrScheme>
      <a:clrScheme name="New Powerpoint Templat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w Powerpoint Templat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w Powerpoint Templat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w Powerpoint Templat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w Powerpoint Templat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w Powerpoint Templat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w Powerpoint Templat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w Powerpoint Templat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w Powerpoint Templat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w Powerpoint Templat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w Powerpoint Templat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w Powerpoint Templat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9.xml><?xml version="1.0" encoding="utf-8"?>
<a:theme xmlns:a="http://schemas.openxmlformats.org/drawingml/2006/main" name="38_New Powerpoint Template">
  <a:themeElements>
    <a:clrScheme name="New Powerpoint Templat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Aspect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100" b="1" i="0" u="none" strike="noStrike" cap="none" normalizeH="0" baseline="0" smtClean="0">
            <a:ln>
              <a:noFill/>
            </a:ln>
            <a:solidFill>
              <a:srgbClr val="00468C"/>
            </a:solidFill>
            <a:effectLst/>
            <a:latin typeface="Arial" charset="0"/>
          </a:defRPr>
        </a:defPPr>
      </a:lstStyle>
    </a:spDef>
    <a:lnDef>
      <a:spPr bwMode="auto">
        <a:noFill/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/>
      <a:lstStyle/>
    </a:lnDef>
  </a:objectDefaults>
  <a:extraClrSchemeLst>
    <a:extraClrScheme>
      <a:clrScheme name="New Powerpoint Templat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w Powerpoint Templat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w Powerpoint Templat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w Powerpoint Templat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w Powerpoint Templat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w Powerpoint Templat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w Powerpoint Templat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w Powerpoint Templat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w Powerpoint Templat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w Powerpoint Templat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w Powerpoint Templat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w Powerpoint Templat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0.xml><?xml version="1.0" encoding="utf-8"?>
<a:theme xmlns:a="http://schemas.openxmlformats.org/drawingml/2006/main" name="39_New Powerpoint Template">
  <a:themeElements>
    <a:clrScheme name="New Powerpoint Templat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Aspect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100" b="1" i="0" u="none" strike="noStrike" cap="none" normalizeH="0" baseline="0" smtClean="0">
            <a:ln>
              <a:noFill/>
            </a:ln>
            <a:solidFill>
              <a:srgbClr val="00468C"/>
            </a:solidFill>
            <a:effectLst/>
            <a:latin typeface="Arial" charset="0"/>
          </a:defRPr>
        </a:defPPr>
      </a:lstStyle>
    </a:spDef>
    <a:lnDef>
      <a:spPr bwMode="auto">
        <a:noFill/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/>
      <a:lstStyle/>
    </a:lnDef>
  </a:objectDefaults>
  <a:extraClrSchemeLst>
    <a:extraClrScheme>
      <a:clrScheme name="New Powerpoint Templat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w Powerpoint Templat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w Powerpoint Templat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w Powerpoint Templat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w Powerpoint Templat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w Powerpoint Templat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w Powerpoint Templat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w Powerpoint Templat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w Powerpoint Templat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w Powerpoint Templat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w Powerpoint Templat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w Powerpoint Templat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1.xml><?xml version="1.0" encoding="utf-8"?>
<a:theme xmlns:a="http://schemas.openxmlformats.org/drawingml/2006/main" name="1_dg_comm_powerpoint_template-en">
  <a:themeElements>
    <a:clrScheme name="dg_comm_powerpoint_template-e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g_comm_powerpoint_template-en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>
          <a:defRPr sz="1600" b="0" i="0" smtClean="0">
            <a:solidFill>
              <a:srgbClr val="0F5494"/>
            </a:solidFill>
            <a:latin typeface="+mn-lt"/>
          </a:defRPr>
        </a:defPPr>
      </a:lstStyle>
    </a:txDef>
  </a:objectDefaults>
  <a:extraClrSchemeLst>
    <a:extraClrScheme>
      <a:clrScheme name="dg_comm_powerpoint_template-e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g_comm_powerpoint_template-e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g_comm_powerpoint_template-e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g_comm_powerpoint_template-e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g_comm_powerpoint_template-e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g_comm_powerpoint_template-e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g_comm_powerpoint_template-e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g_comm_powerpoint_template-e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g_comm_powerpoint_template-e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g_comm_powerpoint_template-e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g_comm_powerpoint_template-e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g_comm_powerpoint_template-e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blank</Template>
  <TotalTime>11</TotalTime>
  <Words>1876</Words>
  <Application>Microsoft Office PowerPoint</Application>
  <PresentationFormat>On-screen Show (4:3)</PresentationFormat>
  <Paragraphs>401</Paragraphs>
  <Slides>26</Slides>
  <Notes>20</Notes>
  <HiddenSlides>0</HiddenSlides>
  <MMClips>0</MMClips>
  <ScaleCrop>false</ScaleCrop>
  <HeadingPairs>
    <vt:vector size="4" baseType="variant">
      <vt:variant>
        <vt:lpstr>Theme</vt:lpstr>
      </vt:variant>
      <vt:variant>
        <vt:i4>41</vt:i4>
      </vt:variant>
      <vt:variant>
        <vt:lpstr>Slide Titles</vt:lpstr>
      </vt:variant>
      <vt:variant>
        <vt:i4>26</vt:i4>
      </vt:variant>
    </vt:vector>
  </HeadingPairs>
  <TitlesOfParts>
    <vt:vector size="67" baseType="lpstr">
      <vt:lpstr>2_New Powerpoint Template</vt:lpstr>
      <vt:lpstr>3_New Powerpoint Template</vt:lpstr>
      <vt:lpstr>4_New Powerpoint Template</vt:lpstr>
      <vt:lpstr>8_New Powerpoint Template</vt:lpstr>
      <vt:lpstr>9_New Powerpoint Template</vt:lpstr>
      <vt:lpstr>10_New Powerpoint Template</vt:lpstr>
      <vt:lpstr>11_New Powerpoint Template</vt:lpstr>
      <vt:lpstr>14_New Powerpoint Template</vt:lpstr>
      <vt:lpstr>15_New Powerpoint Template</vt:lpstr>
      <vt:lpstr>16_New Powerpoint Template</vt:lpstr>
      <vt:lpstr>17_New Powerpoint Template</vt:lpstr>
      <vt:lpstr>18_New Powerpoint Template</vt:lpstr>
      <vt:lpstr>19_New Powerpoint Template</vt:lpstr>
      <vt:lpstr>20_New Powerpoint Template</vt:lpstr>
      <vt:lpstr>21_New Powerpoint Template</vt:lpstr>
      <vt:lpstr>22_New Powerpoint Template</vt:lpstr>
      <vt:lpstr>23_New Powerpoint Template</vt:lpstr>
      <vt:lpstr>24_New Powerpoint Template</vt:lpstr>
      <vt:lpstr>25_New Powerpoint Template</vt:lpstr>
      <vt:lpstr>26_New Powerpoint Template</vt:lpstr>
      <vt:lpstr>New Powerpoint Template</vt:lpstr>
      <vt:lpstr>1_New Powerpoint Template</vt:lpstr>
      <vt:lpstr>5_New Powerpoint Template</vt:lpstr>
      <vt:lpstr>6_New Powerpoint Template</vt:lpstr>
      <vt:lpstr>7_New Powerpoint Template</vt:lpstr>
      <vt:lpstr>12_New Powerpoint Template</vt:lpstr>
      <vt:lpstr>13_New Powerpoint Template</vt:lpstr>
      <vt:lpstr>27_New Powerpoint Template</vt:lpstr>
      <vt:lpstr>28_New Powerpoint Template</vt:lpstr>
      <vt:lpstr>29_New Powerpoint Template</vt:lpstr>
      <vt:lpstr>30_New Powerpoint Template</vt:lpstr>
      <vt:lpstr>31_New Powerpoint Template</vt:lpstr>
      <vt:lpstr>32_New Powerpoint Template</vt:lpstr>
      <vt:lpstr>33_New Powerpoint Template</vt:lpstr>
      <vt:lpstr>34_New Powerpoint Template</vt:lpstr>
      <vt:lpstr>35_New Powerpoint Template</vt:lpstr>
      <vt:lpstr>36_New Powerpoint Template</vt:lpstr>
      <vt:lpstr>37_New Powerpoint Template</vt:lpstr>
      <vt:lpstr>38_New Powerpoint Template</vt:lpstr>
      <vt:lpstr>39_New Powerpoint Template</vt:lpstr>
      <vt:lpstr>1_dg_comm_powerpoint_template-en</vt:lpstr>
      <vt:lpstr>PowerPoint Presentation</vt:lpstr>
      <vt:lpstr>PowerPoint Presentation</vt:lpstr>
      <vt:lpstr>Copernicus  current status</vt:lpstr>
      <vt:lpstr>PowerPoint Presentation</vt:lpstr>
      <vt:lpstr>Satellite data available through Copernicus</vt:lpstr>
      <vt:lpstr>PowerPoint Presentation</vt:lpstr>
      <vt:lpstr>PowerPoint Presentation</vt:lpstr>
      <vt:lpstr>Copernicus  Land Monitoring Service</vt:lpstr>
      <vt:lpstr>PowerPoint Presentation</vt:lpstr>
      <vt:lpstr>PowerPoint Presentation</vt:lpstr>
      <vt:lpstr>PowerPoint Presentation</vt:lpstr>
      <vt:lpstr>Copernicus  Marine Environment Monitoring Service</vt:lpstr>
      <vt:lpstr>Marine Environment Monitoring Service</vt:lpstr>
      <vt:lpstr>PowerPoint Presentation</vt:lpstr>
      <vt:lpstr>Copernicus  Atmosphere Monitoring  Service</vt:lpstr>
      <vt:lpstr>PowerPoint Presentation</vt:lpstr>
      <vt:lpstr>PowerPoint Presentation</vt:lpstr>
      <vt:lpstr>Copernicus Climate Change Service</vt:lpstr>
      <vt:lpstr>PowerPoint Presentation</vt:lpstr>
      <vt:lpstr>PowerPoint Presentation</vt:lpstr>
      <vt:lpstr>PowerPoint Presentation</vt:lpstr>
      <vt:lpstr>PowerPoint Presentation</vt:lpstr>
      <vt:lpstr>Emergency Management service</vt:lpstr>
      <vt:lpstr>PowerPoint Presentation</vt:lpstr>
      <vt:lpstr>PowerPoint Presentation</vt:lpstr>
      <vt:lpstr>Thank you for your attention!</vt:lpstr>
    </vt:vector>
  </TitlesOfParts>
  <Company>European Commission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WIGOS</dc:title>
  <dc:creator>Peter Breger;Astrid - Christina Koch</dc:creator>
  <cp:lastModifiedBy>kochast</cp:lastModifiedBy>
  <cp:revision>286</cp:revision>
  <cp:lastPrinted>2015-02-23T08:47:02Z</cp:lastPrinted>
  <dcterms:created xsi:type="dcterms:W3CDTF">2014-05-26T09:28:19Z</dcterms:created>
  <dcterms:modified xsi:type="dcterms:W3CDTF">2015-11-23T15:03:33Z</dcterms:modified>
</cp:coreProperties>
</file>