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1" r:id="rId1"/>
    <p:sldMasterId id="2147483650" r:id="rId2"/>
    <p:sldMasterId id="2147483655" r:id="rId3"/>
    <p:sldMasterId id="2147484549" r:id="rId4"/>
    <p:sldMasterId id="2147484563" r:id="rId5"/>
    <p:sldMasterId id="2147484577" r:id="rId6"/>
  </p:sldMasterIdLst>
  <p:notesMasterIdLst>
    <p:notesMasterId r:id="rId34"/>
  </p:notesMasterIdLst>
  <p:handoutMasterIdLst>
    <p:handoutMasterId r:id="rId35"/>
  </p:handoutMasterIdLst>
  <p:sldIdLst>
    <p:sldId id="456" r:id="rId7"/>
    <p:sldId id="492" r:id="rId8"/>
    <p:sldId id="501" r:id="rId9"/>
    <p:sldId id="491" r:id="rId10"/>
    <p:sldId id="521" r:id="rId11"/>
    <p:sldId id="522" r:id="rId12"/>
    <p:sldId id="523" r:id="rId13"/>
    <p:sldId id="505" r:id="rId14"/>
    <p:sldId id="444" r:id="rId15"/>
    <p:sldId id="514" r:id="rId16"/>
    <p:sldId id="509" r:id="rId17"/>
    <p:sldId id="510" r:id="rId18"/>
    <p:sldId id="515" r:id="rId19"/>
    <p:sldId id="516" r:id="rId20"/>
    <p:sldId id="503" r:id="rId21"/>
    <p:sldId id="487" r:id="rId22"/>
    <p:sldId id="502" r:id="rId23"/>
    <p:sldId id="519" r:id="rId24"/>
    <p:sldId id="520" r:id="rId25"/>
    <p:sldId id="507" r:id="rId26"/>
    <p:sldId id="518" r:id="rId27"/>
    <p:sldId id="512" r:id="rId28"/>
    <p:sldId id="508" r:id="rId29"/>
    <p:sldId id="513" r:id="rId30"/>
    <p:sldId id="395" r:id="rId31"/>
    <p:sldId id="496" r:id="rId32"/>
    <p:sldId id="495" r:id="rId33"/>
  </p:sldIdLst>
  <p:sldSz cx="9144000" cy="6858000" type="screen4x3"/>
  <p:notesSz cx="6797675" cy="9926638"/>
  <p:defaultTextStyle>
    <a:defPPr>
      <a:defRPr lang="en-US"/>
    </a:defPPr>
    <a:lvl1pPr algn="ctr" rtl="0" fontAlgn="base">
      <a:spcBef>
        <a:spcPct val="0"/>
      </a:spcBef>
      <a:spcAft>
        <a:spcPct val="0"/>
      </a:spcAft>
      <a:defRPr sz="1600" b="1" kern="1200">
        <a:solidFill>
          <a:srgbClr val="FFFFFF"/>
        </a:solidFill>
        <a:latin typeface="Arial Narrow" pitchFamily="34" charset="0"/>
        <a:ea typeface="+mn-ea"/>
        <a:cs typeface="Arial" pitchFamily="34" charset="0"/>
      </a:defRPr>
    </a:lvl1pPr>
    <a:lvl2pPr marL="457200" algn="ctr" rtl="0" fontAlgn="base">
      <a:spcBef>
        <a:spcPct val="0"/>
      </a:spcBef>
      <a:spcAft>
        <a:spcPct val="0"/>
      </a:spcAft>
      <a:defRPr sz="1600" b="1" kern="1200">
        <a:solidFill>
          <a:srgbClr val="FFFFFF"/>
        </a:solidFill>
        <a:latin typeface="Arial Narrow" pitchFamily="34" charset="0"/>
        <a:ea typeface="+mn-ea"/>
        <a:cs typeface="Arial" pitchFamily="34" charset="0"/>
      </a:defRPr>
    </a:lvl2pPr>
    <a:lvl3pPr marL="914400" algn="ctr" rtl="0" fontAlgn="base">
      <a:spcBef>
        <a:spcPct val="0"/>
      </a:spcBef>
      <a:spcAft>
        <a:spcPct val="0"/>
      </a:spcAft>
      <a:defRPr sz="1600" b="1" kern="1200">
        <a:solidFill>
          <a:srgbClr val="FFFFFF"/>
        </a:solidFill>
        <a:latin typeface="Arial Narrow" pitchFamily="34" charset="0"/>
        <a:ea typeface="+mn-ea"/>
        <a:cs typeface="Arial" pitchFamily="34" charset="0"/>
      </a:defRPr>
    </a:lvl3pPr>
    <a:lvl4pPr marL="1371600" algn="ctr" rtl="0" fontAlgn="base">
      <a:spcBef>
        <a:spcPct val="0"/>
      </a:spcBef>
      <a:spcAft>
        <a:spcPct val="0"/>
      </a:spcAft>
      <a:defRPr sz="1600" b="1" kern="1200">
        <a:solidFill>
          <a:srgbClr val="FFFFFF"/>
        </a:solidFill>
        <a:latin typeface="Arial Narrow" pitchFamily="34" charset="0"/>
        <a:ea typeface="+mn-ea"/>
        <a:cs typeface="Arial" pitchFamily="34" charset="0"/>
      </a:defRPr>
    </a:lvl4pPr>
    <a:lvl5pPr marL="1828800" algn="ctr" rtl="0" fontAlgn="base">
      <a:spcBef>
        <a:spcPct val="0"/>
      </a:spcBef>
      <a:spcAft>
        <a:spcPct val="0"/>
      </a:spcAft>
      <a:defRPr sz="1600" b="1" kern="1200">
        <a:solidFill>
          <a:srgbClr val="FFFFFF"/>
        </a:solidFill>
        <a:latin typeface="Arial Narrow" pitchFamily="34" charset="0"/>
        <a:ea typeface="+mn-ea"/>
        <a:cs typeface="Arial" pitchFamily="34" charset="0"/>
      </a:defRPr>
    </a:lvl5pPr>
    <a:lvl6pPr marL="2286000" algn="l" defTabSz="914400" rtl="0" eaLnBrk="1" latinLnBrk="0" hangingPunct="1">
      <a:defRPr sz="1600" b="1" kern="1200">
        <a:solidFill>
          <a:srgbClr val="FFFFFF"/>
        </a:solidFill>
        <a:latin typeface="Arial Narrow" pitchFamily="34" charset="0"/>
        <a:ea typeface="+mn-ea"/>
        <a:cs typeface="Arial" pitchFamily="34" charset="0"/>
      </a:defRPr>
    </a:lvl6pPr>
    <a:lvl7pPr marL="2743200" algn="l" defTabSz="914400" rtl="0" eaLnBrk="1" latinLnBrk="0" hangingPunct="1">
      <a:defRPr sz="1600" b="1" kern="1200">
        <a:solidFill>
          <a:srgbClr val="FFFFFF"/>
        </a:solidFill>
        <a:latin typeface="Arial Narrow" pitchFamily="34" charset="0"/>
        <a:ea typeface="+mn-ea"/>
        <a:cs typeface="Arial" pitchFamily="34" charset="0"/>
      </a:defRPr>
    </a:lvl7pPr>
    <a:lvl8pPr marL="3200400" algn="l" defTabSz="914400" rtl="0" eaLnBrk="1" latinLnBrk="0" hangingPunct="1">
      <a:defRPr sz="1600" b="1" kern="1200">
        <a:solidFill>
          <a:srgbClr val="FFFFFF"/>
        </a:solidFill>
        <a:latin typeface="Arial Narrow" pitchFamily="34" charset="0"/>
        <a:ea typeface="+mn-ea"/>
        <a:cs typeface="Arial" pitchFamily="34" charset="0"/>
      </a:defRPr>
    </a:lvl8pPr>
    <a:lvl9pPr marL="3657600" algn="l" defTabSz="914400" rtl="0" eaLnBrk="1" latinLnBrk="0" hangingPunct="1">
      <a:defRPr sz="1600" b="1" kern="1200">
        <a:solidFill>
          <a:srgbClr val="FFFFFF"/>
        </a:solidFill>
        <a:latin typeface="Arial Narrow"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CC"/>
    <a:srgbClr val="FF0000"/>
    <a:srgbClr val="006600"/>
    <a:srgbClr val="003300"/>
    <a:srgbClr val="0000FF"/>
    <a:srgbClr val="CC0000"/>
    <a:srgbClr val="000099"/>
    <a:srgbClr val="800000"/>
    <a:srgbClr val="99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2226" autoAdjust="0"/>
    <p:restoredTop sz="85162" autoAdjust="0"/>
  </p:normalViewPr>
  <p:slideViewPr>
    <p:cSldViewPr>
      <p:cViewPr>
        <p:scale>
          <a:sx n="60" d="100"/>
          <a:sy n="60" d="100"/>
        </p:scale>
        <p:origin x="-1190"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tableStyles" Target="tableStyles.xml"/><Relationship Id="rId21" Type="http://schemas.openxmlformats.org/officeDocument/2006/relationships/slide" Target="slides/slide15.xml"/><Relationship Id="rId34"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handoutMaster" Target="handoutMasters/handoutMaster1.xml"/><Relationship Id="rId8" Type="http://schemas.openxmlformats.org/officeDocument/2006/relationships/slide" Target="slides/slide2.xml"/><Relationship Id="rId3" Type="http://schemas.openxmlformats.org/officeDocument/2006/relationships/slideMaster" Target="slideMasters/slideMaster3.xml"/></Relationships>
</file>

<file path=ppt/diagrams/_rels/data1.xml.rels><?xml version="1.0" encoding="UTF-8" standalone="yes"?>
<Relationships xmlns="http://schemas.openxmlformats.org/package/2006/relationships"><Relationship Id="rId2" Type="http://schemas.openxmlformats.org/officeDocument/2006/relationships/hyperlink" Target="http://www.wmo.int/pages/governance/policy/related_guides_en.html" TargetMode="External"/><Relationship Id="rId1" Type="http://schemas.openxmlformats.org/officeDocument/2006/relationships/hyperlink" Target="http://www.wmo.int/pages/governance/policy/tech_regu_en.html" TargetMode="External"/></Relationships>
</file>

<file path=ppt/diagrams/_rels/drawing1.xml.rels><?xml version="1.0" encoding="UTF-8" standalone="yes"?>
<Relationships xmlns="http://schemas.openxmlformats.org/package/2006/relationships"><Relationship Id="rId2" Type="http://schemas.openxmlformats.org/officeDocument/2006/relationships/hyperlink" Target="http://www.wmo.int/pages/governance/policy/related_guides_en.html" TargetMode="External"/><Relationship Id="rId1" Type="http://schemas.openxmlformats.org/officeDocument/2006/relationships/hyperlink" Target="http://www.wmo.int/pages/governance/policy/tech_regu_en.html" TargetMode="External"/></Relationships>
</file>

<file path=ppt/diagrams/colors1.xml><?xml version="1.0" encoding="utf-8"?>
<dgm:colorsDef xmlns:dgm="http://schemas.openxmlformats.org/drawingml/2006/diagram" xmlns:a="http://schemas.openxmlformats.org/drawingml/2006/main" uniqueId="urn:microsoft.com/office/officeart/2005/8/colors/accent6_3">
  <dgm:title val=""/>
  <dgm:desc val=""/>
  <dgm:catLst>
    <dgm:cat type="accent6" pri="11300"/>
  </dgm:catLst>
  <dgm:styleLbl name="node0">
    <dgm:fillClrLst meth="repeat">
      <a:schemeClr val="accent6">
        <a:shade val="80000"/>
      </a:schemeClr>
    </dgm:fillClrLst>
    <dgm:linClrLst meth="repeat">
      <a:schemeClr val="lt1"/>
    </dgm:linClrLst>
    <dgm:effectClrLst/>
    <dgm:txLinClrLst/>
    <dgm:txFillClrLst/>
    <dgm:txEffectClrLst/>
  </dgm:styleLbl>
  <dgm:styleLbl name="node1">
    <dgm:fillClrLst>
      <a:schemeClr val="accent6">
        <a:shade val="80000"/>
      </a:schemeClr>
      <a:schemeClr val="accent6">
        <a:tint val="70000"/>
      </a:schemeClr>
    </dgm:fillClrLst>
    <dgm:linClrLst meth="repeat">
      <a:schemeClr val="lt1"/>
    </dgm:linClrLst>
    <dgm:effectClrLst/>
    <dgm:txLinClrLst/>
    <dgm:txFillClrLst/>
    <dgm:txEffectClrLst/>
  </dgm:styleLbl>
  <dgm:styleLbl name="alignNode1">
    <dgm:fillClrLst>
      <a:schemeClr val="accent6">
        <a:shade val="80000"/>
      </a:schemeClr>
      <a:schemeClr val="accent6">
        <a:tint val="70000"/>
      </a:schemeClr>
    </dgm:fillClrLst>
    <dgm:linClrLst>
      <a:schemeClr val="accent6">
        <a:shade val="80000"/>
      </a:schemeClr>
      <a:schemeClr val="accent6">
        <a:tint val="70000"/>
      </a:schemeClr>
    </dgm:linClrLst>
    <dgm:effectClrLst/>
    <dgm:txLinClrLst/>
    <dgm:txFillClrLst/>
    <dgm:txEffectClrLst/>
  </dgm:styleLbl>
  <dgm:styleLbl name="lnNode1">
    <dgm:fillClrLst>
      <a:schemeClr val="accent6">
        <a:shade val="80000"/>
      </a:schemeClr>
      <a:schemeClr val="accent6">
        <a:tint val="7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tint val="70000"/>
        <a:alpha val="50000"/>
      </a:schemeClr>
    </dgm:fillClrLst>
    <dgm:linClrLst meth="repeat">
      <a:schemeClr val="lt1"/>
    </dgm:linClrLst>
    <dgm:effectClrLst/>
    <dgm:txLinClrLst/>
    <dgm:txFillClrLst/>
    <dgm:txEffectClrLst/>
  </dgm:styleLbl>
  <dgm:styleLbl name="node2">
    <dgm:fillClrLst>
      <a:schemeClr val="accent6">
        <a:tint val="99000"/>
      </a:schemeClr>
    </dgm:fillClrLst>
    <dgm:linClrLst meth="repeat">
      <a:schemeClr val="lt1"/>
    </dgm:linClrLst>
    <dgm:effectClrLst/>
    <dgm:txLinClrLst/>
    <dgm:txFillClrLst/>
    <dgm:txEffectClrLst/>
  </dgm:styleLbl>
  <dgm:styleLbl name="node3">
    <dgm:fillClrLst>
      <a:schemeClr val="accent6">
        <a:tint val="80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dgm:txEffectClrLst/>
  </dgm:styleLbl>
  <dgm:styleLbl name="f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b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sibTrans1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9000"/>
      </a:schemeClr>
    </dgm:fillClrLst>
    <dgm:linClrLst meth="repeat">
      <a:schemeClr val="lt1"/>
    </dgm:linClrLst>
    <dgm:effectClrLst/>
    <dgm:txLinClrLst/>
    <dgm:txFillClrLst/>
    <dgm:txEffectClrLst/>
  </dgm:styleLbl>
  <dgm:styleLbl name="asst3">
    <dgm:fillClrLst>
      <a:schemeClr val="accent6">
        <a:tint val="80000"/>
      </a:schemeClr>
    </dgm:fillClrLst>
    <dgm:linClrLst meth="repeat">
      <a:schemeClr val="lt1"/>
    </dgm:linClrLst>
    <dgm:effectClrLst/>
    <dgm:txLinClrLst/>
    <dgm:txFillClrLst/>
    <dgm:txEffectClrLst/>
  </dgm:styleLbl>
  <dgm:styleLbl name="asst4">
    <dgm:fillClrLst>
      <a:schemeClr val="accent6">
        <a:tint val="7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lt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9000"/>
      </a:schemeClr>
    </dgm:fillClrLst>
    <dgm:linClrLst meth="repeat">
      <a:schemeClr val="accent6">
        <a:tint val="99000"/>
      </a:schemeClr>
    </dgm:linClrLst>
    <dgm:effectClrLst/>
    <dgm:txLinClrLst/>
    <dgm:txFillClrLst meth="repeat">
      <a:schemeClr val="tx1"/>
    </dgm:txFillClrLst>
    <dgm:txEffectClrLst/>
  </dgm:styleLbl>
  <dgm:styleLbl name="parChTrans1D3">
    <dgm:fillClrLst meth="repeat">
      <a:schemeClr val="accent6">
        <a:tint val="80000"/>
      </a:schemeClr>
    </dgm:fillClrLst>
    <dgm:linClrLst meth="repeat">
      <a:schemeClr val="accent6">
        <a:tint val="80000"/>
      </a:schemeClr>
    </dgm:linClrLst>
    <dgm:effectClrLst/>
    <dgm:txLinClrLst/>
    <dgm:txFillClrLst meth="repeat">
      <a:schemeClr val="tx1"/>
    </dgm:txFillClrLst>
    <dgm:txEffectClrLst/>
  </dgm:styleLbl>
  <dgm:styleLbl name="parChTrans1D4">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78B302-41D5-4604-9328-357B0D853CBE}" type="doc">
      <dgm:prSet loTypeId="urn:microsoft.com/office/officeart/2005/8/layout/pyramid1" loCatId="pyramid" qsTypeId="urn:microsoft.com/office/officeart/2005/8/quickstyle/simple1" qsCatId="simple" csTypeId="urn:microsoft.com/office/officeart/2005/8/colors/accent6_3" csCatId="accent6" phldr="1"/>
      <dgm:spPr/>
    </dgm:pt>
    <dgm:pt modelId="{F98076F7-4B4A-4038-AC93-2F0F38A9CA1D}">
      <dgm:prSet phldrT="[Text]" custT="1"/>
      <dgm:spPr>
        <a:solidFill>
          <a:srgbClr val="C00000"/>
        </a:solidFill>
      </dgm:spPr>
      <dgm:t>
        <a:bodyPr/>
        <a:lstStyle/>
        <a:p>
          <a:pPr>
            <a:lnSpc>
              <a:spcPct val="90000"/>
            </a:lnSpc>
            <a:spcAft>
              <a:spcPct val="35000"/>
            </a:spcAft>
          </a:pPr>
          <a:endParaRPr lang="en-US" sz="3200" dirty="0" smtClean="0"/>
        </a:p>
        <a:p>
          <a:pPr>
            <a:lnSpc>
              <a:spcPct val="100000"/>
            </a:lnSpc>
            <a:spcAft>
              <a:spcPts val="0"/>
            </a:spcAft>
          </a:pPr>
          <a:r>
            <a:rPr lang="en-US" sz="3200" b="1" dirty="0" smtClean="0">
              <a:solidFill>
                <a:schemeClr val="bg1"/>
              </a:solidFill>
              <a:hlinkClick xmlns:r="http://schemas.openxmlformats.org/officeDocument/2006/relationships" r:id="rId1"/>
            </a:rPr>
            <a:t>TRs</a:t>
          </a:r>
        </a:p>
        <a:p>
          <a:pPr>
            <a:lnSpc>
              <a:spcPct val="100000"/>
            </a:lnSpc>
            <a:spcAft>
              <a:spcPct val="35000"/>
            </a:spcAft>
          </a:pPr>
          <a:r>
            <a:rPr lang="en-US" sz="2000" b="1" dirty="0" smtClean="0">
              <a:solidFill>
                <a:schemeClr val="bg1"/>
              </a:solidFill>
              <a:hlinkClick xmlns:r="http://schemas.openxmlformats.org/officeDocument/2006/relationships" r:id="rId1"/>
            </a:rPr>
            <a:t>(Vol. I – IV)</a:t>
          </a:r>
          <a:endParaRPr lang="fr-FR" sz="2000" b="1" dirty="0">
            <a:solidFill>
              <a:schemeClr val="bg1"/>
            </a:solidFill>
          </a:endParaRPr>
        </a:p>
      </dgm:t>
    </dgm:pt>
    <dgm:pt modelId="{CD3BD67C-91D7-428E-B51D-A95760B7BF6A}" type="parTrans" cxnId="{619DDCDB-E047-4E50-8DB2-999E5E5BC5DE}">
      <dgm:prSet/>
      <dgm:spPr/>
      <dgm:t>
        <a:bodyPr/>
        <a:lstStyle/>
        <a:p>
          <a:endParaRPr lang="fr-FR"/>
        </a:p>
      </dgm:t>
    </dgm:pt>
    <dgm:pt modelId="{12DB3903-89E8-47C2-93A3-28B2398F081F}" type="sibTrans" cxnId="{619DDCDB-E047-4E50-8DB2-999E5E5BC5DE}">
      <dgm:prSet/>
      <dgm:spPr/>
      <dgm:t>
        <a:bodyPr/>
        <a:lstStyle/>
        <a:p>
          <a:endParaRPr lang="fr-FR"/>
        </a:p>
      </dgm:t>
    </dgm:pt>
    <dgm:pt modelId="{EE88E2B4-8C1A-4879-9DF6-90A60ACA3DB1}">
      <dgm:prSet phldrT="[Text]" custT="1"/>
      <dgm:spPr>
        <a:solidFill>
          <a:srgbClr val="FF0000"/>
        </a:solidFill>
      </dgm:spPr>
      <dgm:t>
        <a:bodyPr/>
        <a:lstStyle/>
        <a:p>
          <a:pPr>
            <a:spcAft>
              <a:spcPts val="0"/>
            </a:spcAft>
          </a:pPr>
          <a:r>
            <a:rPr lang="en-US" sz="3200" b="1" dirty="0" smtClean="0">
              <a:solidFill>
                <a:schemeClr val="bg1"/>
              </a:solidFill>
              <a:hlinkClick xmlns:r="http://schemas.openxmlformats.org/officeDocument/2006/relationships" r:id="rId1"/>
            </a:rPr>
            <a:t>Manuals</a:t>
          </a:r>
        </a:p>
        <a:p>
          <a:pPr>
            <a:spcAft>
              <a:spcPct val="35000"/>
            </a:spcAft>
          </a:pPr>
          <a:r>
            <a:rPr lang="en-US" sz="2000" b="1" dirty="0" smtClean="0">
              <a:solidFill>
                <a:schemeClr val="bg1"/>
              </a:solidFill>
              <a:hlinkClick xmlns:r="http://schemas.openxmlformats.org/officeDocument/2006/relationships" r:id="rId1"/>
            </a:rPr>
            <a:t>(Annex 1 – 9)</a:t>
          </a:r>
          <a:endParaRPr lang="fr-FR" sz="2000" b="1" dirty="0">
            <a:solidFill>
              <a:schemeClr val="bg1"/>
            </a:solidFill>
          </a:endParaRPr>
        </a:p>
      </dgm:t>
    </dgm:pt>
    <dgm:pt modelId="{9E111D85-BD52-4C58-8903-F7AA5BB25223}" type="parTrans" cxnId="{915FA948-E989-464A-8F2B-A434E9F1AED5}">
      <dgm:prSet/>
      <dgm:spPr/>
      <dgm:t>
        <a:bodyPr/>
        <a:lstStyle/>
        <a:p>
          <a:endParaRPr lang="fr-FR"/>
        </a:p>
      </dgm:t>
    </dgm:pt>
    <dgm:pt modelId="{FB009D27-D9AA-43D5-B1CE-A34E2E8AB656}" type="sibTrans" cxnId="{915FA948-E989-464A-8F2B-A434E9F1AED5}">
      <dgm:prSet/>
      <dgm:spPr/>
      <dgm:t>
        <a:bodyPr/>
        <a:lstStyle/>
        <a:p>
          <a:endParaRPr lang="fr-FR"/>
        </a:p>
      </dgm:t>
    </dgm:pt>
    <dgm:pt modelId="{5D9D956C-DA9D-4ADE-B2D3-25CD27EF2256}">
      <dgm:prSet phldrT="[Text]" custT="1"/>
      <dgm:spPr>
        <a:solidFill>
          <a:srgbClr val="006600"/>
        </a:solidFill>
      </dgm:spPr>
      <dgm:t>
        <a:bodyPr/>
        <a:lstStyle/>
        <a:p>
          <a:r>
            <a:rPr lang="en-US" sz="3200" b="1" dirty="0" smtClean="0">
              <a:solidFill>
                <a:schemeClr val="bg1"/>
              </a:solidFill>
              <a:hlinkClick xmlns:r="http://schemas.openxmlformats.org/officeDocument/2006/relationships" r:id="rId2"/>
            </a:rPr>
            <a:t>Guides</a:t>
          </a:r>
          <a:endParaRPr lang="en-US" sz="3200" b="1" dirty="0" smtClean="0">
            <a:solidFill>
              <a:schemeClr val="bg1"/>
            </a:solidFill>
          </a:endParaRPr>
        </a:p>
        <a:p>
          <a:r>
            <a:rPr lang="en-US" sz="2000" b="1" dirty="0" smtClean="0">
              <a:solidFill>
                <a:schemeClr val="bg1"/>
              </a:solidFill>
            </a:rPr>
            <a:t>Other reference docs </a:t>
          </a:r>
          <a:br>
            <a:rPr lang="en-US" sz="2000" b="1" dirty="0" smtClean="0">
              <a:solidFill>
                <a:schemeClr val="bg1"/>
              </a:solidFill>
            </a:rPr>
          </a:br>
          <a:r>
            <a:rPr lang="en-US" sz="2000" b="1" dirty="0" smtClean="0">
              <a:solidFill>
                <a:schemeClr val="bg1"/>
              </a:solidFill>
            </a:rPr>
            <a:t>(e.g. WMO-No.9, 100, 134, 168, …, Guidelines, etc.)</a:t>
          </a:r>
          <a:endParaRPr lang="fr-FR" sz="2000" b="1" dirty="0">
            <a:solidFill>
              <a:schemeClr val="bg1"/>
            </a:solidFill>
          </a:endParaRPr>
        </a:p>
      </dgm:t>
    </dgm:pt>
    <dgm:pt modelId="{04ACA01C-0F32-4F19-843B-D16AF915DDF3}" type="parTrans" cxnId="{0AC53D23-68A4-45D3-B3D0-22F3A47740E0}">
      <dgm:prSet/>
      <dgm:spPr/>
      <dgm:t>
        <a:bodyPr/>
        <a:lstStyle/>
        <a:p>
          <a:endParaRPr lang="fr-FR"/>
        </a:p>
      </dgm:t>
    </dgm:pt>
    <dgm:pt modelId="{39A073C2-3352-4415-8ECD-E86FD82F0F16}" type="sibTrans" cxnId="{0AC53D23-68A4-45D3-B3D0-22F3A47740E0}">
      <dgm:prSet/>
      <dgm:spPr/>
      <dgm:t>
        <a:bodyPr/>
        <a:lstStyle/>
        <a:p>
          <a:endParaRPr lang="fr-FR"/>
        </a:p>
      </dgm:t>
    </dgm:pt>
    <dgm:pt modelId="{A8907C29-DF67-4392-87F8-B31C39FC9E50}" type="pres">
      <dgm:prSet presAssocID="{FF78B302-41D5-4604-9328-357B0D853CBE}" presName="Name0" presStyleCnt="0">
        <dgm:presLayoutVars>
          <dgm:dir/>
          <dgm:animLvl val="lvl"/>
          <dgm:resizeHandles val="exact"/>
        </dgm:presLayoutVars>
      </dgm:prSet>
      <dgm:spPr/>
    </dgm:pt>
    <dgm:pt modelId="{A2F201E6-F199-4DF1-8575-3DE46B5958DB}" type="pres">
      <dgm:prSet presAssocID="{F98076F7-4B4A-4038-AC93-2F0F38A9CA1D}" presName="Name8" presStyleCnt="0"/>
      <dgm:spPr/>
    </dgm:pt>
    <dgm:pt modelId="{315701BB-AA04-440F-A3E8-F0D5EA74B690}" type="pres">
      <dgm:prSet presAssocID="{F98076F7-4B4A-4038-AC93-2F0F38A9CA1D}" presName="level" presStyleLbl="node1" presStyleIdx="0" presStyleCnt="3" custLinFactNeighborY="-4167">
        <dgm:presLayoutVars>
          <dgm:chMax val="1"/>
          <dgm:bulletEnabled val="1"/>
        </dgm:presLayoutVars>
      </dgm:prSet>
      <dgm:spPr/>
      <dgm:t>
        <a:bodyPr/>
        <a:lstStyle/>
        <a:p>
          <a:endParaRPr lang="en-US"/>
        </a:p>
      </dgm:t>
    </dgm:pt>
    <dgm:pt modelId="{706814FA-95FE-463B-93CD-B1462CE7F6E3}" type="pres">
      <dgm:prSet presAssocID="{F98076F7-4B4A-4038-AC93-2F0F38A9CA1D}" presName="levelTx" presStyleLbl="revTx" presStyleIdx="0" presStyleCnt="0">
        <dgm:presLayoutVars>
          <dgm:chMax val="1"/>
          <dgm:bulletEnabled val="1"/>
        </dgm:presLayoutVars>
      </dgm:prSet>
      <dgm:spPr/>
      <dgm:t>
        <a:bodyPr/>
        <a:lstStyle/>
        <a:p>
          <a:endParaRPr lang="en-US"/>
        </a:p>
      </dgm:t>
    </dgm:pt>
    <dgm:pt modelId="{9E3F0BA2-AFA4-4902-B89C-03FE7EFF1183}" type="pres">
      <dgm:prSet presAssocID="{EE88E2B4-8C1A-4879-9DF6-90A60ACA3DB1}" presName="Name8" presStyleCnt="0"/>
      <dgm:spPr/>
    </dgm:pt>
    <dgm:pt modelId="{56C1848A-F6C5-4C12-A66A-F1B838E11851}" type="pres">
      <dgm:prSet presAssocID="{EE88E2B4-8C1A-4879-9DF6-90A60ACA3DB1}" presName="level" presStyleLbl="node1" presStyleIdx="1" presStyleCnt="3" custLinFactNeighborY="-4167">
        <dgm:presLayoutVars>
          <dgm:chMax val="1"/>
          <dgm:bulletEnabled val="1"/>
        </dgm:presLayoutVars>
      </dgm:prSet>
      <dgm:spPr/>
      <dgm:t>
        <a:bodyPr/>
        <a:lstStyle/>
        <a:p>
          <a:endParaRPr lang="en-US"/>
        </a:p>
      </dgm:t>
    </dgm:pt>
    <dgm:pt modelId="{504D698E-1897-48B9-8C36-F2F03FAEEF38}" type="pres">
      <dgm:prSet presAssocID="{EE88E2B4-8C1A-4879-9DF6-90A60ACA3DB1}" presName="levelTx" presStyleLbl="revTx" presStyleIdx="0" presStyleCnt="0">
        <dgm:presLayoutVars>
          <dgm:chMax val="1"/>
          <dgm:bulletEnabled val="1"/>
        </dgm:presLayoutVars>
      </dgm:prSet>
      <dgm:spPr/>
      <dgm:t>
        <a:bodyPr/>
        <a:lstStyle/>
        <a:p>
          <a:endParaRPr lang="en-US"/>
        </a:p>
      </dgm:t>
    </dgm:pt>
    <dgm:pt modelId="{964E8E09-A0B6-4623-AE6F-BB64D46BCAFE}" type="pres">
      <dgm:prSet presAssocID="{5D9D956C-DA9D-4ADE-B2D3-25CD27EF2256}" presName="Name8" presStyleCnt="0"/>
      <dgm:spPr/>
    </dgm:pt>
    <dgm:pt modelId="{F345FD0D-E629-4DF3-87B8-98B126903292}" type="pres">
      <dgm:prSet presAssocID="{5D9D956C-DA9D-4ADE-B2D3-25CD27EF2256}" presName="level" presStyleLbl="node1" presStyleIdx="2" presStyleCnt="3" custLinFactNeighborX="285">
        <dgm:presLayoutVars>
          <dgm:chMax val="1"/>
          <dgm:bulletEnabled val="1"/>
        </dgm:presLayoutVars>
      </dgm:prSet>
      <dgm:spPr/>
      <dgm:t>
        <a:bodyPr/>
        <a:lstStyle/>
        <a:p>
          <a:endParaRPr lang="fr-FR"/>
        </a:p>
      </dgm:t>
    </dgm:pt>
    <dgm:pt modelId="{E1A0D1B0-B5C1-434B-B43A-57002BC8AFCE}" type="pres">
      <dgm:prSet presAssocID="{5D9D956C-DA9D-4ADE-B2D3-25CD27EF2256}" presName="levelTx" presStyleLbl="revTx" presStyleIdx="0" presStyleCnt="0">
        <dgm:presLayoutVars>
          <dgm:chMax val="1"/>
          <dgm:bulletEnabled val="1"/>
        </dgm:presLayoutVars>
      </dgm:prSet>
      <dgm:spPr/>
      <dgm:t>
        <a:bodyPr/>
        <a:lstStyle/>
        <a:p>
          <a:endParaRPr lang="fr-FR"/>
        </a:p>
      </dgm:t>
    </dgm:pt>
  </dgm:ptLst>
  <dgm:cxnLst>
    <dgm:cxn modelId="{61524D37-D874-46A1-8EAC-82E6682160CB}" type="presOf" srcId="{EE88E2B4-8C1A-4879-9DF6-90A60ACA3DB1}" destId="{504D698E-1897-48B9-8C36-F2F03FAEEF38}" srcOrd="1" destOrd="0" presId="urn:microsoft.com/office/officeart/2005/8/layout/pyramid1"/>
    <dgm:cxn modelId="{27271818-443A-4AA4-A25C-2F87FA417598}" type="presOf" srcId="{5D9D956C-DA9D-4ADE-B2D3-25CD27EF2256}" destId="{F345FD0D-E629-4DF3-87B8-98B126903292}" srcOrd="0" destOrd="0" presId="urn:microsoft.com/office/officeart/2005/8/layout/pyramid1"/>
    <dgm:cxn modelId="{915FA948-E989-464A-8F2B-A434E9F1AED5}" srcId="{FF78B302-41D5-4604-9328-357B0D853CBE}" destId="{EE88E2B4-8C1A-4879-9DF6-90A60ACA3DB1}" srcOrd="1" destOrd="0" parTransId="{9E111D85-BD52-4C58-8903-F7AA5BB25223}" sibTransId="{FB009D27-D9AA-43D5-B1CE-A34E2E8AB656}"/>
    <dgm:cxn modelId="{D5637F93-DAD4-451C-9509-4E4E3002306F}" type="presOf" srcId="{5D9D956C-DA9D-4ADE-B2D3-25CD27EF2256}" destId="{E1A0D1B0-B5C1-434B-B43A-57002BC8AFCE}" srcOrd="1" destOrd="0" presId="urn:microsoft.com/office/officeart/2005/8/layout/pyramid1"/>
    <dgm:cxn modelId="{0AC53D23-68A4-45D3-B3D0-22F3A47740E0}" srcId="{FF78B302-41D5-4604-9328-357B0D853CBE}" destId="{5D9D956C-DA9D-4ADE-B2D3-25CD27EF2256}" srcOrd="2" destOrd="0" parTransId="{04ACA01C-0F32-4F19-843B-D16AF915DDF3}" sibTransId="{39A073C2-3352-4415-8ECD-E86FD82F0F16}"/>
    <dgm:cxn modelId="{E52BDFAD-A4A3-4A4E-A75B-82991F8A19D0}" type="presOf" srcId="{F98076F7-4B4A-4038-AC93-2F0F38A9CA1D}" destId="{706814FA-95FE-463B-93CD-B1462CE7F6E3}" srcOrd="1" destOrd="0" presId="urn:microsoft.com/office/officeart/2005/8/layout/pyramid1"/>
    <dgm:cxn modelId="{41149748-7F53-40FA-ADDC-8B4D683BD772}" type="presOf" srcId="{FF78B302-41D5-4604-9328-357B0D853CBE}" destId="{A8907C29-DF67-4392-87F8-B31C39FC9E50}" srcOrd="0" destOrd="0" presId="urn:microsoft.com/office/officeart/2005/8/layout/pyramid1"/>
    <dgm:cxn modelId="{13E55DD0-D5A1-466D-844A-7E1DDE25BB30}" type="presOf" srcId="{F98076F7-4B4A-4038-AC93-2F0F38A9CA1D}" destId="{315701BB-AA04-440F-A3E8-F0D5EA74B690}" srcOrd="0" destOrd="0" presId="urn:microsoft.com/office/officeart/2005/8/layout/pyramid1"/>
    <dgm:cxn modelId="{619DDCDB-E047-4E50-8DB2-999E5E5BC5DE}" srcId="{FF78B302-41D5-4604-9328-357B0D853CBE}" destId="{F98076F7-4B4A-4038-AC93-2F0F38A9CA1D}" srcOrd="0" destOrd="0" parTransId="{CD3BD67C-91D7-428E-B51D-A95760B7BF6A}" sibTransId="{12DB3903-89E8-47C2-93A3-28B2398F081F}"/>
    <dgm:cxn modelId="{1086F820-E93C-428D-9282-55EDC9D10779}" type="presOf" srcId="{EE88E2B4-8C1A-4879-9DF6-90A60ACA3DB1}" destId="{56C1848A-F6C5-4C12-A66A-F1B838E11851}" srcOrd="0" destOrd="0" presId="urn:microsoft.com/office/officeart/2005/8/layout/pyramid1"/>
    <dgm:cxn modelId="{21E2FF4D-D5C8-4D55-9231-06E2B04F5B1E}" type="presParOf" srcId="{A8907C29-DF67-4392-87F8-B31C39FC9E50}" destId="{A2F201E6-F199-4DF1-8575-3DE46B5958DB}" srcOrd="0" destOrd="0" presId="urn:microsoft.com/office/officeart/2005/8/layout/pyramid1"/>
    <dgm:cxn modelId="{6DB29FFC-5CA1-4740-9FB2-430FCE5409CC}" type="presParOf" srcId="{A2F201E6-F199-4DF1-8575-3DE46B5958DB}" destId="{315701BB-AA04-440F-A3E8-F0D5EA74B690}" srcOrd="0" destOrd="0" presId="urn:microsoft.com/office/officeart/2005/8/layout/pyramid1"/>
    <dgm:cxn modelId="{A3B7920E-DFAA-4E99-AA5F-42062A3966F3}" type="presParOf" srcId="{A2F201E6-F199-4DF1-8575-3DE46B5958DB}" destId="{706814FA-95FE-463B-93CD-B1462CE7F6E3}" srcOrd="1" destOrd="0" presId="urn:microsoft.com/office/officeart/2005/8/layout/pyramid1"/>
    <dgm:cxn modelId="{70E22FF6-2875-43CD-81D4-DE7065135EE4}" type="presParOf" srcId="{A8907C29-DF67-4392-87F8-B31C39FC9E50}" destId="{9E3F0BA2-AFA4-4902-B89C-03FE7EFF1183}" srcOrd="1" destOrd="0" presId="urn:microsoft.com/office/officeart/2005/8/layout/pyramid1"/>
    <dgm:cxn modelId="{7832101D-3BFA-4705-95D0-79B4E57C265F}" type="presParOf" srcId="{9E3F0BA2-AFA4-4902-B89C-03FE7EFF1183}" destId="{56C1848A-F6C5-4C12-A66A-F1B838E11851}" srcOrd="0" destOrd="0" presId="urn:microsoft.com/office/officeart/2005/8/layout/pyramid1"/>
    <dgm:cxn modelId="{E1514EDA-8FF1-4681-B2B2-BC4E47851681}" type="presParOf" srcId="{9E3F0BA2-AFA4-4902-B89C-03FE7EFF1183}" destId="{504D698E-1897-48B9-8C36-F2F03FAEEF38}" srcOrd="1" destOrd="0" presId="urn:microsoft.com/office/officeart/2005/8/layout/pyramid1"/>
    <dgm:cxn modelId="{B75D65F8-734B-456C-A37C-269D5DF3149B}" type="presParOf" srcId="{A8907C29-DF67-4392-87F8-B31C39FC9E50}" destId="{964E8E09-A0B6-4623-AE6F-BB64D46BCAFE}" srcOrd="2" destOrd="0" presId="urn:microsoft.com/office/officeart/2005/8/layout/pyramid1"/>
    <dgm:cxn modelId="{5B0D687A-36CA-4944-9FA3-3F32F286AEBA}" type="presParOf" srcId="{964E8E09-A0B6-4623-AE6F-BB64D46BCAFE}" destId="{F345FD0D-E629-4DF3-87B8-98B126903292}" srcOrd="0" destOrd="0" presId="urn:microsoft.com/office/officeart/2005/8/layout/pyramid1"/>
    <dgm:cxn modelId="{6BAAE0CF-E49C-415F-A241-33FBB627E1B7}" type="presParOf" srcId="{964E8E09-A0B6-4623-AE6F-BB64D46BCAFE}" destId="{E1A0D1B0-B5C1-434B-B43A-57002BC8AFCE}"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5701BB-AA04-440F-A3E8-F0D5EA74B690}">
      <dsp:nvSpPr>
        <dsp:cNvPr id="0" name=""/>
        <dsp:cNvSpPr/>
      </dsp:nvSpPr>
      <dsp:spPr>
        <a:xfrm>
          <a:off x="1822450" y="0"/>
          <a:ext cx="1822450" cy="1776172"/>
        </a:xfrm>
        <a:prstGeom prst="trapezoid">
          <a:avLst>
            <a:gd name="adj" fmla="val 51303"/>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endParaRPr lang="en-US" sz="3200" kern="1200" dirty="0" smtClean="0"/>
        </a:p>
        <a:p>
          <a:pPr lvl="0" algn="ctr" defTabSz="1422400">
            <a:lnSpc>
              <a:spcPct val="100000"/>
            </a:lnSpc>
            <a:spcBef>
              <a:spcPct val="0"/>
            </a:spcBef>
            <a:spcAft>
              <a:spcPts val="0"/>
            </a:spcAft>
          </a:pPr>
          <a:r>
            <a:rPr lang="en-US" sz="3200" b="1" kern="1200" dirty="0" smtClean="0">
              <a:solidFill>
                <a:schemeClr val="bg1"/>
              </a:solidFill>
              <a:hlinkClick xmlns:r="http://schemas.openxmlformats.org/officeDocument/2006/relationships" r:id="rId1"/>
            </a:rPr>
            <a:t>TRs</a:t>
          </a:r>
        </a:p>
        <a:p>
          <a:pPr lvl="0" algn="ctr" defTabSz="1422400">
            <a:lnSpc>
              <a:spcPct val="100000"/>
            </a:lnSpc>
            <a:spcBef>
              <a:spcPct val="0"/>
            </a:spcBef>
            <a:spcAft>
              <a:spcPct val="35000"/>
            </a:spcAft>
          </a:pPr>
          <a:r>
            <a:rPr lang="en-US" sz="2000" b="1" kern="1200" dirty="0" smtClean="0">
              <a:solidFill>
                <a:schemeClr val="bg1"/>
              </a:solidFill>
              <a:hlinkClick xmlns:r="http://schemas.openxmlformats.org/officeDocument/2006/relationships" r:id="rId1"/>
            </a:rPr>
            <a:t>(Vol. I – IV)</a:t>
          </a:r>
          <a:endParaRPr lang="fr-FR" sz="2000" b="1" kern="1200" dirty="0">
            <a:solidFill>
              <a:schemeClr val="bg1"/>
            </a:solidFill>
          </a:endParaRPr>
        </a:p>
      </dsp:txBody>
      <dsp:txXfrm>
        <a:off x="1822450" y="0"/>
        <a:ext cx="1822450" cy="1776172"/>
      </dsp:txXfrm>
    </dsp:sp>
    <dsp:sp modelId="{56C1848A-F6C5-4C12-A66A-F1B838E11851}">
      <dsp:nvSpPr>
        <dsp:cNvPr id="0" name=""/>
        <dsp:cNvSpPr/>
      </dsp:nvSpPr>
      <dsp:spPr>
        <a:xfrm>
          <a:off x="911225" y="1702159"/>
          <a:ext cx="3644900" cy="1776172"/>
        </a:xfrm>
        <a:prstGeom prst="trapezoid">
          <a:avLst>
            <a:gd name="adj" fmla="val 51303"/>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ts val="0"/>
            </a:spcAft>
          </a:pPr>
          <a:r>
            <a:rPr lang="en-US" sz="3200" b="1" kern="1200" dirty="0" smtClean="0">
              <a:solidFill>
                <a:schemeClr val="bg1"/>
              </a:solidFill>
              <a:hlinkClick xmlns:r="http://schemas.openxmlformats.org/officeDocument/2006/relationships" r:id="rId1"/>
            </a:rPr>
            <a:t>Manuals</a:t>
          </a:r>
        </a:p>
        <a:p>
          <a:pPr lvl="0" algn="ctr" defTabSz="1422400">
            <a:lnSpc>
              <a:spcPct val="90000"/>
            </a:lnSpc>
            <a:spcBef>
              <a:spcPct val="0"/>
            </a:spcBef>
            <a:spcAft>
              <a:spcPct val="35000"/>
            </a:spcAft>
          </a:pPr>
          <a:r>
            <a:rPr lang="en-US" sz="2000" b="1" kern="1200" dirty="0" smtClean="0">
              <a:solidFill>
                <a:schemeClr val="bg1"/>
              </a:solidFill>
              <a:hlinkClick xmlns:r="http://schemas.openxmlformats.org/officeDocument/2006/relationships" r:id="rId1"/>
            </a:rPr>
            <a:t>(Annex 1 – 9)</a:t>
          </a:r>
          <a:endParaRPr lang="fr-FR" sz="2000" b="1" kern="1200" dirty="0">
            <a:solidFill>
              <a:schemeClr val="bg1"/>
            </a:solidFill>
          </a:endParaRPr>
        </a:p>
      </dsp:txBody>
      <dsp:txXfrm>
        <a:off x="1549082" y="1702159"/>
        <a:ext cx="2369185" cy="1776172"/>
      </dsp:txXfrm>
    </dsp:sp>
    <dsp:sp modelId="{F345FD0D-E629-4DF3-87B8-98B126903292}">
      <dsp:nvSpPr>
        <dsp:cNvPr id="0" name=""/>
        <dsp:cNvSpPr/>
      </dsp:nvSpPr>
      <dsp:spPr>
        <a:xfrm>
          <a:off x="0" y="3552345"/>
          <a:ext cx="5467351" cy="1776172"/>
        </a:xfrm>
        <a:prstGeom prst="trapezoid">
          <a:avLst>
            <a:gd name="adj" fmla="val 51303"/>
          </a:avLst>
        </a:prstGeom>
        <a:solidFill>
          <a:srgbClr val="0066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en-US" sz="3200" b="1" kern="1200" dirty="0" smtClean="0">
              <a:solidFill>
                <a:schemeClr val="bg1"/>
              </a:solidFill>
              <a:hlinkClick xmlns:r="http://schemas.openxmlformats.org/officeDocument/2006/relationships" r:id="rId2"/>
            </a:rPr>
            <a:t>Guides</a:t>
          </a:r>
          <a:endParaRPr lang="en-US" sz="3200" b="1" kern="1200" dirty="0" smtClean="0">
            <a:solidFill>
              <a:schemeClr val="bg1"/>
            </a:solidFill>
          </a:endParaRPr>
        </a:p>
        <a:p>
          <a:pPr lvl="0" algn="ctr" defTabSz="1422400">
            <a:lnSpc>
              <a:spcPct val="90000"/>
            </a:lnSpc>
            <a:spcBef>
              <a:spcPct val="0"/>
            </a:spcBef>
            <a:spcAft>
              <a:spcPct val="35000"/>
            </a:spcAft>
          </a:pPr>
          <a:r>
            <a:rPr lang="en-US" sz="2000" b="1" kern="1200" dirty="0" smtClean="0">
              <a:solidFill>
                <a:schemeClr val="bg1"/>
              </a:solidFill>
            </a:rPr>
            <a:t>Other reference docs </a:t>
          </a:r>
          <a:br>
            <a:rPr lang="en-US" sz="2000" b="1" kern="1200" dirty="0" smtClean="0">
              <a:solidFill>
                <a:schemeClr val="bg1"/>
              </a:solidFill>
            </a:rPr>
          </a:br>
          <a:r>
            <a:rPr lang="en-US" sz="2000" b="1" kern="1200" dirty="0" smtClean="0">
              <a:solidFill>
                <a:schemeClr val="bg1"/>
              </a:solidFill>
            </a:rPr>
            <a:t>(e.g. WMO-No.9, 100, 134, 168, …, Guidelines, etc.)</a:t>
          </a:r>
          <a:endParaRPr lang="fr-FR" sz="2000" b="1" kern="1200" dirty="0">
            <a:solidFill>
              <a:schemeClr val="bg1"/>
            </a:solidFill>
          </a:endParaRPr>
        </a:p>
      </dsp:txBody>
      <dsp:txXfrm>
        <a:off x="956786" y="3552345"/>
        <a:ext cx="3553778" cy="1776172"/>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200" b="0">
                <a:solidFill>
                  <a:schemeClr val="tx1"/>
                </a:solidFill>
                <a:latin typeface="Times"/>
              </a:defRPr>
            </a:lvl1pPr>
          </a:lstStyle>
          <a:p>
            <a:pPr>
              <a:defRPr/>
            </a:pPr>
            <a:endParaRPr lang="en-US" altLang="en-US"/>
          </a:p>
        </p:txBody>
      </p:sp>
      <p:sp>
        <p:nvSpPr>
          <p:cNvPr id="38915"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Times"/>
              </a:defRPr>
            </a:lvl1pPr>
          </a:lstStyle>
          <a:p>
            <a:pPr>
              <a:defRPr/>
            </a:pPr>
            <a:endParaRPr lang="en-US" altLang="en-US"/>
          </a:p>
        </p:txBody>
      </p:sp>
      <p:sp>
        <p:nvSpPr>
          <p:cNvPr id="38916" name="Rectangle 4"/>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0" hangingPunct="0">
              <a:defRPr sz="1200" b="0">
                <a:solidFill>
                  <a:schemeClr val="tx1"/>
                </a:solidFill>
                <a:latin typeface="Times"/>
              </a:defRPr>
            </a:lvl1pPr>
          </a:lstStyle>
          <a:p>
            <a:pPr>
              <a:defRPr/>
            </a:pPr>
            <a:endParaRPr lang="en-US" altLang="en-US"/>
          </a:p>
        </p:txBody>
      </p:sp>
      <p:sp>
        <p:nvSpPr>
          <p:cNvPr id="38917" name="Rectangle 5"/>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0">
                <a:solidFill>
                  <a:schemeClr val="tx1"/>
                </a:solidFill>
                <a:latin typeface="Times"/>
              </a:defRPr>
            </a:lvl1pPr>
          </a:lstStyle>
          <a:p>
            <a:pPr>
              <a:defRPr/>
            </a:pPr>
            <a:fld id="{E2B00425-6FF4-41B2-BF30-4337884BFB24}" type="slidenum">
              <a:rPr lang="en-US" altLang="en-US"/>
              <a:pPr>
                <a:defRPr/>
              </a:pPr>
              <a:t>‹#›</a:t>
            </a:fld>
            <a:endParaRPr lang="en-US" altLang="en-US"/>
          </a:p>
        </p:txBody>
      </p:sp>
    </p:spTree>
    <p:extLst>
      <p:ext uri="{BB962C8B-B14F-4D97-AF65-F5344CB8AC3E}">
        <p14:creationId xmlns:p14="http://schemas.microsoft.com/office/powerpoint/2010/main" val="35662836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200" b="0">
                <a:solidFill>
                  <a:schemeClr val="tx1"/>
                </a:solidFill>
                <a:latin typeface="Times"/>
              </a:defRPr>
            </a:lvl1pPr>
          </a:lstStyle>
          <a:p>
            <a:pPr>
              <a:defRPr/>
            </a:pPr>
            <a:endParaRPr lang="en-US" altLang="en-US"/>
          </a:p>
        </p:txBody>
      </p:sp>
      <p:sp>
        <p:nvSpPr>
          <p:cNvPr id="6147"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Times"/>
              </a:defRPr>
            </a:lvl1pPr>
          </a:lstStyle>
          <a:p>
            <a:pPr>
              <a:defRPr/>
            </a:pPr>
            <a:endParaRPr lang="en-US" altLang="en-US"/>
          </a:p>
        </p:txBody>
      </p:sp>
      <p:sp>
        <p:nvSpPr>
          <p:cNvPr id="26628" name="Rectangle 4"/>
          <p:cNvSpPr>
            <a:spLocks noGrp="1" noRot="1" noChangeAspect="1" noChangeArrowheads="1" noTextEdit="1"/>
          </p:cNvSpPr>
          <p:nvPr>
            <p:ph type="sldImg" idx="2"/>
          </p:nvPr>
        </p:nvSpPr>
        <p:spPr bwMode="auto">
          <a:xfrm>
            <a:off x="915988" y="744538"/>
            <a:ext cx="4964112"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0" hangingPunct="0">
              <a:defRPr sz="1200" b="0">
                <a:solidFill>
                  <a:schemeClr val="tx1"/>
                </a:solidFill>
                <a:latin typeface="Times"/>
              </a:defRPr>
            </a:lvl1pPr>
          </a:lstStyle>
          <a:p>
            <a:pPr>
              <a:defRPr/>
            </a:pPr>
            <a:endParaRPr lang="en-US" altLang="en-US"/>
          </a:p>
        </p:txBody>
      </p:sp>
      <p:sp>
        <p:nvSpPr>
          <p:cNvPr id="6151" name="Rectangle 7"/>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0">
                <a:solidFill>
                  <a:schemeClr val="tx1"/>
                </a:solidFill>
                <a:latin typeface="Times"/>
              </a:defRPr>
            </a:lvl1pPr>
          </a:lstStyle>
          <a:p>
            <a:pPr>
              <a:defRPr/>
            </a:pPr>
            <a:fld id="{E6957A43-A497-40D7-89D5-8F64C1A3365A}" type="slidenum">
              <a:rPr lang="en-US" altLang="en-US"/>
              <a:pPr>
                <a:defRPr/>
              </a:pPr>
              <a:t>‹#›</a:t>
            </a:fld>
            <a:endParaRPr lang="en-US" altLang="en-US"/>
          </a:p>
        </p:txBody>
      </p:sp>
    </p:spTree>
    <p:extLst>
      <p:ext uri="{BB962C8B-B14F-4D97-AF65-F5344CB8AC3E}">
        <p14:creationId xmlns:p14="http://schemas.microsoft.com/office/powerpoint/2010/main" val="7279093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917575" y="744538"/>
            <a:ext cx="4962525" cy="3722687"/>
          </a:xfrm>
          <a:ln/>
        </p:spPr>
      </p:sp>
      <p:sp>
        <p:nvSpPr>
          <p:cNvPr id="235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altLang="en-US" sz="1000" smtClean="0">
              <a:latin typeface="Calibri" pitchFamily="34" charset="0"/>
              <a:ea typeface="Times"/>
              <a:cs typeface="Times"/>
            </a:endParaRPr>
          </a:p>
        </p:txBody>
      </p:sp>
      <p:sp>
        <p:nvSpPr>
          <p:cNvPr id="16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Times"/>
              </a:defRPr>
            </a:lvl1pPr>
            <a:lvl2pPr marL="742950" indent="-285750" algn="l" eaLnBrk="0" hangingPunct="0">
              <a:spcBef>
                <a:spcPct val="30000"/>
              </a:spcBef>
              <a:defRPr sz="1200">
                <a:solidFill>
                  <a:schemeClr val="tx1"/>
                </a:solidFill>
                <a:latin typeface="Times"/>
              </a:defRPr>
            </a:lvl2pPr>
            <a:lvl3pPr marL="1143000" indent="-228600" algn="l" eaLnBrk="0" hangingPunct="0">
              <a:spcBef>
                <a:spcPct val="30000"/>
              </a:spcBef>
              <a:defRPr sz="1200">
                <a:solidFill>
                  <a:schemeClr val="tx1"/>
                </a:solidFill>
                <a:latin typeface="Times"/>
              </a:defRPr>
            </a:lvl3pPr>
            <a:lvl4pPr marL="1600200" indent="-228600" algn="l" eaLnBrk="0" hangingPunct="0">
              <a:spcBef>
                <a:spcPct val="30000"/>
              </a:spcBef>
              <a:defRPr sz="1200">
                <a:solidFill>
                  <a:schemeClr val="tx1"/>
                </a:solidFill>
                <a:latin typeface="Times"/>
              </a:defRPr>
            </a:lvl4pPr>
            <a:lvl5pPr marL="2057400" indent="-228600" algn="l" eaLnBrk="0" hangingPunct="0">
              <a:spcBef>
                <a:spcPct val="30000"/>
              </a:spcBef>
              <a:defRPr sz="1200">
                <a:solidFill>
                  <a:schemeClr val="tx1"/>
                </a:solidFill>
                <a:latin typeface="Times"/>
              </a:defRPr>
            </a:lvl5pPr>
            <a:lvl6pPr marL="2514600" indent="-228600" eaLnBrk="0" fontAlgn="base" hangingPunct="0">
              <a:spcBef>
                <a:spcPct val="30000"/>
              </a:spcBef>
              <a:spcAft>
                <a:spcPct val="0"/>
              </a:spcAft>
              <a:defRPr sz="1200">
                <a:solidFill>
                  <a:schemeClr val="tx1"/>
                </a:solidFill>
                <a:latin typeface="Times"/>
              </a:defRPr>
            </a:lvl6pPr>
            <a:lvl7pPr marL="2971800" indent="-228600" eaLnBrk="0" fontAlgn="base" hangingPunct="0">
              <a:spcBef>
                <a:spcPct val="30000"/>
              </a:spcBef>
              <a:spcAft>
                <a:spcPct val="0"/>
              </a:spcAft>
              <a:defRPr sz="1200">
                <a:solidFill>
                  <a:schemeClr val="tx1"/>
                </a:solidFill>
                <a:latin typeface="Times"/>
              </a:defRPr>
            </a:lvl7pPr>
            <a:lvl8pPr marL="3429000" indent="-228600" eaLnBrk="0" fontAlgn="base" hangingPunct="0">
              <a:spcBef>
                <a:spcPct val="30000"/>
              </a:spcBef>
              <a:spcAft>
                <a:spcPct val="0"/>
              </a:spcAft>
              <a:defRPr sz="1200">
                <a:solidFill>
                  <a:schemeClr val="tx1"/>
                </a:solidFill>
                <a:latin typeface="Times"/>
              </a:defRPr>
            </a:lvl8pPr>
            <a:lvl9pPr marL="3886200" indent="-228600" eaLnBrk="0" fontAlgn="base" hangingPunct="0">
              <a:spcBef>
                <a:spcPct val="30000"/>
              </a:spcBef>
              <a:spcAft>
                <a:spcPct val="0"/>
              </a:spcAft>
              <a:defRPr sz="1200">
                <a:solidFill>
                  <a:schemeClr val="tx1"/>
                </a:solidFill>
                <a:latin typeface="Times"/>
              </a:defRPr>
            </a:lvl9pPr>
          </a:lstStyle>
          <a:p>
            <a:pPr algn="r">
              <a:spcBef>
                <a:spcPct val="0"/>
              </a:spcBef>
            </a:pPr>
            <a:fld id="{C41AF9C9-45D9-4336-BF56-84143D99E45B}" type="slidenum">
              <a:rPr lang="en-AU" altLang="en-US" smtClean="0"/>
              <a:pPr algn="r">
                <a:spcBef>
                  <a:spcPct val="0"/>
                </a:spcBef>
              </a:pPr>
              <a:t>2</a:t>
            </a:fld>
            <a:endParaRPr lang="en-AU"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i="0" dirty="0" smtClean="0">
                <a:solidFill>
                  <a:srgbClr val="000099"/>
                </a:solidFill>
                <a:latin typeface="Arial" pitchFamily="34" charset="0"/>
              </a:rPr>
              <a:t>Interoperability:</a:t>
            </a:r>
            <a:r>
              <a:rPr lang="en-US" altLang="en-US" b="1" i="1" dirty="0" smtClean="0">
                <a:solidFill>
                  <a:srgbClr val="000099"/>
                </a:solidFill>
                <a:latin typeface="Arial" pitchFamily="34" charset="0"/>
              </a:rPr>
              <a:t> </a:t>
            </a:r>
            <a:r>
              <a:rPr lang="en-US" altLang="en-US" dirty="0" smtClean="0">
                <a:latin typeface="Times"/>
              </a:rPr>
              <a:t>Ability to access, combine or compare observations from one source or system with those from another</a:t>
            </a:r>
          </a:p>
          <a:p>
            <a:endParaRPr lang="en-US" altLang="en-US" dirty="0" smtClean="0">
              <a:latin typeface="Times"/>
            </a:endParaRPr>
          </a:p>
        </p:txBody>
      </p:sp>
      <p:sp>
        <p:nvSpPr>
          <p:cNvPr id="471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Times"/>
              </a:defRPr>
            </a:lvl1pPr>
            <a:lvl2pPr marL="742950" indent="-285750" algn="l" eaLnBrk="0" hangingPunct="0">
              <a:spcBef>
                <a:spcPct val="30000"/>
              </a:spcBef>
              <a:defRPr sz="1200">
                <a:solidFill>
                  <a:schemeClr val="tx1"/>
                </a:solidFill>
                <a:latin typeface="Times"/>
              </a:defRPr>
            </a:lvl2pPr>
            <a:lvl3pPr marL="1143000" indent="-228600" algn="l" eaLnBrk="0" hangingPunct="0">
              <a:spcBef>
                <a:spcPct val="30000"/>
              </a:spcBef>
              <a:defRPr sz="1200">
                <a:solidFill>
                  <a:schemeClr val="tx1"/>
                </a:solidFill>
                <a:latin typeface="Times"/>
              </a:defRPr>
            </a:lvl3pPr>
            <a:lvl4pPr marL="1600200" indent="-228600" algn="l" eaLnBrk="0" hangingPunct="0">
              <a:spcBef>
                <a:spcPct val="30000"/>
              </a:spcBef>
              <a:defRPr sz="1200">
                <a:solidFill>
                  <a:schemeClr val="tx1"/>
                </a:solidFill>
                <a:latin typeface="Times"/>
              </a:defRPr>
            </a:lvl4pPr>
            <a:lvl5pPr marL="2057400" indent="-228600" algn="l" eaLnBrk="0" hangingPunct="0">
              <a:spcBef>
                <a:spcPct val="30000"/>
              </a:spcBef>
              <a:defRPr sz="1200">
                <a:solidFill>
                  <a:schemeClr val="tx1"/>
                </a:solidFill>
                <a:latin typeface="Times"/>
              </a:defRPr>
            </a:lvl5pPr>
            <a:lvl6pPr marL="2514600" indent="-228600" eaLnBrk="0" fontAlgn="base" hangingPunct="0">
              <a:spcBef>
                <a:spcPct val="30000"/>
              </a:spcBef>
              <a:spcAft>
                <a:spcPct val="0"/>
              </a:spcAft>
              <a:defRPr sz="1200">
                <a:solidFill>
                  <a:schemeClr val="tx1"/>
                </a:solidFill>
                <a:latin typeface="Times"/>
              </a:defRPr>
            </a:lvl6pPr>
            <a:lvl7pPr marL="2971800" indent="-228600" eaLnBrk="0" fontAlgn="base" hangingPunct="0">
              <a:spcBef>
                <a:spcPct val="30000"/>
              </a:spcBef>
              <a:spcAft>
                <a:spcPct val="0"/>
              </a:spcAft>
              <a:defRPr sz="1200">
                <a:solidFill>
                  <a:schemeClr val="tx1"/>
                </a:solidFill>
                <a:latin typeface="Times"/>
              </a:defRPr>
            </a:lvl7pPr>
            <a:lvl8pPr marL="3429000" indent="-228600" eaLnBrk="0" fontAlgn="base" hangingPunct="0">
              <a:spcBef>
                <a:spcPct val="30000"/>
              </a:spcBef>
              <a:spcAft>
                <a:spcPct val="0"/>
              </a:spcAft>
              <a:defRPr sz="1200">
                <a:solidFill>
                  <a:schemeClr val="tx1"/>
                </a:solidFill>
                <a:latin typeface="Times"/>
              </a:defRPr>
            </a:lvl8pPr>
            <a:lvl9pPr marL="3886200" indent="-228600" eaLnBrk="0" fontAlgn="base" hangingPunct="0">
              <a:spcBef>
                <a:spcPct val="30000"/>
              </a:spcBef>
              <a:spcAft>
                <a:spcPct val="0"/>
              </a:spcAft>
              <a:defRPr sz="1200">
                <a:solidFill>
                  <a:schemeClr val="tx1"/>
                </a:solidFill>
                <a:latin typeface="Times"/>
              </a:defRPr>
            </a:lvl9pPr>
          </a:lstStyle>
          <a:p>
            <a:pPr algn="r">
              <a:spcBef>
                <a:spcPct val="0"/>
              </a:spcBef>
            </a:pPr>
            <a:fld id="{CA5CC6F7-E850-4699-AB8C-A19074984DD0}" type="slidenum">
              <a:rPr lang="en-US" altLang="en-US" smtClean="0"/>
              <a:pPr algn="r">
                <a:spcBef>
                  <a:spcPct val="0"/>
                </a:spcBef>
              </a:pPr>
              <a:t>3</a:t>
            </a:fld>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xfrm>
            <a:off x="917575" y="744538"/>
            <a:ext cx="4962525" cy="3722687"/>
          </a:xfrm>
          <a:ln/>
        </p:spPr>
      </p:sp>
      <p:sp>
        <p:nvSpPr>
          <p:cNvPr id="26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altLang="en-US" smtClean="0">
              <a:latin typeface="Times" pitchFamily="18" charset="0"/>
            </a:endParaRPr>
          </a:p>
        </p:txBody>
      </p:sp>
      <p:sp>
        <p:nvSpPr>
          <p:cNvPr id="26628" name="Slide Number Placeholder 3"/>
          <p:cNvSpPr txBox="1">
            <a:spLocks noGrp="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eaLnBrk="0" fontAlgn="base" hangingPunct="0">
              <a:spcBef>
                <a:spcPct val="0"/>
              </a:spcBef>
              <a:spcAft>
                <a:spcPct val="0"/>
              </a:spcAft>
              <a:defRPr sz="1600" b="1">
                <a:solidFill>
                  <a:srgbClr val="FFFFFF"/>
                </a:solidFill>
                <a:latin typeface="Arial Narrow" pitchFamily="34" charset="0"/>
                <a:cs typeface="Arial" pitchFamily="34" charset="0"/>
              </a:defRPr>
            </a:lvl9pPr>
          </a:lstStyle>
          <a:p>
            <a:pPr algn="r"/>
            <a:fld id="{AA1538FF-3253-49D3-9709-BED1D021C653}" type="slidenum">
              <a:rPr lang="en-US" altLang="en-US" sz="1200">
                <a:solidFill>
                  <a:schemeClr val="tx1"/>
                </a:solidFill>
                <a:latin typeface="Times" pitchFamily="18" charset="0"/>
              </a:rPr>
              <a:pPr algn="r"/>
              <a:t>4</a:t>
            </a:fld>
            <a:endParaRPr lang="en-US" altLang="en-US" sz="1200">
              <a:solidFill>
                <a:schemeClr val="tx1"/>
              </a:solidFill>
              <a:latin typeface="Times"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sz="1200" dirty="0" smtClean="0">
                <a:latin typeface="Arial" pitchFamily="34" charset="0"/>
              </a:rPr>
              <a:t>on how to implement and operate national observing systems in accordance with </a:t>
            </a:r>
            <a:r>
              <a:rPr lang="en-US" altLang="en-US" sz="1200" dirty="0" err="1" smtClean="0">
                <a:latin typeface="Arial" pitchFamily="34" charset="0"/>
              </a:rPr>
              <a:t>TR</a:t>
            </a:r>
            <a:endParaRPr lang="en-US" dirty="0"/>
          </a:p>
        </p:txBody>
      </p:sp>
      <p:sp>
        <p:nvSpPr>
          <p:cNvPr id="4" name="Slide Number Placeholder 3"/>
          <p:cNvSpPr>
            <a:spLocks noGrp="1"/>
          </p:cNvSpPr>
          <p:nvPr>
            <p:ph type="sldNum" sz="quarter" idx="10"/>
          </p:nvPr>
        </p:nvSpPr>
        <p:spPr/>
        <p:txBody>
          <a:bodyPr/>
          <a:lstStyle/>
          <a:p>
            <a:pPr>
              <a:defRPr/>
            </a:pPr>
            <a:fld id="{E6957A43-A497-40D7-89D5-8F64C1A3365A}" type="slidenum">
              <a:rPr lang="en-US" altLang="en-US" smtClean="0">
                <a:solidFill>
                  <a:prstClr val="black"/>
                </a:solidFill>
              </a:rPr>
              <a:pPr>
                <a:defRPr/>
              </a:pPr>
              <a:t>5</a:t>
            </a:fld>
            <a:endParaRPr lang="en-US" altLang="en-US">
              <a:solidFill>
                <a:prstClr val="black"/>
              </a:solidFill>
            </a:endParaRPr>
          </a:p>
        </p:txBody>
      </p:sp>
    </p:spTree>
    <p:extLst>
      <p:ext uri="{BB962C8B-B14F-4D97-AF65-F5344CB8AC3E}">
        <p14:creationId xmlns:p14="http://schemas.microsoft.com/office/powerpoint/2010/main" val="12017113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ARTICLE 9</a:t>
            </a:r>
          </a:p>
          <a:p>
            <a:r>
              <a:rPr lang="en-US" b="1" dirty="0" smtClean="0"/>
              <a:t>Execution of Congress decisions</a:t>
            </a:r>
          </a:p>
          <a:p>
            <a:r>
              <a:rPr lang="en-US" dirty="0" smtClean="0"/>
              <a:t>(a) All Members shall do their utmost to implement the decisions of Congress;</a:t>
            </a:r>
          </a:p>
          <a:p>
            <a:r>
              <a:rPr lang="en-US" dirty="0" smtClean="0"/>
              <a:t>(b) If, however, any Member finds it impracticable to give effect to some requirement in a technical resolution adopted by Congress, such</a:t>
            </a:r>
          </a:p>
          <a:p>
            <a:r>
              <a:rPr lang="en-US" dirty="0" smtClean="0"/>
              <a:t>Member shall inform the Secretary-General of the Organization whether its inability to give effect to it is provisional or final, and state its reasons</a:t>
            </a:r>
          </a:p>
          <a:p>
            <a:r>
              <a:rPr lang="en-US" dirty="0" smtClean="0"/>
              <a:t>therefor.</a:t>
            </a:r>
          </a:p>
          <a:p>
            <a:endParaRPr lang="en-US" dirty="0"/>
          </a:p>
        </p:txBody>
      </p:sp>
      <p:sp>
        <p:nvSpPr>
          <p:cNvPr id="4" name="Slide Number Placeholder 3"/>
          <p:cNvSpPr>
            <a:spLocks noGrp="1"/>
          </p:cNvSpPr>
          <p:nvPr>
            <p:ph type="sldNum" sz="quarter" idx="10"/>
          </p:nvPr>
        </p:nvSpPr>
        <p:spPr/>
        <p:txBody>
          <a:bodyPr/>
          <a:lstStyle/>
          <a:p>
            <a:pPr>
              <a:defRPr/>
            </a:pPr>
            <a:fld id="{E6957A43-A497-40D7-89D5-8F64C1A3365A}" type="slidenum">
              <a:rPr lang="en-US" altLang="en-US" smtClean="0"/>
              <a:pPr>
                <a:defRPr/>
              </a:pPr>
              <a:t>6</a:t>
            </a:fld>
            <a:endParaRPr lang="en-US" altLang="en-US"/>
          </a:p>
        </p:txBody>
      </p:sp>
    </p:spTree>
    <p:extLst>
      <p:ext uri="{BB962C8B-B14F-4D97-AF65-F5344CB8AC3E}">
        <p14:creationId xmlns:p14="http://schemas.microsoft.com/office/powerpoint/2010/main" val="3338324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ARTICLE 9</a:t>
            </a:r>
          </a:p>
          <a:p>
            <a:r>
              <a:rPr lang="en-US" b="1" dirty="0" smtClean="0"/>
              <a:t>Execution of Congress decisions</a:t>
            </a:r>
          </a:p>
          <a:p>
            <a:r>
              <a:rPr lang="en-US" dirty="0" smtClean="0"/>
              <a:t>(a) All Members shall do their utmost to implement the decisions of Congress;</a:t>
            </a:r>
          </a:p>
          <a:p>
            <a:r>
              <a:rPr lang="en-US" dirty="0" smtClean="0"/>
              <a:t>(b) If, however, any Member finds it impracticable to give effect to some requirement in a technical resolution adopted by Congress, such</a:t>
            </a:r>
          </a:p>
          <a:p>
            <a:r>
              <a:rPr lang="en-US" dirty="0" smtClean="0"/>
              <a:t>Member shall inform the Secretary-General of the Organization whether its inability to give effect to it is provisional or final, and state its reasons</a:t>
            </a:r>
          </a:p>
          <a:p>
            <a:r>
              <a:rPr lang="en-US" dirty="0" smtClean="0"/>
              <a:t>therefor.</a:t>
            </a:r>
          </a:p>
          <a:p>
            <a:endParaRPr lang="en-US" dirty="0"/>
          </a:p>
        </p:txBody>
      </p:sp>
      <p:sp>
        <p:nvSpPr>
          <p:cNvPr id="4" name="Slide Number Placeholder 3"/>
          <p:cNvSpPr>
            <a:spLocks noGrp="1"/>
          </p:cNvSpPr>
          <p:nvPr>
            <p:ph type="sldNum" sz="quarter" idx="10"/>
          </p:nvPr>
        </p:nvSpPr>
        <p:spPr/>
        <p:txBody>
          <a:bodyPr/>
          <a:lstStyle/>
          <a:p>
            <a:pPr>
              <a:defRPr/>
            </a:pPr>
            <a:fld id="{E6957A43-A497-40D7-89D5-8F64C1A3365A}" type="slidenum">
              <a:rPr lang="en-US" altLang="en-US" smtClean="0"/>
              <a:pPr>
                <a:defRPr/>
              </a:pPr>
              <a:t>7</a:t>
            </a:fld>
            <a:endParaRPr lang="en-US" altLang="en-US"/>
          </a:p>
        </p:txBody>
      </p:sp>
    </p:spTree>
    <p:extLst>
      <p:ext uri="{BB962C8B-B14F-4D97-AF65-F5344CB8AC3E}">
        <p14:creationId xmlns:p14="http://schemas.microsoft.com/office/powerpoint/2010/main" val="33383249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E6957A43-A497-40D7-89D5-8F64C1A3365A}" type="slidenum">
              <a:rPr lang="en-US" altLang="en-US" smtClean="0"/>
              <a:pPr>
                <a:defRPr/>
              </a:pPr>
              <a:t>8</a:t>
            </a:fld>
            <a:endParaRPr lang="en-US" altLang="en-US"/>
          </a:p>
        </p:txBody>
      </p:sp>
    </p:spTree>
    <p:extLst>
      <p:ext uri="{BB962C8B-B14F-4D97-AF65-F5344CB8AC3E}">
        <p14:creationId xmlns:p14="http://schemas.microsoft.com/office/powerpoint/2010/main" val="32016534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9</a:t>
            </a:fld>
            <a:endParaRPr lang="en-US" altLang="en-US" sz="1200" b="0" smtClean="0">
              <a:solidFill>
                <a:schemeClr val="tx1"/>
              </a:solidFill>
              <a:latin typeface="Time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latin typeface="Times"/>
              </a:rPr>
              <a:t>http://library.wmo.int/pmb_ged/wmo_1157_en.pdf; Resolutions</a:t>
            </a:r>
            <a:r>
              <a:rPr lang="en-US" altLang="en-US" baseline="0" dirty="0" smtClean="0">
                <a:latin typeface="Times"/>
              </a:rPr>
              <a:t> 25 and 26 (Cg-17)</a:t>
            </a:r>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10</a:t>
            </a:fld>
            <a:endParaRPr lang="en-US" altLang="en-US" sz="1200" b="0" smtClean="0">
              <a:solidFill>
                <a:schemeClr val="tx1"/>
              </a:solidFill>
              <a:latin typeface="Time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11</a:t>
            </a:fld>
            <a:endParaRPr lang="en-US" altLang="en-US" sz="1200" b="0" smtClean="0">
              <a:solidFill>
                <a:schemeClr val="tx1"/>
              </a:solidFill>
              <a:latin typeface="Time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200" kern="1200" dirty="0" smtClean="0">
                <a:solidFill>
                  <a:schemeClr val="tx1"/>
                </a:solidFill>
                <a:effectLst/>
                <a:latin typeface="Times" charset="0"/>
                <a:ea typeface="+mn-ea"/>
                <a:cs typeface="+mn-cs"/>
              </a:rPr>
              <a:t>In Section 2 the standard and recommended practices and procedures relevant to each WIGOS process can be found in the following sub-sections:</a:t>
            </a:r>
          </a:p>
          <a:p>
            <a:pPr marL="171450" indent="-171450">
              <a:buFont typeface="Arial" panose="020B0604020202020204" pitchFamily="34" charset="0"/>
              <a:buChar char="•"/>
            </a:pPr>
            <a:r>
              <a:rPr lang="en-GB" sz="1200" kern="1200" dirty="0" smtClean="0">
                <a:solidFill>
                  <a:schemeClr val="tx1"/>
                </a:solidFill>
                <a:effectLst/>
                <a:latin typeface="Times" charset="0"/>
                <a:ea typeface="+mn-ea"/>
                <a:cs typeface="+mn-cs"/>
              </a:rPr>
              <a:t> Determination of user requirements: 2.1, 2.2</a:t>
            </a:r>
          </a:p>
          <a:p>
            <a:pPr marL="171450" indent="-171450">
              <a:buFont typeface="Arial" panose="020B0604020202020204" pitchFamily="34" charset="0"/>
              <a:buChar char="•"/>
            </a:pPr>
            <a:r>
              <a:rPr lang="en-GB" sz="1200" kern="1200" dirty="0" smtClean="0">
                <a:solidFill>
                  <a:schemeClr val="tx1"/>
                </a:solidFill>
                <a:effectLst/>
                <a:latin typeface="Times" charset="0"/>
                <a:ea typeface="+mn-ea"/>
                <a:cs typeface="+mn-cs"/>
              </a:rPr>
              <a:t> Design, planning and evolution of WIGOS: 2.2</a:t>
            </a:r>
          </a:p>
          <a:p>
            <a:pPr marL="171450" indent="-171450">
              <a:buFont typeface="Arial" panose="020B0604020202020204" pitchFamily="34" charset="0"/>
              <a:buChar char="•"/>
            </a:pPr>
            <a:r>
              <a:rPr lang="en-GB" sz="1200" kern="1200" dirty="0" smtClean="0">
                <a:solidFill>
                  <a:schemeClr val="tx1"/>
                </a:solidFill>
                <a:effectLst/>
                <a:latin typeface="Times" charset="0"/>
                <a:ea typeface="+mn-ea"/>
                <a:cs typeface="+mn-cs"/>
              </a:rPr>
              <a:t> Development and documentation of standard and recommended practices and procedures for observing systems: 2.3</a:t>
            </a:r>
          </a:p>
          <a:p>
            <a:pPr marL="171450" indent="-171450">
              <a:buFont typeface="Arial" panose="020B0604020202020204" pitchFamily="34" charset="0"/>
              <a:buChar char="•"/>
            </a:pPr>
            <a:r>
              <a:rPr lang="en-GB" sz="1200" kern="1200" dirty="0" smtClean="0">
                <a:solidFill>
                  <a:schemeClr val="tx1"/>
                </a:solidFill>
                <a:effectLst/>
                <a:latin typeface="Times" charset="0"/>
                <a:ea typeface="+mn-ea"/>
                <a:cs typeface="+mn-cs"/>
              </a:rPr>
              <a:t> Implementation of observing system by owners and operators: 2.3, 2.4</a:t>
            </a:r>
          </a:p>
          <a:p>
            <a:pPr marL="171450" indent="-171450">
              <a:buFont typeface="Arial" panose="020B0604020202020204" pitchFamily="34" charset="0"/>
              <a:buChar char="•"/>
            </a:pPr>
            <a:r>
              <a:rPr lang="en-GB" sz="1200" kern="1200" dirty="0" smtClean="0">
                <a:solidFill>
                  <a:schemeClr val="tx1"/>
                </a:solidFill>
                <a:effectLst/>
                <a:latin typeface="Times" charset="0"/>
                <a:ea typeface="+mn-ea"/>
                <a:cs typeface="+mn-cs"/>
              </a:rPr>
              <a:t> Observing system operation and maintenance including fault management and audit: 2.4</a:t>
            </a:r>
          </a:p>
          <a:p>
            <a:pPr marL="171450" indent="-171450">
              <a:buFont typeface="Arial" panose="020B0604020202020204" pitchFamily="34" charset="0"/>
              <a:buChar char="•"/>
            </a:pPr>
            <a:r>
              <a:rPr lang="en-GB" sz="1200" kern="1200" dirty="0" smtClean="0">
                <a:solidFill>
                  <a:schemeClr val="tx1"/>
                </a:solidFill>
                <a:effectLst/>
                <a:latin typeface="Times" charset="0"/>
                <a:ea typeface="+mn-ea"/>
                <a:cs typeface="+mn-cs"/>
              </a:rPr>
              <a:t> Observation quality control: 2.4, 2.6</a:t>
            </a:r>
          </a:p>
          <a:p>
            <a:pPr marL="171450" indent="-171450">
              <a:buFont typeface="Arial" panose="020B0604020202020204" pitchFamily="34" charset="0"/>
              <a:buChar char="•"/>
            </a:pPr>
            <a:r>
              <a:rPr lang="en-GB" sz="1200" kern="1200" dirty="0" smtClean="0">
                <a:solidFill>
                  <a:schemeClr val="tx1"/>
                </a:solidFill>
                <a:effectLst/>
                <a:latin typeface="Times" charset="0"/>
                <a:ea typeface="+mn-ea"/>
                <a:cs typeface="+mn-cs"/>
              </a:rPr>
              <a:t> Observations and observational metadata delivery: 2.4, 2.5</a:t>
            </a:r>
          </a:p>
          <a:p>
            <a:pPr marL="171450" indent="-171450">
              <a:buFont typeface="Arial" panose="020B0604020202020204" pitchFamily="34" charset="0"/>
              <a:buChar char="•"/>
            </a:pPr>
            <a:r>
              <a:rPr lang="en-GB" sz="1200" kern="1200" dirty="0" smtClean="0">
                <a:solidFill>
                  <a:schemeClr val="tx1"/>
                </a:solidFill>
                <a:effectLst/>
                <a:latin typeface="Times" charset="0"/>
                <a:ea typeface="+mn-ea"/>
                <a:cs typeface="+mn-cs"/>
              </a:rPr>
              <a:t> Performance monitoring: 2.4, 2.6</a:t>
            </a:r>
          </a:p>
          <a:p>
            <a:pPr marL="171450" indent="-171450">
              <a:buFont typeface="Arial" panose="020B0604020202020204" pitchFamily="34" charset="0"/>
              <a:buChar char="•"/>
            </a:pPr>
            <a:r>
              <a:rPr lang="en-GB" sz="1200" kern="1200" dirty="0" smtClean="0">
                <a:solidFill>
                  <a:schemeClr val="tx1"/>
                </a:solidFill>
                <a:effectLst/>
                <a:latin typeface="Times" charset="0"/>
                <a:ea typeface="+mn-ea"/>
                <a:cs typeface="+mn-cs"/>
              </a:rPr>
              <a:t> User feedback and review of requirements: 2.2, 2.6</a:t>
            </a:r>
          </a:p>
          <a:p>
            <a:pPr marL="171450" indent="-171450">
              <a:buFont typeface="Arial" panose="020B0604020202020204" pitchFamily="34" charset="0"/>
              <a:buChar char="•"/>
            </a:pPr>
            <a:r>
              <a:rPr lang="en-GB" sz="1200" kern="1200" dirty="0" smtClean="0">
                <a:solidFill>
                  <a:schemeClr val="tx1"/>
                </a:solidFill>
                <a:effectLst/>
                <a:latin typeface="Times" charset="0"/>
                <a:ea typeface="+mn-ea"/>
                <a:cs typeface="+mn-cs"/>
              </a:rPr>
              <a:t> Capacity development (including training): 2.7</a:t>
            </a:r>
          </a:p>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12</a:t>
            </a:fld>
            <a:endParaRPr lang="en-US" altLang="en-US" sz="1200" b="0" smtClean="0">
              <a:solidFill>
                <a:schemeClr val="tx1"/>
              </a:solidFill>
              <a:latin typeface="Time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13</a:t>
            </a:fld>
            <a:endParaRPr lang="en-US" altLang="en-US" sz="1200" b="0" smtClean="0">
              <a:solidFill>
                <a:schemeClr val="tx1"/>
              </a:solidFill>
              <a:latin typeface="Time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14</a:t>
            </a:fld>
            <a:endParaRPr lang="en-US" altLang="en-US" sz="1200" b="0" smtClean="0">
              <a:solidFill>
                <a:schemeClr val="tx1"/>
              </a:solidFill>
              <a:latin typeface="Time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15</a:t>
            </a:fld>
            <a:endParaRPr lang="en-US" altLang="en-US" sz="1200" b="0" smtClean="0">
              <a:solidFill>
                <a:schemeClr val="tx1"/>
              </a:solidFill>
              <a:latin typeface="Time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16</a:t>
            </a:fld>
            <a:endParaRPr lang="en-US" altLang="en-US" sz="1200" b="0" smtClean="0">
              <a:solidFill>
                <a:schemeClr val="tx1"/>
              </a:solidFill>
              <a:latin typeface="Time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17</a:t>
            </a:fld>
            <a:endParaRPr lang="en-US" altLang="en-US" sz="1200" b="0" smtClean="0">
              <a:solidFill>
                <a:schemeClr val="tx1"/>
              </a:solidFill>
              <a:latin typeface="Time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18</a:t>
            </a:fld>
            <a:endParaRPr lang="en-US" altLang="en-US" sz="1200" b="0" smtClean="0">
              <a:solidFill>
                <a:schemeClr val="tx1"/>
              </a:solidFill>
              <a:latin typeface="Time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19</a:t>
            </a:fld>
            <a:endParaRPr lang="en-US" altLang="en-US" sz="1200" b="0" smtClean="0">
              <a:solidFill>
                <a:schemeClr val="tx1"/>
              </a:solidFill>
              <a:latin typeface="Time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20</a:t>
            </a:fld>
            <a:endParaRPr lang="en-US" altLang="en-US" sz="1200" b="0" smtClean="0">
              <a:solidFill>
                <a:schemeClr val="tx1"/>
              </a:solidFill>
              <a:latin typeface="Time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21</a:t>
            </a:fld>
            <a:endParaRPr lang="en-US" altLang="en-US" sz="1200" b="0" smtClean="0">
              <a:solidFill>
                <a:schemeClr val="tx1"/>
              </a:solidFill>
              <a:latin typeface="Time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E6957A43-A497-40D7-89D5-8F64C1A3365A}" type="slidenum">
              <a:rPr lang="en-US" altLang="en-US" smtClean="0"/>
              <a:pPr>
                <a:defRPr/>
              </a:pPr>
              <a:t>22</a:t>
            </a:fld>
            <a:endParaRPr lang="en-US" altLang="en-US"/>
          </a:p>
        </p:txBody>
      </p:sp>
    </p:spTree>
    <p:extLst>
      <p:ext uri="{BB962C8B-B14F-4D97-AF65-F5344CB8AC3E}">
        <p14:creationId xmlns:p14="http://schemas.microsoft.com/office/powerpoint/2010/main" val="6905427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Times"/>
              </a:defRPr>
            </a:lvl1pPr>
            <a:lvl2pPr marL="742950" indent="-285750" algn="l" eaLnBrk="0" hangingPunct="0">
              <a:spcBef>
                <a:spcPct val="30000"/>
              </a:spcBef>
              <a:defRPr sz="1200">
                <a:solidFill>
                  <a:schemeClr val="tx1"/>
                </a:solidFill>
                <a:latin typeface="Times"/>
              </a:defRPr>
            </a:lvl2pPr>
            <a:lvl3pPr marL="1143000" indent="-228600" algn="l" eaLnBrk="0" hangingPunct="0">
              <a:spcBef>
                <a:spcPct val="30000"/>
              </a:spcBef>
              <a:defRPr sz="1200">
                <a:solidFill>
                  <a:schemeClr val="tx1"/>
                </a:solidFill>
                <a:latin typeface="Times"/>
              </a:defRPr>
            </a:lvl3pPr>
            <a:lvl4pPr marL="1600200" indent="-228600" algn="l" eaLnBrk="0" hangingPunct="0">
              <a:spcBef>
                <a:spcPct val="30000"/>
              </a:spcBef>
              <a:defRPr sz="1200">
                <a:solidFill>
                  <a:schemeClr val="tx1"/>
                </a:solidFill>
                <a:latin typeface="Times"/>
              </a:defRPr>
            </a:lvl4pPr>
            <a:lvl5pPr marL="2057400" indent="-228600" algn="l" eaLnBrk="0" hangingPunct="0">
              <a:spcBef>
                <a:spcPct val="30000"/>
              </a:spcBef>
              <a:defRPr sz="1200">
                <a:solidFill>
                  <a:schemeClr val="tx1"/>
                </a:solidFill>
                <a:latin typeface="Times"/>
              </a:defRPr>
            </a:lvl5pPr>
            <a:lvl6pPr marL="2514600" indent="-228600" eaLnBrk="0" fontAlgn="base" hangingPunct="0">
              <a:spcBef>
                <a:spcPct val="30000"/>
              </a:spcBef>
              <a:spcAft>
                <a:spcPct val="0"/>
              </a:spcAft>
              <a:defRPr sz="1200">
                <a:solidFill>
                  <a:schemeClr val="tx1"/>
                </a:solidFill>
                <a:latin typeface="Times"/>
              </a:defRPr>
            </a:lvl6pPr>
            <a:lvl7pPr marL="2971800" indent="-228600" eaLnBrk="0" fontAlgn="base" hangingPunct="0">
              <a:spcBef>
                <a:spcPct val="30000"/>
              </a:spcBef>
              <a:spcAft>
                <a:spcPct val="0"/>
              </a:spcAft>
              <a:defRPr sz="1200">
                <a:solidFill>
                  <a:schemeClr val="tx1"/>
                </a:solidFill>
                <a:latin typeface="Times"/>
              </a:defRPr>
            </a:lvl7pPr>
            <a:lvl8pPr marL="3429000" indent="-228600" eaLnBrk="0" fontAlgn="base" hangingPunct="0">
              <a:spcBef>
                <a:spcPct val="30000"/>
              </a:spcBef>
              <a:spcAft>
                <a:spcPct val="0"/>
              </a:spcAft>
              <a:defRPr sz="1200">
                <a:solidFill>
                  <a:schemeClr val="tx1"/>
                </a:solidFill>
                <a:latin typeface="Times"/>
              </a:defRPr>
            </a:lvl8pPr>
            <a:lvl9pPr marL="3886200" indent="-228600" eaLnBrk="0" fontAlgn="base" hangingPunct="0">
              <a:spcBef>
                <a:spcPct val="30000"/>
              </a:spcBef>
              <a:spcAft>
                <a:spcPct val="0"/>
              </a:spcAft>
              <a:defRPr sz="1200">
                <a:solidFill>
                  <a:schemeClr val="tx1"/>
                </a:solidFill>
                <a:latin typeface="Times"/>
              </a:defRPr>
            </a:lvl9pPr>
          </a:lstStyle>
          <a:p>
            <a:pPr algn="r">
              <a:spcBef>
                <a:spcPct val="0"/>
              </a:spcBef>
            </a:pPr>
            <a:fld id="{B59EA914-1053-4013-ACB7-5848A4FF90DA}" type="slidenum">
              <a:rPr lang="en-US" altLang="en-US" smtClean="0"/>
              <a:pPr algn="r">
                <a:spcBef>
                  <a:spcPct val="0"/>
                </a:spcBef>
              </a:pPr>
              <a:t>23</a:t>
            </a:fld>
            <a:endParaRPr lang="en-US" altLang="en-US" smtClean="0"/>
          </a:p>
        </p:txBody>
      </p:sp>
      <p:sp>
        <p:nvSpPr>
          <p:cNvPr id="61443"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r>
              <a:rPr lang="en-US" altLang="en-US" dirty="0" smtClean="0">
                <a:latin typeface="+mn-lt"/>
              </a:rPr>
              <a:t>Request for sharing by Members those best practices, procedures to be used by others at the Regional / Global levels </a:t>
            </a:r>
          </a:p>
          <a:p>
            <a:pPr eaLnBrk="1" hangingPunct="1">
              <a:defRPr/>
            </a:pPr>
            <a:endParaRPr lang="fr-CH" altLang="en-US" dirty="0" smtClean="0">
              <a:latin typeface="+mn-lt"/>
            </a:endParaRPr>
          </a:p>
          <a:p>
            <a:pPr eaLnBrk="1" hangingPunct="1">
              <a:defRPr/>
            </a:pPr>
            <a:r>
              <a:rPr lang="en-GB" dirty="0" smtClean="0">
                <a:latin typeface="+mn-lt"/>
              </a:rPr>
              <a:t>The Guide should provide more detailed information, best practices and procedures, explanation and examples on how to implement standard and recommended practices and procedures specified in the Volume I, Part I – WIGOS of the </a:t>
            </a:r>
            <a:r>
              <a:rPr lang="en-GB" i="1" dirty="0" smtClean="0">
                <a:latin typeface="+mn-lt"/>
              </a:rPr>
              <a:t>WMO Technical Regulations</a:t>
            </a:r>
            <a:r>
              <a:rPr lang="en-GB" dirty="0" smtClean="0">
                <a:latin typeface="+mn-lt"/>
              </a:rPr>
              <a:t> (WMO-No. 49) and </a:t>
            </a:r>
            <a:r>
              <a:rPr lang="en-GB" i="1" dirty="0" smtClean="0">
                <a:latin typeface="+mn-lt"/>
              </a:rPr>
              <a:t>Manual on WIGOS</a:t>
            </a:r>
            <a:r>
              <a:rPr lang="en-GB" dirty="0" smtClean="0">
                <a:latin typeface="+mn-lt"/>
              </a:rPr>
              <a:t> into day-to-day operations.</a:t>
            </a:r>
          </a:p>
          <a:p>
            <a:pPr eaLnBrk="1" hangingPunct="1">
              <a:defRPr/>
            </a:pPr>
            <a:endParaRPr lang="en-GB" altLang="en-US" dirty="0" smtClean="0">
              <a:latin typeface="+mn-lt"/>
            </a:endParaRPr>
          </a:p>
          <a:p>
            <a:pPr eaLnBrk="1" hangingPunct="1">
              <a:defRPr/>
            </a:pPr>
            <a:r>
              <a:rPr lang="en-GB" dirty="0" smtClean="0">
                <a:latin typeface="+mn-lt"/>
              </a:rPr>
              <a:t>The Guide is intended to be used by managers/supervisors and other technical staff of NMHSs responsible for planning, implementation, performance and operation of national observing systems/networks. These individuals are the target audience. </a:t>
            </a:r>
            <a:endParaRPr lang="en-US" altLang="en-US" dirty="0" smtClean="0">
              <a:latin typeface="+mn-lt"/>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E6957A43-A497-40D7-89D5-8F64C1A3365A}" type="slidenum">
              <a:rPr lang="en-US" altLang="en-US" smtClean="0"/>
              <a:pPr>
                <a:defRPr/>
              </a:pPr>
              <a:t>24</a:t>
            </a:fld>
            <a:endParaRPr lang="en-US" altLang="en-US"/>
          </a:p>
        </p:txBody>
      </p:sp>
    </p:spTree>
    <p:extLst>
      <p:ext uri="{BB962C8B-B14F-4D97-AF65-F5344CB8AC3E}">
        <p14:creationId xmlns:p14="http://schemas.microsoft.com/office/powerpoint/2010/main" val="13086602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E6957A43-A497-40D7-89D5-8F64C1A3365A}" type="slidenum">
              <a:rPr lang="en-US" altLang="en-US" smtClean="0"/>
              <a:pPr>
                <a:defRPr/>
              </a:pPr>
              <a:t>25</a:t>
            </a:fld>
            <a:endParaRPr lang="en-US" altLang="en-US"/>
          </a:p>
        </p:txBody>
      </p:sp>
    </p:spTree>
    <p:extLst>
      <p:ext uri="{BB962C8B-B14F-4D97-AF65-F5344CB8AC3E}">
        <p14:creationId xmlns:p14="http://schemas.microsoft.com/office/powerpoint/2010/main" val="32296200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E6957A43-A497-40D7-89D5-8F64C1A3365A}" type="slidenum">
              <a:rPr lang="en-US" altLang="en-US" smtClean="0"/>
              <a:pPr>
                <a:defRPr/>
              </a:pPr>
              <a:t>26</a:t>
            </a:fld>
            <a:endParaRPr lang="en-US" altLang="en-US"/>
          </a:p>
        </p:txBody>
      </p:sp>
    </p:spTree>
    <p:extLst>
      <p:ext uri="{BB962C8B-B14F-4D97-AF65-F5344CB8AC3E}">
        <p14:creationId xmlns:p14="http://schemas.microsoft.com/office/powerpoint/2010/main" val="11971011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E6957A43-A497-40D7-89D5-8F64C1A3365A}" type="slidenum">
              <a:rPr lang="en-US" altLang="en-US" smtClean="0"/>
              <a:pPr>
                <a:defRPr/>
              </a:pPr>
              <a:t>27</a:t>
            </a:fld>
            <a:endParaRPr lang="en-US" altLang="en-US"/>
          </a:p>
        </p:txBody>
      </p:sp>
    </p:spTree>
    <p:extLst>
      <p:ext uri="{BB962C8B-B14F-4D97-AF65-F5344CB8AC3E}">
        <p14:creationId xmlns:p14="http://schemas.microsoft.com/office/powerpoint/2010/main" val="388875508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7"/>
          <p:cNvSpPr txBox="1">
            <a:spLocks noChangeArrowheads="1"/>
          </p:cNvSpPr>
          <p:nvPr/>
        </p:nvSpPr>
        <p:spPr bwMode="auto">
          <a:xfrm>
            <a:off x="468313" y="1341438"/>
            <a:ext cx="1079500" cy="366712"/>
          </a:xfrm>
          <a:prstGeom prst="rect">
            <a:avLst/>
          </a:prstGeom>
          <a:noFill/>
          <a:ln>
            <a:noFill/>
          </a:ln>
          <a:effectLst/>
          <a:extLst/>
        </p:spPr>
        <p:txBody>
          <a:bodyPr>
            <a:spAutoFit/>
          </a:bodyPr>
          <a:lstStyle>
            <a:lvl1pPr>
              <a:spcBef>
                <a:spcPct val="0"/>
              </a:spcBef>
              <a:defRPr sz="2400">
                <a:solidFill>
                  <a:schemeClr val="tx1"/>
                </a:solidFill>
                <a:latin typeface="Times" charset="0"/>
              </a:defRPr>
            </a:lvl1pPr>
            <a:lvl2pPr marL="742950" indent="-285750">
              <a:spcBef>
                <a:spcPct val="0"/>
              </a:spcBef>
              <a:defRPr sz="2400">
                <a:solidFill>
                  <a:schemeClr val="tx1"/>
                </a:solidFill>
                <a:latin typeface="Times" charset="0"/>
              </a:defRPr>
            </a:lvl2pPr>
            <a:lvl3pPr marL="1143000" indent="-228600">
              <a:spcBef>
                <a:spcPct val="0"/>
              </a:spcBef>
              <a:defRPr sz="2400">
                <a:solidFill>
                  <a:schemeClr val="tx1"/>
                </a:solidFill>
                <a:latin typeface="Times" charset="0"/>
              </a:defRPr>
            </a:lvl3pPr>
            <a:lvl4pPr marL="1600200" indent="-228600">
              <a:spcBef>
                <a:spcPct val="0"/>
              </a:spcBef>
              <a:defRPr sz="2400">
                <a:solidFill>
                  <a:schemeClr val="tx1"/>
                </a:solidFill>
                <a:latin typeface="Times" charset="0"/>
              </a:defRPr>
            </a:lvl4pPr>
            <a:lvl5pPr marL="2057400" indent="-228600">
              <a:spcBef>
                <a:spcPct val="0"/>
              </a:spcBef>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pPr eaLnBrk="0" hangingPunct="0">
              <a:spcBef>
                <a:spcPct val="50000"/>
              </a:spcBef>
              <a:defRPr/>
            </a:pPr>
            <a:r>
              <a:rPr lang="en-US" sz="1800" b="0" smtClean="0">
                <a:solidFill>
                  <a:schemeClr val="bg1"/>
                </a:solidFill>
                <a:latin typeface="Arial Black" pitchFamily="34" charset="0"/>
                <a:cs typeface="+mn-cs"/>
              </a:rPr>
              <a:t>WMO</a:t>
            </a:r>
          </a:p>
        </p:txBody>
      </p:sp>
      <p:sp>
        <p:nvSpPr>
          <p:cNvPr id="38916" name="Rectangle 3"/>
          <p:cNvSpPr>
            <a:spLocks noGrp="1" noChangeArrowheads="1"/>
          </p:cNvSpPr>
          <p:nvPr>
            <p:ph type="ctrTitle"/>
          </p:nvPr>
        </p:nvSpPr>
        <p:spPr>
          <a:xfrm>
            <a:off x="611188" y="3211513"/>
            <a:ext cx="7921625" cy="1730375"/>
          </a:xfrm>
        </p:spPr>
        <p:txBody>
          <a:bodyPr/>
          <a:lstStyle>
            <a:lvl1pPr algn="ctr">
              <a:defRPr sz="4000" smtClean="0">
                <a:solidFill>
                  <a:schemeClr val="bg1"/>
                </a:solidFill>
              </a:defRPr>
            </a:lvl1pPr>
          </a:lstStyle>
          <a:p>
            <a:pPr lvl="0"/>
            <a:r>
              <a:rPr lang="en-US" noProof="0" smtClean="0"/>
              <a:t>Click to edit Master title style</a:t>
            </a:r>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noProof="0" smtClean="0"/>
              <a:t>Click to edit Master subtitle style</a:t>
            </a:r>
          </a:p>
        </p:txBody>
      </p:sp>
    </p:spTree>
    <p:extLst>
      <p:ext uri="{BB962C8B-B14F-4D97-AF65-F5344CB8AC3E}">
        <p14:creationId xmlns:p14="http://schemas.microsoft.com/office/powerpoint/2010/main" val="1303914242"/>
      </p:ext>
    </p:extLst>
  </p:cSld>
  <p:clrMapOvr>
    <a:masterClrMapping/>
  </p:clrMapOvr>
  <p:transition spd="slow"/>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7"/>
          <p:cNvSpPr txBox="1">
            <a:spLocks noChangeArrowheads="1"/>
          </p:cNvSpPr>
          <p:nvPr/>
        </p:nvSpPr>
        <p:spPr bwMode="auto">
          <a:xfrm>
            <a:off x="468313" y="1341438"/>
            <a:ext cx="1079500" cy="366712"/>
          </a:xfrm>
          <a:prstGeom prst="rect">
            <a:avLst/>
          </a:prstGeom>
          <a:noFill/>
          <a:ln>
            <a:noFill/>
          </a:ln>
          <a:effectLst/>
          <a:extLst/>
        </p:spPr>
        <p:txBody>
          <a:bodyPr>
            <a:spAutoFit/>
          </a:bodyPr>
          <a:lstStyle>
            <a:lvl1pPr>
              <a:spcBef>
                <a:spcPct val="0"/>
              </a:spcBef>
              <a:defRPr sz="2400">
                <a:solidFill>
                  <a:schemeClr val="tx1"/>
                </a:solidFill>
                <a:latin typeface="Times" charset="0"/>
              </a:defRPr>
            </a:lvl1pPr>
            <a:lvl2pPr marL="742950" indent="-285750">
              <a:spcBef>
                <a:spcPct val="0"/>
              </a:spcBef>
              <a:defRPr sz="2400">
                <a:solidFill>
                  <a:schemeClr val="tx1"/>
                </a:solidFill>
                <a:latin typeface="Times" charset="0"/>
              </a:defRPr>
            </a:lvl2pPr>
            <a:lvl3pPr marL="1143000" indent="-228600">
              <a:spcBef>
                <a:spcPct val="0"/>
              </a:spcBef>
              <a:defRPr sz="2400">
                <a:solidFill>
                  <a:schemeClr val="tx1"/>
                </a:solidFill>
                <a:latin typeface="Times" charset="0"/>
              </a:defRPr>
            </a:lvl3pPr>
            <a:lvl4pPr marL="1600200" indent="-228600">
              <a:spcBef>
                <a:spcPct val="0"/>
              </a:spcBef>
              <a:defRPr sz="2400">
                <a:solidFill>
                  <a:schemeClr val="tx1"/>
                </a:solidFill>
                <a:latin typeface="Times" charset="0"/>
              </a:defRPr>
            </a:lvl4pPr>
            <a:lvl5pPr marL="2057400" indent="-228600">
              <a:spcBef>
                <a:spcPct val="0"/>
              </a:spcBef>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pPr eaLnBrk="0" hangingPunct="0">
              <a:spcBef>
                <a:spcPct val="50000"/>
              </a:spcBef>
              <a:defRPr/>
            </a:pPr>
            <a:r>
              <a:rPr lang="en-US" sz="1800" b="0" smtClean="0">
                <a:solidFill>
                  <a:schemeClr val="bg1"/>
                </a:solidFill>
                <a:latin typeface="Arial Black" pitchFamily="34" charset="0"/>
                <a:cs typeface="+mn-cs"/>
              </a:rPr>
              <a:t>WMO</a:t>
            </a:r>
          </a:p>
        </p:txBody>
      </p:sp>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GB" noProof="0" smtClean="0"/>
              <a:t>Click to edit Master title style</a:t>
            </a:r>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GB" noProof="0" smtClean="0"/>
              <a:t>Click to edit Master subtitle style</a:t>
            </a:r>
          </a:p>
        </p:txBody>
      </p:sp>
    </p:spTree>
    <p:extLst>
      <p:ext uri="{BB962C8B-B14F-4D97-AF65-F5344CB8AC3E}">
        <p14:creationId xmlns:p14="http://schemas.microsoft.com/office/powerpoint/2010/main" val="3981268184"/>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402100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6972591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866612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dirty="0"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763129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3926498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02752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dirty="0"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155695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6235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5310574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9726359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a:t>Click to edit Master title style</a:t>
            </a:r>
          </a:p>
        </p:txBody>
      </p:sp>
      <p:sp>
        <p:nvSpPr>
          <p:cNvPr id="3" name="Table Placeholder 2"/>
          <p:cNvSpPr>
            <a:spLocks noGrp="1"/>
          </p:cNvSpPr>
          <p:nvPr>
            <p:ph type="tbl" idx="1"/>
          </p:nvPr>
        </p:nvSpPr>
        <p:spPr>
          <a:xfrm>
            <a:off x="250825" y="1052513"/>
            <a:ext cx="8713788" cy="4897437"/>
          </a:xfrm>
        </p:spPr>
        <p:txBody>
          <a:bodyPr/>
          <a:lstStyle/>
          <a:p>
            <a:pPr lvl="0"/>
            <a:endParaRPr lang="en-US" noProof="0"/>
          </a:p>
        </p:txBody>
      </p:sp>
    </p:spTree>
    <p:extLst>
      <p:ext uri="{BB962C8B-B14F-4D97-AF65-F5344CB8AC3E}">
        <p14:creationId xmlns:p14="http://schemas.microsoft.com/office/powerpoint/2010/main" val="35345111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extLst>
      <p:ext uri="{BB962C8B-B14F-4D97-AF65-F5344CB8AC3E}">
        <p14:creationId xmlns:p14="http://schemas.microsoft.com/office/powerpoint/2010/main" val="31949704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bwMode="auto">
          <a:xfrm>
            <a:off x="2484438" y="6462713"/>
            <a:ext cx="2447925" cy="31273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l" eaLnBrk="0" hangingPunct="0">
              <a:defRPr sz="1200" b="0">
                <a:solidFill>
                  <a:schemeClr val="tx1"/>
                </a:solidFill>
                <a:latin typeface="Arial" charset="0"/>
                <a:cs typeface="Arial" charset="0"/>
              </a:defRPr>
            </a:lvl1pPr>
          </a:lstStyle>
          <a:p>
            <a:pPr>
              <a:defRPr/>
            </a:pPr>
            <a:r>
              <a:rPr lang="en-US"/>
              <a:t>World Met Day Forum 2013</a:t>
            </a:r>
          </a:p>
        </p:txBody>
      </p:sp>
      <p:sp>
        <p:nvSpPr>
          <p:cNvPr id="5" name="Rectangle 11"/>
          <p:cNvSpPr>
            <a:spLocks noGrp="1" noChangeArrowheads="1"/>
          </p:cNvSpPr>
          <p:nvPr>
            <p:ph type="sldNum" sz="quarter" idx="11"/>
          </p:nvPr>
        </p:nvSpPr>
        <p:spPr bwMode="auto">
          <a:xfrm>
            <a:off x="5148263" y="6462713"/>
            <a:ext cx="1905000" cy="31273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Arial" charset="0"/>
                <a:cs typeface="Arial" charset="0"/>
              </a:defRPr>
            </a:lvl1pPr>
          </a:lstStyle>
          <a:p>
            <a:pPr>
              <a:defRPr/>
            </a:pPr>
            <a:fld id="{40B6D8BE-5957-409E-A4BA-D4A9F4A08C24}" type="slidenum">
              <a:rPr lang="en-US"/>
              <a:pPr>
                <a:defRPr/>
              </a:pPr>
              <a:t>‹#›</a:t>
            </a:fld>
            <a:r>
              <a:rPr lang="en-US"/>
              <a:t>WIGOS </a:t>
            </a:r>
          </a:p>
        </p:txBody>
      </p:sp>
    </p:spTree>
    <p:extLst>
      <p:ext uri="{BB962C8B-B14F-4D97-AF65-F5344CB8AC3E}">
        <p14:creationId xmlns:p14="http://schemas.microsoft.com/office/powerpoint/2010/main" val="24662194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3944567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0129045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4801478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15018210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34790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422195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vert="horz" wrap="square" lIns="91440" tIns="45720" rIns="91440" bIns="45720" numCol="1" anchor="t" anchorCtr="0" compatLnSpc="1">
            <a:prstTxWarp prst="textNoShape">
              <a:avLst/>
            </a:prstTxWarp>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782288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7055885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7108766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5" name="Rectangle 11"/>
          <p:cNvSpPr>
            <a:spLocks noGrp="1" noChangeArrowheads="1"/>
          </p:cNvSpPr>
          <p:nvPr>
            <p:ph type="sldNum" sz="quarter" idx="11"/>
          </p:nvPr>
        </p:nvSpPr>
        <p:spPr>
          <a:ln/>
        </p:spPr>
        <p:txBody>
          <a:bodyPr/>
          <a:lstStyle>
            <a:lvl1pPr>
              <a:defRPr/>
            </a:lvl1pPr>
          </a:lstStyle>
          <a:p>
            <a:pPr>
              <a:defRPr/>
            </a:pPr>
            <a:fld id="{40BBA5A5-AF39-4175-AAEF-C21E15508354}" type="slidenum">
              <a:rPr lang="en-US"/>
              <a:pPr>
                <a:defRPr/>
              </a:pPr>
              <a:t>‹#›</a:t>
            </a:fld>
            <a:r>
              <a:rPr lang="en-US"/>
              <a:t>WIGOS </a:t>
            </a:r>
          </a:p>
        </p:txBody>
      </p:sp>
    </p:spTree>
    <p:extLst>
      <p:ext uri="{BB962C8B-B14F-4D97-AF65-F5344CB8AC3E}">
        <p14:creationId xmlns:p14="http://schemas.microsoft.com/office/powerpoint/2010/main" val="32374737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5" name="Rectangle 11"/>
          <p:cNvSpPr>
            <a:spLocks noGrp="1" noChangeArrowheads="1"/>
          </p:cNvSpPr>
          <p:nvPr>
            <p:ph type="sldNum" sz="quarter" idx="11"/>
          </p:nvPr>
        </p:nvSpPr>
        <p:spPr>
          <a:ln/>
        </p:spPr>
        <p:txBody>
          <a:bodyPr/>
          <a:lstStyle>
            <a:lvl1pPr>
              <a:defRPr/>
            </a:lvl1pPr>
          </a:lstStyle>
          <a:p>
            <a:pPr>
              <a:defRPr/>
            </a:pPr>
            <a:fld id="{47AAED63-F35F-4D45-9F48-2E28849D9579}" type="slidenum">
              <a:rPr lang="en-US"/>
              <a:pPr>
                <a:defRPr/>
              </a:pPr>
              <a:t>‹#›</a:t>
            </a:fld>
            <a:r>
              <a:rPr lang="en-US"/>
              <a:t>WIGOS </a:t>
            </a:r>
          </a:p>
        </p:txBody>
      </p:sp>
    </p:spTree>
    <p:extLst>
      <p:ext uri="{BB962C8B-B14F-4D97-AF65-F5344CB8AC3E}">
        <p14:creationId xmlns:p14="http://schemas.microsoft.com/office/powerpoint/2010/main" val="42278391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5" name="Rectangle 11"/>
          <p:cNvSpPr>
            <a:spLocks noGrp="1" noChangeArrowheads="1"/>
          </p:cNvSpPr>
          <p:nvPr>
            <p:ph type="sldNum" sz="quarter" idx="11"/>
          </p:nvPr>
        </p:nvSpPr>
        <p:spPr>
          <a:ln/>
        </p:spPr>
        <p:txBody>
          <a:bodyPr/>
          <a:lstStyle>
            <a:lvl1pPr>
              <a:defRPr/>
            </a:lvl1pPr>
          </a:lstStyle>
          <a:p>
            <a:pPr>
              <a:defRPr/>
            </a:pPr>
            <a:fld id="{A14DDA52-CF88-445C-8E17-B6FD62952D07}" type="slidenum">
              <a:rPr lang="en-US"/>
              <a:pPr>
                <a:defRPr/>
              </a:pPr>
              <a:t>‹#›</a:t>
            </a:fld>
            <a:r>
              <a:rPr lang="en-US"/>
              <a:t>WIGOS </a:t>
            </a:r>
          </a:p>
        </p:txBody>
      </p:sp>
    </p:spTree>
    <p:extLst>
      <p:ext uri="{BB962C8B-B14F-4D97-AF65-F5344CB8AC3E}">
        <p14:creationId xmlns:p14="http://schemas.microsoft.com/office/powerpoint/2010/main" val="333519943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6" name="Rectangle 11"/>
          <p:cNvSpPr>
            <a:spLocks noGrp="1" noChangeArrowheads="1"/>
          </p:cNvSpPr>
          <p:nvPr>
            <p:ph type="sldNum" sz="quarter" idx="11"/>
          </p:nvPr>
        </p:nvSpPr>
        <p:spPr>
          <a:ln/>
        </p:spPr>
        <p:txBody>
          <a:bodyPr/>
          <a:lstStyle>
            <a:lvl1pPr>
              <a:defRPr/>
            </a:lvl1pPr>
          </a:lstStyle>
          <a:p>
            <a:pPr>
              <a:defRPr/>
            </a:pPr>
            <a:fld id="{E75A654D-E3DA-48FB-A396-910FEADCB3AD}" type="slidenum">
              <a:rPr lang="en-US"/>
              <a:pPr>
                <a:defRPr/>
              </a:pPr>
              <a:t>‹#›</a:t>
            </a:fld>
            <a:r>
              <a:rPr lang="en-US"/>
              <a:t>WIGOS </a:t>
            </a:r>
          </a:p>
        </p:txBody>
      </p:sp>
    </p:spTree>
    <p:extLst>
      <p:ext uri="{BB962C8B-B14F-4D97-AF65-F5344CB8AC3E}">
        <p14:creationId xmlns:p14="http://schemas.microsoft.com/office/powerpoint/2010/main" val="155053504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8" name="Rectangle 11"/>
          <p:cNvSpPr>
            <a:spLocks noGrp="1" noChangeArrowheads="1"/>
          </p:cNvSpPr>
          <p:nvPr>
            <p:ph type="sldNum" sz="quarter" idx="11"/>
          </p:nvPr>
        </p:nvSpPr>
        <p:spPr>
          <a:ln/>
        </p:spPr>
        <p:txBody>
          <a:bodyPr/>
          <a:lstStyle>
            <a:lvl1pPr>
              <a:defRPr/>
            </a:lvl1pPr>
          </a:lstStyle>
          <a:p>
            <a:pPr>
              <a:defRPr/>
            </a:pPr>
            <a:fld id="{A5F292C0-AE24-4E73-93F6-DBA56AAE3775}" type="slidenum">
              <a:rPr lang="en-US"/>
              <a:pPr>
                <a:defRPr/>
              </a:pPr>
              <a:t>‹#›</a:t>
            </a:fld>
            <a:r>
              <a:rPr lang="en-US"/>
              <a:t>WIGOS </a:t>
            </a:r>
          </a:p>
        </p:txBody>
      </p:sp>
    </p:spTree>
    <p:extLst>
      <p:ext uri="{BB962C8B-B14F-4D97-AF65-F5344CB8AC3E}">
        <p14:creationId xmlns:p14="http://schemas.microsoft.com/office/powerpoint/2010/main" val="19204540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4" name="Rectangle 11"/>
          <p:cNvSpPr>
            <a:spLocks noGrp="1" noChangeArrowheads="1"/>
          </p:cNvSpPr>
          <p:nvPr>
            <p:ph type="sldNum" sz="quarter" idx="11"/>
          </p:nvPr>
        </p:nvSpPr>
        <p:spPr>
          <a:ln/>
        </p:spPr>
        <p:txBody>
          <a:bodyPr/>
          <a:lstStyle>
            <a:lvl1pPr>
              <a:defRPr/>
            </a:lvl1pPr>
          </a:lstStyle>
          <a:p>
            <a:pPr>
              <a:defRPr/>
            </a:pPr>
            <a:fld id="{048CFB45-2E3D-4DCB-9223-375A89F44D33}" type="slidenum">
              <a:rPr lang="en-US"/>
              <a:pPr>
                <a:defRPr/>
              </a:pPr>
              <a:t>‹#›</a:t>
            </a:fld>
            <a:r>
              <a:rPr lang="en-US"/>
              <a:t>WIGOS </a:t>
            </a:r>
          </a:p>
        </p:txBody>
      </p:sp>
    </p:spTree>
    <p:extLst>
      <p:ext uri="{BB962C8B-B14F-4D97-AF65-F5344CB8AC3E}">
        <p14:creationId xmlns:p14="http://schemas.microsoft.com/office/powerpoint/2010/main" val="415622424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3" name="Rectangle 11"/>
          <p:cNvSpPr>
            <a:spLocks noGrp="1" noChangeArrowheads="1"/>
          </p:cNvSpPr>
          <p:nvPr>
            <p:ph type="sldNum" sz="quarter" idx="11"/>
          </p:nvPr>
        </p:nvSpPr>
        <p:spPr>
          <a:ln/>
        </p:spPr>
        <p:txBody>
          <a:bodyPr/>
          <a:lstStyle>
            <a:lvl1pPr>
              <a:defRPr/>
            </a:lvl1pPr>
          </a:lstStyle>
          <a:p>
            <a:pPr>
              <a:defRPr/>
            </a:pPr>
            <a:fld id="{D83347F5-32AD-47ED-BE1F-C0FDB81EB6EC}" type="slidenum">
              <a:rPr lang="en-US"/>
              <a:pPr>
                <a:defRPr/>
              </a:pPr>
              <a:t>‹#›</a:t>
            </a:fld>
            <a:r>
              <a:rPr lang="en-US"/>
              <a:t>WIGOS </a:t>
            </a:r>
          </a:p>
        </p:txBody>
      </p:sp>
    </p:spTree>
    <p:extLst>
      <p:ext uri="{BB962C8B-B14F-4D97-AF65-F5344CB8AC3E}">
        <p14:creationId xmlns:p14="http://schemas.microsoft.com/office/powerpoint/2010/main" val="7848109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6" name="Rectangle 11"/>
          <p:cNvSpPr>
            <a:spLocks noGrp="1" noChangeArrowheads="1"/>
          </p:cNvSpPr>
          <p:nvPr>
            <p:ph type="sldNum" sz="quarter" idx="11"/>
          </p:nvPr>
        </p:nvSpPr>
        <p:spPr>
          <a:ln/>
        </p:spPr>
        <p:txBody>
          <a:bodyPr/>
          <a:lstStyle>
            <a:lvl1pPr>
              <a:defRPr/>
            </a:lvl1pPr>
          </a:lstStyle>
          <a:p>
            <a:pPr>
              <a:defRPr/>
            </a:pPr>
            <a:fld id="{EFD7925B-A97E-4F52-897F-126BD073BA99}" type="slidenum">
              <a:rPr lang="en-US"/>
              <a:pPr>
                <a:defRPr/>
              </a:pPr>
              <a:t>‹#›</a:t>
            </a:fld>
            <a:r>
              <a:rPr lang="en-US"/>
              <a:t>WIGOS </a:t>
            </a:r>
          </a:p>
        </p:txBody>
      </p:sp>
    </p:spTree>
    <p:extLst>
      <p:ext uri="{BB962C8B-B14F-4D97-AF65-F5344CB8AC3E}">
        <p14:creationId xmlns:p14="http://schemas.microsoft.com/office/powerpoint/2010/main" val="125581710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6" name="Rectangle 11"/>
          <p:cNvSpPr>
            <a:spLocks noGrp="1" noChangeArrowheads="1"/>
          </p:cNvSpPr>
          <p:nvPr>
            <p:ph type="sldNum" sz="quarter" idx="11"/>
          </p:nvPr>
        </p:nvSpPr>
        <p:spPr>
          <a:ln/>
        </p:spPr>
        <p:txBody>
          <a:bodyPr/>
          <a:lstStyle>
            <a:lvl1pPr>
              <a:defRPr/>
            </a:lvl1pPr>
          </a:lstStyle>
          <a:p>
            <a:pPr>
              <a:defRPr/>
            </a:pPr>
            <a:fld id="{DEA95C7B-B832-434F-A787-209CF408F18D}" type="slidenum">
              <a:rPr lang="en-US"/>
              <a:pPr>
                <a:defRPr/>
              </a:pPr>
              <a:t>‹#›</a:t>
            </a:fld>
            <a:r>
              <a:rPr lang="en-US"/>
              <a:t>WIGOS </a:t>
            </a:r>
          </a:p>
        </p:txBody>
      </p:sp>
    </p:spTree>
    <p:extLst>
      <p:ext uri="{BB962C8B-B14F-4D97-AF65-F5344CB8AC3E}">
        <p14:creationId xmlns:p14="http://schemas.microsoft.com/office/powerpoint/2010/main" val="13658512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5" name="Rectangle 11"/>
          <p:cNvSpPr>
            <a:spLocks noGrp="1" noChangeArrowheads="1"/>
          </p:cNvSpPr>
          <p:nvPr>
            <p:ph type="sldNum" sz="quarter" idx="11"/>
          </p:nvPr>
        </p:nvSpPr>
        <p:spPr>
          <a:ln/>
        </p:spPr>
        <p:txBody>
          <a:bodyPr/>
          <a:lstStyle>
            <a:lvl1pPr>
              <a:defRPr/>
            </a:lvl1pPr>
          </a:lstStyle>
          <a:p>
            <a:pPr>
              <a:defRPr/>
            </a:pPr>
            <a:fld id="{A3C54FC1-4476-4C8B-A96E-93EA738680F5}" type="slidenum">
              <a:rPr lang="en-US"/>
              <a:pPr>
                <a:defRPr/>
              </a:pPr>
              <a:t>‹#›</a:t>
            </a:fld>
            <a:r>
              <a:rPr lang="en-US"/>
              <a:t>WIGOS </a:t>
            </a:r>
          </a:p>
        </p:txBody>
      </p:sp>
    </p:spTree>
    <p:extLst>
      <p:ext uri="{BB962C8B-B14F-4D97-AF65-F5344CB8AC3E}">
        <p14:creationId xmlns:p14="http://schemas.microsoft.com/office/powerpoint/2010/main" val="33831070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6563" y="1600200"/>
            <a:ext cx="2178050" cy="45259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50825" y="1600200"/>
            <a:ext cx="6383338"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5" name="Rectangle 11"/>
          <p:cNvSpPr>
            <a:spLocks noGrp="1" noChangeArrowheads="1"/>
          </p:cNvSpPr>
          <p:nvPr>
            <p:ph type="sldNum" sz="quarter" idx="11"/>
          </p:nvPr>
        </p:nvSpPr>
        <p:spPr>
          <a:ln/>
        </p:spPr>
        <p:txBody>
          <a:bodyPr/>
          <a:lstStyle>
            <a:lvl1pPr>
              <a:defRPr/>
            </a:lvl1pPr>
          </a:lstStyle>
          <a:p>
            <a:pPr>
              <a:defRPr/>
            </a:pPr>
            <a:fld id="{21B8A88B-B54C-4A62-86C3-2D03727E66ED}" type="slidenum">
              <a:rPr lang="en-US"/>
              <a:pPr>
                <a:defRPr/>
              </a:pPr>
              <a:t>‹#›</a:t>
            </a:fld>
            <a:r>
              <a:rPr lang="en-US"/>
              <a:t>WIGOS </a:t>
            </a:r>
          </a:p>
        </p:txBody>
      </p:sp>
    </p:spTree>
    <p:extLst>
      <p:ext uri="{BB962C8B-B14F-4D97-AF65-F5344CB8AC3E}">
        <p14:creationId xmlns:p14="http://schemas.microsoft.com/office/powerpoint/2010/main" val="125909549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smtClean="0">
                <a:solidFill>
                  <a:schemeClr val="bg1"/>
                </a:solidFill>
              </a:defRPr>
            </a:lvl1pPr>
          </a:lstStyle>
          <a:p>
            <a:r>
              <a:rPr lang="en-US" smtClean="0"/>
              <a:t>Click to edit Master title style</a:t>
            </a:r>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SzTx/>
              <a:buFont typeface="Wingdings" pitchFamily="2" charset="2"/>
              <a:buNone/>
              <a:defRPr smtClean="0">
                <a:solidFill>
                  <a:schemeClr val="bg1"/>
                </a:solidFill>
              </a:defRPr>
            </a:lvl1pPr>
          </a:lstStyle>
          <a:p>
            <a:r>
              <a:rPr lang="en-US" smtClean="0"/>
              <a:t>Click to edit Master subtitle style</a:t>
            </a:r>
          </a:p>
        </p:txBody>
      </p:sp>
      <p:sp>
        <p:nvSpPr>
          <p:cNvPr id="5" name="Rectangle 6"/>
          <p:cNvSpPr>
            <a:spLocks noGrp="1" noChangeArrowheads="1"/>
          </p:cNvSpPr>
          <p:nvPr>
            <p:ph type="ftr" sz="quarter" idx="10"/>
          </p:nvPr>
        </p:nvSpPr>
        <p:spPr>
          <a:xfrm>
            <a:off x="2843213" y="6467475"/>
            <a:ext cx="2520950" cy="331788"/>
          </a:xfrm>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71F4E5DE-00A7-FD45-BC00-6E29BBD3ADDD}"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7793695"/>
      </p:ext>
    </p:extLst>
  </p:cSld>
  <p:clrMapOvr>
    <a:masterClrMapping/>
  </p:clrMapOvr>
  <p:transition/>
  <p:hf hdr="0" dt="0"/>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GB" noProof="0" smtClean="0"/>
              <a:t>Click to edit Master title style</a:t>
            </a:r>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GB" noProof="0" smtClean="0"/>
              <a:t>Click to edit Master subtitle style</a:t>
            </a:r>
          </a:p>
        </p:txBody>
      </p:sp>
      <p:sp>
        <p:nvSpPr>
          <p:cNvPr id="5" name="Rectangle 6"/>
          <p:cNvSpPr>
            <a:spLocks noGrp="1" noChangeArrowheads="1"/>
          </p:cNvSpPr>
          <p:nvPr>
            <p:ph type="ftr" sz="quarter" idx="10"/>
          </p:nvPr>
        </p:nvSpPr>
        <p:spPr>
          <a:xfrm>
            <a:off x="2843213" y="6467475"/>
            <a:ext cx="2520950" cy="331788"/>
          </a:xfrm>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7746C724-9C8C-2246-B5DB-3C9F6911F1D7}"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580252471"/>
      </p:ext>
    </p:extLst>
  </p:cSld>
  <p:clrMapOvr>
    <a:masterClrMapping/>
  </p:clrMapOvr>
  <p:hf hdr="0" dt="0"/>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lvl1pPr marL="461963" indent="-461963">
              <a:defRPr/>
            </a:lvl1pPr>
            <a:lvl2pPr marL="914400" indent="-452438">
              <a:defRPr/>
            </a:lvl2pPr>
            <a:lvl3pPr marL="1258888" indent="-344488">
              <a:defRPr/>
            </a:lvl3pPr>
            <a:lvl4pPr marL="1543050" indent="-284163">
              <a:defRPr/>
            </a:lvl4pPr>
            <a:lvl5pPr marL="1770063" indent="-227013">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5" name="Rectangle 7"/>
          <p:cNvSpPr>
            <a:spLocks noGrp="1" noChangeArrowheads="1"/>
          </p:cNvSpPr>
          <p:nvPr>
            <p:ph type="sldNum" sz="quarter" idx="11"/>
          </p:nvPr>
        </p:nvSpPr>
        <p:spPr>
          <a:ln/>
        </p:spPr>
        <p:txBody>
          <a:bodyPr/>
          <a:lstStyle>
            <a:lvl1pPr>
              <a:defRPr/>
            </a:lvl1pPr>
          </a:lstStyle>
          <a:p>
            <a:fld id="{4C89F245-B98F-114D-8C71-BC059E9CFB28}"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27710318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5" name="Rectangle 7"/>
          <p:cNvSpPr>
            <a:spLocks noGrp="1" noChangeArrowheads="1"/>
          </p:cNvSpPr>
          <p:nvPr>
            <p:ph type="sldNum" sz="quarter" idx="11"/>
          </p:nvPr>
        </p:nvSpPr>
        <p:spPr>
          <a:ln/>
        </p:spPr>
        <p:txBody>
          <a:bodyPr/>
          <a:lstStyle>
            <a:lvl1pPr>
              <a:defRPr/>
            </a:lvl1pPr>
          </a:lstStyle>
          <a:p>
            <a:fld id="{E6D6F776-76BB-A545-A38F-5C647EF7D08D}"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46047474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ln/>
        </p:spPr>
        <p:txBody>
          <a:bodyPr/>
          <a:lstStyle>
            <a:lvl1pPr>
              <a:defRPr/>
            </a:lvl1pPr>
          </a:lstStyle>
          <a:p>
            <a:fld id="{745E2A9A-C872-6740-908E-75D1485152BF}"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24727342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dirty="0"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8" name="Rectangle 7"/>
          <p:cNvSpPr>
            <a:spLocks noGrp="1" noChangeArrowheads="1"/>
          </p:cNvSpPr>
          <p:nvPr>
            <p:ph type="sldNum" sz="quarter" idx="11"/>
          </p:nvPr>
        </p:nvSpPr>
        <p:spPr>
          <a:ln/>
        </p:spPr>
        <p:txBody>
          <a:bodyPr/>
          <a:lstStyle>
            <a:lvl1pPr>
              <a:defRPr/>
            </a:lvl1pPr>
          </a:lstStyle>
          <a:p>
            <a:fld id="{45B84BD6-1024-E64E-A42B-6E72F5AEB34C}"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67389336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4" name="Rectangle 7"/>
          <p:cNvSpPr>
            <a:spLocks noGrp="1" noChangeArrowheads="1"/>
          </p:cNvSpPr>
          <p:nvPr>
            <p:ph type="sldNum" sz="quarter" idx="11"/>
          </p:nvPr>
        </p:nvSpPr>
        <p:spPr>
          <a:ln/>
        </p:spPr>
        <p:txBody>
          <a:bodyPr/>
          <a:lstStyle>
            <a:lvl1pPr>
              <a:defRPr/>
            </a:lvl1pPr>
          </a:lstStyle>
          <a:p>
            <a:fld id="{578174AC-18E7-FA4A-8374-2447EBB17E7E}"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88951497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3" name="Rectangle 7"/>
          <p:cNvSpPr>
            <a:spLocks noGrp="1" noChangeArrowheads="1"/>
          </p:cNvSpPr>
          <p:nvPr>
            <p:ph type="sldNum" sz="quarter" idx="11"/>
          </p:nvPr>
        </p:nvSpPr>
        <p:spPr>
          <a:ln/>
        </p:spPr>
        <p:txBody>
          <a:bodyPr/>
          <a:lstStyle>
            <a:lvl1pPr>
              <a:defRPr/>
            </a:lvl1pPr>
          </a:lstStyle>
          <a:p>
            <a:fld id="{DA47D8A4-97C4-5E4B-864F-B4D0B2C1F055}"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98242168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dirty="0"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ln/>
        </p:spPr>
        <p:txBody>
          <a:bodyPr/>
          <a:lstStyle>
            <a:lvl1pPr>
              <a:defRPr/>
            </a:lvl1pPr>
          </a:lstStyle>
          <a:p>
            <a:fld id="{69D82291-2169-AF4E-B8AB-105068ABC203}"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06445514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ln/>
        </p:spPr>
        <p:txBody>
          <a:bodyPr/>
          <a:lstStyle>
            <a:lvl1pPr>
              <a:defRPr/>
            </a:lvl1pPr>
          </a:lstStyle>
          <a:p>
            <a:fld id="{6423FB46-9536-A34B-98B0-55DD41A33ED9}"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62613084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5" name="Rectangle 7"/>
          <p:cNvSpPr>
            <a:spLocks noGrp="1" noChangeArrowheads="1"/>
          </p:cNvSpPr>
          <p:nvPr>
            <p:ph type="sldNum" sz="quarter" idx="11"/>
          </p:nvPr>
        </p:nvSpPr>
        <p:spPr>
          <a:ln/>
        </p:spPr>
        <p:txBody>
          <a:bodyPr/>
          <a:lstStyle>
            <a:lvl1pPr>
              <a:defRPr/>
            </a:lvl1pPr>
          </a:lstStyle>
          <a:p>
            <a:fld id="{1BBDED9A-3BB3-B249-ABBB-091DF8892E82}"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58079722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5" name="Rectangle 7"/>
          <p:cNvSpPr>
            <a:spLocks noGrp="1" noChangeArrowheads="1"/>
          </p:cNvSpPr>
          <p:nvPr>
            <p:ph type="sldNum" sz="quarter" idx="11"/>
          </p:nvPr>
        </p:nvSpPr>
        <p:spPr>
          <a:ln/>
        </p:spPr>
        <p:txBody>
          <a:bodyPr/>
          <a:lstStyle>
            <a:lvl1pPr>
              <a:defRPr/>
            </a:lvl1pPr>
          </a:lstStyle>
          <a:p>
            <a:fld id="{D0D97012-9BE3-D742-9DD5-BDC5D5079FAE}"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427065373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250825" y="1052513"/>
            <a:ext cx="4279900"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83125" y="1052513"/>
            <a:ext cx="4281488"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ln/>
        </p:spPr>
        <p:txBody>
          <a:bodyPr/>
          <a:lstStyle>
            <a:lvl1pPr>
              <a:defRPr/>
            </a:lvl1pPr>
          </a:lstStyle>
          <a:p>
            <a:fld id="{05C0D46E-EC4E-C748-9343-8419DD050A0E}"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54763641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smtClean="0">
                <a:solidFill>
                  <a:schemeClr val="bg1"/>
                </a:solidFill>
              </a:defRPr>
            </a:lvl1pPr>
          </a:lstStyle>
          <a:p>
            <a:r>
              <a:rPr lang="en-US" smtClean="0"/>
              <a:t>Click to edit Master title style</a:t>
            </a:r>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SzTx/>
              <a:buFont typeface="Wingdings" pitchFamily="2" charset="2"/>
              <a:buNone/>
              <a:defRPr smtClean="0">
                <a:solidFill>
                  <a:schemeClr val="bg1"/>
                </a:solidFill>
              </a:defRPr>
            </a:lvl1pPr>
          </a:lstStyle>
          <a:p>
            <a:r>
              <a:rPr lang="en-US" smtClean="0"/>
              <a:t>Click to edit Master subtitle style</a:t>
            </a:r>
          </a:p>
        </p:txBody>
      </p:sp>
      <p:sp>
        <p:nvSpPr>
          <p:cNvPr id="5" name="Rectangle 6"/>
          <p:cNvSpPr>
            <a:spLocks noGrp="1" noChangeArrowheads="1"/>
          </p:cNvSpPr>
          <p:nvPr>
            <p:ph type="ftr" sz="quarter" idx="10"/>
          </p:nvPr>
        </p:nvSpPr>
        <p:spPr>
          <a:xfrm>
            <a:off x="2843213" y="6467475"/>
            <a:ext cx="2520950" cy="331788"/>
          </a:xfrm>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71F4E5DE-00A7-FD45-BC00-6E29BBD3ADDD}"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786673592"/>
      </p:ext>
    </p:extLst>
  </p:cSld>
  <p:clrMapOvr>
    <a:masterClrMapping/>
  </p:clrMapOvr>
  <p:transition/>
  <p:hf hdr="0" dt="0"/>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GB" noProof="0" smtClean="0"/>
              <a:t>Click to edit Master title style</a:t>
            </a:r>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GB" noProof="0" smtClean="0"/>
              <a:t>Click to edit Master subtitle style</a:t>
            </a:r>
          </a:p>
        </p:txBody>
      </p:sp>
      <p:sp>
        <p:nvSpPr>
          <p:cNvPr id="5" name="Rectangle 6"/>
          <p:cNvSpPr>
            <a:spLocks noGrp="1" noChangeArrowheads="1"/>
          </p:cNvSpPr>
          <p:nvPr>
            <p:ph type="ftr" sz="quarter" idx="10"/>
          </p:nvPr>
        </p:nvSpPr>
        <p:spPr>
          <a:xfrm>
            <a:off x="2843213" y="6467475"/>
            <a:ext cx="2520950" cy="331788"/>
          </a:xfrm>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7746C724-9C8C-2246-B5DB-3C9F6911F1D7}"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374585393"/>
      </p:ext>
    </p:extLst>
  </p:cSld>
  <p:clrMapOvr>
    <a:masterClrMapping/>
  </p:clrMapOvr>
  <p:hf hdr="0" dt="0"/>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lvl1pPr marL="461963" indent="-461963">
              <a:defRPr/>
            </a:lvl1pPr>
            <a:lvl2pPr marL="914400" indent="-452438">
              <a:defRPr/>
            </a:lvl2pPr>
            <a:lvl3pPr marL="1258888" indent="-344488">
              <a:defRPr/>
            </a:lvl3pPr>
            <a:lvl4pPr marL="1543050" indent="-284163">
              <a:defRPr/>
            </a:lvl4pPr>
            <a:lvl5pPr marL="1770063" indent="-227013">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5" name="Rectangle 7"/>
          <p:cNvSpPr>
            <a:spLocks noGrp="1" noChangeArrowheads="1"/>
          </p:cNvSpPr>
          <p:nvPr>
            <p:ph type="sldNum" sz="quarter" idx="11"/>
          </p:nvPr>
        </p:nvSpPr>
        <p:spPr>
          <a:ln/>
        </p:spPr>
        <p:txBody>
          <a:bodyPr/>
          <a:lstStyle>
            <a:lvl1pPr>
              <a:defRPr/>
            </a:lvl1pPr>
          </a:lstStyle>
          <a:p>
            <a:fld id="{4C89F245-B98F-114D-8C71-BC059E9CFB28}"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414739466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5" name="Rectangle 7"/>
          <p:cNvSpPr>
            <a:spLocks noGrp="1" noChangeArrowheads="1"/>
          </p:cNvSpPr>
          <p:nvPr>
            <p:ph type="sldNum" sz="quarter" idx="11"/>
          </p:nvPr>
        </p:nvSpPr>
        <p:spPr>
          <a:ln/>
        </p:spPr>
        <p:txBody>
          <a:bodyPr/>
          <a:lstStyle>
            <a:lvl1pPr>
              <a:defRPr/>
            </a:lvl1pPr>
          </a:lstStyle>
          <a:p>
            <a:fld id="{E6D6F776-76BB-A545-A38F-5C647EF7D08D}"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5409272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ln/>
        </p:spPr>
        <p:txBody>
          <a:bodyPr/>
          <a:lstStyle>
            <a:lvl1pPr>
              <a:defRPr/>
            </a:lvl1pPr>
          </a:lstStyle>
          <a:p>
            <a:fld id="{745E2A9A-C872-6740-908E-75D1485152BF}"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54326426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dirty="0"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8" name="Rectangle 7"/>
          <p:cNvSpPr>
            <a:spLocks noGrp="1" noChangeArrowheads="1"/>
          </p:cNvSpPr>
          <p:nvPr>
            <p:ph type="sldNum" sz="quarter" idx="11"/>
          </p:nvPr>
        </p:nvSpPr>
        <p:spPr>
          <a:ln/>
        </p:spPr>
        <p:txBody>
          <a:bodyPr/>
          <a:lstStyle>
            <a:lvl1pPr>
              <a:defRPr/>
            </a:lvl1pPr>
          </a:lstStyle>
          <a:p>
            <a:fld id="{45B84BD6-1024-E64E-A42B-6E72F5AEB34C}"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77877748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4" name="Rectangle 7"/>
          <p:cNvSpPr>
            <a:spLocks noGrp="1" noChangeArrowheads="1"/>
          </p:cNvSpPr>
          <p:nvPr>
            <p:ph type="sldNum" sz="quarter" idx="11"/>
          </p:nvPr>
        </p:nvSpPr>
        <p:spPr>
          <a:ln/>
        </p:spPr>
        <p:txBody>
          <a:bodyPr/>
          <a:lstStyle>
            <a:lvl1pPr>
              <a:defRPr/>
            </a:lvl1pPr>
          </a:lstStyle>
          <a:p>
            <a:fld id="{578174AC-18E7-FA4A-8374-2447EBB17E7E}"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426007366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3" name="Rectangle 7"/>
          <p:cNvSpPr>
            <a:spLocks noGrp="1" noChangeArrowheads="1"/>
          </p:cNvSpPr>
          <p:nvPr>
            <p:ph type="sldNum" sz="quarter" idx="11"/>
          </p:nvPr>
        </p:nvSpPr>
        <p:spPr>
          <a:ln/>
        </p:spPr>
        <p:txBody>
          <a:bodyPr/>
          <a:lstStyle>
            <a:lvl1pPr>
              <a:defRPr/>
            </a:lvl1pPr>
          </a:lstStyle>
          <a:p>
            <a:fld id="{DA47D8A4-97C4-5E4B-864F-B4D0B2C1F055}"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22840403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dirty="0"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ln/>
        </p:spPr>
        <p:txBody>
          <a:bodyPr/>
          <a:lstStyle>
            <a:lvl1pPr>
              <a:defRPr/>
            </a:lvl1pPr>
          </a:lstStyle>
          <a:p>
            <a:fld id="{69D82291-2169-AF4E-B8AB-105068ABC203}"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90871191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ln/>
        </p:spPr>
        <p:txBody>
          <a:bodyPr/>
          <a:lstStyle>
            <a:lvl1pPr>
              <a:defRPr/>
            </a:lvl1pPr>
          </a:lstStyle>
          <a:p>
            <a:fld id="{6423FB46-9536-A34B-98B0-55DD41A33ED9}"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35139652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5" name="Rectangle 7"/>
          <p:cNvSpPr>
            <a:spLocks noGrp="1" noChangeArrowheads="1"/>
          </p:cNvSpPr>
          <p:nvPr>
            <p:ph type="sldNum" sz="quarter" idx="11"/>
          </p:nvPr>
        </p:nvSpPr>
        <p:spPr>
          <a:ln/>
        </p:spPr>
        <p:txBody>
          <a:bodyPr/>
          <a:lstStyle>
            <a:lvl1pPr>
              <a:defRPr/>
            </a:lvl1pPr>
          </a:lstStyle>
          <a:p>
            <a:fld id="{1BBDED9A-3BB3-B249-ABBB-091DF8892E82}"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96047251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5" name="Rectangle 7"/>
          <p:cNvSpPr>
            <a:spLocks noGrp="1" noChangeArrowheads="1"/>
          </p:cNvSpPr>
          <p:nvPr>
            <p:ph type="sldNum" sz="quarter" idx="11"/>
          </p:nvPr>
        </p:nvSpPr>
        <p:spPr>
          <a:ln/>
        </p:spPr>
        <p:txBody>
          <a:bodyPr/>
          <a:lstStyle>
            <a:lvl1pPr>
              <a:defRPr/>
            </a:lvl1pPr>
          </a:lstStyle>
          <a:p>
            <a:fld id="{D0D97012-9BE3-D742-9DD5-BDC5D5079FAE}"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87151086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250825" y="1052513"/>
            <a:ext cx="4279900"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83125" y="1052513"/>
            <a:ext cx="4281488"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ln/>
        </p:spPr>
        <p:txBody>
          <a:bodyPr/>
          <a:lstStyle>
            <a:lvl1pPr>
              <a:defRPr/>
            </a:lvl1pPr>
          </a:lstStyle>
          <a:p>
            <a:fld id="{05C0D46E-EC4E-C748-9343-8419DD050A0E}"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04812573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smtClean="0">
                <a:solidFill>
                  <a:schemeClr val="bg1"/>
                </a:solidFill>
              </a:defRPr>
            </a:lvl1pPr>
          </a:lstStyle>
          <a:p>
            <a:r>
              <a:rPr lang="en-US" smtClean="0"/>
              <a:t>Click to edit Master title style</a:t>
            </a:r>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SzTx/>
              <a:buFont typeface="Wingdings" pitchFamily="2" charset="2"/>
              <a:buNone/>
              <a:defRPr smtClean="0">
                <a:solidFill>
                  <a:schemeClr val="bg1"/>
                </a:solidFill>
              </a:defRPr>
            </a:lvl1pPr>
          </a:lstStyle>
          <a:p>
            <a:r>
              <a:rPr lang="en-US" smtClean="0"/>
              <a:t>Click to edit Master subtitle style</a:t>
            </a:r>
          </a:p>
        </p:txBody>
      </p:sp>
      <p:sp>
        <p:nvSpPr>
          <p:cNvPr id="5" name="Rectangle 6"/>
          <p:cNvSpPr>
            <a:spLocks noGrp="1" noChangeArrowheads="1"/>
          </p:cNvSpPr>
          <p:nvPr>
            <p:ph type="ftr" sz="quarter" idx="10"/>
          </p:nvPr>
        </p:nvSpPr>
        <p:spPr>
          <a:xfrm>
            <a:off x="2843213" y="6467475"/>
            <a:ext cx="2520950" cy="331788"/>
          </a:xfrm>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690A26E3-B38D-4CD6-B911-8FC0B018BB8C}"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20621456"/>
      </p:ext>
    </p:extLst>
  </p:cSld>
  <p:clrMapOvr>
    <a:masterClrMapping/>
  </p:clrMapOvr>
  <p:transition/>
  <p:hf hdr="0" dt="0"/>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GB" noProof="0" smtClean="0"/>
              <a:t>Click to edit Master title style</a:t>
            </a:r>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GB" noProof="0" smtClean="0"/>
              <a:t>Click to edit Master subtitle style</a:t>
            </a:r>
          </a:p>
        </p:txBody>
      </p:sp>
      <p:sp>
        <p:nvSpPr>
          <p:cNvPr id="5" name="Rectangle 6"/>
          <p:cNvSpPr>
            <a:spLocks noGrp="1" noChangeArrowheads="1"/>
          </p:cNvSpPr>
          <p:nvPr>
            <p:ph type="ftr" sz="quarter" idx="10"/>
          </p:nvPr>
        </p:nvSpPr>
        <p:spPr>
          <a:xfrm>
            <a:off x="2843213" y="6467475"/>
            <a:ext cx="2520950" cy="331788"/>
          </a:xfrm>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E3102D90-3751-4757-A5DA-B4A2733A1132}"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219765566"/>
      </p:ext>
    </p:extLst>
  </p:cSld>
  <p:clrMapOvr>
    <a:masterClrMapping/>
  </p:clrMapOvr>
  <p:hf hdr="0" dt="0"/>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lvl1pPr marL="461963" indent="-461963">
              <a:defRPr/>
            </a:lvl1pPr>
            <a:lvl2pPr marL="914400" indent="-452438">
              <a:defRPr/>
            </a:lvl2pPr>
            <a:lvl3pPr marL="1258888" indent="-344488">
              <a:defRPr/>
            </a:lvl3pPr>
            <a:lvl4pPr marL="1543050" indent="-284163">
              <a:defRPr/>
            </a:lvl4pPr>
            <a:lvl5pPr marL="1770063" indent="-227013">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5" name="Rectangle 7"/>
          <p:cNvSpPr>
            <a:spLocks noGrp="1" noChangeArrowheads="1"/>
          </p:cNvSpPr>
          <p:nvPr>
            <p:ph type="sldNum" sz="quarter" idx="11"/>
          </p:nvPr>
        </p:nvSpPr>
        <p:spPr>
          <a:ln/>
        </p:spPr>
        <p:txBody>
          <a:bodyPr/>
          <a:lstStyle>
            <a:lvl1pPr>
              <a:defRPr/>
            </a:lvl1pPr>
          </a:lstStyle>
          <a:p>
            <a:fld id="{EE5DCF08-07F6-4B62-B2E5-1FF550BD9871}"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8018982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5" name="Rectangle 7"/>
          <p:cNvSpPr>
            <a:spLocks noGrp="1" noChangeArrowheads="1"/>
          </p:cNvSpPr>
          <p:nvPr>
            <p:ph type="sldNum" sz="quarter" idx="11"/>
          </p:nvPr>
        </p:nvSpPr>
        <p:spPr>
          <a:ln/>
        </p:spPr>
        <p:txBody>
          <a:bodyPr/>
          <a:lstStyle>
            <a:lvl1pPr>
              <a:defRPr/>
            </a:lvl1pPr>
          </a:lstStyle>
          <a:p>
            <a:fld id="{AC44363B-44BA-43E6-8299-0311165A0850}"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72779004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ln/>
        </p:spPr>
        <p:txBody>
          <a:bodyPr/>
          <a:lstStyle>
            <a:lvl1pPr>
              <a:defRPr/>
            </a:lvl1pPr>
          </a:lstStyle>
          <a:p>
            <a:fld id="{E9243A44-381E-4AA4-8749-2F8EBE63903D}"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8046773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dirty="0"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8" name="Rectangle 7"/>
          <p:cNvSpPr>
            <a:spLocks noGrp="1" noChangeArrowheads="1"/>
          </p:cNvSpPr>
          <p:nvPr>
            <p:ph type="sldNum" sz="quarter" idx="11"/>
          </p:nvPr>
        </p:nvSpPr>
        <p:spPr>
          <a:ln/>
        </p:spPr>
        <p:txBody>
          <a:bodyPr/>
          <a:lstStyle>
            <a:lvl1pPr>
              <a:defRPr/>
            </a:lvl1pPr>
          </a:lstStyle>
          <a:p>
            <a:fld id="{C8642D34-2F5C-4902-9C11-156C85820544}"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80898982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4" name="Rectangle 7"/>
          <p:cNvSpPr>
            <a:spLocks noGrp="1" noChangeArrowheads="1"/>
          </p:cNvSpPr>
          <p:nvPr>
            <p:ph type="sldNum" sz="quarter" idx="11"/>
          </p:nvPr>
        </p:nvSpPr>
        <p:spPr>
          <a:ln/>
        </p:spPr>
        <p:txBody>
          <a:bodyPr/>
          <a:lstStyle>
            <a:lvl1pPr>
              <a:defRPr/>
            </a:lvl1pPr>
          </a:lstStyle>
          <a:p>
            <a:fld id="{25B26F42-8D9C-4FDE-A0A1-8912EE9E4437}"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35708526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3" name="Rectangle 7"/>
          <p:cNvSpPr>
            <a:spLocks noGrp="1" noChangeArrowheads="1"/>
          </p:cNvSpPr>
          <p:nvPr>
            <p:ph type="sldNum" sz="quarter" idx="11"/>
          </p:nvPr>
        </p:nvSpPr>
        <p:spPr>
          <a:ln/>
        </p:spPr>
        <p:txBody>
          <a:bodyPr/>
          <a:lstStyle>
            <a:lvl1pPr>
              <a:defRPr/>
            </a:lvl1pPr>
          </a:lstStyle>
          <a:p>
            <a:fld id="{48127CB2-2EF6-40A1-A712-4EAC69F37B4C}"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02829986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dirty="0"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ln/>
        </p:spPr>
        <p:txBody>
          <a:bodyPr/>
          <a:lstStyle>
            <a:lvl1pPr>
              <a:defRPr/>
            </a:lvl1pPr>
          </a:lstStyle>
          <a:p>
            <a:fld id="{C17F9D2D-7204-4EE1-8879-FAD4D924649C}"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3012385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ln/>
        </p:spPr>
        <p:txBody>
          <a:bodyPr/>
          <a:lstStyle>
            <a:lvl1pPr>
              <a:defRPr/>
            </a:lvl1pPr>
          </a:lstStyle>
          <a:p>
            <a:fld id="{2CAFDA8C-D00E-4956-A989-37324F43E4DD}"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42351681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5" name="Rectangle 7"/>
          <p:cNvSpPr>
            <a:spLocks noGrp="1" noChangeArrowheads="1"/>
          </p:cNvSpPr>
          <p:nvPr>
            <p:ph type="sldNum" sz="quarter" idx="11"/>
          </p:nvPr>
        </p:nvSpPr>
        <p:spPr>
          <a:ln/>
        </p:spPr>
        <p:txBody>
          <a:bodyPr/>
          <a:lstStyle>
            <a:lvl1pPr>
              <a:defRPr/>
            </a:lvl1pPr>
          </a:lstStyle>
          <a:p>
            <a:fld id="{2C2B99C4-F65A-43EA-81C5-A67AEA2AE3CE}"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87367654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5" name="Rectangle 7"/>
          <p:cNvSpPr>
            <a:spLocks noGrp="1" noChangeArrowheads="1"/>
          </p:cNvSpPr>
          <p:nvPr>
            <p:ph type="sldNum" sz="quarter" idx="11"/>
          </p:nvPr>
        </p:nvSpPr>
        <p:spPr>
          <a:ln/>
        </p:spPr>
        <p:txBody>
          <a:bodyPr/>
          <a:lstStyle>
            <a:lvl1pPr>
              <a:defRPr/>
            </a:lvl1pPr>
          </a:lstStyle>
          <a:p>
            <a:fld id="{2F59ED9E-48CB-48A7-81AE-7F9F1EF74868}"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36576696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250825" y="1052513"/>
            <a:ext cx="4279900"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83125" y="1052513"/>
            <a:ext cx="4281488"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ftr" sz="quarter" idx="10"/>
          </p:nvPr>
        </p:nvSpPr>
        <p:spPr>
          <a:ln/>
        </p:spPr>
        <p:txBody>
          <a:bodyPr/>
          <a:lstStyle>
            <a:lvl1pPr>
              <a:defRPr/>
            </a:lvl1pPr>
          </a:lstStyle>
          <a:p>
            <a:pPr>
              <a:defRPr/>
            </a:pPr>
            <a:r>
              <a:rPr lang="en-US">
                <a:solidFill>
                  <a:srgbClr val="000000"/>
                </a:solidFill>
              </a:rPr>
              <a:t>test footer</a:t>
            </a:r>
          </a:p>
        </p:txBody>
      </p:sp>
      <p:sp>
        <p:nvSpPr>
          <p:cNvPr id="6" name="Rectangle 7"/>
          <p:cNvSpPr>
            <a:spLocks noGrp="1" noChangeArrowheads="1"/>
          </p:cNvSpPr>
          <p:nvPr>
            <p:ph type="sldNum" sz="quarter" idx="11"/>
          </p:nvPr>
        </p:nvSpPr>
        <p:spPr>
          <a:ln/>
        </p:spPr>
        <p:txBody>
          <a:bodyPr/>
          <a:lstStyle>
            <a:lvl1pPr>
              <a:defRPr/>
            </a:lvl1pPr>
          </a:lstStyle>
          <a:p>
            <a:fld id="{97C06EB6-948B-41A7-8578-4DE6E807B5CF}"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42764115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image" Target="../media/image3.jpe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slideLayout" Target="../slideLayouts/slideLayout48.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5" Type="http://schemas.openxmlformats.org/officeDocument/2006/relationships/image" Target="../media/image1.jpeg"/><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image" Target="../media/image1.jpeg"/><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slideLayout" Target="../slideLayouts/slideLayout73.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image" Target="../media/image1.jpeg"/><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0"/>
            <a:r>
              <a:rPr lang="en-US" altLang="en-US" smtClean="0"/>
              <a:t>First level</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4532" r:id="rId1"/>
    <p:sldLayoutId id="2147484533" r:id="rId2"/>
    <p:sldLayoutId id="2147484500" r:id="rId3"/>
    <p:sldLayoutId id="2147484501" r:id="rId4"/>
    <p:sldLayoutId id="2147484502" r:id="rId5"/>
    <p:sldLayoutId id="2147484503" r:id="rId6"/>
    <p:sldLayoutId id="2147484504" r:id="rId7"/>
    <p:sldLayoutId id="2147484505" r:id="rId8"/>
    <p:sldLayoutId id="2147484506" r:id="rId9"/>
    <p:sldLayoutId id="2147484507" r:id="rId10"/>
    <p:sldLayoutId id="2147484508" r:id="rId11"/>
    <p:sldLayoutId id="2147484509" r:id="rId12"/>
    <p:sldLayoutId id="2147484510" r:id="rId13"/>
  </p:sldLayoutIdLst>
  <p:hf hdr="0" dt="0"/>
  <p:txStyles>
    <p:titleStyle>
      <a:lvl1pPr algn="l" rtl="0" eaLnBrk="0" fontAlgn="base" hangingPunct="0">
        <a:spcBef>
          <a:spcPct val="0"/>
        </a:spcBef>
        <a:spcAft>
          <a:spcPct val="0"/>
        </a:spcAft>
        <a:defRPr sz="3000">
          <a:solidFill>
            <a:schemeClr val="tx2"/>
          </a:solidFill>
          <a:latin typeface="Arial" charset="0"/>
          <a:ea typeface="+mj-ea"/>
          <a:cs typeface="+mj-cs"/>
        </a:defRPr>
      </a:lvl1pPr>
      <a:lvl2pPr algn="l" rtl="0" eaLnBrk="0" fontAlgn="base" hangingPunct="0">
        <a:spcBef>
          <a:spcPct val="0"/>
        </a:spcBef>
        <a:spcAft>
          <a:spcPct val="0"/>
        </a:spcAft>
        <a:defRPr sz="3000">
          <a:solidFill>
            <a:schemeClr val="tx2"/>
          </a:solidFill>
          <a:latin typeface="Arial" charset="0"/>
        </a:defRPr>
      </a:lvl2pPr>
      <a:lvl3pPr algn="l" rtl="0" eaLnBrk="0" fontAlgn="base" hangingPunct="0">
        <a:spcBef>
          <a:spcPct val="0"/>
        </a:spcBef>
        <a:spcAft>
          <a:spcPct val="0"/>
        </a:spcAft>
        <a:defRPr sz="3000">
          <a:solidFill>
            <a:schemeClr val="tx2"/>
          </a:solidFill>
          <a:latin typeface="Arial" charset="0"/>
        </a:defRPr>
      </a:lvl3pPr>
      <a:lvl4pPr algn="l" rtl="0" eaLnBrk="0" fontAlgn="base" hangingPunct="0">
        <a:spcBef>
          <a:spcPct val="0"/>
        </a:spcBef>
        <a:spcAft>
          <a:spcPct val="0"/>
        </a:spcAft>
        <a:defRPr sz="3000">
          <a:solidFill>
            <a:schemeClr val="tx2"/>
          </a:solidFill>
          <a:latin typeface="Arial" charset="0"/>
        </a:defRPr>
      </a:lvl4pPr>
      <a:lvl5pPr algn="l" rtl="0" eaLnBrk="0" fontAlgn="base" hangingPunct="0">
        <a:spcBef>
          <a:spcPct val="0"/>
        </a:spcBef>
        <a:spcAft>
          <a:spcPct val="0"/>
        </a:spcAft>
        <a:defRPr sz="3000">
          <a:solidFill>
            <a:schemeClr val="tx2"/>
          </a:solidFill>
          <a:latin typeface="Arial"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5334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0" fontAlgn="base" hangingPunct="0">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Thank you for your attention</a:t>
            </a:r>
          </a:p>
        </p:txBody>
      </p:sp>
      <p:sp>
        <p:nvSpPr>
          <p:cNvPr id="3079" name="Title 9"/>
          <p:cNvSpPr txBox="1">
            <a:spLocks/>
          </p:cNvSpPr>
          <p:nvPr/>
        </p:nvSpPr>
        <p:spPr bwMode="auto">
          <a:xfrm>
            <a:off x="117475" y="6380163"/>
            <a:ext cx="1141413" cy="477837"/>
          </a:xfrm>
          <a:prstGeom prst="rect">
            <a:avLst/>
          </a:prstGeom>
          <a:noFill/>
          <a:ln>
            <a:noFill/>
          </a:ln>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a:defRPr/>
            </a:pPr>
            <a:r>
              <a:rPr lang="en-US" sz="1200" b="0" smtClean="0">
                <a:cs typeface="Arial" charset="0"/>
              </a:rPr>
              <a:t>www.wmo.int</a:t>
            </a:r>
          </a:p>
        </p:txBody>
      </p:sp>
    </p:spTree>
  </p:cSld>
  <p:clrMap bg1="lt1" tx1="dk1" bg2="lt2" tx2="dk2" accent1="accent1" accent2="accent2" accent3="accent3" accent4="accent4" accent5="accent5" accent6="accent6" hlink="hlink" folHlink="folHlink"/>
  <p:sldLayoutIdLst>
    <p:sldLayoutId id="2147484511" r:id="rId1"/>
    <p:sldLayoutId id="2147484534" r:id="rId2"/>
    <p:sldLayoutId id="2147484512" r:id="rId3"/>
    <p:sldLayoutId id="2147484513" r:id="rId4"/>
    <p:sldLayoutId id="2147484514" r:id="rId5"/>
    <p:sldLayoutId id="2147484515" r:id="rId6"/>
    <p:sldLayoutId id="2147484516" r:id="rId7"/>
    <p:sldLayoutId id="2147484517" r:id="rId8"/>
    <p:sldLayoutId id="2147484518" r:id="rId9"/>
    <p:sldLayoutId id="2147484519" r:id="rId10"/>
    <p:sldLayoutId id="2147484520"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buChar char="•"/>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9" name="Title 9"/>
          <p:cNvSpPr txBox="1">
            <a:spLocks/>
          </p:cNvSpPr>
          <p:nvPr/>
        </p:nvSpPr>
        <p:spPr bwMode="auto">
          <a:xfrm>
            <a:off x="117475" y="6380163"/>
            <a:ext cx="1141413" cy="477837"/>
          </a:xfrm>
          <a:prstGeom prst="rect">
            <a:avLst/>
          </a:prstGeom>
          <a:noFill/>
          <a:ln>
            <a:noFill/>
          </a:ln>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a:defRPr/>
            </a:pPr>
            <a:r>
              <a:rPr lang="en-US" sz="1200" b="0" smtClean="0">
                <a:cs typeface="Arial" charset="0"/>
              </a:rPr>
              <a:t>www.wmo.int</a:t>
            </a:r>
          </a:p>
        </p:txBody>
      </p:sp>
      <p:sp>
        <p:nvSpPr>
          <p:cNvPr id="3076"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Thank you for your attention</a:t>
            </a:r>
          </a:p>
        </p:txBody>
      </p:sp>
      <p:sp>
        <p:nvSpPr>
          <p:cNvPr id="5" name="Rectangle 10"/>
          <p:cNvSpPr>
            <a:spLocks noGrp="1" noChangeArrowheads="1"/>
          </p:cNvSpPr>
          <p:nvPr>
            <p:ph type="ftr" sz="quarter" idx="3"/>
          </p:nvPr>
        </p:nvSpPr>
        <p:spPr bwMode="auto">
          <a:xfrm>
            <a:off x="2484438" y="6462713"/>
            <a:ext cx="2447925" cy="31273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l" eaLnBrk="0" hangingPunct="0">
              <a:defRPr sz="1200" b="0">
                <a:solidFill>
                  <a:schemeClr val="tx1"/>
                </a:solidFill>
                <a:latin typeface="Arial" charset="0"/>
                <a:cs typeface="Arial" charset="0"/>
              </a:defRPr>
            </a:lvl1pPr>
          </a:lstStyle>
          <a:p>
            <a:pPr>
              <a:defRPr/>
            </a:pPr>
            <a:r>
              <a:rPr lang="en-US"/>
              <a:t>World Met Day Forum 2013</a:t>
            </a:r>
          </a:p>
        </p:txBody>
      </p:sp>
      <p:sp>
        <p:nvSpPr>
          <p:cNvPr id="6" name="Rectangle 11"/>
          <p:cNvSpPr>
            <a:spLocks noGrp="1" noChangeArrowheads="1"/>
          </p:cNvSpPr>
          <p:nvPr>
            <p:ph type="sldNum" sz="quarter" idx="4"/>
          </p:nvPr>
        </p:nvSpPr>
        <p:spPr bwMode="auto">
          <a:xfrm>
            <a:off x="5148263" y="6462713"/>
            <a:ext cx="1905000" cy="31273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Arial" charset="0"/>
                <a:cs typeface="Arial" charset="0"/>
              </a:defRPr>
            </a:lvl1pPr>
          </a:lstStyle>
          <a:p>
            <a:pPr>
              <a:defRPr/>
            </a:pPr>
            <a:fld id="{88D48B74-C3AF-4323-AC32-F4F8FE6A7B7A}" type="slidenum">
              <a:rPr lang="en-US"/>
              <a:pPr>
                <a:defRPr/>
              </a:pPr>
              <a:t>‹#›</a:t>
            </a:fld>
            <a:r>
              <a:rPr lang="en-US"/>
              <a:t>WIGOS </a:t>
            </a:r>
          </a:p>
        </p:txBody>
      </p:sp>
    </p:spTree>
  </p:cSld>
  <p:clrMap bg1="lt1" tx1="dk1" bg2="lt2" tx2="dk2" accent1="accent1" accent2="accent2" accent3="accent3" accent4="accent4" accent5="accent5" accent6="accent6" hlink="hlink" folHlink="folHlink"/>
  <p:sldLayoutIdLst>
    <p:sldLayoutId id="2147484521" r:id="rId1"/>
    <p:sldLayoutId id="2147484522" r:id="rId2"/>
    <p:sldLayoutId id="2147484523" r:id="rId3"/>
    <p:sldLayoutId id="2147484524" r:id="rId4"/>
    <p:sldLayoutId id="2147484525" r:id="rId5"/>
    <p:sldLayoutId id="2147484526" r:id="rId6"/>
    <p:sldLayoutId id="2147484527" r:id="rId7"/>
    <p:sldLayoutId id="2147484528" r:id="rId8"/>
    <p:sldLayoutId id="2147484529" r:id="rId9"/>
    <p:sldLayoutId id="2147484530" r:id="rId10"/>
    <p:sldLayoutId id="2147484531"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cs typeface="Arial" charset="0"/>
        </a:defRPr>
      </a:lvl2pPr>
      <a:lvl3pPr algn="ctr" rtl="0" eaLnBrk="0" fontAlgn="base" hangingPunct="0">
        <a:spcBef>
          <a:spcPct val="0"/>
        </a:spcBef>
        <a:spcAft>
          <a:spcPct val="0"/>
        </a:spcAft>
        <a:defRPr sz="4000">
          <a:solidFill>
            <a:schemeClr val="bg1"/>
          </a:solidFill>
          <a:latin typeface="Arial Narrow" pitchFamily="34" charset="0"/>
          <a:cs typeface="Arial" charset="0"/>
        </a:defRPr>
      </a:lvl3pPr>
      <a:lvl4pPr algn="ctr" rtl="0" eaLnBrk="0" fontAlgn="base" hangingPunct="0">
        <a:spcBef>
          <a:spcPct val="0"/>
        </a:spcBef>
        <a:spcAft>
          <a:spcPct val="0"/>
        </a:spcAft>
        <a:defRPr sz="4000">
          <a:solidFill>
            <a:schemeClr val="bg1"/>
          </a:solidFill>
          <a:latin typeface="Arial Narrow" pitchFamily="34" charset="0"/>
          <a:cs typeface="Arial" charset="0"/>
        </a:defRPr>
      </a:lvl4pPr>
      <a:lvl5pPr algn="ctr" rtl="0" eaLnBrk="0" fontAlgn="base" hangingPunct="0">
        <a:spcBef>
          <a:spcPct val="0"/>
        </a:spcBef>
        <a:spcAft>
          <a:spcPct val="0"/>
        </a:spcAft>
        <a:defRPr sz="4000">
          <a:solidFill>
            <a:schemeClr val="bg1"/>
          </a:solidFill>
          <a:latin typeface="Arial Narrow" pitchFamily="34" charset="0"/>
          <a:cs typeface="Arial" charset="0"/>
        </a:defRPr>
      </a:lvl5pPr>
      <a:lvl6pPr marL="457200" algn="ctr" rtl="0" fontAlgn="base">
        <a:spcBef>
          <a:spcPct val="0"/>
        </a:spcBef>
        <a:spcAft>
          <a:spcPct val="0"/>
        </a:spcAft>
        <a:defRPr sz="4000">
          <a:solidFill>
            <a:schemeClr val="bg1"/>
          </a:solidFill>
          <a:latin typeface="Arial Narrow" pitchFamily="34" charset="0"/>
          <a:cs typeface="Arial" charset="0"/>
        </a:defRPr>
      </a:lvl6pPr>
      <a:lvl7pPr marL="914400" algn="ctr" rtl="0" fontAlgn="base">
        <a:spcBef>
          <a:spcPct val="0"/>
        </a:spcBef>
        <a:spcAft>
          <a:spcPct val="0"/>
        </a:spcAft>
        <a:defRPr sz="4000">
          <a:solidFill>
            <a:schemeClr val="bg1"/>
          </a:solidFill>
          <a:latin typeface="Arial Narrow" pitchFamily="34" charset="0"/>
          <a:cs typeface="Arial" charset="0"/>
        </a:defRPr>
      </a:lvl7pPr>
      <a:lvl8pPr marL="1371600" algn="ctr" rtl="0" fontAlgn="base">
        <a:spcBef>
          <a:spcPct val="0"/>
        </a:spcBef>
        <a:spcAft>
          <a:spcPct val="0"/>
        </a:spcAft>
        <a:defRPr sz="4000">
          <a:solidFill>
            <a:schemeClr val="bg1"/>
          </a:solidFill>
          <a:latin typeface="Arial Narrow" pitchFamily="34" charset="0"/>
          <a:cs typeface="Arial" charset="0"/>
        </a:defRPr>
      </a:lvl8pPr>
      <a:lvl9pPr marL="1828800" algn="ctr" rtl="0" fontAlgn="base">
        <a:spcBef>
          <a:spcPct val="0"/>
        </a:spcBef>
        <a:spcAft>
          <a:spcPct val="0"/>
        </a:spcAft>
        <a:defRPr sz="4000">
          <a:solidFill>
            <a:schemeClr val="bg1"/>
          </a:solidFill>
          <a:latin typeface="Arial Narrow" pitchFamily="34" charset="0"/>
          <a:cs typeface="Arial" charset="0"/>
        </a:defRPr>
      </a:lvl9pPr>
    </p:titleStyle>
    <p:bodyStyle>
      <a:lvl1pPr marL="342900" indent="-342900" algn="ctr" rtl="0" eaLnBrk="0" fontAlgn="base" hangingPunct="0">
        <a:spcBef>
          <a:spcPct val="20000"/>
        </a:spcBef>
        <a:spcAft>
          <a:spcPct val="0"/>
        </a:spcAft>
        <a:buChar char="•"/>
        <a:defRPr sz="2000">
          <a:solidFill>
            <a:schemeClr val="bg1"/>
          </a:solidFill>
          <a:latin typeface="+mn-lt"/>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mn-lt"/>
          <a:cs typeface="+mn-cs"/>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mn-lt"/>
          <a:cs typeface="+mn-cs"/>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mn-lt"/>
          <a:cs typeface="+mn-cs"/>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mn-lt"/>
          <a:cs typeface="+mn-cs"/>
        </a:defRPr>
      </a:lvl5pPr>
      <a:lvl6pPr marL="2514600" indent="-228600" algn="ctr" rtl="0" fontAlgn="base">
        <a:spcBef>
          <a:spcPct val="20000"/>
        </a:spcBef>
        <a:spcAft>
          <a:spcPct val="0"/>
        </a:spcAft>
        <a:buClr>
          <a:srgbClr val="FF9900"/>
        </a:buClr>
        <a:buFont typeface="Wingdings" pitchFamily="2" charset="2"/>
        <a:buChar char="§"/>
        <a:defRPr sz="2000">
          <a:solidFill>
            <a:schemeClr val="bg1"/>
          </a:solidFill>
          <a:latin typeface="+mn-lt"/>
          <a:cs typeface="+mn-cs"/>
        </a:defRPr>
      </a:lvl6pPr>
      <a:lvl7pPr marL="2971800" indent="-228600" algn="ctr" rtl="0" fontAlgn="base">
        <a:spcBef>
          <a:spcPct val="20000"/>
        </a:spcBef>
        <a:spcAft>
          <a:spcPct val="0"/>
        </a:spcAft>
        <a:buClr>
          <a:srgbClr val="FF9900"/>
        </a:buClr>
        <a:buFont typeface="Wingdings" pitchFamily="2" charset="2"/>
        <a:buChar char="§"/>
        <a:defRPr sz="2000">
          <a:solidFill>
            <a:schemeClr val="bg1"/>
          </a:solidFill>
          <a:latin typeface="+mn-lt"/>
          <a:cs typeface="+mn-cs"/>
        </a:defRPr>
      </a:lvl7pPr>
      <a:lvl8pPr marL="3429000" indent="-228600" algn="ctr" rtl="0" fontAlgn="base">
        <a:spcBef>
          <a:spcPct val="20000"/>
        </a:spcBef>
        <a:spcAft>
          <a:spcPct val="0"/>
        </a:spcAft>
        <a:buClr>
          <a:srgbClr val="FF9900"/>
        </a:buClr>
        <a:buFont typeface="Wingdings" pitchFamily="2" charset="2"/>
        <a:buChar char="§"/>
        <a:defRPr sz="2000">
          <a:solidFill>
            <a:schemeClr val="bg1"/>
          </a:solidFill>
          <a:latin typeface="+mn-lt"/>
          <a:cs typeface="+mn-cs"/>
        </a:defRPr>
      </a:lvl8pPr>
      <a:lvl9pPr marL="3886200" indent="-228600" algn="ctr" rtl="0" fontAlgn="base">
        <a:spcBef>
          <a:spcPct val="20000"/>
        </a:spcBef>
        <a:spcAft>
          <a:spcPct val="0"/>
        </a:spcAft>
        <a:buClr>
          <a:srgbClr val="FF9900"/>
        </a:buClr>
        <a:buFont typeface="Wingdings" pitchFamily="2" charset="2"/>
        <a:buChar char="§"/>
        <a:defRPr sz="2000">
          <a:solidFill>
            <a:schemeClr val="bg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a:p>
            <a:pPr lvl="4"/>
            <a:r>
              <a:rPr lang="en-US"/>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buClrTx/>
              <a:buFontTx/>
              <a:buNone/>
              <a:defRPr sz="1200">
                <a:latin typeface="Arial" charset="0"/>
                <a:ea typeface="+mn-ea"/>
                <a:cs typeface="+mn-cs"/>
              </a:defRPr>
            </a:lvl1pPr>
          </a:lstStyle>
          <a:p>
            <a:pPr algn="l">
              <a:defRPr/>
            </a:pPr>
            <a:r>
              <a:rPr lang="en-US" b="0">
                <a:solidFill>
                  <a:srgbClr val="000000"/>
                </a:solidFill>
              </a:rPr>
              <a:t>test footer</a:t>
            </a:r>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fld id="{D946ADD0-1631-3D40-8754-FB93E9085D96}" type="slidenum">
              <a:rPr lang="en-US" b="0">
                <a:solidFill>
                  <a:srgbClr val="000000"/>
                </a:solidFill>
                <a:latin typeface="Arial" charset="0"/>
                <a:ea typeface="ＭＳ Ｐゴシック" charset="0"/>
                <a:cs typeface="Arial" charset="0"/>
              </a:rPr>
              <a:pPr/>
              <a:t>‹#›</a:t>
            </a:fld>
            <a:endParaRPr lang="en-US" b="0">
              <a:solidFill>
                <a:srgbClr val="000000"/>
              </a:solidFill>
              <a:latin typeface="Arial" charset="0"/>
              <a:ea typeface="ＭＳ Ｐゴシック" charset="0"/>
              <a:cs typeface="Arial" charset="0"/>
            </a:endParaRPr>
          </a:p>
        </p:txBody>
      </p:sp>
    </p:spTree>
    <p:extLst>
      <p:ext uri="{BB962C8B-B14F-4D97-AF65-F5344CB8AC3E}">
        <p14:creationId xmlns:p14="http://schemas.microsoft.com/office/powerpoint/2010/main" val="2705151371"/>
      </p:ext>
    </p:extLst>
  </p:cSld>
  <p:clrMap bg1="lt1" tx1="dk1" bg2="lt2" tx2="dk2" accent1="accent1" accent2="accent2" accent3="accent3" accent4="accent4" accent5="accent5" accent6="accent6" hlink="hlink" folHlink="folHlink"/>
  <p:sldLayoutIdLst>
    <p:sldLayoutId id="2147484550" r:id="rId1"/>
    <p:sldLayoutId id="2147484551" r:id="rId2"/>
    <p:sldLayoutId id="2147484552" r:id="rId3"/>
    <p:sldLayoutId id="2147484553" r:id="rId4"/>
    <p:sldLayoutId id="2147484554" r:id="rId5"/>
    <p:sldLayoutId id="2147484555" r:id="rId6"/>
    <p:sldLayoutId id="2147484556" r:id="rId7"/>
    <p:sldLayoutId id="2147484557" r:id="rId8"/>
    <p:sldLayoutId id="2147484558" r:id="rId9"/>
    <p:sldLayoutId id="2147484559" r:id="rId10"/>
    <p:sldLayoutId id="2147484560" r:id="rId11"/>
    <p:sldLayoutId id="2147484561" r:id="rId12"/>
    <p:sldLayoutId id="2147484562" r:id="rId13"/>
  </p:sldLayoutIdLst>
  <p:timing>
    <p:tnLst>
      <p:par>
        <p:cTn id="1" dur="indefinite" restart="never" nodeType="tmRoot"/>
      </p:par>
    </p:tnLst>
  </p:timing>
  <p:hf hdr="0" dt="0"/>
  <p:txStyles>
    <p:titleStyle>
      <a:lvl1pPr algn="l" rtl="0" eaLnBrk="0" fontAlgn="base" hangingPunct="0">
        <a:spcBef>
          <a:spcPct val="0"/>
        </a:spcBef>
        <a:spcAft>
          <a:spcPct val="0"/>
        </a:spcAft>
        <a:defRPr sz="3000">
          <a:solidFill>
            <a:schemeClr val="tx2"/>
          </a:solidFill>
          <a:latin typeface="Arial" charset="0"/>
          <a:ea typeface="ＭＳ Ｐゴシック" charset="0"/>
          <a:cs typeface="+mj-cs"/>
        </a:defRPr>
      </a:lvl1pPr>
      <a:lvl2pPr algn="l" rtl="0" eaLnBrk="0" fontAlgn="base" hangingPunct="0">
        <a:spcBef>
          <a:spcPct val="0"/>
        </a:spcBef>
        <a:spcAft>
          <a:spcPct val="0"/>
        </a:spcAft>
        <a:defRPr sz="3000">
          <a:solidFill>
            <a:schemeClr val="tx2"/>
          </a:solidFill>
          <a:latin typeface="Arial" charset="0"/>
          <a:ea typeface="ＭＳ Ｐゴシック" charset="0"/>
        </a:defRPr>
      </a:lvl2pPr>
      <a:lvl3pPr algn="l" rtl="0" eaLnBrk="0" fontAlgn="base" hangingPunct="0">
        <a:spcBef>
          <a:spcPct val="0"/>
        </a:spcBef>
        <a:spcAft>
          <a:spcPct val="0"/>
        </a:spcAft>
        <a:defRPr sz="3000">
          <a:solidFill>
            <a:schemeClr val="tx2"/>
          </a:solidFill>
          <a:latin typeface="Arial" charset="0"/>
          <a:ea typeface="ＭＳ Ｐゴシック" charset="0"/>
        </a:defRPr>
      </a:lvl3pPr>
      <a:lvl4pPr algn="l" rtl="0" eaLnBrk="0" fontAlgn="base" hangingPunct="0">
        <a:spcBef>
          <a:spcPct val="0"/>
        </a:spcBef>
        <a:spcAft>
          <a:spcPct val="0"/>
        </a:spcAft>
        <a:defRPr sz="3000">
          <a:solidFill>
            <a:schemeClr val="tx2"/>
          </a:solidFill>
          <a:latin typeface="Arial" charset="0"/>
          <a:ea typeface="ＭＳ Ｐゴシック" charset="0"/>
        </a:defRPr>
      </a:lvl4pPr>
      <a:lvl5pPr algn="l" rtl="0" eaLnBrk="0" fontAlgn="base" hangingPunct="0">
        <a:spcBef>
          <a:spcPct val="0"/>
        </a:spcBef>
        <a:spcAft>
          <a:spcPct val="0"/>
        </a:spcAft>
        <a:defRPr sz="3000">
          <a:solidFill>
            <a:schemeClr val="tx2"/>
          </a:solidFill>
          <a:latin typeface="Arial" charset="0"/>
          <a:ea typeface="ＭＳ Ｐゴシック"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533400" indent="-533400" algn="l" rtl="0" eaLnBrk="0" fontAlgn="base" hangingPunct="0">
        <a:spcBef>
          <a:spcPct val="20000"/>
        </a:spcBef>
        <a:spcAft>
          <a:spcPct val="0"/>
        </a:spcAft>
        <a:buClr>
          <a:srgbClr val="FF9900"/>
        </a:buClr>
        <a:buSzPct val="70000"/>
        <a:buFont typeface="Wingdings" charset="0"/>
        <a:buChar char="v"/>
        <a:defRPr sz="2800">
          <a:solidFill>
            <a:schemeClr val="tx1"/>
          </a:solidFill>
          <a:latin typeface="Arial" charset="0"/>
          <a:ea typeface="ＭＳ Ｐゴシック" charset="0"/>
          <a:cs typeface="+mn-cs"/>
        </a:defRPr>
      </a:lvl1pPr>
      <a:lvl2pPr marL="990600" indent="-533400" algn="l" rtl="0" eaLnBrk="0" fontAlgn="base" hangingPunct="0">
        <a:spcBef>
          <a:spcPct val="20000"/>
        </a:spcBef>
        <a:spcAft>
          <a:spcPct val="0"/>
        </a:spcAft>
        <a:buClr>
          <a:srgbClr val="FF9900"/>
        </a:buClr>
        <a:buSzPct val="55000"/>
        <a:buFont typeface="Wingdings" charset="0"/>
        <a:buChar char="q"/>
        <a:defRPr sz="2800">
          <a:solidFill>
            <a:schemeClr val="tx1"/>
          </a:solidFill>
          <a:latin typeface="Arial" charset="0"/>
          <a:ea typeface="ＭＳ Ｐゴシック" charset="0"/>
        </a:defRPr>
      </a:lvl2pPr>
      <a:lvl3pPr marL="1371600" indent="-457200" algn="l" rtl="0" eaLnBrk="0" fontAlgn="base" hangingPunct="0">
        <a:spcBef>
          <a:spcPct val="20000"/>
        </a:spcBef>
        <a:spcAft>
          <a:spcPct val="0"/>
        </a:spcAft>
        <a:buClr>
          <a:srgbClr val="FF9900"/>
        </a:buClr>
        <a:buFont typeface="Wingdings" charset="0"/>
        <a:buChar char="§"/>
        <a:defRPr sz="2400">
          <a:solidFill>
            <a:schemeClr val="tx1"/>
          </a:solidFill>
          <a:latin typeface="Arial" charset="0"/>
          <a:ea typeface="ＭＳ Ｐゴシック" charset="0"/>
        </a:defRPr>
      </a:lvl3pPr>
      <a:lvl4pPr marL="1752600" indent="-381000" algn="l" rtl="0" eaLnBrk="0" fontAlgn="base" hangingPunct="0">
        <a:spcBef>
          <a:spcPct val="20000"/>
        </a:spcBef>
        <a:spcAft>
          <a:spcPct val="0"/>
        </a:spcAft>
        <a:buClr>
          <a:srgbClr val="FF9900"/>
        </a:buClr>
        <a:buFont typeface="Symbol" charset="0"/>
        <a:buChar char="·"/>
        <a:defRPr sz="2000">
          <a:solidFill>
            <a:schemeClr val="tx1"/>
          </a:solidFill>
          <a:latin typeface="Arial" charset="0"/>
          <a:ea typeface="ＭＳ Ｐゴシック" charset="0"/>
        </a:defRPr>
      </a:lvl4pPr>
      <a:lvl5pPr marL="2209800" indent="-381000" algn="l" rtl="0" eaLnBrk="0" fontAlgn="base" hangingPunct="0">
        <a:spcBef>
          <a:spcPct val="20000"/>
        </a:spcBef>
        <a:spcAft>
          <a:spcPct val="0"/>
        </a:spcAft>
        <a:buClr>
          <a:srgbClr val="FF9900"/>
        </a:buClr>
        <a:buFont typeface="Wingdings" charset="0"/>
        <a:buChar char="§"/>
        <a:defRPr sz="2000">
          <a:solidFill>
            <a:schemeClr val="tx1"/>
          </a:solidFill>
          <a:latin typeface="Arial" charset="0"/>
          <a:ea typeface="ＭＳ Ｐゴシック"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a:p>
            <a:pPr lvl="4"/>
            <a:r>
              <a:rPr lang="en-US"/>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buClrTx/>
              <a:buFontTx/>
              <a:buNone/>
              <a:defRPr sz="1200">
                <a:latin typeface="Arial" charset="0"/>
                <a:ea typeface="+mn-ea"/>
                <a:cs typeface="+mn-cs"/>
              </a:defRPr>
            </a:lvl1pPr>
          </a:lstStyle>
          <a:p>
            <a:pPr algn="l">
              <a:defRPr/>
            </a:pPr>
            <a:r>
              <a:rPr lang="en-US" b="0">
                <a:solidFill>
                  <a:srgbClr val="000000"/>
                </a:solidFill>
              </a:rPr>
              <a:t>test footer</a:t>
            </a:r>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fld id="{D946ADD0-1631-3D40-8754-FB93E9085D96}" type="slidenum">
              <a:rPr lang="en-US" b="0">
                <a:solidFill>
                  <a:srgbClr val="000000"/>
                </a:solidFill>
                <a:latin typeface="Arial" charset="0"/>
                <a:ea typeface="ＭＳ Ｐゴシック" charset="0"/>
                <a:cs typeface="Arial" charset="0"/>
              </a:rPr>
              <a:pPr/>
              <a:t>‹#›</a:t>
            </a:fld>
            <a:endParaRPr lang="en-US" b="0">
              <a:solidFill>
                <a:srgbClr val="000000"/>
              </a:solidFill>
              <a:latin typeface="Arial" charset="0"/>
              <a:ea typeface="ＭＳ Ｐゴシック" charset="0"/>
              <a:cs typeface="Arial" charset="0"/>
            </a:endParaRPr>
          </a:p>
        </p:txBody>
      </p:sp>
    </p:spTree>
    <p:extLst>
      <p:ext uri="{BB962C8B-B14F-4D97-AF65-F5344CB8AC3E}">
        <p14:creationId xmlns:p14="http://schemas.microsoft.com/office/powerpoint/2010/main" val="1516102543"/>
      </p:ext>
    </p:extLst>
  </p:cSld>
  <p:clrMap bg1="lt1" tx1="dk1" bg2="lt2" tx2="dk2" accent1="accent1" accent2="accent2" accent3="accent3" accent4="accent4" accent5="accent5" accent6="accent6" hlink="hlink" folHlink="folHlink"/>
  <p:sldLayoutIdLst>
    <p:sldLayoutId id="2147484564" r:id="rId1"/>
    <p:sldLayoutId id="2147484565" r:id="rId2"/>
    <p:sldLayoutId id="2147484566" r:id="rId3"/>
    <p:sldLayoutId id="2147484567" r:id="rId4"/>
    <p:sldLayoutId id="2147484568" r:id="rId5"/>
    <p:sldLayoutId id="2147484569" r:id="rId6"/>
    <p:sldLayoutId id="2147484570" r:id="rId7"/>
    <p:sldLayoutId id="2147484571" r:id="rId8"/>
    <p:sldLayoutId id="2147484572" r:id="rId9"/>
    <p:sldLayoutId id="2147484573" r:id="rId10"/>
    <p:sldLayoutId id="2147484574" r:id="rId11"/>
    <p:sldLayoutId id="2147484575" r:id="rId12"/>
    <p:sldLayoutId id="2147484576" r:id="rId13"/>
  </p:sldLayoutIdLst>
  <p:timing>
    <p:tnLst>
      <p:par>
        <p:cTn id="1" dur="indefinite" restart="never" nodeType="tmRoot"/>
      </p:par>
    </p:tnLst>
  </p:timing>
  <p:hf hdr="0" dt="0"/>
  <p:txStyles>
    <p:titleStyle>
      <a:lvl1pPr algn="l" rtl="0" eaLnBrk="0" fontAlgn="base" hangingPunct="0">
        <a:spcBef>
          <a:spcPct val="0"/>
        </a:spcBef>
        <a:spcAft>
          <a:spcPct val="0"/>
        </a:spcAft>
        <a:defRPr sz="3000">
          <a:solidFill>
            <a:schemeClr val="tx2"/>
          </a:solidFill>
          <a:latin typeface="Arial" charset="0"/>
          <a:ea typeface="ＭＳ Ｐゴシック" charset="0"/>
          <a:cs typeface="+mj-cs"/>
        </a:defRPr>
      </a:lvl1pPr>
      <a:lvl2pPr algn="l" rtl="0" eaLnBrk="0" fontAlgn="base" hangingPunct="0">
        <a:spcBef>
          <a:spcPct val="0"/>
        </a:spcBef>
        <a:spcAft>
          <a:spcPct val="0"/>
        </a:spcAft>
        <a:defRPr sz="3000">
          <a:solidFill>
            <a:schemeClr val="tx2"/>
          </a:solidFill>
          <a:latin typeface="Arial" charset="0"/>
          <a:ea typeface="ＭＳ Ｐゴシック" charset="0"/>
        </a:defRPr>
      </a:lvl2pPr>
      <a:lvl3pPr algn="l" rtl="0" eaLnBrk="0" fontAlgn="base" hangingPunct="0">
        <a:spcBef>
          <a:spcPct val="0"/>
        </a:spcBef>
        <a:spcAft>
          <a:spcPct val="0"/>
        </a:spcAft>
        <a:defRPr sz="3000">
          <a:solidFill>
            <a:schemeClr val="tx2"/>
          </a:solidFill>
          <a:latin typeface="Arial" charset="0"/>
          <a:ea typeface="ＭＳ Ｐゴシック" charset="0"/>
        </a:defRPr>
      </a:lvl3pPr>
      <a:lvl4pPr algn="l" rtl="0" eaLnBrk="0" fontAlgn="base" hangingPunct="0">
        <a:spcBef>
          <a:spcPct val="0"/>
        </a:spcBef>
        <a:spcAft>
          <a:spcPct val="0"/>
        </a:spcAft>
        <a:defRPr sz="3000">
          <a:solidFill>
            <a:schemeClr val="tx2"/>
          </a:solidFill>
          <a:latin typeface="Arial" charset="0"/>
          <a:ea typeface="ＭＳ Ｐゴシック" charset="0"/>
        </a:defRPr>
      </a:lvl4pPr>
      <a:lvl5pPr algn="l" rtl="0" eaLnBrk="0" fontAlgn="base" hangingPunct="0">
        <a:spcBef>
          <a:spcPct val="0"/>
        </a:spcBef>
        <a:spcAft>
          <a:spcPct val="0"/>
        </a:spcAft>
        <a:defRPr sz="3000">
          <a:solidFill>
            <a:schemeClr val="tx2"/>
          </a:solidFill>
          <a:latin typeface="Arial" charset="0"/>
          <a:ea typeface="ＭＳ Ｐゴシック"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533400" indent="-533400" algn="l" rtl="0" eaLnBrk="0" fontAlgn="base" hangingPunct="0">
        <a:spcBef>
          <a:spcPct val="20000"/>
        </a:spcBef>
        <a:spcAft>
          <a:spcPct val="0"/>
        </a:spcAft>
        <a:buClr>
          <a:srgbClr val="FF9900"/>
        </a:buClr>
        <a:buSzPct val="70000"/>
        <a:buFont typeface="Wingdings" charset="0"/>
        <a:buChar char="v"/>
        <a:defRPr sz="2800">
          <a:solidFill>
            <a:schemeClr val="tx1"/>
          </a:solidFill>
          <a:latin typeface="Arial" charset="0"/>
          <a:ea typeface="ＭＳ Ｐゴシック" charset="0"/>
          <a:cs typeface="+mn-cs"/>
        </a:defRPr>
      </a:lvl1pPr>
      <a:lvl2pPr marL="990600" indent="-533400" algn="l" rtl="0" eaLnBrk="0" fontAlgn="base" hangingPunct="0">
        <a:spcBef>
          <a:spcPct val="20000"/>
        </a:spcBef>
        <a:spcAft>
          <a:spcPct val="0"/>
        </a:spcAft>
        <a:buClr>
          <a:srgbClr val="FF9900"/>
        </a:buClr>
        <a:buSzPct val="55000"/>
        <a:buFont typeface="Wingdings" charset="0"/>
        <a:buChar char="q"/>
        <a:defRPr sz="2800">
          <a:solidFill>
            <a:schemeClr val="tx1"/>
          </a:solidFill>
          <a:latin typeface="Arial" charset="0"/>
          <a:ea typeface="ＭＳ Ｐゴシック" charset="0"/>
        </a:defRPr>
      </a:lvl2pPr>
      <a:lvl3pPr marL="1371600" indent="-457200" algn="l" rtl="0" eaLnBrk="0" fontAlgn="base" hangingPunct="0">
        <a:spcBef>
          <a:spcPct val="20000"/>
        </a:spcBef>
        <a:spcAft>
          <a:spcPct val="0"/>
        </a:spcAft>
        <a:buClr>
          <a:srgbClr val="FF9900"/>
        </a:buClr>
        <a:buFont typeface="Wingdings" charset="0"/>
        <a:buChar char="§"/>
        <a:defRPr sz="2400">
          <a:solidFill>
            <a:schemeClr val="tx1"/>
          </a:solidFill>
          <a:latin typeface="Arial" charset="0"/>
          <a:ea typeface="ＭＳ Ｐゴシック" charset="0"/>
        </a:defRPr>
      </a:lvl3pPr>
      <a:lvl4pPr marL="1752600" indent="-381000" algn="l" rtl="0" eaLnBrk="0" fontAlgn="base" hangingPunct="0">
        <a:spcBef>
          <a:spcPct val="20000"/>
        </a:spcBef>
        <a:spcAft>
          <a:spcPct val="0"/>
        </a:spcAft>
        <a:buClr>
          <a:srgbClr val="FF9900"/>
        </a:buClr>
        <a:buFont typeface="Symbol" charset="0"/>
        <a:buChar char="·"/>
        <a:defRPr sz="2000">
          <a:solidFill>
            <a:schemeClr val="tx1"/>
          </a:solidFill>
          <a:latin typeface="Arial" charset="0"/>
          <a:ea typeface="ＭＳ Ｐゴシック" charset="0"/>
        </a:defRPr>
      </a:lvl4pPr>
      <a:lvl5pPr marL="2209800" indent="-381000" algn="l" rtl="0" eaLnBrk="0" fontAlgn="base" hangingPunct="0">
        <a:spcBef>
          <a:spcPct val="20000"/>
        </a:spcBef>
        <a:spcAft>
          <a:spcPct val="0"/>
        </a:spcAft>
        <a:buClr>
          <a:srgbClr val="FF9900"/>
        </a:buClr>
        <a:buFont typeface="Wingdings" charset="0"/>
        <a:buChar char="§"/>
        <a:defRPr sz="2000">
          <a:solidFill>
            <a:schemeClr val="tx1"/>
          </a:solidFill>
          <a:latin typeface="Arial" charset="0"/>
          <a:ea typeface="ＭＳ Ｐゴシック"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First level</a:t>
            </a:r>
          </a:p>
          <a:p>
            <a:pPr lvl="2"/>
            <a:r>
              <a:rPr lang="en-US" altLang="en-US" smtClean="0"/>
              <a:t>Second level</a:t>
            </a:r>
          </a:p>
          <a:p>
            <a:pPr lvl="3"/>
            <a:r>
              <a:rPr lang="en-US" altLang="en-US" smtClean="0"/>
              <a:t>Third level</a:t>
            </a:r>
          </a:p>
          <a:p>
            <a:pPr lvl="4"/>
            <a:r>
              <a:rPr lang="en-US" altLang="en-US" smtClean="0"/>
              <a:t>Fourth level</a:t>
            </a:r>
          </a:p>
          <a:p>
            <a:pPr lvl="4"/>
            <a:r>
              <a:rPr lang="en-US"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buClrTx/>
              <a:buFontTx/>
              <a:buNone/>
              <a:defRPr sz="1200">
                <a:latin typeface="Arial" charset="0"/>
                <a:cs typeface="+mn-cs"/>
              </a:defRPr>
            </a:lvl1pPr>
          </a:lstStyle>
          <a:p>
            <a:pPr algn="l">
              <a:defRPr/>
            </a:pPr>
            <a:r>
              <a:rPr lang="en-US" b="0">
                <a:solidFill>
                  <a:srgbClr val="000000"/>
                </a:solidFill>
              </a:rPr>
              <a:t>test footer</a:t>
            </a:r>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fld id="{FDD129D9-47E8-44FC-8A76-C9C80D1C9BC3}" type="slidenum">
              <a:rPr lang="en-US" altLang="en-US" b="0" smtClean="0">
                <a:solidFill>
                  <a:srgbClr val="000000"/>
                </a:solidFill>
                <a:latin typeface="Arial" pitchFamily="34" charset="0"/>
              </a:rPr>
              <a:pPr/>
              <a:t>‹#›</a:t>
            </a:fld>
            <a:endParaRPr lang="en-US" altLang="en-US" b="0" smtClean="0">
              <a:solidFill>
                <a:srgbClr val="000000"/>
              </a:solidFill>
              <a:latin typeface="Arial" pitchFamily="34" charset="0"/>
            </a:endParaRPr>
          </a:p>
        </p:txBody>
      </p:sp>
    </p:spTree>
    <p:extLst>
      <p:ext uri="{BB962C8B-B14F-4D97-AF65-F5344CB8AC3E}">
        <p14:creationId xmlns:p14="http://schemas.microsoft.com/office/powerpoint/2010/main" val="1348098000"/>
      </p:ext>
    </p:extLst>
  </p:cSld>
  <p:clrMap bg1="lt1" tx1="dk1" bg2="lt2" tx2="dk2" accent1="accent1" accent2="accent2" accent3="accent3" accent4="accent4" accent5="accent5" accent6="accent6" hlink="hlink" folHlink="folHlink"/>
  <p:sldLayoutIdLst>
    <p:sldLayoutId id="2147484578" r:id="rId1"/>
    <p:sldLayoutId id="2147484579" r:id="rId2"/>
    <p:sldLayoutId id="2147484580" r:id="rId3"/>
    <p:sldLayoutId id="2147484581" r:id="rId4"/>
    <p:sldLayoutId id="2147484582" r:id="rId5"/>
    <p:sldLayoutId id="2147484583" r:id="rId6"/>
    <p:sldLayoutId id="2147484584" r:id="rId7"/>
    <p:sldLayoutId id="2147484585" r:id="rId8"/>
    <p:sldLayoutId id="2147484586" r:id="rId9"/>
    <p:sldLayoutId id="2147484587" r:id="rId10"/>
    <p:sldLayoutId id="2147484588" r:id="rId11"/>
    <p:sldLayoutId id="2147484589" r:id="rId12"/>
    <p:sldLayoutId id="2147484590" r:id="rId13"/>
  </p:sldLayoutIdLst>
  <p:timing>
    <p:tnLst>
      <p:par>
        <p:cTn id="1" dur="indefinite" restart="never" nodeType="tmRoot"/>
      </p:par>
    </p:tnLst>
  </p:timing>
  <p:hf hdr="0" dt="0"/>
  <p:txStyles>
    <p:titleStyle>
      <a:lvl1pPr algn="l" rtl="0" eaLnBrk="0" fontAlgn="base" hangingPunct="0">
        <a:spcBef>
          <a:spcPct val="0"/>
        </a:spcBef>
        <a:spcAft>
          <a:spcPct val="0"/>
        </a:spcAft>
        <a:defRPr sz="3000">
          <a:solidFill>
            <a:schemeClr val="tx2"/>
          </a:solidFill>
          <a:latin typeface="Arial" charset="0"/>
          <a:ea typeface="+mj-ea"/>
          <a:cs typeface="+mj-cs"/>
        </a:defRPr>
      </a:lvl1pPr>
      <a:lvl2pPr algn="l" rtl="0" eaLnBrk="0" fontAlgn="base" hangingPunct="0">
        <a:spcBef>
          <a:spcPct val="0"/>
        </a:spcBef>
        <a:spcAft>
          <a:spcPct val="0"/>
        </a:spcAft>
        <a:defRPr sz="3000">
          <a:solidFill>
            <a:schemeClr val="tx2"/>
          </a:solidFill>
          <a:latin typeface="Arial" charset="0"/>
        </a:defRPr>
      </a:lvl2pPr>
      <a:lvl3pPr algn="l" rtl="0" eaLnBrk="0" fontAlgn="base" hangingPunct="0">
        <a:spcBef>
          <a:spcPct val="0"/>
        </a:spcBef>
        <a:spcAft>
          <a:spcPct val="0"/>
        </a:spcAft>
        <a:defRPr sz="3000">
          <a:solidFill>
            <a:schemeClr val="tx2"/>
          </a:solidFill>
          <a:latin typeface="Arial" charset="0"/>
        </a:defRPr>
      </a:lvl3pPr>
      <a:lvl4pPr algn="l" rtl="0" eaLnBrk="0" fontAlgn="base" hangingPunct="0">
        <a:spcBef>
          <a:spcPct val="0"/>
        </a:spcBef>
        <a:spcAft>
          <a:spcPct val="0"/>
        </a:spcAft>
        <a:defRPr sz="3000">
          <a:solidFill>
            <a:schemeClr val="tx2"/>
          </a:solidFill>
          <a:latin typeface="Arial" charset="0"/>
        </a:defRPr>
      </a:lvl4pPr>
      <a:lvl5pPr algn="l" rtl="0" eaLnBrk="0" fontAlgn="base" hangingPunct="0">
        <a:spcBef>
          <a:spcPct val="0"/>
        </a:spcBef>
        <a:spcAft>
          <a:spcPct val="0"/>
        </a:spcAft>
        <a:defRPr sz="3000">
          <a:solidFill>
            <a:schemeClr val="tx2"/>
          </a:solidFill>
          <a:latin typeface="Arial"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533400" indent="-533400" algn="l" rtl="0" eaLnBrk="0" fontAlgn="base" hangingPunct="0">
        <a:spcBef>
          <a:spcPct val="20000"/>
        </a:spcBef>
        <a:spcAft>
          <a:spcPct val="0"/>
        </a:spcAft>
        <a:buClr>
          <a:srgbClr val="FF9900"/>
        </a:buClr>
        <a:buSzPct val="70000"/>
        <a:buFont typeface="Wingdings" pitchFamily="2" charset="2"/>
        <a:buChar char="v"/>
        <a:defRPr sz="2800">
          <a:solidFill>
            <a:schemeClr val="tx1"/>
          </a:solidFill>
          <a:latin typeface="Arial" charset="0"/>
          <a:ea typeface="+mn-ea"/>
          <a:cs typeface="+mn-cs"/>
        </a:defRPr>
      </a:lvl1pPr>
      <a:lvl2pPr marL="990600" indent="-533400" algn="l" rtl="0" eaLnBrk="0" fontAlgn="base" hangingPunct="0">
        <a:spcBef>
          <a:spcPct val="20000"/>
        </a:spcBef>
        <a:spcAft>
          <a:spcPct val="0"/>
        </a:spcAft>
        <a:buClr>
          <a:srgbClr val="FF9900"/>
        </a:buClr>
        <a:buSzPct val="55000"/>
        <a:buFont typeface="Wingdings" pitchFamily="2" charset="2"/>
        <a:buChar char="q"/>
        <a:defRPr sz="2800">
          <a:solidFill>
            <a:schemeClr val="tx1"/>
          </a:solidFill>
          <a:latin typeface="Arial" charset="0"/>
        </a:defRPr>
      </a:lvl2pPr>
      <a:lvl3pPr marL="1371600" indent="-457200" algn="l" rtl="0" eaLnBrk="0" fontAlgn="base" hangingPunct="0">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0" fontAlgn="base" hangingPunct="0">
        <a:spcBef>
          <a:spcPct val="20000"/>
        </a:spcBef>
        <a:spcAft>
          <a:spcPct val="0"/>
        </a:spcAft>
        <a:buClr>
          <a:srgbClr val="FF9900"/>
        </a:buClr>
        <a:buFont typeface="Symbol" pitchFamily="18" charset="2"/>
        <a:buChar char="·"/>
        <a:defRPr sz="2000">
          <a:solidFill>
            <a:schemeClr val="tx1"/>
          </a:solidFill>
          <a:latin typeface="Arial" charset="0"/>
        </a:defRPr>
      </a:lvl4pPr>
      <a:lvl5pPr marL="22098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hyperlink" Target="http://www.wmo.int/pages/prog/www/wigos/WGM.html" TargetMode="External"/><Relationship Id="rId7" Type="http://schemas.openxmlformats.org/officeDocument/2006/relationships/image" Target="../media/image9.jpeg"/><Relationship Id="rId2" Type="http://schemas.openxmlformats.org/officeDocument/2006/relationships/notesSlide" Target="../notesSlides/notesSlide23.xml"/><Relationship Id="rId1" Type="http://schemas.openxmlformats.org/officeDocument/2006/relationships/slideLayout" Target="../slideLayouts/slideLayout8.xml"/><Relationship Id="rId6" Type="http://schemas.openxmlformats.org/officeDocument/2006/relationships/image" Target="../media/image8.jpeg"/><Relationship Id="rId5" Type="http://schemas.openxmlformats.org/officeDocument/2006/relationships/hyperlink" Target="http://library.wmo.int/pmb_ged/wmo_1157_en.pdf" TargetMode="External"/><Relationship Id="rId4" Type="http://schemas.openxmlformats.org/officeDocument/2006/relationships/image" Target="../media/image7.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hyperlink" Target="http://www.wmo.int/wigos" TargetMode="External"/><Relationship Id="rId2" Type="http://schemas.openxmlformats.org/officeDocument/2006/relationships/notesSlide" Target="../notesSlides/notesSlide25.xml"/><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noGrp="1" noChangeArrowheads="1"/>
          </p:cNvSpPr>
          <p:nvPr>
            <p:ph type="ctrTitle"/>
          </p:nvPr>
        </p:nvSpPr>
        <p:spPr>
          <a:xfrm>
            <a:off x="179512" y="2132856"/>
            <a:ext cx="8784975" cy="2736304"/>
          </a:xfrm>
        </p:spPr>
        <p:txBody>
          <a:bodyPr/>
          <a:lstStyle/>
          <a:p>
            <a:r>
              <a:rPr lang="en-GB" sz="4800" b="1" dirty="0">
                <a:solidFill>
                  <a:srgbClr val="990000"/>
                </a:solidFill>
              </a:rPr>
              <a:t>WIGOS </a:t>
            </a:r>
            <a:r>
              <a:rPr lang="en-GB" sz="4800" b="1" dirty="0" smtClean="0">
                <a:solidFill>
                  <a:srgbClr val="990000"/>
                </a:solidFill>
              </a:rPr>
              <a:t/>
            </a:r>
            <a:br>
              <a:rPr lang="en-GB" sz="4800" b="1" dirty="0" smtClean="0">
                <a:solidFill>
                  <a:srgbClr val="990000"/>
                </a:solidFill>
              </a:rPr>
            </a:br>
            <a:r>
              <a:rPr lang="en-GB" sz="4800" b="1" dirty="0" smtClean="0">
                <a:solidFill>
                  <a:srgbClr val="990000"/>
                </a:solidFill>
              </a:rPr>
              <a:t>Technical Regulations</a:t>
            </a:r>
            <a:br>
              <a:rPr lang="en-GB" sz="4800" b="1" dirty="0" smtClean="0">
                <a:solidFill>
                  <a:srgbClr val="990000"/>
                </a:solidFill>
              </a:rPr>
            </a:br>
            <a:r>
              <a:rPr lang="en-GB" sz="1400" b="1" dirty="0" smtClean="0">
                <a:solidFill>
                  <a:srgbClr val="990000"/>
                </a:solidFill>
              </a:rPr>
              <a:t/>
            </a:r>
            <a:br>
              <a:rPr lang="en-GB" sz="1400" b="1" dirty="0" smtClean="0">
                <a:solidFill>
                  <a:srgbClr val="990000"/>
                </a:solidFill>
              </a:rPr>
            </a:br>
            <a:r>
              <a:rPr lang="en-GB" sz="3800" dirty="0" smtClean="0">
                <a:solidFill>
                  <a:srgbClr val="800000"/>
                </a:solidFill>
              </a:rPr>
              <a:t>(</a:t>
            </a:r>
            <a:r>
              <a:rPr lang="en-US" sz="3800" dirty="0">
                <a:solidFill>
                  <a:srgbClr val="800000"/>
                </a:solidFill>
              </a:rPr>
              <a:t>Basic Documents No. </a:t>
            </a:r>
            <a:r>
              <a:rPr lang="en-US" sz="3800" dirty="0" smtClean="0">
                <a:solidFill>
                  <a:srgbClr val="800000"/>
                </a:solidFill>
              </a:rPr>
              <a:t>2, </a:t>
            </a:r>
            <a:r>
              <a:rPr lang="en-GB" sz="3800" dirty="0" smtClean="0">
                <a:solidFill>
                  <a:srgbClr val="800000"/>
                </a:solidFill>
              </a:rPr>
              <a:t>WMO-No. 49)</a:t>
            </a:r>
            <a:endParaRPr lang="en-US" sz="3800" dirty="0">
              <a:solidFill>
                <a:srgbClr val="C00000"/>
              </a:solidFill>
            </a:endParaRPr>
          </a:p>
        </p:txBody>
      </p:sp>
      <p:sp>
        <p:nvSpPr>
          <p:cNvPr id="6147" name="Rectangle 6"/>
          <p:cNvSpPr>
            <a:spLocks noGrp="1" noChangeArrowheads="1"/>
          </p:cNvSpPr>
          <p:nvPr>
            <p:ph type="subTitle" idx="1"/>
          </p:nvPr>
        </p:nvSpPr>
        <p:spPr>
          <a:xfrm>
            <a:off x="468064" y="5229200"/>
            <a:ext cx="8280400" cy="1224136"/>
          </a:xfrm>
        </p:spPr>
        <p:txBody>
          <a:bodyPr/>
          <a:lstStyle/>
          <a:p>
            <a:pPr>
              <a:lnSpc>
                <a:spcPct val="80000"/>
              </a:lnSpc>
            </a:pPr>
            <a:r>
              <a:rPr lang="en-GB" sz="3200" i="1" dirty="0" smtClean="0"/>
              <a:t>I. Zahumensky, WIGOS-PO</a:t>
            </a:r>
          </a:p>
        </p:txBody>
      </p:sp>
    </p:spTree>
    <p:extLst>
      <p:ext uri="{BB962C8B-B14F-4D97-AF65-F5344CB8AC3E}">
        <p14:creationId xmlns:p14="http://schemas.microsoft.com/office/powerpoint/2010/main" val="37164859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300038"/>
            <a:ext cx="8713788" cy="569912"/>
          </a:xfrm>
        </p:spPr>
        <p:txBody>
          <a:bodyPr lIns="91429" tIns="45715" rIns="91429" bIns="45715">
            <a:spAutoFit/>
          </a:bodyPr>
          <a:lstStyle/>
          <a:p>
            <a:pPr eaLnBrk="1" hangingPunct="1">
              <a:defRPr/>
            </a:pPr>
            <a:r>
              <a:rPr lang="en-AU" b="1" kern="1200" dirty="0" smtClean="0">
                <a:solidFill>
                  <a:srgbClr val="0000CC"/>
                </a:solidFill>
                <a:latin typeface="Arial" panose="020B0604020202020204" pitchFamily="34" charset="0"/>
                <a:cs typeface="Arial" panose="020B0604020202020204" pitchFamily="34" charset="0"/>
              </a:rPr>
              <a:t>WIGOS </a:t>
            </a:r>
            <a:r>
              <a:rPr lang="en-AU" b="1" kern="1200" dirty="0">
                <a:solidFill>
                  <a:srgbClr val="0000CC"/>
                </a:solidFill>
                <a:latin typeface="Arial" panose="020B0604020202020204" pitchFamily="34" charset="0"/>
                <a:cs typeface="Arial" panose="020B0604020202020204" pitchFamily="34" charset="0"/>
              </a:rPr>
              <a:t>Pre-operational </a:t>
            </a:r>
            <a:r>
              <a:rPr lang="en-AU" b="1" kern="1200" dirty="0" smtClean="0">
                <a:solidFill>
                  <a:srgbClr val="0000CC"/>
                </a:solidFill>
                <a:latin typeface="Arial" panose="020B0604020202020204" pitchFamily="34" charset="0"/>
                <a:cs typeface="Arial" panose="020B0604020202020204" pitchFamily="34" charset="0"/>
              </a:rPr>
              <a:t>Phase (PWPP)</a:t>
            </a:r>
            <a:endParaRPr lang="en-AU" b="1" kern="1200" dirty="0">
              <a:solidFill>
                <a:srgbClr val="0000CC"/>
              </a:solidFill>
              <a:latin typeface="Arial" panose="020B0604020202020204" pitchFamily="34" charset="0"/>
              <a:cs typeface="Arial" panose="020B0604020202020204" pitchFamily="34" charset="0"/>
            </a:endParaRPr>
          </a:p>
        </p:txBody>
      </p:sp>
      <p:sp>
        <p:nvSpPr>
          <p:cNvPr id="9219" name="Content Placeholder 2"/>
          <p:cNvSpPr>
            <a:spLocks noGrp="1"/>
          </p:cNvSpPr>
          <p:nvPr>
            <p:ph type="body" idx="1"/>
          </p:nvPr>
        </p:nvSpPr>
        <p:spPr>
          <a:xfrm>
            <a:off x="250825" y="1052513"/>
            <a:ext cx="8785225" cy="5256212"/>
          </a:xfrm>
        </p:spPr>
        <p:txBody>
          <a:bodyPr/>
          <a:lstStyle/>
          <a:p>
            <a:pPr marL="0" indent="0">
              <a:buNone/>
            </a:pPr>
            <a:r>
              <a:rPr lang="en-AU" altLang="en-US" b="1" i="1" dirty="0" smtClean="0">
                <a:solidFill>
                  <a:srgbClr val="C00000"/>
                </a:solidFill>
                <a:latin typeface="Arial" pitchFamily="34" charset="0"/>
              </a:rPr>
              <a:t>Five priority areas</a:t>
            </a:r>
            <a:r>
              <a:rPr lang="en-AU" altLang="en-US" dirty="0" smtClean="0">
                <a:latin typeface="Arial" pitchFamily="34" charset="0"/>
              </a:rPr>
              <a:t>:</a:t>
            </a:r>
          </a:p>
          <a:p>
            <a:pPr>
              <a:buFont typeface="Arial Narrow" pitchFamily="34" charset="0"/>
              <a:buAutoNum type="arabicPeriod"/>
            </a:pPr>
            <a:r>
              <a:rPr lang="en-AU" altLang="en-US" dirty="0" smtClean="0">
                <a:latin typeface="Arial" pitchFamily="34" charset="0"/>
              </a:rPr>
              <a:t>National WIGOS implementation</a:t>
            </a:r>
          </a:p>
          <a:p>
            <a:pPr>
              <a:buFont typeface="Arial Narrow" pitchFamily="34" charset="0"/>
              <a:buAutoNum type="arabicPeriod"/>
            </a:pPr>
            <a:r>
              <a:rPr lang="en-AU" altLang="en-US" sz="3000" b="1" i="1" dirty="0" smtClean="0">
                <a:solidFill>
                  <a:srgbClr val="CC0000"/>
                </a:solidFill>
                <a:latin typeface="Arial" pitchFamily="34" charset="0"/>
              </a:rPr>
              <a:t>WIGOS Regulatory and Guidance Material</a:t>
            </a:r>
          </a:p>
          <a:p>
            <a:pPr>
              <a:buFont typeface="Arial Narrow" pitchFamily="34" charset="0"/>
              <a:buAutoNum type="arabicPeriod"/>
            </a:pPr>
            <a:r>
              <a:rPr lang="en-AU" altLang="en-US" dirty="0" smtClean="0">
                <a:latin typeface="Arial" pitchFamily="34" charset="0"/>
              </a:rPr>
              <a:t>WIGOS Information Resource</a:t>
            </a:r>
          </a:p>
          <a:p>
            <a:pPr>
              <a:buFont typeface="Arial Narrow" pitchFamily="34" charset="0"/>
              <a:buAutoNum type="arabicPeriod"/>
            </a:pPr>
            <a:r>
              <a:rPr lang="en-AU" altLang="en-US" dirty="0" smtClean="0">
                <a:latin typeface="Arial" pitchFamily="34" charset="0"/>
              </a:rPr>
              <a:t>WIGOS Data Quality Monitoring System</a:t>
            </a:r>
          </a:p>
          <a:p>
            <a:pPr>
              <a:buFont typeface="Arial Narrow" pitchFamily="34" charset="0"/>
              <a:buAutoNum type="arabicPeriod"/>
            </a:pPr>
            <a:r>
              <a:rPr lang="en-AU" altLang="en-US" dirty="0" smtClean="0">
                <a:latin typeface="Arial" pitchFamily="34" charset="0"/>
              </a:rPr>
              <a:t>Regional WIGOS Centres</a:t>
            </a:r>
          </a:p>
        </p:txBody>
      </p:sp>
    </p:spTree>
    <p:extLst>
      <p:ext uri="{BB962C8B-B14F-4D97-AF65-F5344CB8AC3E}">
        <p14:creationId xmlns:p14="http://schemas.microsoft.com/office/powerpoint/2010/main" val="2808465769"/>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4"/>
          <p:cNvSpPr>
            <a:spLocks noGrp="1"/>
          </p:cNvSpPr>
          <p:nvPr>
            <p:ph type="title" idx="4294967295"/>
          </p:nvPr>
        </p:nvSpPr>
        <p:spPr>
          <a:xfrm>
            <a:off x="250825" y="116632"/>
            <a:ext cx="8713788" cy="792163"/>
          </a:xfrm>
        </p:spPr>
        <p:txBody>
          <a:bodyPr/>
          <a:lstStyle/>
          <a:p>
            <a:pPr eaLnBrk="1" hangingPunct="1"/>
            <a:r>
              <a:rPr lang="en-AU" altLang="en-US" sz="3200" b="1" dirty="0" smtClean="0">
                <a:solidFill>
                  <a:srgbClr val="0000CC"/>
                </a:solidFill>
                <a:latin typeface="Arial" pitchFamily="34" charset="0"/>
              </a:rPr>
              <a:t>WIGOS Framework</a:t>
            </a:r>
            <a:endParaRPr lang="en-AU" altLang="en-US" b="1" dirty="0" smtClean="0">
              <a:solidFill>
                <a:srgbClr val="0000CC"/>
              </a:solidFill>
              <a:latin typeface="Arial" pitchFamily="34" charset="0"/>
            </a:endParaRPr>
          </a:p>
        </p:txBody>
      </p:sp>
      <p:sp>
        <p:nvSpPr>
          <p:cNvPr id="10243" name="Content Placeholder 5"/>
          <p:cNvSpPr>
            <a:spLocks noGrp="1"/>
          </p:cNvSpPr>
          <p:nvPr>
            <p:ph idx="4294967295"/>
          </p:nvPr>
        </p:nvSpPr>
        <p:spPr>
          <a:xfrm>
            <a:off x="179388" y="980728"/>
            <a:ext cx="8785225" cy="5544616"/>
          </a:xfrm>
        </p:spPr>
        <p:txBody>
          <a:bodyPr/>
          <a:lstStyle/>
          <a:p>
            <a:pPr eaLnBrk="1" hangingPunct="1">
              <a:lnSpc>
                <a:spcPct val="90000"/>
              </a:lnSpc>
            </a:pPr>
            <a:r>
              <a:rPr lang="en-US" altLang="en-US" dirty="0" smtClean="0">
                <a:latin typeface="Arial" pitchFamily="34" charset="0"/>
              </a:rPr>
              <a:t>The WIGOS </a:t>
            </a:r>
            <a:r>
              <a:rPr lang="en-US" altLang="en-US" dirty="0">
                <a:latin typeface="Arial" pitchFamily="34" charset="0"/>
              </a:rPr>
              <a:t>framework, </a:t>
            </a:r>
            <a:r>
              <a:rPr lang="en-US" altLang="en-US" dirty="0" smtClean="0">
                <a:latin typeface="Arial" pitchFamily="34" charset="0"/>
              </a:rPr>
              <a:t>at </a:t>
            </a:r>
            <a:r>
              <a:rPr lang="en-US" altLang="en-US" dirty="0">
                <a:latin typeface="Arial" pitchFamily="34" charset="0"/>
              </a:rPr>
              <a:t>its simplest, </a:t>
            </a:r>
            <a:r>
              <a:rPr lang="en-US" altLang="en-US" dirty="0" smtClean="0">
                <a:latin typeface="Arial" pitchFamily="34" charset="0"/>
              </a:rPr>
              <a:t>is about:</a:t>
            </a:r>
          </a:p>
          <a:p>
            <a:pPr lvl="1" eaLnBrk="1" hangingPunct="1">
              <a:lnSpc>
                <a:spcPct val="90000"/>
              </a:lnSpc>
              <a:buFont typeface="Arial" pitchFamily="34" charset="0"/>
              <a:buChar char="•"/>
            </a:pPr>
            <a:r>
              <a:rPr lang="en-US" altLang="en-US" b="1" i="1" dirty="0" smtClean="0">
                <a:solidFill>
                  <a:srgbClr val="000099"/>
                </a:solidFill>
                <a:latin typeface="Arial" pitchFamily="34" charset="0"/>
              </a:rPr>
              <a:t>Documenting and implementing</a:t>
            </a:r>
            <a:r>
              <a:rPr lang="en-US" altLang="en-US" dirty="0" smtClean="0">
                <a:latin typeface="Arial" pitchFamily="34" charset="0"/>
              </a:rPr>
              <a:t> standard and recommended practices and procedures in making and sharing observations,</a:t>
            </a:r>
          </a:p>
          <a:p>
            <a:pPr lvl="1" eaLnBrk="1" hangingPunct="1">
              <a:lnSpc>
                <a:spcPct val="90000"/>
              </a:lnSpc>
              <a:buFont typeface="Arial" pitchFamily="34" charset="0"/>
              <a:buChar char="•"/>
            </a:pPr>
            <a:r>
              <a:rPr lang="en-US" altLang="en-US" b="1" i="1" dirty="0" smtClean="0">
                <a:solidFill>
                  <a:srgbClr val="000099"/>
                </a:solidFill>
                <a:latin typeface="Arial" pitchFamily="34" charset="0"/>
              </a:rPr>
              <a:t>Integration and interoperability </a:t>
            </a:r>
            <a:r>
              <a:rPr lang="en-US" altLang="en-US" dirty="0" smtClean="0">
                <a:latin typeface="Arial" pitchFamily="34" charset="0"/>
              </a:rPr>
              <a:t>in all senses,</a:t>
            </a:r>
          </a:p>
          <a:p>
            <a:pPr lvl="1" eaLnBrk="1" hangingPunct="1">
              <a:lnSpc>
                <a:spcPct val="90000"/>
              </a:lnSpc>
              <a:buFont typeface="Arial" pitchFamily="34" charset="0"/>
              <a:buChar char="•"/>
            </a:pPr>
            <a:r>
              <a:rPr lang="en-US" altLang="en-US" b="1" i="1" dirty="0" smtClean="0">
                <a:solidFill>
                  <a:srgbClr val="000099"/>
                </a:solidFill>
                <a:latin typeface="Arial" pitchFamily="34" charset="0"/>
              </a:rPr>
              <a:t>Timely delivery of observations</a:t>
            </a:r>
            <a:r>
              <a:rPr lang="en-US" altLang="en-US" dirty="0" smtClean="0">
                <a:latin typeface="Arial" pitchFamily="34" charset="0"/>
              </a:rPr>
              <a:t> that </a:t>
            </a:r>
            <a:r>
              <a:rPr lang="en-US" altLang="en-US" b="1" i="1" dirty="0" smtClean="0">
                <a:solidFill>
                  <a:srgbClr val="C00000"/>
                </a:solidFill>
                <a:latin typeface="Arial" pitchFamily="34" charset="0"/>
              </a:rPr>
              <a:t>meet user needs</a:t>
            </a:r>
            <a:r>
              <a:rPr lang="en-US" altLang="en-US" dirty="0" smtClean="0">
                <a:latin typeface="Arial" pitchFamily="34" charset="0"/>
              </a:rPr>
              <a:t> in a way </a:t>
            </a:r>
            <a:r>
              <a:rPr lang="en-US" altLang="en-US" b="1" i="1" dirty="0" smtClean="0">
                <a:solidFill>
                  <a:srgbClr val="006600"/>
                </a:solidFill>
                <a:latin typeface="Arial" pitchFamily="34" charset="0"/>
              </a:rPr>
              <a:t>they can use them</a:t>
            </a:r>
            <a:r>
              <a:rPr lang="en-US" altLang="en-US" dirty="0" smtClean="0">
                <a:latin typeface="Arial" pitchFamily="34" charset="0"/>
              </a:rPr>
              <a:t>,</a:t>
            </a:r>
          </a:p>
          <a:p>
            <a:pPr lvl="1" eaLnBrk="1" hangingPunct="1">
              <a:lnSpc>
                <a:spcPct val="90000"/>
              </a:lnSpc>
              <a:buFont typeface="Arial" pitchFamily="34" charset="0"/>
              <a:buChar char="•"/>
            </a:pPr>
            <a:r>
              <a:rPr lang="en-US" dirty="0" smtClean="0"/>
              <a:t>… … …</a:t>
            </a:r>
            <a:endParaRPr lang="en-US" dirty="0"/>
          </a:p>
        </p:txBody>
      </p:sp>
    </p:spTree>
    <p:extLst>
      <p:ext uri="{BB962C8B-B14F-4D97-AF65-F5344CB8AC3E}">
        <p14:creationId xmlns:p14="http://schemas.microsoft.com/office/powerpoint/2010/main" val="3218982275"/>
      </p:ext>
    </p:extLst>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idx="4294967295"/>
          </p:nvPr>
        </p:nvSpPr>
        <p:spPr>
          <a:xfrm>
            <a:off x="107950" y="115888"/>
            <a:ext cx="9072563" cy="792162"/>
          </a:xfrm>
        </p:spPr>
        <p:txBody>
          <a:bodyPr/>
          <a:lstStyle/>
          <a:p>
            <a:pPr eaLnBrk="1" hangingPunct="1"/>
            <a:endParaRPr lang="en-AU" altLang="en-US" b="1" dirty="0" smtClean="0">
              <a:solidFill>
                <a:srgbClr val="0000CC"/>
              </a:solidFill>
              <a:latin typeface="Arial" pitchFamily="34" charset="0"/>
            </a:endParaRPr>
          </a:p>
        </p:txBody>
      </p:sp>
      <p:sp>
        <p:nvSpPr>
          <p:cNvPr id="57346" name="Content Placeholder 2"/>
          <p:cNvSpPr>
            <a:spLocks noGrp="1"/>
          </p:cNvSpPr>
          <p:nvPr>
            <p:ph idx="4294967295"/>
          </p:nvPr>
        </p:nvSpPr>
        <p:spPr>
          <a:xfrm>
            <a:off x="250825" y="763836"/>
            <a:ext cx="8713788" cy="3097212"/>
          </a:xfrm>
        </p:spPr>
        <p:txBody>
          <a:bodyPr/>
          <a:lstStyle/>
          <a:p>
            <a:pPr eaLnBrk="1" hangingPunct="1"/>
            <a:r>
              <a:rPr lang="en-GB" altLang="en-US" sz="3200" b="1" i="1" dirty="0" smtClean="0">
                <a:solidFill>
                  <a:srgbClr val="FF0000"/>
                </a:solidFill>
                <a:latin typeface="Arial" pitchFamily="34" charset="0"/>
              </a:rPr>
              <a:t>Trusted</a:t>
            </a:r>
            <a:r>
              <a:rPr lang="en-GB" altLang="en-US" sz="3200" b="1" i="1" dirty="0">
                <a:solidFill>
                  <a:srgbClr val="FF0000"/>
                </a:solidFill>
                <a:latin typeface="Arial" pitchFamily="34" charset="0"/>
              </a:rPr>
              <a:t> </a:t>
            </a:r>
            <a:r>
              <a:rPr lang="en-GB" altLang="en-US" sz="3200" b="1" i="1" dirty="0" smtClean="0">
                <a:solidFill>
                  <a:srgbClr val="FF0000"/>
                </a:solidFill>
                <a:latin typeface="Arial" pitchFamily="34" charset="0"/>
              </a:rPr>
              <a:t>&amp; </a:t>
            </a:r>
            <a:r>
              <a:rPr lang="en-GB" altLang="en-US" sz="3200" b="1" i="1" dirty="0">
                <a:solidFill>
                  <a:srgbClr val="FF0000"/>
                </a:solidFill>
                <a:latin typeface="Arial" pitchFamily="34" charset="0"/>
              </a:rPr>
              <a:t>reliable</a:t>
            </a:r>
            <a:r>
              <a:rPr lang="en-GB" altLang="en-US" sz="3200" dirty="0">
                <a:latin typeface="Arial" pitchFamily="34" charset="0"/>
              </a:rPr>
              <a:t> </a:t>
            </a:r>
            <a:r>
              <a:rPr lang="en-AU" altLang="en-US" sz="3200" b="1" dirty="0">
                <a:solidFill>
                  <a:srgbClr val="0000CC"/>
                </a:solidFill>
                <a:latin typeface="Arial" pitchFamily="34" charset="0"/>
              </a:rPr>
              <a:t>Observations </a:t>
            </a:r>
            <a:endParaRPr lang="en-AU" altLang="en-US" sz="3200" b="1" dirty="0" smtClean="0">
              <a:solidFill>
                <a:srgbClr val="0000CC"/>
              </a:solidFill>
              <a:latin typeface="Arial" pitchFamily="34" charset="0"/>
            </a:endParaRPr>
          </a:p>
          <a:p>
            <a:pPr lvl="1" eaLnBrk="1" hangingPunct="1"/>
            <a:r>
              <a:rPr lang="en-GB" altLang="en-US" sz="3200" dirty="0" smtClean="0">
                <a:latin typeface="Arial" pitchFamily="34" charset="0"/>
              </a:rPr>
              <a:t>Quality </a:t>
            </a:r>
            <a:r>
              <a:rPr lang="en-GB" altLang="en-US" sz="3200" dirty="0" smtClean="0">
                <a:latin typeface="Arial" pitchFamily="34" charset="0"/>
              </a:rPr>
              <a:t>assured, </a:t>
            </a:r>
          </a:p>
          <a:p>
            <a:pPr lvl="1" eaLnBrk="1" hangingPunct="1"/>
            <a:r>
              <a:rPr lang="en-GB" altLang="en-US" sz="3200" dirty="0" smtClean="0">
                <a:latin typeface="Arial" pitchFamily="34" charset="0"/>
              </a:rPr>
              <a:t>Quality controlled, </a:t>
            </a:r>
          </a:p>
          <a:p>
            <a:pPr lvl="1" eaLnBrk="1" hangingPunct="1"/>
            <a:r>
              <a:rPr lang="en-GB" altLang="en-US" sz="3200" dirty="0" smtClean="0">
                <a:latin typeface="Arial" pitchFamily="34" charset="0"/>
              </a:rPr>
              <a:t>Well documented </a:t>
            </a:r>
            <a:r>
              <a:rPr lang="en-GB" altLang="en-US" dirty="0" smtClean="0">
                <a:latin typeface="Arial" pitchFamily="34" charset="0"/>
              </a:rPr>
              <a:t>(i.e. WIGOS Metadata available</a:t>
            </a:r>
            <a:r>
              <a:rPr lang="en-GB" altLang="en-US" dirty="0" smtClean="0">
                <a:latin typeface="Arial" pitchFamily="34" charset="0"/>
              </a:rPr>
              <a:t>)</a:t>
            </a:r>
            <a:r>
              <a:rPr lang="en-GB" altLang="en-US" sz="3200" dirty="0" smtClean="0">
                <a:latin typeface="Arial" pitchFamily="34" charset="0"/>
              </a:rPr>
              <a:t>,</a:t>
            </a:r>
          </a:p>
          <a:p>
            <a:pPr lvl="1" eaLnBrk="1" hangingPunct="1"/>
            <a:endParaRPr lang="en-GB" altLang="en-US" sz="3200" dirty="0" smtClean="0">
              <a:latin typeface="Arial" pitchFamily="34" charset="0"/>
            </a:endParaRPr>
          </a:p>
        </p:txBody>
      </p:sp>
      <p:sp>
        <p:nvSpPr>
          <p:cNvPr id="6" name="Content Placeholder 2"/>
          <p:cNvSpPr txBox="1">
            <a:spLocks/>
          </p:cNvSpPr>
          <p:nvPr/>
        </p:nvSpPr>
        <p:spPr bwMode="auto">
          <a:xfrm>
            <a:off x="250825" y="4004642"/>
            <a:ext cx="8713663" cy="2088654"/>
          </a:xfrm>
          <a:prstGeom prst="rect">
            <a:avLst/>
          </a:prstGeom>
          <a:noFill/>
          <a:ln>
            <a:noFill/>
          </a:ln>
          <a:extLst/>
        </p:spPr>
        <p:txBody>
          <a:bodyPr/>
          <a:lstStyle>
            <a:lvl1pPr marL="533400" indent="-533400"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eaLnBrk="0" fontAlgn="base" hangingPunct="0">
              <a:spcBef>
                <a:spcPct val="0"/>
              </a:spcBef>
              <a:spcAft>
                <a:spcPct val="0"/>
              </a:spcAft>
              <a:defRPr sz="1600" b="1">
                <a:solidFill>
                  <a:srgbClr val="FFFFFF"/>
                </a:solidFill>
                <a:latin typeface="Arial Narrow" pitchFamily="34" charset="0"/>
                <a:cs typeface="Arial" pitchFamily="34" charset="0"/>
              </a:defRPr>
            </a:lvl9pPr>
          </a:lstStyle>
          <a:p>
            <a:pPr lvl="0" algn="l" eaLnBrk="1" hangingPunct="1">
              <a:spcBef>
                <a:spcPct val="20000"/>
              </a:spcBef>
              <a:buClr>
                <a:srgbClr val="FF9900"/>
              </a:buClr>
              <a:buFont typeface="Wingdings" pitchFamily="2" charset="2"/>
              <a:buChar char="§"/>
            </a:pPr>
            <a:r>
              <a:rPr lang="en-GB" altLang="en-US" sz="2800" i="1" kern="0" dirty="0" smtClean="0">
                <a:solidFill>
                  <a:srgbClr val="0000CC"/>
                </a:solidFill>
                <a:latin typeface="Arial" pitchFamily="34" charset="0"/>
              </a:rPr>
              <a:t>4Cs</a:t>
            </a:r>
          </a:p>
          <a:p>
            <a:pPr lvl="1" algn="l" eaLnBrk="1" hangingPunct="1">
              <a:spcBef>
                <a:spcPct val="20000"/>
              </a:spcBef>
              <a:buClr>
                <a:srgbClr val="FF9900"/>
              </a:buClr>
              <a:buFont typeface="Wingdings" pitchFamily="2" charset="2"/>
              <a:buChar char="§"/>
            </a:pPr>
            <a:r>
              <a:rPr lang="en-GB" altLang="en-US" sz="2800" i="1" kern="0" dirty="0" smtClean="0">
                <a:solidFill>
                  <a:srgbClr val="C00000"/>
                </a:solidFill>
                <a:latin typeface="Arial" pitchFamily="34" charset="0"/>
              </a:rPr>
              <a:t>Compliance</a:t>
            </a:r>
            <a:r>
              <a:rPr lang="en-GB" altLang="en-US" sz="2800" b="0" kern="0" dirty="0" smtClean="0">
                <a:solidFill>
                  <a:srgbClr val="000000"/>
                </a:solidFill>
                <a:latin typeface="Arial" pitchFamily="34" charset="0"/>
              </a:rPr>
              <a:t> </a:t>
            </a:r>
            <a:r>
              <a:rPr lang="en-GB" altLang="en-US" sz="2800" b="0" kern="0" dirty="0">
                <a:solidFill>
                  <a:srgbClr val="000000"/>
                </a:solidFill>
                <a:latin typeface="Arial" pitchFamily="34" charset="0"/>
              </a:rPr>
              <a:t>with Regulations</a:t>
            </a:r>
          </a:p>
          <a:p>
            <a:pPr eaLnBrk="1" hangingPunct="1">
              <a:spcBef>
                <a:spcPct val="20000"/>
              </a:spcBef>
              <a:buClr>
                <a:srgbClr val="FF9900"/>
              </a:buClr>
              <a:buFont typeface="Wingdings" pitchFamily="2" charset="2"/>
              <a:buNone/>
            </a:pPr>
            <a:endParaRPr lang="en-GB" altLang="en-US" sz="2000" b="0" dirty="0">
              <a:solidFill>
                <a:schemeClr val="tx1"/>
              </a:solidFill>
              <a:latin typeface="Arial" pitchFamily="34" charset="0"/>
            </a:endParaRPr>
          </a:p>
        </p:txBody>
      </p:sp>
    </p:spTree>
    <p:extLst>
      <p:ext uri="{BB962C8B-B14F-4D97-AF65-F5344CB8AC3E}">
        <p14:creationId xmlns:p14="http://schemas.microsoft.com/office/powerpoint/2010/main" val="2291924736"/>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380028870"/>
              </p:ext>
            </p:extLst>
          </p:nvPr>
        </p:nvGraphicFramePr>
        <p:xfrm>
          <a:off x="1048865" y="908794"/>
          <a:ext cx="5467351" cy="53285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p:cNvSpPr txBox="1"/>
          <p:nvPr/>
        </p:nvSpPr>
        <p:spPr>
          <a:xfrm>
            <a:off x="107504" y="1058788"/>
            <a:ext cx="615553" cy="3162300"/>
          </a:xfrm>
          <a:prstGeom prst="rect">
            <a:avLst/>
          </a:prstGeom>
          <a:noFill/>
        </p:spPr>
        <p:txBody>
          <a:bodyPr vert="vert270">
            <a:spAutoFit/>
          </a:bodyPr>
          <a:lstStyle/>
          <a:p>
            <a:pPr defTabSz="457200">
              <a:defRPr/>
            </a:pPr>
            <a:r>
              <a:rPr lang="en-US" sz="2800" spc="300" dirty="0">
                <a:solidFill>
                  <a:srgbClr val="FF0000"/>
                </a:solidFill>
                <a:latin typeface="Arial Black" pitchFamily="34" charset="0"/>
                <a:ea typeface="ＭＳ Ｐゴシック" pitchFamily="34" charset="-128"/>
              </a:rPr>
              <a:t>Regulations</a:t>
            </a:r>
            <a:endParaRPr lang="fr-FR" sz="2400" spc="300" dirty="0">
              <a:solidFill>
                <a:srgbClr val="FF0000"/>
              </a:solidFill>
              <a:latin typeface="Arial Black" pitchFamily="34" charset="0"/>
              <a:ea typeface="ＭＳ Ｐゴシック" pitchFamily="34" charset="-128"/>
            </a:endParaRPr>
          </a:p>
        </p:txBody>
      </p:sp>
      <p:sp>
        <p:nvSpPr>
          <p:cNvPr id="9" name="TextBox 8"/>
          <p:cNvSpPr txBox="1"/>
          <p:nvPr/>
        </p:nvSpPr>
        <p:spPr>
          <a:xfrm>
            <a:off x="-55096" y="4509120"/>
            <a:ext cx="738664" cy="1666453"/>
          </a:xfrm>
          <a:prstGeom prst="rect">
            <a:avLst/>
          </a:prstGeom>
          <a:noFill/>
        </p:spPr>
        <p:txBody>
          <a:bodyPr vert="vert270" wrap="square">
            <a:spAutoFit/>
          </a:bodyPr>
          <a:lstStyle/>
          <a:p>
            <a:pPr defTabSz="457200">
              <a:defRPr/>
            </a:pPr>
            <a:r>
              <a:rPr lang="en-US" sz="1800" dirty="0">
                <a:solidFill>
                  <a:srgbClr val="006600"/>
                </a:solidFill>
                <a:latin typeface="Arial Black" pitchFamily="34" charset="0"/>
                <a:ea typeface="ＭＳ Ｐゴシック" pitchFamily="34" charset="-128"/>
              </a:rPr>
              <a:t>Non-Regulations</a:t>
            </a:r>
            <a:endParaRPr lang="fr-FR" sz="1800" dirty="0">
              <a:solidFill>
                <a:srgbClr val="006600"/>
              </a:solidFill>
              <a:latin typeface="Arial Black" pitchFamily="34" charset="0"/>
              <a:ea typeface="ＭＳ Ｐゴシック" pitchFamily="34" charset="-128"/>
            </a:endParaRPr>
          </a:p>
        </p:txBody>
      </p:sp>
      <p:sp>
        <p:nvSpPr>
          <p:cNvPr id="34826" name="TextBox 18"/>
          <p:cNvSpPr txBox="1">
            <a:spLocks noChangeArrowheads="1"/>
          </p:cNvSpPr>
          <p:nvPr/>
        </p:nvSpPr>
        <p:spPr bwMode="auto">
          <a:xfrm>
            <a:off x="5004048" y="1220559"/>
            <a:ext cx="409232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28600" indent="-228600" defTabSz="457200">
              <a:spcBef>
                <a:spcPct val="0"/>
              </a:spcBef>
              <a:defRPr sz="2400">
                <a:solidFill>
                  <a:schemeClr val="tx1"/>
                </a:solidFill>
                <a:latin typeface="Times" pitchFamily="18" charset="0"/>
              </a:defRPr>
            </a:lvl1pPr>
            <a:lvl2pPr marL="742950" indent="-285750" defTabSz="457200">
              <a:spcBef>
                <a:spcPct val="0"/>
              </a:spcBef>
              <a:defRPr sz="2400">
                <a:solidFill>
                  <a:schemeClr val="tx1"/>
                </a:solidFill>
                <a:latin typeface="Times" pitchFamily="18" charset="0"/>
              </a:defRPr>
            </a:lvl2pPr>
            <a:lvl3pPr marL="1143000" indent="-228600" defTabSz="457200">
              <a:spcBef>
                <a:spcPct val="0"/>
              </a:spcBef>
              <a:defRPr sz="2400">
                <a:solidFill>
                  <a:schemeClr val="tx1"/>
                </a:solidFill>
                <a:latin typeface="Times" pitchFamily="18" charset="0"/>
              </a:defRPr>
            </a:lvl3pPr>
            <a:lvl4pPr marL="1600200" indent="-228600" defTabSz="457200">
              <a:spcBef>
                <a:spcPct val="0"/>
              </a:spcBef>
              <a:defRPr sz="2400">
                <a:solidFill>
                  <a:schemeClr val="tx1"/>
                </a:solidFill>
                <a:latin typeface="Times" pitchFamily="18" charset="0"/>
              </a:defRPr>
            </a:lvl4pPr>
            <a:lvl5pPr marL="2057400" indent="-228600" defTabSz="457200">
              <a:spcBef>
                <a:spcPct val="0"/>
              </a:spcBef>
              <a:defRPr sz="2400">
                <a:solidFill>
                  <a:schemeClr val="tx1"/>
                </a:solidFill>
                <a:latin typeface="Times" pitchFamily="18" charset="0"/>
              </a:defRPr>
            </a:lvl5pPr>
            <a:lvl6pPr marL="2514600" indent="-228600" defTabSz="457200" eaLnBrk="0" fontAlgn="base" hangingPunct="0">
              <a:spcBef>
                <a:spcPct val="0"/>
              </a:spcBef>
              <a:spcAft>
                <a:spcPct val="0"/>
              </a:spcAft>
              <a:defRPr sz="2400">
                <a:solidFill>
                  <a:schemeClr val="tx1"/>
                </a:solidFill>
                <a:latin typeface="Times" pitchFamily="18" charset="0"/>
              </a:defRPr>
            </a:lvl6pPr>
            <a:lvl7pPr marL="2971800" indent="-228600" defTabSz="457200" eaLnBrk="0" fontAlgn="base" hangingPunct="0">
              <a:spcBef>
                <a:spcPct val="0"/>
              </a:spcBef>
              <a:spcAft>
                <a:spcPct val="0"/>
              </a:spcAft>
              <a:defRPr sz="2400">
                <a:solidFill>
                  <a:schemeClr val="tx1"/>
                </a:solidFill>
                <a:latin typeface="Times" pitchFamily="18" charset="0"/>
              </a:defRPr>
            </a:lvl7pPr>
            <a:lvl8pPr marL="3429000" indent="-228600" defTabSz="457200" eaLnBrk="0" fontAlgn="base" hangingPunct="0">
              <a:spcBef>
                <a:spcPct val="0"/>
              </a:spcBef>
              <a:spcAft>
                <a:spcPct val="0"/>
              </a:spcAft>
              <a:defRPr sz="2400">
                <a:solidFill>
                  <a:schemeClr val="tx1"/>
                </a:solidFill>
                <a:latin typeface="Times" pitchFamily="18" charset="0"/>
              </a:defRPr>
            </a:lvl8pPr>
            <a:lvl9pPr marL="3886200" indent="-228600" defTabSz="457200" eaLnBrk="0" fontAlgn="base" hangingPunct="0">
              <a:spcBef>
                <a:spcPct val="0"/>
              </a:spcBef>
              <a:spcAft>
                <a:spcPct val="0"/>
              </a:spcAft>
              <a:defRPr sz="2400">
                <a:solidFill>
                  <a:schemeClr val="tx1"/>
                </a:solidFill>
                <a:latin typeface="Times" pitchFamily="18" charset="0"/>
              </a:defRPr>
            </a:lvl9pPr>
          </a:lstStyle>
          <a:p>
            <a:pPr>
              <a:buFont typeface="Arial" pitchFamily="34" charset="0"/>
              <a:buChar char="•"/>
            </a:pPr>
            <a:r>
              <a:rPr lang="en-US" altLang="en-US" dirty="0">
                <a:solidFill>
                  <a:srgbClr val="C00000"/>
                </a:solidFill>
                <a:latin typeface="Arial Narrow" pitchFamily="34" charset="0"/>
                <a:ea typeface="ＭＳ Ｐゴシック" pitchFamily="34" charset="-128"/>
              </a:rPr>
              <a:t>Basic </a:t>
            </a:r>
            <a:r>
              <a:rPr lang="en-US" altLang="en-US" dirty="0" smtClean="0">
                <a:solidFill>
                  <a:srgbClr val="C00000"/>
                </a:solidFill>
                <a:latin typeface="Arial Narrow" pitchFamily="34" charset="0"/>
                <a:ea typeface="ＭＳ Ｐゴシック" pitchFamily="34" charset="-128"/>
              </a:rPr>
              <a:t>Provisions</a:t>
            </a:r>
            <a:endParaRPr lang="en-US" altLang="en-US" dirty="0">
              <a:solidFill>
                <a:srgbClr val="C00000"/>
              </a:solidFill>
              <a:latin typeface="Arial Narrow" pitchFamily="34" charset="0"/>
              <a:ea typeface="ＭＳ Ｐゴシック" pitchFamily="34" charset="-128"/>
            </a:endParaRPr>
          </a:p>
          <a:p>
            <a:pPr>
              <a:buFont typeface="Arial" pitchFamily="34" charset="0"/>
              <a:buChar char="•"/>
            </a:pPr>
            <a:r>
              <a:rPr lang="en-US" altLang="en-US" dirty="0">
                <a:solidFill>
                  <a:srgbClr val="C00000"/>
                </a:solidFill>
                <a:latin typeface="Arial Narrow" pitchFamily="34" charset="0"/>
                <a:ea typeface="ＭＳ Ｐゴシック" pitchFamily="34" charset="-128"/>
              </a:rPr>
              <a:t>Mostly </a:t>
            </a:r>
            <a:r>
              <a:rPr lang="en-US" altLang="en-US" dirty="0" smtClean="0">
                <a:solidFill>
                  <a:srgbClr val="C00000"/>
                </a:solidFill>
                <a:latin typeface="Arial Narrow" pitchFamily="34" charset="0"/>
                <a:ea typeface="ＭＳ Ｐゴシック" pitchFamily="34" charset="-128"/>
              </a:rPr>
              <a:t>requirements-driven</a:t>
            </a:r>
            <a:endParaRPr lang="en-US" altLang="en-US" dirty="0">
              <a:solidFill>
                <a:srgbClr val="C00000"/>
              </a:solidFill>
              <a:latin typeface="Arial Narrow" pitchFamily="34" charset="0"/>
              <a:ea typeface="ＭＳ Ｐゴシック" pitchFamily="34" charset="-128"/>
            </a:endParaRPr>
          </a:p>
          <a:p>
            <a:pPr>
              <a:buFont typeface="Arial" pitchFamily="34" charset="0"/>
              <a:buChar char="•"/>
            </a:pPr>
            <a:r>
              <a:rPr lang="en-US" altLang="en-US" dirty="0" smtClean="0">
                <a:solidFill>
                  <a:srgbClr val="C00000"/>
                </a:solidFill>
                <a:latin typeface="Arial Narrow" pitchFamily="34" charset="0"/>
                <a:ea typeface="ＭＳ Ｐゴシック" pitchFamily="34" charset="-128"/>
              </a:rPr>
              <a:t>Relatively </a:t>
            </a:r>
            <a:r>
              <a:rPr lang="en-US" altLang="en-US" dirty="0">
                <a:solidFill>
                  <a:srgbClr val="C00000"/>
                </a:solidFill>
                <a:latin typeface="Arial Narrow" pitchFamily="34" charset="0"/>
                <a:ea typeface="ＭＳ Ｐゴシック" pitchFamily="34" charset="-128"/>
              </a:rPr>
              <a:t>Conservative </a:t>
            </a:r>
            <a:endParaRPr lang="fr-FR" altLang="en-US" dirty="0">
              <a:solidFill>
                <a:srgbClr val="C00000"/>
              </a:solidFill>
              <a:latin typeface="Arial Narrow" pitchFamily="34" charset="0"/>
              <a:ea typeface="ＭＳ Ｐゴシック" pitchFamily="34" charset="-128"/>
            </a:endParaRPr>
          </a:p>
        </p:txBody>
      </p:sp>
      <p:sp>
        <p:nvSpPr>
          <p:cNvPr id="34827" name="TextBox 19"/>
          <p:cNvSpPr txBox="1">
            <a:spLocks noChangeArrowheads="1"/>
          </p:cNvSpPr>
          <p:nvPr/>
        </p:nvSpPr>
        <p:spPr bwMode="auto">
          <a:xfrm>
            <a:off x="5486400" y="2804735"/>
            <a:ext cx="36480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28600" indent="-228600" defTabSz="457200">
              <a:spcBef>
                <a:spcPct val="0"/>
              </a:spcBef>
              <a:defRPr sz="2400">
                <a:solidFill>
                  <a:schemeClr val="tx1"/>
                </a:solidFill>
                <a:latin typeface="Times" pitchFamily="18" charset="0"/>
              </a:defRPr>
            </a:lvl1pPr>
            <a:lvl2pPr marL="742950" indent="-285750" defTabSz="457200">
              <a:spcBef>
                <a:spcPct val="0"/>
              </a:spcBef>
              <a:defRPr sz="2400">
                <a:solidFill>
                  <a:schemeClr val="tx1"/>
                </a:solidFill>
                <a:latin typeface="Times" pitchFamily="18" charset="0"/>
              </a:defRPr>
            </a:lvl2pPr>
            <a:lvl3pPr marL="1143000" indent="-228600" defTabSz="457200">
              <a:spcBef>
                <a:spcPct val="0"/>
              </a:spcBef>
              <a:defRPr sz="2400">
                <a:solidFill>
                  <a:schemeClr val="tx1"/>
                </a:solidFill>
                <a:latin typeface="Times" pitchFamily="18" charset="0"/>
              </a:defRPr>
            </a:lvl3pPr>
            <a:lvl4pPr marL="1600200" indent="-228600" defTabSz="457200">
              <a:spcBef>
                <a:spcPct val="0"/>
              </a:spcBef>
              <a:defRPr sz="2400">
                <a:solidFill>
                  <a:schemeClr val="tx1"/>
                </a:solidFill>
                <a:latin typeface="Times" pitchFamily="18" charset="0"/>
              </a:defRPr>
            </a:lvl4pPr>
            <a:lvl5pPr marL="2057400" indent="-228600" defTabSz="457200">
              <a:spcBef>
                <a:spcPct val="0"/>
              </a:spcBef>
              <a:defRPr sz="2400">
                <a:solidFill>
                  <a:schemeClr val="tx1"/>
                </a:solidFill>
                <a:latin typeface="Times" pitchFamily="18" charset="0"/>
              </a:defRPr>
            </a:lvl5pPr>
            <a:lvl6pPr marL="2514600" indent="-228600" defTabSz="457200" eaLnBrk="0" fontAlgn="base" hangingPunct="0">
              <a:spcBef>
                <a:spcPct val="0"/>
              </a:spcBef>
              <a:spcAft>
                <a:spcPct val="0"/>
              </a:spcAft>
              <a:defRPr sz="2400">
                <a:solidFill>
                  <a:schemeClr val="tx1"/>
                </a:solidFill>
                <a:latin typeface="Times" pitchFamily="18" charset="0"/>
              </a:defRPr>
            </a:lvl6pPr>
            <a:lvl7pPr marL="2971800" indent="-228600" defTabSz="457200" eaLnBrk="0" fontAlgn="base" hangingPunct="0">
              <a:spcBef>
                <a:spcPct val="0"/>
              </a:spcBef>
              <a:spcAft>
                <a:spcPct val="0"/>
              </a:spcAft>
              <a:defRPr sz="2400">
                <a:solidFill>
                  <a:schemeClr val="tx1"/>
                </a:solidFill>
                <a:latin typeface="Times" pitchFamily="18" charset="0"/>
              </a:defRPr>
            </a:lvl7pPr>
            <a:lvl8pPr marL="3429000" indent="-228600" defTabSz="457200" eaLnBrk="0" fontAlgn="base" hangingPunct="0">
              <a:spcBef>
                <a:spcPct val="0"/>
              </a:spcBef>
              <a:spcAft>
                <a:spcPct val="0"/>
              </a:spcAft>
              <a:defRPr sz="2400">
                <a:solidFill>
                  <a:schemeClr val="tx1"/>
                </a:solidFill>
                <a:latin typeface="Times" pitchFamily="18" charset="0"/>
              </a:defRPr>
            </a:lvl8pPr>
            <a:lvl9pPr marL="3886200" indent="-228600" defTabSz="457200" eaLnBrk="0" fontAlgn="base" hangingPunct="0">
              <a:spcBef>
                <a:spcPct val="0"/>
              </a:spcBef>
              <a:spcAft>
                <a:spcPct val="0"/>
              </a:spcAft>
              <a:defRPr sz="2400">
                <a:solidFill>
                  <a:schemeClr val="tx1"/>
                </a:solidFill>
                <a:latin typeface="Times" pitchFamily="18" charset="0"/>
              </a:defRPr>
            </a:lvl9pPr>
          </a:lstStyle>
          <a:p>
            <a:pPr>
              <a:buFont typeface="Arial" pitchFamily="34" charset="0"/>
              <a:buChar char="•"/>
            </a:pPr>
            <a:r>
              <a:rPr lang="en-US" altLang="en-US" dirty="0">
                <a:solidFill>
                  <a:srgbClr val="FF0000"/>
                </a:solidFill>
                <a:latin typeface="Arial Narrow" pitchFamily="34" charset="0"/>
                <a:ea typeface="ＭＳ Ｐゴシック" pitchFamily="34" charset="-128"/>
              </a:rPr>
              <a:t>More detailed Provisions</a:t>
            </a:r>
          </a:p>
          <a:p>
            <a:pPr>
              <a:buFont typeface="Arial" pitchFamily="34" charset="0"/>
              <a:buChar char="•"/>
            </a:pPr>
            <a:r>
              <a:rPr lang="en-US" altLang="en-US" dirty="0">
                <a:solidFill>
                  <a:srgbClr val="FF0000"/>
                </a:solidFill>
                <a:latin typeface="Arial Narrow" pitchFamily="34" charset="0"/>
                <a:ea typeface="ＭＳ Ｐゴシック" pitchFamily="34" charset="-128"/>
              </a:rPr>
              <a:t>Mostly technology-driven</a:t>
            </a:r>
          </a:p>
          <a:p>
            <a:pPr>
              <a:buFont typeface="Arial" pitchFamily="34" charset="0"/>
              <a:buChar char="•"/>
            </a:pPr>
            <a:r>
              <a:rPr lang="en-US" altLang="en-US" dirty="0" smtClean="0">
                <a:solidFill>
                  <a:srgbClr val="FF0000"/>
                </a:solidFill>
                <a:latin typeface="Arial Narrow" pitchFamily="34" charset="0"/>
                <a:ea typeface="ＭＳ Ｐゴシック" pitchFamily="34" charset="-128"/>
              </a:rPr>
              <a:t>Relatively </a:t>
            </a:r>
            <a:r>
              <a:rPr lang="en-US" altLang="en-US" dirty="0">
                <a:solidFill>
                  <a:srgbClr val="FF0000"/>
                </a:solidFill>
                <a:latin typeface="Arial Narrow" pitchFamily="34" charset="0"/>
                <a:ea typeface="ＭＳ Ｐゴシック" pitchFamily="34" charset="-128"/>
              </a:rPr>
              <a:t>Dynamic</a:t>
            </a:r>
            <a:endParaRPr lang="fr-FR" altLang="en-US" dirty="0">
              <a:solidFill>
                <a:srgbClr val="FF0000"/>
              </a:solidFill>
              <a:latin typeface="Arial Narrow" pitchFamily="34" charset="0"/>
              <a:ea typeface="ＭＳ Ｐゴシック" pitchFamily="34" charset="-128"/>
            </a:endParaRPr>
          </a:p>
        </p:txBody>
      </p:sp>
      <p:sp>
        <p:nvSpPr>
          <p:cNvPr id="34828" name="TextBox 20"/>
          <p:cNvSpPr txBox="1">
            <a:spLocks noChangeArrowheads="1"/>
          </p:cNvSpPr>
          <p:nvPr/>
        </p:nvSpPr>
        <p:spPr bwMode="auto">
          <a:xfrm>
            <a:off x="6156176" y="4293096"/>
            <a:ext cx="3141365"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28600" indent="-228600" defTabSz="457200">
              <a:spcBef>
                <a:spcPct val="0"/>
              </a:spcBef>
              <a:defRPr sz="2400">
                <a:solidFill>
                  <a:schemeClr val="tx1"/>
                </a:solidFill>
                <a:latin typeface="Times" pitchFamily="18" charset="0"/>
              </a:defRPr>
            </a:lvl1pPr>
            <a:lvl2pPr marL="742950" indent="-285750" defTabSz="457200">
              <a:spcBef>
                <a:spcPct val="0"/>
              </a:spcBef>
              <a:defRPr sz="2400">
                <a:solidFill>
                  <a:schemeClr val="tx1"/>
                </a:solidFill>
                <a:latin typeface="Times" pitchFamily="18" charset="0"/>
              </a:defRPr>
            </a:lvl2pPr>
            <a:lvl3pPr marL="1143000" indent="-228600" defTabSz="457200">
              <a:spcBef>
                <a:spcPct val="0"/>
              </a:spcBef>
              <a:defRPr sz="2400">
                <a:solidFill>
                  <a:schemeClr val="tx1"/>
                </a:solidFill>
                <a:latin typeface="Times" pitchFamily="18" charset="0"/>
              </a:defRPr>
            </a:lvl3pPr>
            <a:lvl4pPr marL="1600200" indent="-228600" defTabSz="457200">
              <a:spcBef>
                <a:spcPct val="0"/>
              </a:spcBef>
              <a:defRPr sz="2400">
                <a:solidFill>
                  <a:schemeClr val="tx1"/>
                </a:solidFill>
                <a:latin typeface="Times" pitchFamily="18" charset="0"/>
              </a:defRPr>
            </a:lvl4pPr>
            <a:lvl5pPr marL="2057400" indent="-228600" defTabSz="457200">
              <a:spcBef>
                <a:spcPct val="0"/>
              </a:spcBef>
              <a:defRPr sz="2400">
                <a:solidFill>
                  <a:schemeClr val="tx1"/>
                </a:solidFill>
                <a:latin typeface="Times" pitchFamily="18" charset="0"/>
              </a:defRPr>
            </a:lvl5pPr>
            <a:lvl6pPr marL="2514600" indent="-228600" defTabSz="457200" eaLnBrk="0" fontAlgn="base" hangingPunct="0">
              <a:spcBef>
                <a:spcPct val="0"/>
              </a:spcBef>
              <a:spcAft>
                <a:spcPct val="0"/>
              </a:spcAft>
              <a:defRPr sz="2400">
                <a:solidFill>
                  <a:schemeClr val="tx1"/>
                </a:solidFill>
                <a:latin typeface="Times" pitchFamily="18" charset="0"/>
              </a:defRPr>
            </a:lvl6pPr>
            <a:lvl7pPr marL="2971800" indent="-228600" defTabSz="457200" eaLnBrk="0" fontAlgn="base" hangingPunct="0">
              <a:spcBef>
                <a:spcPct val="0"/>
              </a:spcBef>
              <a:spcAft>
                <a:spcPct val="0"/>
              </a:spcAft>
              <a:defRPr sz="2400">
                <a:solidFill>
                  <a:schemeClr val="tx1"/>
                </a:solidFill>
                <a:latin typeface="Times" pitchFamily="18" charset="0"/>
              </a:defRPr>
            </a:lvl7pPr>
            <a:lvl8pPr marL="3429000" indent="-228600" defTabSz="457200" eaLnBrk="0" fontAlgn="base" hangingPunct="0">
              <a:spcBef>
                <a:spcPct val="0"/>
              </a:spcBef>
              <a:spcAft>
                <a:spcPct val="0"/>
              </a:spcAft>
              <a:defRPr sz="2400">
                <a:solidFill>
                  <a:schemeClr val="tx1"/>
                </a:solidFill>
                <a:latin typeface="Times" pitchFamily="18" charset="0"/>
              </a:defRPr>
            </a:lvl8pPr>
            <a:lvl9pPr marL="3886200" indent="-228600" defTabSz="457200" eaLnBrk="0" fontAlgn="base" hangingPunct="0">
              <a:spcBef>
                <a:spcPct val="0"/>
              </a:spcBef>
              <a:spcAft>
                <a:spcPct val="0"/>
              </a:spcAft>
              <a:defRPr sz="2400">
                <a:solidFill>
                  <a:schemeClr val="tx1"/>
                </a:solidFill>
                <a:latin typeface="Times" pitchFamily="18" charset="0"/>
              </a:defRPr>
            </a:lvl9pPr>
          </a:lstStyle>
          <a:p>
            <a:pPr>
              <a:buFont typeface="Arial" pitchFamily="34" charset="0"/>
              <a:buChar char="•"/>
            </a:pPr>
            <a:r>
              <a:rPr lang="en-US" altLang="en-US" sz="2000" dirty="0" smtClean="0">
                <a:solidFill>
                  <a:srgbClr val="006600"/>
                </a:solidFill>
                <a:latin typeface="Arial Narrow" pitchFamily="34" charset="0"/>
                <a:ea typeface="ＭＳ Ｐゴシック" pitchFamily="34" charset="-128"/>
              </a:rPr>
              <a:t>Best procedures </a:t>
            </a:r>
            <a:r>
              <a:rPr lang="en-US" altLang="en-US" sz="2000" dirty="0">
                <a:solidFill>
                  <a:srgbClr val="006600"/>
                </a:solidFill>
                <a:latin typeface="Arial Narrow" pitchFamily="34" charset="0"/>
                <a:ea typeface="ＭＳ Ｐゴシック" pitchFamily="34" charset="-128"/>
              </a:rPr>
              <a:t>and </a:t>
            </a:r>
            <a:r>
              <a:rPr lang="en-US" altLang="en-US" sz="2000" dirty="0" smtClean="0">
                <a:solidFill>
                  <a:srgbClr val="006600"/>
                </a:solidFill>
                <a:latin typeface="Arial Narrow" pitchFamily="34" charset="0"/>
                <a:ea typeface="ＭＳ Ｐゴシック" pitchFamily="34" charset="-128"/>
              </a:rPr>
              <a:t>practices, implementation guidance, explanations, examples on</a:t>
            </a:r>
          </a:p>
          <a:p>
            <a:pPr marL="0" indent="0"/>
            <a:r>
              <a:rPr lang="en-US" altLang="en-US" sz="2000" dirty="0" smtClean="0">
                <a:solidFill>
                  <a:srgbClr val="006600"/>
                </a:solidFill>
                <a:latin typeface="Arial Narrow" pitchFamily="34" charset="0"/>
                <a:ea typeface="ＭＳ Ｐゴシック" pitchFamily="34" charset="-128"/>
              </a:rPr>
              <a:t>   how to implement and operate observing systems</a:t>
            </a:r>
            <a:endParaRPr lang="en-US" altLang="en-US" sz="2000" dirty="0">
              <a:solidFill>
                <a:srgbClr val="006600"/>
              </a:solidFill>
              <a:latin typeface="Arial Narrow" pitchFamily="34" charset="0"/>
              <a:ea typeface="ＭＳ Ｐゴシック" pitchFamily="34" charset="-128"/>
            </a:endParaRPr>
          </a:p>
        </p:txBody>
      </p:sp>
      <p:sp>
        <p:nvSpPr>
          <p:cNvPr id="34829" name="Text Box 13"/>
          <p:cNvSpPr txBox="1">
            <a:spLocks noChangeArrowheads="1"/>
          </p:cNvSpPr>
          <p:nvPr/>
        </p:nvSpPr>
        <p:spPr bwMode="auto">
          <a:xfrm>
            <a:off x="816070" y="1700808"/>
            <a:ext cx="181171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a:spcBef>
                <a:spcPct val="0"/>
              </a:spcBef>
              <a:defRPr sz="2400">
                <a:solidFill>
                  <a:schemeClr val="tx1"/>
                </a:solidFill>
                <a:latin typeface="Times" pitchFamily="18" charset="0"/>
              </a:defRPr>
            </a:lvl1pPr>
            <a:lvl2pPr marL="742950" indent="-285750" defTabSz="457200">
              <a:spcBef>
                <a:spcPct val="0"/>
              </a:spcBef>
              <a:defRPr sz="2400">
                <a:solidFill>
                  <a:schemeClr val="tx1"/>
                </a:solidFill>
                <a:latin typeface="Times" pitchFamily="18" charset="0"/>
              </a:defRPr>
            </a:lvl2pPr>
            <a:lvl3pPr marL="1143000" indent="-228600" defTabSz="457200">
              <a:spcBef>
                <a:spcPct val="0"/>
              </a:spcBef>
              <a:defRPr sz="2400">
                <a:solidFill>
                  <a:schemeClr val="tx1"/>
                </a:solidFill>
                <a:latin typeface="Times" pitchFamily="18" charset="0"/>
              </a:defRPr>
            </a:lvl3pPr>
            <a:lvl4pPr marL="1600200" indent="-228600" defTabSz="457200">
              <a:spcBef>
                <a:spcPct val="0"/>
              </a:spcBef>
              <a:defRPr sz="2400">
                <a:solidFill>
                  <a:schemeClr val="tx1"/>
                </a:solidFill>
                <a:latin typeface="Times" pitchFamily="18" charset="0"/>
              </a:defRPr>
            </a:lvl4pPr>
            <a:lvl5pPr marL="2057400" indent="-228600" defTabSz="457200">
              <a:spcBef>
                <a:spcPct val="0"/>
              </a:spcBef>
              <a:defRPr sz="2400">
                <a:solidFill>
                  <a:schemeClr val="tx1"/>
                </a:solidFill>
                <a:latin typeface="Times" pitchFamily="18" charset="0"/>
              </a:defRPr>
            </a:lvl5pPr>
            <a:lvl6pPr marL="2514600" indent="-228600" defTabSz="457200" eaLnBrk="0" fontAlgn="base" hangingPunct="0">
              <a:spcBef>
                <a:spcPct val="0"/>
              </a:spcBef>
              <a:spcAft>
                <a:spcPct val="0"/>
              </a:spcAft>
              <a:defRPr sz="2400">
                <a:solidFill>
                  <a:schemeClr val="tx1"/>
                </a:solidFill>
                <a:latin typeface="Times" pitchFamily="18" charset="0"/>
              </a:defRPr>
            </a:lvl6pPr>
            <a:lvl7pPr marL="2971800" indent="-228600" defTabSz="457200" eaLnBrk="0" fontAlgn="base" hangingPunct="0">
              <a:spcBef>
                <a:spcPct val="0"/>
              </a:spcBef>
              <a:spcAft>
                <a:spcPct val="0"/>
              </a:spcAft>
              <a:defRPr sz="2400">
                <a:solidFill>
                  <a:schemeClr val="tx1"/>
                </a:solidFill>
                <a:latin typeface="Times" pitchFamily="18" charset="0"/>
              </a:defRPr>
            </a:lvl7pPr>
            <a:lvl8pPr marL="3429000" indent="-228600" defTabSz="457200" eaLnBrk="0" fontAlgn="base" hangingPunct="0">
              <a:spcBef>
                <a:spcPct val="0"/>
              </a:spcBef>
              <a:spcAft>
                <a:spcPct val="0"/>
              </a:spcAft>
              <a:defRPr sz="2400">
                <a:solidFill>
                  <a:schemeClr val="tx1"/>
                </a:solidFill>
                <a:latin typeface="Times" pitchFamily="18" charset="0"/>
              </a:defRPr>
            </a:lvl8pPr>
            <a:lvl9pPr marL="3886200" indent="-228600" defTabSz="457200" eaLnBrk="0" fontAlgn="base" hangingPunct="0">
              <a:spcBef>
                <a:spcPct val="0"/>
              </a:spcBef>
              <a:spcAft>
                <a:spcPct val="0"/>
              </a:spcAft>
              <a:defRPr sz="2400">
                <a:solidFill>
                  <a:schemeClr val="tx1"/>
                </a:solidFill>
                <a:latin typeface="Times" pitchFamily="18" charset="0"/>
              </a:defRPr>
            </a:lvl9pPr>
          </a:lstStyle>
          <a:p>
            <a:r>
              <a:rPr lang="en-US" altLang="en-US" i="1" dirty="0">
                <a:solidFill>
                  <a:srgbClr val="CC0000"/>
                </a:solidFill>
                <a:latin typeface="Arial Narrow" pitchFamily="34" charset="0"/>
                <a:ea typeface="ＭＳ Ｐゴシック" pitchFamily="34" charset="-128"/>
              </a:rPr>
              <a:t>“Shall”</a:t>
            </a:r>
          </a:p>
          <a:p>
            <a:r>
              <a:rPr lang="en-US" altLang="en-US" i="1" dirty="0">
                <a:solidFill>
                  <a:srgbClr val="CC0000"/>
                </a:solidFill>
                <a:latin typeface="Arial Narrow" pitchFamily="34" charset="0"/>
                <a:ea typeface="ＭＳ Ｐゴシック" pitchFamily="34" charset="-128"/>
              </a:rPr>
              <a:t>and “Should”</a:t>
            </a:r>
          </a:p>
          <a:p>
            <a:r>
              <a:rPr lang="en-US" altLang="en-US" i="1" dirty="0">
                <a:solidFill>
                  <a:srgbClr val="CC0000"/>
                </a:solidFill>
                <a:latin typeface="Arial Narrow" pitchFamily="34" charset="0"/>
                <a:ea typeface="ＭＳ Ｐゴシック" pitchFamily="34" charset="-128"/>
              </a:rPr>
              <a:t>have specific</a:t>
            </a:r>
          </a:p>
          <a:p>
            <a:r>
              <a:rPr lang="en-US" altLang="en-US" i="1" dirty="0">
                <a:solidFill>
                  <a:srgbClr val="CC0000"/>
                </a:solidFill>
                <a:latin typeface="Arial Narrow" pitchFamily="34" charset="0"/>
                <a:ea typeface="ＭＳ Ｐゴシック" pitchFamily="34" charset="-128"/>
              </a:rPr>
              <a:t>meaning</a:t>
            </a:r>
          </a:p>
        </p:txBody>
      </p:sp>
      <p:sp>
        <p:nvSpPr>
          <p:cNvPr id="34830" name="Text Box 14"/>
          <p:cNvSpPr txBox="1">
            <a:spLocks noChangeArrowheads="1"/>
          </p:cNvSpPr>
          <p:nvPr/>
        </p:nvSpPr>
        <p:spPr bwMode="auto">
          <a:xfrm>
            <a:off x="539552" y="4581128"/>
            <a:ext cx="100811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57200">
              <a:spcBef>
                <a:spcPct val="0"/>
              </a:spcBef>
              <a:defRPr sz="2400">
                <a:solidFill>
                  <a:schemeClr val="tx1"/>
                </a:solidFill>
                <a:latin typeface="Times" pitchFamily="18" charset="0"/>
              </a:defRPr>
            </a:lvl1pPr>
            <a:lvl2pPr marL="742950" indent="-285750" defTabSz="457200">
              <a:spcBef>
                <a:spcPct val="0"/>
              </a:spcBef>
              <a:defRPr sz="2400">
                <a:solidFill>
                  <a:schemeClr val="tx1"/>
                </a:solidFill>
                <a:latin typeface="Times" pitchFamily="18" charset="0"/>
              </a:defRPr>
            </a:lvl2pPr>
            <a:lvl3pPr marL="1143000" indent="-228600" defTabSz="457200">
              <a:spcBef>
                <a:spcPct val="0"/>
              </a:spcBef>
              <a:defRPr sz="2400">
                <a:solidFill>
                  <a:schemeClr val="tx1"/>
                </a:solidFill>
                <a:latin typeface="Times" pitchFamily="18" charset="0"/>
              </a:defRPr>
            </a:lvl3pPr>
            <a:lvl4pPr marL="1600200" indent="-228600" defTabSz="457200">
              <a:spcBef>
                <a:spcPct val="0"/>
              </a:spcBef>
              <a:defRPr sz="2400">
                <a:solidFill>
                  <a:schemeClr val="tx1"/>
                </a:solidFill>
                <a:latin typeface="Times" pitchFamily="18" charset="0"/>
              </a:defRPr>
            </a:lvl4pPr>
            <a:lvl5pPr marL="2057400" indent="-228600" defTabSz="457200">
              <a:spcBef>
                <a:spcPct val="0"/>
              </a:spcBef>
              <a:defRPr sz="2400">
                <a:solidFill>
                  <a:schemeClr val="tx1"/>
                </a:solidFill>
                <a:latin typeface="Times" pitchFamily="18" charset="0"/>
              </a:defRPr>
            </a:lvl5pPr>
            <a:lvl6pPr marL="2514600" indent="-228600" defTabSz="457200" eaLnBrk="0" fontAlgn="base" hangingPunct="0">
              <a:spcBef>
                <a:spcPct val="0"/>
              </a:spcBef>
              <a:spcAft>
                <a:spcPct val="0"/>
              </a:spcAft>
              <a:defRPr sz="2400">
                <a:solidFill>
                  <a:schemeClr val="tx1"/>
                </a:solidFill>
                <a:latin typeface="Times" pitchFamily="18" charset="0"/>
              </a:defRPr>
            </a:lvl6pPr>
            <a:lvl7pPr marL="2971800" indent="-228600" defTabSz="457200" eaLnBrk="0" fontAlgn="base" hangingPunct="0">
              <a:spcBef>
                <a:spcPct val="0"/>
              </a:spcBef>
              <a:spcAft>
                <a:spcPct val="0"/>
              </a:spcAft>
              <a:defRPr sz="2400">
                <a:solidFill>
                  <a:schemeClr val="tx1"/>
                </a:solidFill>
                <a:latin typeface="Times" pitchFamily="18" charset="0"/>
              </a:defRPr>
            </a:lvl7pPr>
            <a:lvl8pPr marL="3429000" indent="-228600" defTabSz="457200" eaLnBrk="0" fontAlgn="base" hangingPunct="0">
              <a:spcBef>
                <a:spcPct val="0"/>
              </a:spcBef>
              <a:spcAft>
                <a:spcPct val="0"/>
              </a:spcAft>
              <a:defRPr sz="2400">
                <a:solidFill>
                  <a:schemeClr val="tx1"/>
                </a:solidFill>
                <a:latin typeface="Times" pitchFamily="18" charset="0"/>
              </a:defRPr>
            </a:lvl8pPr>
            <a:lvl9pPr marL="3886200" indent="-228600" defTabSz="457200" eaLnBrk="0" fontAlgn="base" hangingPunct="0">
              <a:spcBef>
                <a:spcPct val="0"/>
              </a:spcBef>
              <a:spcAft>
                <a:spcPct val="0"/>
              </a:spcAft>
              <a:defRPr sz="2400">
                <a:solidFill>
                  <a:schemeClr val="tx1"/>
                </a:solidFill>
                <a:latin typeface="Times" pitchFamily="18" charset="0"/>
              </a:defRPr>
            </a:lvl9pPr>
          </a:lstStyle>
          <a:p>
            <a:r>
              <a:rPr lang="en-US" altLang="en-US" sz="1600" i="1" dirty="0" smtClean="0">
                <a:solidFill>
                  <a:srgbClr val="000000"/>
                </a:solidFill>
                <a:latin typeface="Arial Narrow" pitchFamily="34" charset="0"/>
                <a:ea typeface="ＭＳ Ｐゴシック" pitchFamily="34" charset="-128"/>
              </a:rPr>
              <a:t>“</a:t>
            </a:r>
            <a:r>
              <a:rPr lang="en-US" altLang="en-US" sz="1600" i="1" dirty="0">
                <a:solidFill>
                  <a:srgbClr val="000000"/>
                </a:solidFill>
                <a:latin typeface="Arial Narrow" pitchFamily="34" charset="0"/>
                <a:ea typeface="ＭＳ Ｐゴシック" pitchFamily="34" charset="-128"/>
              </a:rPr>
              <a:t>Should”</a:t>
            </a:r>
          </a:p>
          <a:p>
            <a:r>
              <a:rPr lang="en-US" altLang="en-US" sz="1600" i="1" dirty="0" smtClean="0">
                <a:solidFill>
                  <a:srgbClr val="000000"/>
                </a:solidFill>
                <a:latin typeface="Arial Narrow" pitchFamily="34" charset="0"/>
                <a:ea typeface="ＭＳ Ｐゴシック" pitchFamily="34" charset="-128"/>
              </a:rPr>
              <a:t>has </a:t>
            </a:r>
            <a:r>
              <a:rPr lang="en-US" altLang="en-US" sz="1600" i="1" dirty="0">
                <a:solidFill>
                  <a:srgbClr val="000000"/>
                </a:solidFill>
                <a:latin typeface="Arial Narrow" pitchFamily="34" charset="0"/>
                <a:ea typeface="ＭＳ Ｐゴシック" pitchFamily="34" charset="-128"/>
              </a:rPr>
              <a:t>ordinary</a:t>
            </a:r>
          </a:p>
          <a:p>
            <a:r>
              <a:rPr lang="en-US" altLang="en-US" sz="1600" i="1" dirty="0">
                <a:solidFill>
                  <a:srgbClr val="000000"/>
                </a:solidFill>
                <a:latin typeface="Arial Narrow" pitchFamily="34" charset="0"/>
                <a:ea typeface="ＭＳ Ｐゴシック" pitchFamily="34" charset="-128"/>
              </a:rPr>
              <a:t>meaning</a:t>
            </a:r>
          </a:p>
        </p:txBody>
      </p:sp>
      <p:sp>
        <p:nvSpPr>
          <p:cNvPr id="163854" name="Rectangle 15"/>
          <p:cNvSpPr>
            <a:spLocks noChangeArrowheads="1"/>
          </p:cNvSpPr>
          <p:nvPr/>
        </p:nvSpPr>
        <p:spPr bwMode="auto">
          <a:xfrm>
            <a:off x="250825" y="116632"/>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0"/>
              </a:spcBef>
              <a:defRPr sz="2400">
                <a:solidFill>
                  <a:schemeClr val="tx1"/>
                </a:solidFill>
                <a:latin typeface="Times" pitchFamily="18" charset="0"/>
              </a:defRPr>
            </a:lvl1pPr>
            <a:lvl2pPr marL="742950" indent="-285750">
              <a:spcBef>
                <a:spcPct val="0"/>
              </a:spcBef>
              <a:defRPr sz="2400">
                <a:solidFill>
                  <a:schemeClr val="tx1"/>
                </a:solidFill>
                <a:latin typeface="Times" pitchFamily="18" charset="0"/>
              </a:defRPr>
            </a:lvl2pPr>
            <a:lvl3pPr marL="1143000" indent="-228600">
              <a:spcBef>
                <a:spcPct val="0"/>
              </a:spcBef>
              <a:defRPr sz="2400">
                <a:solidFill>
                  <a:schemeClr val="tx1"/>
                </a:solidFill>
                <a:latin typeface="Times" pitchFamily="18" charset="0"/>
              </a:defRPr>
            </a:lvl3pPr>
            <a:lvl4pPr marL="1600200" indent="-228600">
              <a:spcBef>
                <a:spcPct val="0"/>
              </a:spcBef>
              <a:defRPr sz="2400">
                <a:solidFill>
                  <a:schemeClr val="tx1"/>
                </a:solidFill>
                <a:latin typeface="Times" pitchFamily="18" charset="0"/>
              </a:defRPr>
            </a:lvl4pPr>
            <a:lvl5pPr marL="2057400" indent="-228600">
              <a:spcBef>
                <a:spcPct val="0"/>
              </a:spcBef>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r>
              <a:rPr lang="en-US" altLang="en-US" sz="3000" dirty="0">
                <a:solidFill>
                  <a:srgbClr val="C00000"/>
                </a:solidFill>
                <a:latin typeface="Arial" pitchFamily="34" charset="0"/>
              </a:rPr>
              <a:t>WMO Technical Regulations (WMO-No. 49) </a:t>
            </a:r>
            <a:endParaRPr lang="en-US" altLang="en-US" sz="3000" dirty="0">
              <a:solidFill>
                <a:srgbClr val="333399"/>
              </a:solidFill>
              <a:latin typeface="Arial" pitchFamily="34" charset="0"/>
            </a:endParaRPr>
          </a:p>
        </p:txBody>
      </p:sp>
    </p:spTree>
    <p:extLst>
      <p:ext uri="{BB962C8B-B14F-4D97-AF65-F5344CB8AC3E}">
        <p14:creationId xmlns:p14="http://schemas.microsoft.com/office/powerpoint/2010/main" val="17283975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idx="4294967295"/>
          </p:nvPr>
        </p:nvSpPr>
        <p:spPr/>
        <p:txBody>
          <a:bodyPr/>
          <a:lstStyle/>
          <a:p>
            <a:r>
              <a:rPr lang="en-US" altLang="en-US" sz="3200" b="1" dirty="0" smtClean="0">
                <a:solidFill>
                  <a:srgbClr val="C00000"/>
                </a:solidFill>
                <a:latin typeface="Arial" pitchFamily="34" charset="0"/>
              </a:rPr>
              <a:t>WMO-No</a:t>
            </a:r>
            <a:r>
              <a:rPr lang="en-US" altLang="en-US" sz="3200" b="1" dirty="0">
                <a:solidFill>
                  <a:srgbClr val="C00000"/>
                </a:solidFill>
                <a:latin typeface="Arial" pitchFamily="34" charset="0"/>
              </a:rPr>
              <a:t>. </a:t>
            </a:r>
            <a:r>
              <a:rPr lang="en-US" altLang="en-US" sz="3200" b="1" dirty="0" smtClean="0">
                <a:solidFill>
                  <a:srgbClr val="C00000"/>
                </a:solidFill>
                <a:latin typeface="Arial" pitchFamily="34" charset="0"/>
              </a:rPr>
              <a:t>49 Provisions</a:t>
            </a:r>
            <a:endParaRPr lang="en-US" altLang="en-US" sz="3200" b="1" i="1" dirty="0" smtClean="0">
              <a:solidFill>
                <a:srgbClr val="CC0000"/>
              </a:solidFill>
              <a:latin typeface="Arial" pitchFamily="34" charset="0"/>
            </a:endParaRPr>
          </a:p>
        </p:txBody>
      </p:sp>
      <p:sp>
        <p:nvSpPr>
          <p:cNvPr id="115715" name="Rectangle 3"/>
          <p:cNvSpPr>
            <a:spLocks noChangeArrowheads="1"/>
          </p:cNvSpPr>
          <p:nvPr/>
        </p:nvSpPr>
        <p:spPr bwMode="auto">
          <a:xfrm>
            <a:off x="323528" y="994792"/>
            <a:ext cx="8820472" cy="5314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400">
                <a:solidFill>
                  <a:schemeClr val="tx1"/>
                </a:solidFill>
                <a:latin typeface="Arial" pitchFamily="34" charset="0"/>
                <a:cs typeface="Arial" pitchFamily="34" charset="0"/>
              </a:defRPr>
            </a:lvl1pPr>
            <a:lvl2pPr marL="687388" indent="-290513" eaLnBrk="0" hangingPunct="0">
              <a:defRPr sz="2400">
                <a:solidFill>
                  <a:schemeClr val="tx1"/>
                </a:solidFill>
                <a:latin typeface="Arial" pitchFamily="34" charset="0"/>
                <a:cs typeface="Arial" pitchFamily="34" charset="0"/>
              </a:defRPr>
            </a:lvl2pPr>
            <a:lvl3pPr marL="1084263" indent="-227013"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pitchFamily="34" charset="0"/>
                <a:cs typeface="Arial" pitchFamily="34" charset="0"/>
              </a:defRPr>
            </a:lvl9pPr>
          </a:lstStyle>
          <a:p>
            <a:pPr marL="457200" indent="-457200" algn="l">
              <a:buFont typeface="Wingdings" panose="05000000000000000000" pitchFamily="2" charset="2"/>
              <a:buChar char="Ø"/>
            </a:pPr>
            <a:endParaRPr lang="en-GB" sz="3000" i="1" dirty="0" smtClean="0">
              <a:solidFill>
                <a:srgbClr val="CC0000"/>
              </a:solidFill>
            </a:endParaRPr>
          </a:p>
          <a:p>
            <a:pPr marL="457200" indent="-457200" algn="l">
              <a:buFont typeface="Wingdings" panose="05000000000000000000" pitchFamily="2" charset="2"/>
              <a:buChar char="Ø"/>
            </a:pPr>
            <a:r>
              <a:rPr lang="en-GB" sz="3000" i="1" dirty="0" smtClean="0">
                <a:solidFill>
                  <a:srgbClr val="CC0000"/>
                </a:solidFill>
              </a:rPr>
              <a:t>Standard</a:t>
            </a:r>
            <a:r>
              <a:rPr lang="en-GB" sz="3000" b="0" dirty="0" smtClean="0">
                <a:solidFill>
                  <a:srgbClr val="CC0000"/>
                </a:solidFill>
              </a:rPr>
              <a:t> </a:t>
            </a:r>
            <a:r>
              <a:rPr lang="en-GB" sz="3000" b="0" dirty="0" smtClean="0">
                <a:solidFill>
                  <a:srgbClr val="000000"/>
                </a:solidFill>
              </a:rPr>
              <a:t>practices and procedures</a:t>
            </a:r>
          </a:p>
          <a:p>
            <a:pPr marL="0" indent="0" algn="l"/>
            <a:endParaRPr lang="en-GB" sz="3000" b="0" dirty="0" smtClean="0">
              <a:solidFill>
                <a:srgbClr val="000000"/>
              </a:solidFill>
            </a:endParaRPr>
          </a:p>
          <a:p>
            <a:pPr marL="457200" indent="-457200" algn="l">
              <a:buFont typeface="Wingdings" panose="05000000000000000000" pitchFamily="2" charset="2"/>
              <a:buChar char="Ø"/>
            </a:pPr>
            <a:r>
              <a:rPr lang="en-GB" sz="3000" i="1" dirty="0" smtClean="0">
                <a:solidFill>
                  <a:srgbClr val="0000CC"/>
                </a:solidFill>
              </a:rPr>
              <a:t>Recommended</a:t>
            </a:r>
            <a:r>
              <a:rPr lang="en-GB" sz="3000" b="0" dirty="0" smtClean="0">
                <a:solidFill>
                  <a:srgbClr val="0000CC"/>
                </a:solidFill>
              </a:rPr>
              <a:t> </a:t>
            </a:r>
            <a:r>
              <a:rPr lang="en-GB" sz="3000" b="0" dirty="0">
                <a:solidFill>
                  <a:srgbClr val="000000"/>
                </a:solidFill>
              </a:rPr>
              <a:t>practices and </a:t>
            </a:r>
            <a:r>
              <a:rPr lang="en-GB" sz="3000" b="0" dirty="0" smtClean="0">
                <a:solidFill>
                  <a:srgbClr val="000000"/>
                </a:solidFill>
              </a:rPr>
              <a:t>procedures</a:t>
            </a:r>
          </a:p>
          <a:p>
            <a:pPr algn="l"/>
            <a:r>
              <a:rPr lang="en-US" sz="3000" b="0" dirty="0" smtClean="0">
                <a:solidFill>
                  <a:srgbClr val="000000"/>
                </a:solidFill>
              </a:rPr>
              <a:t> </a:t>
            </a:r>
            <a:endParaRPr lang="en-GB" sz="3000" b="0" dirty="0" smtClean="0">
              <a:solidFill>
                <a:srgbClr val="000000"/>
              </a:solidFill>
            </a:endParaRPr>
          </a:p>
        </p:txBody>
      </p:sp>
    </p:spTree>
    <p:extLst>
      <p:ext uri="{BB962C8B-B14F-4D97-AF65-F5344CB8AC3E}">
        <p14:creationId xmlns:p14="http://schemas.microsoft.com/office/powerpoint/2010/main" val="33192262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idx="4294967295"/>
          </p:nvPr>
        </p:nvSpPr>
        <p:spPr/>
        <p:txBody>
          <a:bodyPr/>
          <a:lstStyle/>
          <a:p>
            <a:r>
              <a:rPr lang="en-US" altLang="en-US" sz="3200" b="1" dirty="0" smtClean="0">
                <a:solidFill>
                  <a:srgbClr val="C00000"/>
                </a:solidFill>
                <a:latin typeface="Arial" pitchFamily="34" charset="0"/>
              </a:rPr>
              <a:t>WMO-No</a:t>
            </a:r>
            <a:r>
              <a:rPr lang="en-US" altLang="en-US" sz="3200" b="1" dirty="0">
                <a:solidFill>
                  <a:srgbClr val="C00000"/>
                </a:solidFill>
                <a:latin typeface="Arial" pitchFamily="34" charset="0"/>
              </a:rPr>
              <a:t>. </a:t>
            </a:r>
            <a:r>
              <a:rPr lang="en-US" altLang="en-US" sz="3200" b="1" dirty="0" smtClean="0">
                <a:solidFill>
                  <a:srgbClr val="C00000"/>
                </a:solidFill>
                <a:latin typeface="Arial" pitchFamily="34" charset="0"/>
              </a:rPr>
              <a:t>49 - </a:t>
            </a:r>
            <a:r>
              <a:rPr lang="en-US" altLang="en-US" sz="3200" b="1" i="1" dirty="0" smtClean="0">
                <a:solidFill>
                  <a:srgbClr val="C00000"/>
                </a:solidFill>
                <a:latin typeface="Arial" pitchFamily="34" charset="0"/>
              </a:rPr>
              <a:t>S</a:t>
            </a:r>
            <a:r>
              <a:rPr lang="en-US" altLang="en-US" sz="3200" b="1" i="1" dirty="0" smtClean="0">
                <a:solidFill>
                  <a:srgbClr val="CC0000"/>
                </a:solidFill>
                <a:latin typeface="Arial" pitchFamily="34" charset="0"/>
              </a:rPr>
              <a:t>tandards</a:t>
            </a:r>
          </a:p>
        </p:txBody>
      </p:sp>
      <p:sp>
        <p:nvSpPr>
          <p:cNvPr id="115715" name="Rectangle 3"/>
          <p:cNvSpPr>
            <a:spLocks noChangeArrowheads="1"/>
          </p:cNvSpPr>
          <p:nvPr/>
        </p:nvSpPr>
        <p:spPr bwMode="auto">
          <a:xfrm>
            <a:off x="323528" y="994792"/>
            <a:ext cx="8820472" cy="5314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400">
                <a:solidFill>
                  <a:schemeClr val="tx1"/>
                </a:solidFill>
                <a:latin typeface="Arial" pitchFamily="34" charset="0"/>
                <a:cs typeface="Arial" pitchFamily="34" charset="0"/>
              </a:defRPr>
            </a:lvl1pPr>
            <a:lvl2pPr marL="687388" indent="-290513" eaLnBrk="0" hangingPunct="0">
              <a:defRPr sz="2400">
                <a:solidFill>
                  <a:schemeClr val="tx1"/>
                </a:solidFill>
                <a:latin typeface="Arial" pitchFamily="34" charset="0"/>
                <a:cs typeface="Arial" pitchFamily="34" charset="0"/>
              </a:defRPr>
            </a:lvl2pPr>
            <a:lvl3pPr marL="1084263" indent="-227013"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pitchFamily="34" charset="0"/>
                <a:cs typeface="Arial" pitchFamily="34" charset="0"/>
              </a:defRPr>
            </a:lvl9pPr>
          </a:lstStyle>
          <a:p>
            <a:pPr algn="l"/>
            <a:r>
              <a:rPr lang="en-GB" sz="3000" b="0" dirty="0" smtClean="0">
                <a:solidFill>
                  <a:srgbClr val="000000"/>
                </a:solidFill>
              </a:rPr>
              <a:t>The </a:t>
            </a:r>
            <a:r>
              <a:rPr lang="en-GB" sz="3000" i="1" dirty="0" smtClean="0">
                <a:solidFill>
                  <a:srgbClr val="CC0000"/>
                </a:solidFill>
              </a:rPr>
              <a:t>standard</a:t>
            </a:r>
            <a:r>
              <a:rPr lang="en-GB" sz="3000" b="0" dirty="0" smtClean="0">
                <a:solidFill>
                  <a:srgbClr val="CC0000"/>
                </a:solidFill>
              </a:rPr>
              <a:t> </a:t>
            </a:r>
            <a:r>
              <a:rPr lang="en-GB" sz="3000" b="0" dirty="0" smtClean="0">
                <a:solidFill>
                  <a:srgbClr val="000000"/>
                </a:solidFill>
              </a:rPr>
              <a:t>practices and procedures:</a:t>
            </a:r>
          </a:p>
          <a:p>
            <a:pPr algn="l"/>
            <a:r>
              <a:rPr lang="en-US" sz="3000" b="0" dirty="0" smtClean="0">
                <a:solidFill>
                  <a:srgbClr val="000000"/>
                </a:solidFill>
              </a:rPr>
              <a:t> </a:t>
            </a:r>
            <a:endParaRPr lang="en-GB" sz="3000" b="0" dirty="0" smtClean="0">
              <a:solidFill>
                <a:srgbClr val="000000"/>
              </a:solidFill>
            </a:endParaRPr>
          </a:p>
          <a:p>
            <a:pPr marL="457200" indent="-457200" algn="l">
              <a:buFont typeface="Wingdings" panose="05000000000000000000" pitchFamily="2" charset="2"/>
              <a:buChar char="Ø"/>
            </a:pPr>
            <a:r>
              <a:rPr lang="en-US" sz="3000" b="0" dirty="0" smtClean="0">
                <a:solidFill>
                  <a:srgbClr val="000000"/>
                </a:solidFill>
              </a:rPr>
              <a:t>Are those practices and procedures which it is </a:t>
            </a:r>
            <a:r>
              <a:rPr lang="en-US" sz="3000" i="1" dirty="0" smtClean="0">
                <a:solidFill>
                  <a:srgbClr val="FF0000"/>
                </a:solidFill>
              </a:rPr>
              <a:t>necessary</a:t>
            </a:r>
            <a:r>
              <a:rPr lang="en-US" sz="3000" b="0" dirty="0" smtClean="0">
                <a:solidFill>
                  <a:srgbClr val="FF0000"/>
                </a:solidFill>
              </a:rPr>
              <a:t> </a:t>
            </a:r>
            <a:r>
              <a:rPr lang="en-US" sz="3000" b="0" dirty="0" smtClean="0">
                <a:solidFill>
                  <a:srgbClr val="000000"/>
                </a:solidFill>
              </a:rPr>
              <a:t>that Members follow or implement;</a:t>
            </a:r>
          </a:p>
          <a:p>
            <a:pPr marL="0" indent="0" algn="l"/>
            <a:endParaRPr lang="en-US" sz="3000" b="0" dirty="0" smtClean="0">
              <a:solidFill>
                <a:srgbClr val="000000"/>
              </a:solidFill>
            </a:endParaRPr>
          </a:p>
          <a:p>
            <a:pPr marL="457200" indent="-457200" algn="l">
              <a:buFont typeface="Wingdings" panose="05000000000000000000" pitchFamily="2" charset="2"/>
              <a:buChar char="Ø"/>
            </a:pPr>
            <a:r>
              <a:rPr lang="en-US" sz="3000" b="0" dirty="0" smtClean="0">
                <a:solidFill>
                  <a:srgbClr val="000000"/>
                </a:solidFill>
              </a:rPr>
              <a:t>Are distinguished by the use of the term </a:t>
            </a:r>
            <a:r>
              <a:rPr lang="en-US" sz="3000" i="1" dirty="0" smtClean="0">
                <a:solidFill>
                  <a:srgbClr val="FF0000"/>
                </a:solidFill>
              </a:rPr>
              <a:t>shall</a:t>
            </a:r>
            <a:r>
              <a:rPr lang="en-US" sz="3000" b="0" dirty="0" smtClean="0">
                <a:solidFill>
                  <a:srgbClr val="000000"/>
                </a:solidFill>
              </a:rPr>
              <a:t> in the English text and by suitable equivalent terms in the French, Russian and Spanish texts.</a:t>
            </a:r>
            <a:endParaRPr lang="en-GB" sz="3000" b="0" dirty="0" smtClean="0">
              <a:solidFill>
                <a:srgbClr val="000000"/>
              </a:solidFill>
            </a:endParaRPr>
          </a:p>
        </p:txBody>
      </p:sp>
    </p:spTree>
    <p:extLst>
      <p:ext uri="{BB962C8B-B14F-4D97-AF65-F5344CB8AC3E}">
        <p14:creationId xmlns:p14="http://schemas.microsoft.com/office/powerpoint/2010/main" val="27627810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idx="4294967295"/>
          </p:nvPr>
        </p:nvSpPr>
        <p:spPr>
          <a:xfrm>
            <a:off x="76200" y="188913"/>
            <a:ext cx="8991600" cy="792162"/>
          </a:xfrm>
        </p:spPr>
        <p:txBody>
          <a:bodyPr/>
          <a:lstStyle/>
          <a:p>
            <a:r>
              <a:rPr lang="en-US" altLang="en-US" sz="3200" b="1" dirty="0">
                <a:solidFill>
                  <a:srgbClr val="C00000"/>
                </a:solidFill>
                <a:latin typeface="Arial" pitchFamily="34" charset="0"/>
              </a:rPr>
              <a:t>WMO-No. 49 -</a:t>
            </a:r>
            <a:r>
              <a:rPr lang="en-US" altLang="en-US" sz="3200" b="1" dirty="0" smtClean="0">
                <a:latin typeface="Arial" pitchFamily="34" charset="0"/>
              </a:rPr>
              <a:t> </a:t>
            </a:r>
            <a:r>
              <a:rPr lang="en-US" altLang="en-US" sz="3200" b="1" i="1" dirty="0" smtClean="0">
                <a:solidFill>
                  <a:srgbClr val="0000CC"/>
                </a:solidFill>
                <a:latin typeface="Arial" pitchFamily="34" charset="0"/>
              </a:rPr>
              <a:t>Recommendations</a:t>
            </a:r>
          </a:p>
        </p:txBody>
      </p:sp>
      <p:sp>
        <p:nvSpPr>
          <p:cNvPr id="115715" name="Rectangle 3"/>
          <p:cNvSpPr>
            <a:spLocks noChangeArrowheads="1"/>
          </p:cNvSpPr>
          <p:nvPr/>
        </p:nvSpPr>
        <p:spPr bwMode="auto">
          <a:xfrm>
            <a:off x="179512" y="980728"/>
            <a:ext cx="8964488" cy="5314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400">
                <a:solidFill>
                  <a:schemeClr val="tx1"/>
                </a:solidFill>
                <a:latin typeface="Arial" pitchFamily="34" charset="0"/>
                <a:cs typeface="Arial" pitchFamily="34" charset="0"/>
              </a:defRPr>
            </a:lvl1pPr>
            <a:lvl2pPr marL="687388" indent="-290513" eaLnBrk="0" hangingPunct="0">
              <a:defRPr sz="2400">
                <a:solidFill>
                  <a:schemeClr val="tx1"/>
                </a:solidFill>
                <a:latin typeface="Arial" pitchFamily="34" charset="0"/>
                <a:cs typeface="Arial" pitchFamily="34" charset="0"/>
              </a:defRPr>
            </a:lvl2pPr>
            <a:lvl3pPr marL="1084263" indent="-227013"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pitchFamily="34" charset="0"/>
                <a:cs typeface="Arial" pitchFamily="34" charset="0"/>
              </a:defRPr>
            </a:lvl9pPr>
          </a:lstStyle>
          <a:p>
            <a:pPr algn="l"/>
            <a:r>
              <a:rPr lang="en-GB" sz="3000" b="0" dirty="0" smtClean="0">
                <a:solidFill>
                  <a:srgbClr val="000000"/>
                </a:solidFill>
              </a:rPr>
              <a:t>The </a:t>
            </a:r>
            <a:r>
              <a:rPr lang="en-GB" sz="3000" i="1" dirty="0" smtClean="0">
                <a:solidFill>
                  <a:srgbClr val="0000CC"/>
                </a:solidFill>
              </a:rPr>
              <a:t>recommended</a:t>
            </a:r>
            <a:r>
              <a:rPr lang="en-GB" sz="3000" b="0" dirty="0" smtClean="0">
                <a:solidFill>
                  <a:srgbClr val="0000CC"/>
                </a:solidFill>
              </a:rPr>
              <a:t> </a:t>
            </a:r>
            <a:r>
              <a:rPr lang="en-GB" sz="3000" b="0" dirty="0" smtClean="0">
                <a:solidFill>
                  <a:srgbClr val="000000"/>
                </a:solidFill>
              </a:rPr>
              <a:t>practices and procedures:</a:t>
            </a:r>
          </a:p>
          <a:p>
            <a:pPr algn="l"/>
            <a:r>
              <a:rPr lang="en-US" sz="3000" b="0" dirty="0" smtClean="0">
                <a:solidFill>
                  <a:srgbClr val="000000"/>
                </a:solidFill>
              </a:rPr>
              <a:t> </a:t>
            </a:r>
            <a:endParaRPr lang="en-GB" sz="3000" b="0" dirty="0" smtClean="0">
              <a:solidFill>
                <a:srgbClr val="000000"/>
              </a:solidFill>
            </a:endParaRPr>
          </a:p>
          <a:p>
            <a:pPr marL="457200" indent="-457200" algn="l">
              <a:buFont typeface="Wingdings" panose="05000000000000000000" pitchFamily="2" charset="2"/>
              <a:buChar char="Ø"/>
            </a:pPr>
            <a:r>
              <a:rPr lang="en-US" sz="3000" b="0" dirty="0" smtClean="0">
                <a:solidFill>
                  <a:srgbClr val="000000"/>
                </a:solidFill>
              </a:rPr>
              <a:t>Are those practices and procedures which it is </a:t>
            </a:r>
            <a:r>
              <a:rPr lang="en-US" sz="3000" i="1" dirty="0" smtClean="0">
                <a:solidFill>
                  <a:srgbClr val="0000CC"/>
                </a:solidFill>
              </a:rPr>
              <a:t>desirable</a:t>
            </a:r>
            <a:r>
              <a:rPr lang="en-US" sz="3000" b="0" dirty="0" smtClean="0">
                <a:solidFill>
                  <a:srgbClr val="000000"/>
                </a:solidFill>
              </a:rPr>
              <a:t> that Members follow or implement; </a:t>
            </a:r>
            <a:endParaRPr lang="en-GB" sz="3000" b="0" dirty="0" smtClean="0">
              <a:solidFill>
                <a:srgbClr val="000000"/>
              </a:solidFill>
            </a:endParaRPr>
          </a:p>
          <a:p>
            <a:pPr marL="457200" indent="-457200" algn="l">
              <a:buFont typeface="Wingdings" panose="05000000000000000000" pitchFamily="2" charset="2"/>
              <a:buChar char="Ø"/>
            </a:pPr>
            <a:endParaRPr lang="en-US" sz="3000" b="0" dirty="0" smtClean="0">
              <a:solidFill>
                <a:srgbClr val="000000"/>
              </a:solidFill>
            </a:endParaRPr>
          </a:p>
          <a:p>
            <a:pPr marL="457200" indent="-457200" algn="l">
              <a:buFont typeface="Wingdings" panose="05000000000000000000" pitchFamily="2" charset="2"/>
              <a:buChar char="Ø"/>
            </a:pPr>
            <a:r>
              <a:rPr lang="en-US" sz="3000" b="0" dirty="0" smtClean="0">
                <a:solidFill>
                  <a:srgbClr val="000000"/>
                </a:solidFill>
              </a:rPr>
              <a:t>Are distinguished by the use of the term </a:t>
            </a:r>
            <a:r>
              <a:rPr lang="en-US" sz="3000" i="1" dirty="0" smtClean="0">
                <a:solidFill>
                  <a:srgbClr val="FF0000"/>
                </a:solidFill>
              </a:rPr>
              <a:t>should</a:t>
            </a:r>
            <a:r>
              <a:rPr lang="en-US" sz="3000" b="0" dirty="0" smtClean="0">
                <a:solidFill>
                  <a:srgbClr val="000000"/>
                </a:solidFill>
              </a:rPr>
              <a:t> in the English text and by suitable equivalent terms in the French, Russian and Spanish texts.</a:t>
            </a:r>
            <a:endParaRPr lang="en-GB" sz="3000" b="0" dirty="0" smtClean="0">
              <a:solidFill>
                <a:srgbClr val="000000"/>
              </a:solidFill>
            </a:endParaRPr>
          </a:p>
        </p:txBody>
      </p:sp>
    </p:spTree>
    <p:extLst>
      <p:ext uri="{BB962C8B-B14F-4D97-AF65-F5344CB8AC3E}">
        <p14:creationId xmlns:p14="http://schemas.microsoft.com/office/powerpoint/2010/main" val="23169239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250825" y="44624"/>
            <a:ext cx="8713788" cy="1080120"/>
          </a:xfrm>
        </p:spPr>
        <p:txBody>
          <a:bodyPr/>
          <a:lstStyle/>
          <a:p>
            <a:pPr eaLnBrk="1" hangingPunct="1"/>
            <a:r>
              <a:rPr lang="en-US" sz="3200" b="1" dirty="0" smtClean="0">
                <a:solidFill>
                  <a:srgbClr val="C00000"/>
                </a:solidFill>
              </a:rPr>
              <a:t>(WMO-No. 49) Volume </a:t>
            </a:r>
            <a:r>
              <a:rPr lang="en-US" sz="3200" b="1" dirty="0">
                <a:solidFill>
                  <a:srgbClr val="C00000"/>
                </a:solidFill>
              </a:rPr>
              <a:t>I – General Standards and Recommended Practices (2015 edition)</a:t>
            </a:r>
          </a:p>
        </p:txBody>
      </p:sp>
      <p:sp>
        <p:nvSpPr>
          <p:cNvPr id="12291" name="Rectangle 3"/>
          <p:cNvSpPr>
            <a:spLocks noGrp="1"/>
          </p:cNvSpPr>
          <p:nvPr>
            <p:ph type="body" idx="4294967295"/>
          </p:nvPr>
        </p:nvSpPr>
        <p:spPr>
          <a:xfrm>
            <a:off x="72008" y="1340768"/>
            <a:ext cx="9036496" cy="5544616"/>
          </a:xfrm>
        </p:spPr>
        <p:txBody>
          <a:bodyPr/>
          <a:lstStyle/>
          <a:p>
            <a:pPr marL="0" indent="0">
              <a:buNone/>
            </a:pPr>
            <a:r>
              <a:rPr lang="en-US" b="1" dirty="0" smtClean="0">
                <a:solidFill>
                  <a:srgbClr val="0000CC"/>
                </a:solidFill>
              </a:rPr>
              <a:t>PART </a:t>
            </a:r>
            <a:r>
              <a:rPr lang="en-US" b="1" dirty="0">
                <a:solidFill>
                  <a:srgbClr val="0000CC"/>
                </a:solidFill>
              </a:rPr>
              <a:t>I.</a:t>
            </a:r>
            <a:r>
              <a:rPr lang="en-US" dirty="0">
                <a:solidFill>
                  <a:srgbClr val="0000CC"/>
                </a:solidFill>
              </a:rPr>
              <a:t> </a:t>
            </a:r>
            <a:r>
              <a:rPr lang="en-US" b="1" dirty="0">
                <a:solidFill>
                  <a:srgbClr val="0000CC"/>
                </a:solidFill>
              </a:rPr>
              <a:t>WMO Integrated Global Observing </a:t>
            </a:r>
            <a:r>
              <a:rPr lang="en-US" b="1" dirty="0" smtClean="0">
                <a:solidFill>
                  <a:srgbClr val="0000CC"/>
                </a:solidFill>
              </a:rPr>
              <a:t>  		     System </a:t>
            </a:r>
            <a:r>
              <a:rPr lang="en-US" b="1" dirty="0">
                <a:solidFill>
                  <a:srgbClr val="0000CC"/>
                </a:solidFill>
              </a:rPr>
              <a:t>(WIGOS</a:t>
            </a:r>
            <a:r>
              <a:rPr lang="en-US" b="1" dirty="0" smtClean="0">
                <a:solidFill>
                  <a:srgbClr val="0000CC"/>
                </a:solidFill>
              </a:rPr>
              <a:t>)</a:t>
            </a:r>
            <a:r>
              <a:rPr lang="en-US" dirty="0" smtClean="0"/>
              <a:t>; </a:t>
            </a:r>
            <a:r>
              <a:rPr lang="en-GB" b="1" dirty="0" smtClean="0">
                <a:solidFill>
                  <a:srgbClr val="CC0000"/>
                </a:solidFill>
              </a:rPr>
              <a:t>Date </a:t>
            </a:r>
            <a:r>
              <a:rPr lang="en-GB" b="1" dirty="0">
                <a:solidFill>
                  <a:srgbClr val="CC0000"/>
                </a:solidFill>
              </a:rPr>
              <a:t>of effect: 1 July </a:t>
            </a:r>
            <a:r>
              <a:rPr lang="en-GB" b="1" dirty="0" smtClean="0">
                <a:solidFill>
                  <a:srgbClr val="CC0000"/>
                </a:solidFill>
              </a:rPr>
              <a:t>2016</a:t>
            </a:r>
          </a:p>
          <a:p>
            <a:pPr marL="0" indent="0">
              <a:buNone/>
            </a:pPr>
            <a:endParaRPr lang="en-GB" sz="1600" b="1" dirty="0">
              <a:solidFill>
                <a:srgbClr val="CC0000"/>
              </a:solidFill>
            </a:endParaRPr>
          </a:p>
          <a:p>
            <a:pPr marL="0" indent="0">
              <a:buNone/>
            </a:pPr>
            <a:r>
              <a:rPr lang="en-US" dirty="0" smtClean="0"/>
              <a:t>PART </a:t>
            </a:r>
            <a:r>
              <a:rPr lang="en-US" dirty="0"/>
              <a:t>II. WMO Information System (WIS)</a:t>
            </a:r>
          </a:p>
          <a:p>
            <a:pPr marL="0" indent="0">
              <a:buNone/>
            </a:pPr>
            <a:r>
              <a:rPr lang="en-US" dirty="0" smtClean="0"/>
              <a:t>PART </a:t>
            </a:r>
            <a:r>
              <a:rPr lang="en-US" dirty="0"/>
              <a:t>III. Data </a:t>
            </a:r>
            <a:r>
              <a:rPr lang="en-US" dirty="0" smtClean="0"/>
              <a:t>Processing </a:t>
            </a:r>
            <a:r>
              <a:rPr lang="en-US" dirty="0"/>
              <a:t>and </a:t>
            </a:r>
            <a:r>
              <a:rPr lang="en-US" dirty="0" smtClean="0"/>
              <a:t>Forecasting</a:t>
            </a:r>
            <a:endParaRPr lang="en-US" dirty="0"/>
          </a:p>
          <a:p>
            <a:pPr marL="0" indent="0">
              <a:buNone/>
            </a:pPr>
            <a:r>
              <a:rPr lang="en-US" dirty="0" smtClean="0"/>
              <a:t>PART </a:t>
            </a:r>
            <a:r>
              <a:rPr lang="en-US" dirty="0"/>
              <a:t>IV. Meteorological, hydrological and </a:t>
            </a:r>
            <a:r>
              <a:rPr lang="en-US" dirty="0" smtClean="0"/>
              <a:t>   		</a:t>
            </a:r>
            <a:r>
              <a:rPr lang="en-US" dirty="0"/>
              <a:t> </a:t>
            </a:r>
            <a:r>
              <a:rPr lang="en-US" dirty="0" smtClean="0"/>
              <a:t>      	       climatological </a:t>
            </a:r>
            <a:r>
              <a:rPr lang="en-US" dirty="0"/>
              <a:t>applications and services</a:t>
            </a:r>
          </a:p>
          <a:p>
            <a:pPr marL="0" indent="0">
              <a:buNone/>
            </a:pPr>
            <a:r>
              <a:rPr lang="en-US" dirty="0" smtClean="0"/>
              <a:t>PART </a:t>
            </a:r>
            <a:r>
              <a:rPr lang="en-US" dirty="0"/>
              <a:t>V. Education and training</a:t>
            </a:r>
          </a:p>
          <a:p>
            <a:pPr marL="0" indent="0">
              <a:buNone/>
            </a:pPr>
            <a:r>
              <a:rPr lang="en-US" dirty="0"/>
              <a:t>PART VI. Competence of meteorological, </a:t>
            </a:r>
            <a:r>
              <a:rPr lang="en-US" dirty="0" smtClean="0"/>
              <a:t>	  		       hydrological </a:t>
            </a:r>
            <a:r>
              <a:rPr lang="en-US" dirty="0"/>
              <a:t>and </a:t>
            </a:r>
            <a:r>
              <a:rPr lang="en-US" dirty="0" smtClean="0"/>
              <a:t>climatological personnel</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250825" y="44624"/>
            <a:ext cx="8713788" cy="792162"/>
          </a:xfrm>
        </p:spPr>
        <p:txBody>
          <a:bodyPr/>
          <a:lstStyle/>
          <a:p>
            <a:pPr eaLnBrk="1" hangingPunct="1"/>
            <a:r>
              <a:rPr lang="en-GB" sz="3200" b="1" dirty="0" smtClean="0">
                <a:solidFill>
                  <a:srgbClr val="C00000"/>
                </a:solidFill>
              </a:rPr>
              <a:t>Vol. I, Part I – WIGOS </a:t>
            </a:r>
            <a:r>
              <a:rPr lang="en-GB" sz="3200" b="1" dirty="0" smtClean="0">
                <a:solidFill>
                  <a:schemeClr val="tx1"/>
                </a:solidFill>
              </a:rPr>
              <a:t>&amp;</a:t>
            </a:r>
            <a:r>
              <a:rPr lang="en-GB" sz="3200" b="1" dirty="0" smtClean="0">
                <a:solidFill>
                  <a:srgbClr val="C00000"/>
                </a:solidFill>
              </a:rPr>
              <a:t> Manual on WIGOS</a:t>
            </a:r>
            <a:endParaRPr lang="en-AU" altLang="en-US" sz="3200" b="1" dirty="0" smtClean="0">
              <a:solidFill>
                <a:srgbClr val="C00000"/>
              </a:solidFill>
              <a:latin typeface="Arial" pitchFamily="34" charset="0"/>
            </a:endParaRPr>
          </a:p>
        </p:txBody>
      </p:sp>
      <p:sp>
        <p:nvSpPr>
          <p:cNvPr id="12291" name="Rectangle 3"/>
          <p:cNvSpPr>
            <a:spLocks noGrp="1"/>
          </p:cNvSpPr>
          <p:nvPr>
            <p:ph type="body" idx="4294967295"/>
          </p:nvPr>
        </p:nvSpPr>
        <p:spPr>
          <a:xfrm>
            <a:off x="72008" y="980728"/>
            <a:ext cx="9036496" cy="5544616"/>
          </a:xfrm>
        </p:spPr>
        <p:txBody>
          <a:bodyPr/>
          <a:lstStyle/>
          <a:p>
            <a:pPr marL="514350" indent="-514350">
              <a:buFont typeface="+mj-lt"/>
              <a:buAutoNum type="arabicPeriod"/>
            </a:pPr>
            <a:r>
              <a:rPr lang="en-GB" sz="2500" dirty="0"/>
              <a:t>Introduction to </a:t>
            </a:r>
            <a:r>
              <a:rPr lang="en-GB" sz="2500" dirty="0" smtClean="0"/>
              <a:t>WIGOS</a:t>
            </a:r>
          </a:p>
          <a:p>
            <a:pPr marL="514350" indent="-514350">
              <a:buFont typeface="+mj-lt"/>
              <a:buAutoNum type="arabicPeriod"/>
            </a:pPr>
            <a:r>
              <a:rPr lang="en-US" sz="2500" dirty="0"/>
              <a:t>C</a:t>
            </a:r>
            <a:r>
              <a:rPr lang="en-US" sz="2500" dirty="0" smtClean="0"/>
              <a:t>ommon </a:t>
            </a:r>
            <a:r>
              <a:rPr lang="en-US" sz="2500" dirty="0"/>
              <a:t>attributes of </a:t>
            </a:r>
            <a:r>
              <a:rPr lang="en-US" sz="2500" dirty="0" smtClean="0"/>
              <a:t>WIGOS </a:t>
            </a:r>
            <a:r>
              <a:rPr lang="en-US" sz="2500" dirty="0"/>
              <a:t>component </a:t>
            </a:r>
            <a:r>
              <a:rPr lang="en-US" sz="2500" dirty="0" smtClean="0"/>
              <a:t>systems</a:t>
            </a:r>
          </a:p>
          <a:p>
            <a:pPr marL="514350" indent="-514350">
              <a:buFont typeface="+mj-lt"/>
              <a:buAutoNum type="arabicPeriod"/>
            </a:pPr>
            <a:r>
              <a:rPr lang="en-GB" sz="2500" dirty="0" smtClean="0"/>
              <a:t>Attributes </a:t>
            </a:r>
            <a:r>
              <a:rPr lang="en-GB" sz="2500" dirty="0"/>
              <a:t>specific to the surface-based sub-system of </a:t>
            </a:r>
            <a:r>
              <a:rPr lang="en-GB" sz="2500" dirty="0" smtClean="0"/>
              <a:t>WIGOS</a:t>
            </a:r>
          </a:p>
          <a:p>
            <a:pPr marL="514350" indent="-514350">
              <a:buFont typeface="+mj-lt"/>
              <a:buAutoNum type="arabicPeriod"/>
            </a:pPr>
            <a:r>
              <a:rPr lang="en-GB" sz="2500" dirty="0" smtClean="0"/>
              <a:t>Attributes </a:t>
            </a:r>
            <a:r>
              <a:rPr lang="en-GB" sz="2500" dirty="0"/>
              <a:t>specific to the space-based sub-system of </a:t>
            </a:r>
            <a:r>
              <a:rPr lang="en-GB" sz="2500" dirty="0" smtClean="0"/>
              <a:t>WIGOS</a:t>
            </a:r>
          </a:p>
          <a:p>
            <a:pPr marL="514350" indent="-514350">
              <a:buFont typeface="+mj-lt"/>
              <a:buAutoNum type="arabicPeriod"/>
            </a:pPr>
            <a:r>
              <a:rPr lang="en-US" sz="2500" dirty="0"/>
              <a:t>A</a:t>
            </a:r>
            <a:r>
              <a:rPr lang="en-US" sz="2500" dirty="0" smtClean="0"/>
              <a:t>ttributes </a:t>
            </a:r>
            <a:r>
              <a:rPr lang="en-US" sz="2500" dirty="0"/>
              <a:t>specific to the global observing system of </a:t>
            </a:r>
            <a:r>
              <a:rPr lang="en-US" sz="2500" dirty="0" smtClean="0"/>
              <a:t>WWW</a:t>
            </a:r>
            <a:endParaRPr lang="en-GB" sz="2500" dirty="0"/>
          </a:p>
          <a:p>
            <a:pPr marL="514350" indent="-514350">
              <a:buFont typeface="+mj-lt"/>
              <a:buAutoNum type="arabicPeriod"/>
            </a:pPr>
            <a:r>
              <a:rPr lang="en-US" sz="2500" dirty="0"/>
              <a:t>Attributes specific to the </a:t>
            </a:r>
            <a:r>
              <a:rPr lang="en-US" sz="2500" dirty="0" smtClean="0"/>
              <a:t>observing component </a:t>
            </a:r>
            <a:r>
              <a:rPr lang="en-US" sz="2500" dirty="0"/>
              <a:t>of </a:t>
            </a:r>
            <a:r>
              <a:rPr lang="en-US" sz="2500" dirty="0" smtClean="0"/>
              <a:t>GAW</a:t>
            </a:r>
            <a:endParaRPr lang="en-GB" sz="2500" dirty="0"/>
          </a:p>
          <a:p>
            <a:pPr marL="514350" indent="-514350">
              <a:buFont typeface="+mj-lt"/>
              <a:buAutoNum type="arabicPeriod"/>
            </a:pPr>
            <a:r>
              <a:rPr lang="en-US" sz="2500" dirty="0"/>
              <a:t>Attributes specific to the </a:t>
            </a:r>
            <a:r>
              <a:rPr lang="en-US" sz="2500" dirty="0" smtClean="0"/>
              <a:t>WMO Hydrological Obs. System</a:t>
            </a:r>
          </a:p>
          <a:p>
            <a:pPr marL="514350" indent="-514350">
              <a:buFont typeface="+mj-lt"/>
              <a:buAutoNum type="arabicPeriod"/>
            </a:pPr>
            <a:r>
              <a:rPr lang="en-US" sz="2500" dirty="0"/>
              <a:t>Attributes specific to the </a:t>
            </a:r>
            <a:r>
              <a:rPr lang="en-US" sz="2500" dirty="0" smtClean="0"/>
              <a:t>observing component </a:t>
            </a:r>
            <a:r>
              <a:rPr lang="en-US" sz="2500" dirty="0"/>
              <a:t>of </a:t>
            </a:r>
            <a:r>
              <a:rPr lang="en-US" sz="2500" dirty="0" smtClean="0"/>
              <a:t>GCW</a:t>
            </a:r>
            <a:endParaRPr lang="en-GB" sz="2500" dirty="0"/>
          </a:p>
        </p:txBody>
      </p:sp>
    </p:spTree>
    <p:extLst>
      <p:ext uri="{BB962C8B-B14F-4D97-AF65-F5344CB8AC3E}">
        <p14:creationId xmlns:p14="http://schemas.microsoft.com/office/powerpoint/2010/main" val="2157493170"/>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250825" y="44624"/>
            <a:ext cx="8713788" cy="792162"/>
          </a:xfrm>
        </p:spPr>
        <p:txBody>
          <a:bodyPr/>
          <a:lstStyle/>
          <a:p>
            <a:pPr eaLnBrk="1" hangingPunct="1"/>
            <a:r>
              <a:rPr lang="en-GB" sz="3200" b="1" dirty="0" smtClean="0">
                <a:solidFill>
                  <a:srgbClr val="C00000"/>
                </a:solidFill>
              </a:rPr>
              <a:t>Vol. I, Part I – WIGOS </a:t>
            </a:r>
            <a:r>
              <a:rPr lang="en-GB" sz="3200" b="1" dirty="0" smtClean="0">
                <a:solidFill>
                  <a:schemeClr val="tx1"/>
                </a:solidFill>
              </a:rPr>
              <a:t>&amp;</a:t>
            </a:r>
            <a:r>
              <a:rPr lang="en-GB" sz="3200" b="1" dirty="0" smtClean="0">
                <a:solidFill>
                  <a:srgbClr val="C00000"/>
                </a:solidFill>
              </a:rPr>
              <a:t> Manual on WIGOS</a:t>
            </a:r>
            <a:endParaRPr lang="en-AU" altLang="en-US" sz="3200" b="1" dirty="0" smtClean="0">
              <a:solidFill>
                <a:srgbClr val="C00000"/>
              </a:solidFill>
              <a:latin typeface="Arial" pitchFamily="34" charset="0"/>
            </a:endParaRPr>
          </a:p>
        </p:txBody>
      </p:sp>
      <p:sp>
        <p:nvSpPr>
          <p:cNvPr id="12291" name="Rectangle 3"/>
          <p:cNvSpPr>
            <a:spLocks noGrp="1"/>
          </p:cNvSpPr>
          <p:nvPr>
            <p:ph type="body" idx="4294967295"/>
          </p:nvPr>
        </p:nvSpPr>
        <p:spPr>
          <a:xfrm>
            <a:off x="72008" y="836712"/>
            <a:ext cx="9036496" cy="5544616"/>
          </a:xfrm>
        </p:spPr>
        <p:txBody>
          <a:bodyPr/>
          <a:lstStyle/>
          <a:p>
            <a:pPr marL="0" indent="0">
              <a:buNone/>
            </a:pPr>
            <a:r>
              <a:rPr lang="en-US" b="1" dirty="0" smtClean="0"/>
              <a:t>2.   Common </a:t>
            </a:r>
            <a:r>
              <a:rPr lang="en-US" b="1" dirty="0"/>
              <a:t>attributes of WIGOS component </a:t>
            </a:r>
            <a:r>
              <a:rPr lang="en-US" b="1" dirty="0" smtClean="0"/>
              <a:t>   </a:t>
            </a:r>
          </a:p>
          <a:p>
            <a:pPr marL="0" indent="0">
              <a:buNone/>
            </a:pPr>
            <a:r>
              <a:rPr lang="en-US" b="1" dirty="0"/>
              <a:t> </a:t>
            </a:r>
            <a:r>
              <a:rPr lang="en-US" b="1" dirty="0" smtClean="0"/>
              <a:t>     systems</a:t>
            </a:r>
          </a:p>
          <a:p>
            <a:pPr marL="0" indent="0">
              <a:buNone/>
            </a:pPr>
            <a:r>
              <a:rPr lang="en-GB" dirty="0" smtClean="0"/>
              <a:t>	2.1 Requirements</a:t>
            </a:r>
          </a:p>
          <a:p>
            <a:pPr marL="0" indent="0">
              <a:buNone/>
            </a:pPr>
            <a:r>
              <a:rPr lang="en-GB" dirty="0" smtClean="0"/>
              <a:t>	2.2 </a:t>
            </a:r>
            <a:r>
              <a:rPr lang="en-GB" dirty="0"/>
              <a:t>Design, Planning and </a:t>
            </a:r>
            <a:r>
              <a:rPr lang="en-GB" dirty="0" smtClean="0"/>
              <a:t>Evolution</a:t>
            </a:r>
          </a:p>
          <a:p>
            <a:pPr marL="0" indent="0">
              <a:buNone/>
            </a:pPr>
            <a:r>
              <a:rPr lang="en-GB" dirty="0" smtClean="0"/>
              <a:t>	2.3 </a:t>
            </a:r>
            <a:r>
              <a:rPr lang="en-GB" dirty="0"/>
              <a:t>Instrumentation and Methods of </a:t>
            </a:r>
            <a:r>
              <a:rPr lang="en-GB" dirty="0" smtClean="0"/>
              <a:t>Observation</a:t>
            </a:r>
          </a:p>
          <a:p>
            <a:pPr marL="0" indent="0">
              <a:buNone/>
            </a:pPr>
            <a:r>
              <a:rPr lang="en-GB" dirty="0" smtClean="0"/>
              <a:t>	2.4 Operations</a:t>
            </a:r>
          </a:p>
          <a:p>
            <a:pPr marL="0" indent="0">
              <a:buNone/>
            </a:pPr>
            <a:r>
              <a:rPr lang="en-GB" dirty="0" smtClean="0"/>
              <a:t>	2.5 </a:t>
            </a:r>
            <a:r>
              <a:rPr lang="en-GB" dirty="0"/>
              <a:t>Observational </a:t>
            </a:r>
            <a:r>
              <a:rPr lang="en-GB" dirty="0" smtClean="0"/>
              <a:t>Metadata</a:t>
            </a:r>
          </a:p>
          <a:p>
            <a:pPr marL="0" indent="0">
              <a:buNone/>
            </a:pPr>
            <a:r>
              <a:rPr lang="en-GB" dirty="0" smtClean="0"/>
              <a:t>	2.6 </a:t>
            </a:r>
            <a:r>
              <a:rPr lang="en-GB" dirty="0"/>
              <a:t>Quality </a:t>
            </a:r>
            <a:r>
              <a:rPr lang="en-GB" dirty="0" smtClean="0"/>
              <a:t>Management</a:t>
            </a:r>
          </a:p>
          <a:p>
            <a:pPr marL="0" indent="0">
              <a:buNone/>
            </a:pPr>
            <a:r>
              <a:rPr lang="en-GB" dirty="0" smtClean="0"/>
              <a:t>	2.7 </a:t>
            </a:r>
            <a:r>
              <a:rPr lang="en-GB" dirty="0"/>
              <a:t>Capacity </a:t>
            </a:r>
            <a:r>
              <a:rPr lang="en-GB" dirty="0" smtClean="0"/>
              <a:t>Development</a:t>
            </a:r>
          </a:p>
          <a:p>
            <a:pPr marL="0" indent="0">
              <a:buNone/>
            </a:pPr>
            <a:endParaRPr lang="en-US" sz="2500" dirty="0"/>
          </a:p>
          <a:p>
            <a:pPr marL="514350" indent="-514350">
              <a:buFont typeface="+mj-lt"/>
              <a:buAutoNum type="arabicPeriod"/>
            </a:pPr>
            <a:endParaRPr lang="en-GB" sz="2500" dirty="0"/>
          </a:p>
        </p:txBody>
      </p:sp>
    </p:spTree>
    <p:extLst>
      <p:ext uri="{BB962C8B-B14F-4D97-AF65-F5344CB8AC3E}">
        <p14:creationId xmlns:p14="http://schemas.microsoft.com/office/powerpoint/2010/main" val="1184046331"/>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250825" y="44624"/>
            <a:ext cx="8713788" cy="648072"/>
          </a:xfrm>
        </p:spPr>
        <p:txBody>
          <a:bodyPr/>
          <a:lstStyle/>
          <a:p>
            <a:pPr eaLnBrk="1" hangingPunct="1"/>
            <a:r>
              <a:rPr lang="en-GB" sz="3200" b="1" dirty="0" smtClean="0">
                <a:solidFill>
                  <a:srgbClr val="C00000"/>
                </a:solidFill>
              </a:rPr>
              <a:t>Manual on WIGOS</a:t>
            </a:r>
            <a:endParaRPr lang="en-AU" altLang="en-US" sz="3200" b="1" dirty="0" smtClean="0">
              <a:solidFill>
                <a:srgbClr val="C00000"/>
              </a:solidFill>
              <a:latin typeface="Arial" pitchFamily="34" charset="0"/>
            </a:endParaRPr>
          </a:p>
        </p:txBody>
      </p:sp>
      <p:sp>
        <p:nvSpPr>
          <p:cNvPr id="12291" name="Rectangle 3"/>
          <p:cNvSpPr>
            <a:spLocks noGrp="1"/>
          </p:cNvSpPr>
          <p:nvPr>
            <p:ph type="body" idx="4294967295"/>
          </p:nvPr>
        </p:nvSpPr>
        <p:spPr>
          <a:xfrm>
            <a:off x="251520" y="620688"/>
            <a:ext cx="8856984" cy="5688632"/>
          </a:xfrm>
        </p:spPr>
        <p:txBody>
          <a:bodyPr/>
          <a:lstStyle/>
          <a:p>
            <a:pPr marL="0" indent="0">
              <a:buNone/>
            </a:pPr>
            <a:r>
              <a:rPr lang="en-US" sz="2200" b="1" dirty="0" smtClean="0"/>
              <a:t>2.   Common </a:t>
            </a:r>
            <a:r>
              <a:rPr lang="en-US" sz="2200" b="1" dirty="0"/>
              <a:t>attributes of WIGOS component </a:t>
            </a:r>
            <a:r>
              <a:rPr lang="en-US" sz="2200" b="1" dirty="0" smtClean="0"/>
              <a:t>systems</a:t>
            </a:r>
          </a:p>
          <a:p>
            <a:pPr marL="0" indent="0">
              <a:buNone/>
            </a:pPr>
            <a:r>
              <a:rPr lang="en-GB" sz="2200" dirty="0"/>
              <a:t>2.1 </a:t>
            </a:r>
            <a:r>
              <a:rPr lang="en-GB" sz="2200" dirty="0" smtClean="0"/>
              <a:t>Requirements</a:t>
            </a:r>
          </a:p>
          <a:p>
            <a:pPr marL="0" indent="0">
              <a:buNone/>
            </a:pPr>
            <a:r>
              <a:rPr lang="en-GB" sz="2200" dirty="0"/>
              <a:t>2.2 Design, Planning and </a:t>
            </a:r>
            <a:r>
              <a:rPr lang="en-GB" sz="2200" dirty="0" smtClean="0"/>
              <a:t>Evolution</a:t>
            </a:r>
          </a:p>
          <a:p>
            <a:pPr marL="0" indent="0">
              <a:buNone/>
            </a:pPr>
            <a:r>
              <a:rPr lang="en-GB" sz="2200" dirty="0"/>
              <a:t> </a:t>
            </a:r>
            <a:r>
              <a:rPr lang="en-GB" sz="2200" dirty="0" smtClean="0"/>
              <a:t>     Appendices 2.1 - 2.3 </a:t>
            </a:r>
            <a:r>
              <a:rPr lang="en-GB" sz="2200" i="1" dirty="0" smtClean="0"/>
              <a:t>(</a:t>
            </a:r>
            <a:r>
              <a:rPr lang="en-GB" sz="2200" i="1" dirty="0" err="1" smtClean="0"/>
              <a:t>OND</a:t>
            </a:r>
            <a:r>
              <a:rPr lang="en-GB" sz="2200" i="1" dirty="0" smtClean="0"/>
              <a:t> Principles; </a:t>
            </a:r>
            <a:r>
              <a:rPr lang="en-GB" sz="2200" i="1" dirty="0" err="1" smtClean="0"/>
              <a:t>GCOS</a:t>
            </a:r>
            <a:r>
              <a:rPr lang="en-GB" sz="2200" i="1" dirty="0" smtClean="0"/>
              <a:t> </a:t>
            </a:r>
            <a:r>
              <a:rPr lang="en-GB" sz="2200" i="1" dirty="0" err="1" smtClean="0"/>
              <a:t>CMP</a:t>
            </a:r>
            <a:r>
              <a:rPr lang="en-GB" sz="2200" i="1" dirty="0" smtClean="0"/>
              <a:t>; </a:t>
            </a:r>
            <a:r>
              <a:rPr lang="en-GB" sz="2200" i="1" dirty="0" err="1" smtClean="0"/>
              <a:t>RRR</a:t>
            </a:r>
            <a:r>
              <a:rPr lang="en-GB" sz="2200" i="1" dirty="0" smtClean="0"/>
              <a:t>)</a:t>
            </a:r>
          </a:p>
          <a:p>
            <a:pPr marL="0" indent="0">
              <a:buNone/>
            </a:pPr>
            <a:r>
              <a:rPr lang="en-GB" sz="2200" dirty="0"/>
              <a:t>2.3 Instrumentation and Methods of </a:t>
            </a:r>
            <a:r>
              <a:rPr lang="en-GB" sz="2200" dirty="0" smtClean="0"/>
              <a:t>Observation</a:t>
            </a:r>
          </a:p>
          <a:p>
            <a:pPr marL="0" indent="0">
              <a:buNone/>
            </a:pPr>
            <a:r>
              <a:rPr lang="en-GB" sz="2200" dirty="0"/>
              <a:t>2.4 </a:t>
            </a:r>
            <a:r>
              <a:rPr lang="en-GB" sz="2200" dirty="0" smtClean="0"/>
              <a:t>Operations</a:t>
            </a:r>
          </a:p>
          <a:p>
            <a:pPr marL="0" indent="0">
              <a:buNone/>
            </a:pPr>
            <a:r>
              <a:rPr lang="en-GB" sz="2200" dirty="0"/>
              <a:t> </a:t>
            </a:r>
            <a:r>
              <a:rPr lang="en-GB" sz="2200" dirty="0" smtClean="0"/>
              <a:t>     Attachment 2.1 </a:t>
            </a:r>
            <a:r>
              <a:rPr lang="en-GB" sz="2200" i="1" dirty="0" smtClean="0"/>
              <a:t>(WIGOS Station Identifier)</a:t>
            </a:r>
          </a:p>
          <a:p>
            <a:pPr marL="0" indent="0">
              <a:buNone/>
            </a:pPr>
            <a:r>
              <a:rPr lang="en-GB" sz="2200" dirty="0"/>
              <a:t>2.5 Observational </a:t>
            </a:r>
            <a:r>
              <a:rPr lang="en-GB" sz="2200" dirty="0" smtClean="0"/>
              <a:t>Metadata</a:t>
            </a:r>
          </a:p>
          <a:p>
            <a:pPr marL="0" indent="0">
              <a:buNone/>
            </a:pPr>
            <a:r>
              <a:rPr lang="en-GB" sz="2200" dirty="0"/>
              <a:t>      Appendix 2.4  </a:t>
            </a:r>
            <a:r>
              <a:rPr lang="en-GB" sz="2200" i="1" dirty="0" smtClean="0"/>
              <a:t>(WIGOS </a:t>
            </a:r>
            <a:r>
              <a:rPr lang="en-GB" sz="2200" i="1" dirty="0"/>
              <a:t>Metadata </a:t>
            </a:r>
            <a:r>
              <a:rPr lang="en-GB" sz="2200" i="1" dirty="0" smtClean="0"/>
              <a:t>Standard) </a:t>
            </a:r>
          </a:p>
          <a:p>
            <a:pPr marL="0" indent="0">
              <a:buNone/>
            </a:pPr>
            <a:r>
              <a:rPr lang="en-GB" sz="2200" i="1" dirty="0"/>
              <a:t> </a:t>
            </a:r>
            <a:r>
              <a:rPr lang="en-GB" sz="2200" i="1" dirty="0" smtClean="0"/>
              <a:t>                              Attachment </a:t>
            </a:r>
            <a:r>
              <a:rPr lang="en-GB" sz="2200" i="1" dirty="0"/>
              <a:t>to Appendix 2.4</a:t>
            </a:r>
          </a:p>
          <a:p>
            <a:pPr marL="0" indent="0">
              <a:buNone/>
            </a:pPr>
            <a:r>
              <a:rPr lang="en-GB" sz="2200" dirty="0" smtClean="0"/>
              <a:t>      Attachment 2.2 </a:t>
            </a:r>
            <a:r>
              <a:rPr lang="en-GB" sz="2200" i="1" dirty="0" smtClean="0"/>
              <a:t>(</a:t>
            </a:r>
            <a:r>
              <a:rPr lang="en-GB" sz="2200" i="1" dirty="0" err="1" smtClean="0"/>
              <a:t>WIR</a:t>
            </a:r>
            <a:r>
              <a:rPr lang="en-GB" sz="2200" i="1" dirty="0" smtClean="0"/>
              <a:t>)</a:t>
            </a:r>
          </a:p>
          <a:p>
            <a:pPr marL="0" indent="0">
              <a:buNone/>
            </a:pPr>
            <a:r>
              <a:rPr lang="en-GB" sz="2200" dirty="0"/>
              <a:t>2.6 Quality </a:t>
            </a:r>
            <a:r>
              <a:rPr lang="en-GB" sz="2200" dirty="0" smtClean="0"/>
              <a:t>Management </a:t>
            </a:r>
          </a:p>
          <a:p>
            <a:pPr marL="0" indent="0">
              <a:buNone/>
            </a:pPr>
            <a:r>
              <a:rPr lang="en-GB" sz="2200" dirty="0"/>
              <a:t> </a:t>
            </a:r>
            <a:r>
              <a:rPr lang="en-GB" sz="2200" dirty="0" smtClean="0"/>
              <a:t>     Appendix 2.5</a:t>
            </a:r>
          </a:p>
          <a:p>
            <a:pPr marL="0" indent="0">
              <a:buNone/>
            </a:pPr>
            <a:r>
              <a:rPr lang="en-GB" sz="2200" dirty="0"/>
              <a:t>2.7 Capacity </a:t>
            </a:r>
            <a:r>
              <a:rPr lang="en-GB" sz="2200" dirty="0" smtClean="0"/>
              <a:t>Development</a:t>
            </a:r>
            <a:endParaRPr lang="en-US" sz="2500" dirty="0"/>
          </a:p>
          <a:p>
            <a:pPr marL="514350" indent="-514350">
              <a:buFont typeface="+mj-lt"/>
              <a:buAutoNum type="arabicPeriod"/>
            </a:pPr>
            <a:endParaRPr lang="en-GB" sz="2500" dirty="0"/>
          </a:p>
        </p:txBody>
      </p:sp>
    </p:spTree>
    <p:extLst>
      <p:ext uri="{BB962C8B-B14F-4D97-AF65-F5344CB8AC3E}">
        <p14:creationId xmlns:p14="http://schemas.microsoft.com/office/powerpoint/2010/main" val="2299453925"/>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250825" y="44624"/>
            <a:ext cx="8713788" cy="792088"/>
          </a:xfrm>
        </p:spPr>
        <p:txBody>
          <a:bodyPr/>
          <a:lstStyle/>
          <a:p>
            <a:pPr eaLnBrk="1" hangingPunct="1"/>
            <a:r>
              <a:rPr lang="en-GB" sz="3200" b="1" dirty="0">
                <a:solidFill>
                  <a:srgbClr val="C00000"/>
                </a:solidFill>
              </a:rPr>
              <a:t>WIGOS Metadata </a:t>
            </a:r>
            <a:r>
              <a:rPr lang="en-GB" sz="3200" b="1" dirty="0" smtClean="0">
                <a:solidFill>
                  <a:srgbClr val="C00000"/>
                </a:solidFill>
              </a:rPr>
              <a:t>Standard – Content</a:t>
            </a:r>
            <a:endParaRPr lang="en-AU" altLang="en-US" sz="3200" b="1" dirty="0" smtClean="0">
              <a:solidFill>
                <a:srgbClr val="C00000"/>
              </a:solidFill>
              <a:latin typeface="Arial" pitchFamily="34" charset="0"/>
            </a:endParaRPr>
          </a:p>
        </p:txBody>
      </p:sp>
      <p:sp>
        <p:nvSpPr>
          <p:cNvPr id="12291" name="Rectangle 3"/>
          <p:cNvSpPr>
            <a:spLocks noGrp="1"/>
          </p:cNvSpPr>
          <p:nvPr>
            <p:ph type="body" idx="4294967295"/>
          </p:nvPr>
        </p:nvSpPr>
        <p:spPr>
          <a:xfrm>
            <a:off x="323528" y="836712"/>
            <a:ext cx="8784976" cy="5472608"/>
          </a:xfrm>
        </p:spPr>
        <p:txBody>
          <a:bodyPr/>
          <a:lstStyle/>
          <a:p>
            <a:pPr marL="0" indent="0">
              <a:buNone/>
            </a:pPr>
            <a:r>
              <a:rPr lang="en-US" sz="2400" dirty="0"/>
              <a:t>I - Purpose and Scope of WIGOS </a:t>
            </a:r>
            <a:r>
              <a:rPr lang="en-US" sz="2400" dirty="0" smtClean="0"/>
              <a:t>Metadata</a:t>
            </a:r>
            <a:endParaRPr lang="en-GB" sz="2400" dirty="0"/>
          </a:p>
          <a:p>
            <a:pPr marL="0" indent="0">
              <a:buNone/>
            </a:pPr>
            <a:r>
              <a:rPr lang="en-US" sz="2400" dirty="0"/>
              <a:t>II - WIGOS Metadata </a:t>
            </a:r>
            <a:r>
              <a:rPr lang="en-US" sz="2400" dirty="0" smtClean="0"/>
              <a:t>Categories</a:t>
            </a:r>
            <a:endParaRPr lang="en-GB" sz="2400" dirty="0"/>
          </a:p>
          <a:p>
            <a:pPr marL="0" indent="0">
              <a:buNone/>
            </a:pPr>
            <a:r>
              <a:rPr lang="en-US" sz="2400" dirty="0"/>
              <a:t>III - A Note on Space and </a:t>
            </a:r>
            <a:r>
              <a:rPr lang="en-US" sz="2400" dirty="0" smtClean="0"/>
              <a:t>Time</a:t>
            </a:r>
            <a:endParaRPr lang="en-GB" sz="2400" dirty="0"/>
          </a:p>
          <a:p>
            <a:pPr marL="0" indent="0">
              <a:buNone/>
            </a:pPr>
            <a:r>
              <a:rPr lang="en-US" sz="2400" dirty="0"/>
              <a:t>IV - Reporting Obligations for WIGOS </a:t>
            </a:r>
            <a:r>
              <a:rPr lang="en-US" sz="2400" dirty="0" smtClean="0"/>
              <a:t>Metadata</a:t>
            </a:r>
            <a:endParaRPr lang="en-GB" sz="2400" dirty="0"/>
          </a:p>
          <a:p>
            <a:pPr marL="0" indent="0">
              <a:buNone/>
            </a:pPr>
            <a:r>
              <a:rPr lang="en-US" sz="2400" dirty="0"/>
              <a:t>V - Technical Implementation and Use of </a:t>
            </a:r>
            <a:r>
              <a:rPr lang="en-US" sz="2400" dirty="0" smtClean="0"/>
              <a:t>Standard</a:t>
            </a:r>
            <a:endParaRPr lang="en-GB" sz="2400" dirty="0"/>
          </a:p>
          <a:p>
            <a:pPr marL="0" indent="0">
              <a:buNone/>
            </a:pPr>
            <a:r>
              <a:rPr lang="en-US" sz="2400" dirty="0"/>
              <a:t>VI - Adoption through a Phased </a:t>
            </a:r>
            <a:r>
              <a:rPr lang="en-US" sz="2400" dirty="0" smtClean="0"/>
              <a:t>Approach</a:t>
            </a:r>
            <a:endParaRPr lang="en-GB" sz="2400" dirty="0"/>
          </a:p>
          <a:p>
            <a:pPr marL="0" indent="0">
              <a:buNone/>
            </a:pPr>
            <a:r>
              <a:rPr lang="en-US" sz="2400" dirty="0"/>
              <a:t>VII </a:t>
            </a:r>
            <a:r>
              <a:rPr lang="en-US" sz="2400" dirty="0" smtClean="0"/>
              <a:t>- </a:t>
            </a:r>
            <a:r>
              <a:rPr lang="en-US" sz="2400" dirty="0"/>
              <a:t>Detailed specification of WIGOS metadata </a:t>
            </a:r>
            <a:r>
              <a:rPr lang="en-US" sz="2400" dirty="0" smtClean="0"/>
              <a:t>elements</a:t>
            </a:r>
            <a:endParaRPr lang="en-GB" sz="2400" dirty="0"/>
          </a:p>
          <a:p>
            <a:pPr marL="0" indent="0">
              <a:buNone/>
            </a:pPr>
            <a:r>
              <a:rPr lang="en-US" sz="2400" dirty="0"/>
              <a:t>Category </a:t>
            </a:r>
            <a:r>
              <a:rPr lang="en-US" sz="2400" dirty="0" smtClean="0"/>
              <a:t>1</a:t>
            </a:r>
            <a:endParaRPr lang="en-GB" sz="2400" dirty="0"/>
          </a:p>
          <a:p>
            <a:pPr marL="0" indent="0">
              <a:buNone/>
            </a:pPr>
            <a:r>
              <a:rPr lang="en-US" sz="2400" dirty="0" smtClean="0"/>
              <a:t>…</a:t>
            </a:r>
          </a:p>
          <a:p>
            <a:pPr marL="0" indent="0">
              <a:buNone/>
            </a:pPr>
            <a:r>
              <a:rPr lang="en-US" sz="2400" dirty="0" smtClean="0"/>
              <a:t>Category 10</a:t>
            </a:r>
          </a:p>
          <a:p>
            <a:pPr marL="0" indent="0">
              <a:buNone/>
            </a:pPr>
            <a:r>
              <a:rPr lang="en-US" sz="2400" dirty="0" smtClean="0"/>
              <a:t>VIII </a:t>
            </a:r>
            <a:r>
              <a:rPr lang="en-US" sz="2400" dirty="0"/>
              <a:t>- </a:t>
            </a:r>
            <a:r>
              <a:rPr lang="en-US" sz="2400" dirty="0" smtClean="0"/>
              <a:t>References</a:t>
            </a:r>
            <a:endParaRPr lang="en-GB" sz="2400" dirty="0"/>
          </a:p>
          <a:p>
            <a:pPr marL="0" indent="0">
              <a:buNone/>
            </a:pPr>
            <a:r>
              <a:rPr lang="en-US" sz="2400" dirty="0"/>
              <a:t>ANNEX – Code </a:t>
            </a:r>
            <a:r>
              <a:rPr lang="en-US" sz="2400" dirty="0" smtClean="0"/>
              <a:t>Tables</a:t>
            </a:r>
            <a:endParaRPr lang="en-GB" sz="2400" dirty="0"/>
          </a:p>
        </p:txBody>
      </p:sp>
    </p:spTree>
    <p:extLst>
      <p:ext uri="{BB962C8B-B14F-4D97-AF65-F5344CB8AC3E}">
        <p14:creationId xmlns:p14="http://schemas.microsoft.com/office/powerpoint/2010/main" val="1458980408"/>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250825" y="44624"/>
            <a:ext cx="8713788" cy="720080"/>
          </a:xfrm>
        </p:spPr>
        <p:txBody>
          <a:bodyPr/>
          <a:lstStyle/>
          <a:p>
            <a:pPr eaLnBrk="1" hangingPunct="1"/>
            <a:r>
              <a:rPr lang="en-GB" sz="3200" b="1" dirty="0">
                <a:solidFill>
                  <a:srgbClr val="C00000"/>
                </a:solidFill>
              </a:rPr>
              <a:t>WIGOS Metadata </a:t>
            </a:r>
            <a:r>
              <a:rPr lang="en-GB" sz="3200" b="1" dirty="0" smtClean="0">
                <a:solidFill>
                  <a:srgbClr val="C00000"/>
                </a:solidFill>
              </a:rPr>
              <a:t>Standard - Categories</a:t>
            </a:r>
            <a:endParaRPr lang="en-AU" altLang="en-US" sz="3200" b="1" dirty="0" smtClean="0">
              <a:solidFill>
                <a:srgbClr val="C00000"/>
              </a:solidFill>
              <a:latin typeface="Arial" pitchFamily="34" charset="0"/>
            </a:endParaRPr>
          </a:p>
        </p:txBody>
      </p:sp>
      <p:sp>
        <p:nvSpPr>
          <p:cNvPr id="12291" name="Rectangle 3"/>
          <p:cNvSpPr>
            <a:spLocks noGrp="1"/>
          </p:cNvSpPr>
          <p:nvPr>
            <p:ph type="body" idx="4294967295"/>
          </p:nvPr>
        </p:nvSpPr>
        <p:spPr>
          <a:xfrm>
            <a:off x="323528" y="836712"/>
            <a:ext cx="8784976" cy="5472608"/>
          </a:xfrm>
        </p:spPr>
        <p:txBody>
          <a:bodyPr/>
          <a:lstStyle/>
          <a:p>
            <a:pPr marL="0" indent="0">
              <a:buNone/>
            </a:pPr>
            <a:r>
              <a:rPr lang="en-US" sz="2400" dirty="0" smtClean="0"/>
              <a:t>Category </a:t>
            </a:r>
            <a:r>
              <a:rPr lang="en-US" sz="2400" dirty="0"/>
              <a:t>1: Observed </a:t>
            </a:r>
            <a:r>
              <a:rPr lang="en-US" sz="2400" dirty="0" smtClean="0"/>
              <a:t>variable</a:t>
            </a:r>
            <a:endParaRPr lang="en-GB" sz="2400" dirty="0"/>
          </a:p>
          <a:p>
            <a:pPr marL="0" indent="0">
              <a:buNone/>
            </a:pPr>
            <a:r>
              <a:rPr lang="en-US" sz="2400" dirty="0"/>
              <a:t>Category 2: Purpose of </a:t>
            </a:r>
            <a:r>
              <a:rPr lang="en-US" sz="2400" dirty="0" smtClean="0"/>
              <a:t>Observation</a:t>
            </a:r>
            <a:endParaRPr lang="en-GB" sz="2400" dirty="0"/>
          </a:p>
          <a:p>
            <a:pPr marL="0" indent="0">
              <a:buNone/>
            </a:pPr>
            <a:r>
              <a:rPr lang="en-US" sz="2400" dirty="0"/>
              <a:t>Category 3: </a:t>
            </a:r>
            <a:r>
              <a:rPr lang="en-US" sz="2400" dirty="0" smtClean="0"/>
              <a:t>Station/Platform</a:t>
            </a:r>
            <a:endParaRPr lang="en-GB" sz="2400" dirty="0"/>
          </a:p>
          <a:p>
            <a:pPr marL="0" indent="0">
              <a:buNone/>
            </a:pPr>
            <a:r>
              <a:rPr lang="en-US" sz="2400" dirty="0"/>
              <a:t>Category 4: </a:t>
            </a:r>
            <a:r>
              <a:rPr lang="en-US" sz="2400" dirty="0" smtClean="0"/>
              <a:t>Environment</a:t>
            </a:r>
            <a:endParaRPr lang="en-GB" sz="2400" dirty="0"/>
          </a:p>
          <a:p>
            <a:pPr marL="0" indent="0">
              <a:buNone/>
            </a:pPr>
            <a:r>
              <a:rPr lang="en-US" sz="2400" dirty="0"/>
              <a:t>Category 5: Instruments and Methods of </a:t>
            </a:r>
            <a:r>
              <a:rPr lang="en-US" sz="2400" dirty="0" smtClean="0"/>
              <a:t>Observation</a:t>
            </a:r>
            <a:endParaRPr lang="en-GB" sz="2400" dirty="0"/>
          </a:p>
          <a:p>
            <a:pPr marL="0" indent="0">
              <a:buNone/>
            </a:pPr>
            <a:r>
              <a:rPr lang="en-US" sz="2400" dirty="0"/>
              <a:t>Category 6: </a:t>
            </a:r>
            <a:r>
              <a:rPr lang="en-US" sz="2400" dirty="0" smtClean="0"/>
              <a:t>Sampling</a:t>
            </a:r>
            <a:endParaRPr lang="en-GB" sz="2400" dirty="0"/>
          </a:p>
          <a:p>
            <a:pPr marL="0" indent="0">
              <a:buNone/>
            </a:pPr>
            <a:r>
              <a:rPr lang="en-US" sz="2400" dirty="0"/>
              <a:t>Category 7: Data Processing and </a:t>
            </a:r>
            <a:r>
              <a:rPr lang="en-US" sz="2400" dirty="0" smtClean="0"/>
              <a:t>Reporting</a:t>
            </a:r>
            <a:endParaRPr lang="en-GB" sz="2400" dirty="0"/>
          </a:p>
          <a:p>
            <a:pPr marL="0" indent="0">
              <a:buNone/>
            </a:pPr>
            <a:r>
              <a:rPr lang="en-US" sz="2400" dirty="0"/>
              <a:t>Category 8: Data </a:t>
            </a:r>
            <a:r>
              <a:rPr lang="en-US" sz="2400" dirty="0" smtClean="0"/>
              <a:t>Quality</a:t>
            </a:r>
            <a:endParaRPr lang="en-GB" sz="2400" dirty="0"/>
          </a:p>
          <a:p>
            <a:pPr marL="0" indent="0">
              <a:buNone/>
            </a:pPr>
            <a:r>
              <a:rPr lang="en-US" sz="2400" dirty="0"/>
              <a:t>Category 9: Ownership &amp; Data </a:t>
            </a:r>
            <a:r>
              <a:rPr lang="en-US" sz="2400" dirty="0" smtClean="0"/>
              <a:t>Policy</a:t>
            </a:r>
            <a:endParaRPr lang="en-GB" sz="2400" dirty="0"/>
          </a:p>
          <a:p>
            <a:pPr marL="0" indent="0">
              <a:buNone/>
            </a:pPr>
            <a:r>
              <a:rPr lang="en-US" sz="2400" dirty="0"/>
              <a:t>Category 10: </a:t>
            </a:r>
            <a:r>
              <a:rPr lang="en-US" sz="2400" dirty="0" smtClean="0"/>
              <a:t>Contact</a:t>
            </a:r>
            <a:endParaRPr lang="en-GB" sz="2400" dirty="0"/>
          </a:p>
        </p:txBody>
      </p:sp>
    </p:spTree>
    <p:extLst>
      <p:ext uri="{BB962C8B-B14F-4D97-AF65-F5344CB8AC3E}">
        <p14:creationId xmlns:p14="http://schemas.microsoft.com/office/powerpoint/2010/main" val="136762008"/>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79512" y="44624"/>
            <a:ext cx="8964487" cy="792162"/>
          </a:xfrm>
        </p:spPr>
        <p:txBody>
          <a:bodyPr/>
          <a:lstStyle/>
          <a:p>
            <a:pPr eaLnBrk="1" hangingPunct="1"/>
            <a:r>
              <a:rPr lang="en-AU" altLang="en-US" sz="3200" b="1" dirty="0" smtClean="0">
                <a:solidFill>
                  <a:srgbClr val="C00000"/>
                </a:solidFill>
                <a:latin typeface="Arial" pitchFamily="34" charset="0"/>
              </a:rPr>
              <a:t>Purpose and Scope of  WIGOS Tech. </a:t>
            </a:r>
            <a:r>
              <a:rPr lang="en-AU" altLang="en-US" sz="3200" b="1" dirty="0" err="1" smtClean="0">
                <a:solidFill>
                  <a:srgbClr val="C00000"/>
                </a:solidFill>
                <a:latin typeface="Arial" pitchFamily="34" charset="0"/>
              </a:rPr>
              <a:t>Regs</a:t>
            </a:r>
            <a:endParaRPr lang="en-AU" altLang="en-US" sz="3200" b="1" dirty="0" smtClean="0">
              <a:solidFill>
                <a:srgbClr val="C00000"/>
              </a:solidFill>
              <a:latin typeface="Arial" pitchFamily="34" charset="0"/>
            </a:endParaRPr>
          </a:p>
        </p:txBody>
      </p:sp>
      <p:sp>
        <p:nvSpPr>
          <p:cNvPr id="12291" name="Rectangle 3"/>
          <p:cNvSpPr>
            <a:spLocks noGrp="1"/>
          </p:cNvSpPr>
          <p:nvPr>
            <p:ph type="body" idx="4294967295"/>
          </p:nvPr>
        </p:nvSpPr>
        <p:spPr>
          <a:xfrm>
            <a:off x="72008" y="1052736"/>
            <a:ext cx="9036496" cy="5544616"/>
          </a:xfrm>
        </p:spPr>
        <p:txBody>
          <a:bodyPr/>
          <a:lstStyle/>
          <a:p>
            <a:pPr lvl="0"/>
            <a:r>
              <a:rPr lang="en-US" sz="3000" dirty="0" smtClean="0"/>
              <a:t>Designed </a:t>
            </a:r>
            <a:r>
              <a:rPr lang="en-US" sz="3000" dirty="0"/>
              <a:t>to:</a:t>
            </a:r>
            <a:endParaRPr lang="en-GB" sz="3000" dirty="0"/>
          </a:p>
          <a:p>
            <a:pPr lvl="1"/>
            <a:r>
              <a:rPr lang="en-US" sz="3000" dirty="0" smtClean="0"/>
              <a:t>Specify </a:t>
            </a:r>
            <a:r>
              <a:rPr lang="en-US" sz="3000" b="1" i="1" dirty="0">
                <a:solidFill>
                  <a:srgbClr val="FF0000"/>
                </a:solidFill>
              </a:rPr>
              <a:t>obligations of Members</a:t>
            </a:r>
            <a:r>
              <a:rPr lang="en-US" sz="3000" dirty="0"/>
              <a:t> in the implementation and operation of the WIGOS component observing systems; and</a:t>
            </a:r>
            <a:endParaRPr lang="en-GB" sz="3000" dirty="0"/>
          </a:p>
          <a:p>
            <a:pPr lvl="1"/>
            <a:r>
              <a:rPr lang="en-US" sz="3000" b="1" i="1" dirty="0" smtClean="0">
                <a:solidFill>
                  <a:srgbClr val="006600"/>
                </a:solidFill>
              </a:rPr>
              <a:t>Facilitate </a:t>
            </a:r>
            <a:r>
              <a:rPr lang="en-US" sz="3000" b="1" i="1" dirty="0">
                <a:solidFill>
                  <a:srgbClr val="006600"/>
                </a:solidFill>
              </a:rPr>
              <a:t>cooperation</a:t>
            </a:r>
            <a:r>
              <a:rPr lang="en-US" sz="3000" dirty="0"/>
              <a:t> in WIGOS observations between </a:t>
            </a:r>
            <a:r>
              <a:rPr lang="en-US" sz="3000" dirty="0" smtClean="0"/>
              <a:t>Members.</a:t>
            </a:r>
            <a:endParaRPr lang="en-GB" sz="3000" b="1" dirty="0" smtClean="0">
              <a:solidFill>
                <a:srgbClr val="000099"/>
              </a:solidFill>
            </a:endParaRPr>
          </a:p>
        </p:txBody>
      </p:sp>
    </p:spTree>
    <p:extLst>
      <p:ext uri="{BB962C8B-B14F-4D97-AF65-F5344CB8AC3E}">
        <p14:creationId xmlns:p14="http://schemas.microsoft.com/office/powerpoint/2010/main" val="1059164679"/>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250825" y="44624"/>
            <a:ext cx="8713788" cy="792162"/>
          </a:xfrm>
        </p:spPr>
        <p:txBody>
          <a:bodyPr/>
          <a:lstStyle/>
          <a:p>
            <a:pPr eaLnBrk="1" hangingPunct="1"/>
            <a:r>
              <a:rPr lang="en-AU" altLang="en-US" sz="3200" b="1" dirty="0" smtClean="0">
                <a:solidFill>
                  <a:srgbClr val="C00000"/>
                </a:solidFill>
                <a:latin typeface="Arial" pitchFamily="34" charset="0"/>
              </a:rPr>
              <a:t>Purpose and Scope of WIGOS Tech. </a:t>
            </a:r>
            <a:r>
              <a:rPr lang="en-AU" altLang="en-US" sz="3200" b="1" dirty="0" err="1" smtClean="0">
                <a:solidFill>
                  <a:srgbClr val="C00000"/>
                </a:solidFill>
                <a:latin typeface="Arial" pitchFamily="34" charset="0"/>
              </a:rPr>
              <a:t>Regs</a:t>
            </a:r>
            <a:r>
              <a:rPr lang="en-AU" altLang="en-US" sz="3200" b="1" dirty="0" smtClean="0">
                <a:solidFill>
                  <a:srgbClr val="C00000"/>
                </a:solidFill>
                <a:latin typeface="Arial" pitchFamily="34" charset="0"/>
              </a:rPr>
              <a:t>. </a:t>
            </a:r>
          </a:p>
        </p:txBody>
      </p:sp>
      <p:sp>
        <p:nvSpPr>
          <p:cNvPr id="12291" name="Rectangle 3"/>
          <p:cNvSpPr>
            <a:spLocks noGrp="1"/>
          </p:cNvSpPr>
          <p:nvPr>
            <p:ph type="body" idx="4294967295"/>
          </p:nvPr>
        </p:nvSpPr>
        <p:spPr>
          <a:xfrm>
            <a:off x="72008" y="1052736"/>
            <a:ext cx="9036496" cy="5544616"/>
          </a:xfrm>
        </p:spPr>
        <p:txBody>
          <a:bodyPr/>
          <a:lstStyle/>
          <a:p>
            <a:r>
              <a:rPr lang="en-GB" sz="3000" b="1" dirty="0">
                <a:solidFill>
                  <a:srgbClr val="C00000"/>
                </a:solidFill>
              </a:rPr>
              <a:t>Vol. I, Part I – </a:t>
            </a:r>
            <a:r>
              <a:rPr lang="en-GB" sz="3000" b="1" dirty="0" smtClean="0">
                <a:solidFill>
                  <a:srgbClr val="C00000"/>
                </a:solidFill>
              </a:rPr>
              <a:t>WIGOS:</a:t>
            </a:r>
          </a:p>
          <a:p>
            <a:pPr lvl="1">
              <a:buFont typeface="Wingdings" panose="05000000000000000000" pitchFamily="2" charset="2"/>
              <a:buChar char="Ø"/>
            </a:pPr>
            <a:r>
              <a:rPr lang="en-GB" sz="3000" dirty="0" smtClean="0"/>
              <a:t>It specifies WIGOS </a:t>
            </a:r>
            <a:r>
              <a:rPr lang="en-GB" sz="3000" b="1" i="1" dirty="0" smtClean="0">
                <a:solidFill>
                  <a:srgbClr val="FF0000"/>
                </a:solidFill>
              </a:rPr>
              <a:t>institutional and system</a:t>
            </a:r>
            <a:r>
              <a:rPr lang="en-GB" sz="3000" dirty="0" smtClean="0"/>
              <a:t> requirements (standards) and recommendations</a:t>
            </a:r>
          </a:p>
          <a:p>
            <a:r>
              <a:rPr lang="en-GB" sz="3000" b="1" dirty="0">
                <a:solidFill>
                  <a:srgbClr val="C00000"/>
                </a:solidFill>
              </a:rPr>
              <a:t>Manual on </a:t>
            </a:r>
            <a:r>
              <a:rPr lang="en-GB" sz="3000" b="1" dirty="0" smtClean="0">
                <a:solidFill>
                  <a:srgbClr val="C00000"/>
                </a:solidFill>
              </a:rPr>
              <a:t>WIGOS</a:t>
            </a:r>
          </a:p>
          <a:p>
            <a:pPr lvl="1">
              <a:buFont typeface="Wingdings" panose="05000000000000000000" pitchFamily="2" charset="2"/>
              <a:buChar char="Ø"/>
            </a:pPr>
            <a:r>
              <a:rPr lang="en-GB" sz="3000" dirty="0"/>
              <a:t>It specifies WIGOS </a:t>
            </a:r>
            <a:r>
              <a:rPr lang="en-GB" sz="3000" b="1" i="1" dirty="0" smtClean="0">
                <a:solidFill>
                  <a:srgbClr val="FF0000"/>
                </a:solidFill>
              </a:rPr>
              <a:t>technical</a:t>
            </a:r>
            <a:r>
              <a:rPr lang="en-GB" sz="3000" dirty="0" smtClean="0"/>
              <a:t> </a:t>
            </a:r>
            <a:r>
              <a:rPr lang="en-GB" sz="3000" dirty="0"/>
              <a:t>requirements (standards) and </a:t>
            </a:r>
            <a:r>
              <a:rPr lang="en-GB" sz="3000" dirty="0" smtClean="0"/>
              <a:t>recommendations of an </a:t>
            </a:r>
            <a:r>
              <a:rPr lang="en-GB" sz="3000" b="1" i="1" dirty="0" smtClean="0">
                <a:solidFill>
                  <a:srgbClr val="0000CC"/>
                </a:solidFill>
              </a:rPr>
              <a:t>operational</a:t>
            </a:r>
            <a:r>
              <a:rPr lang="en-GB" sz="3000" dirty="0" smtClean="0"/>
              <a:t> nature</a:t>
            </a:r>
          </a:p>
          <a:p>
            <a:pPr marL="457200" lvl="1" indent="0">
              <a:buNone/>
            </a:pPr>
            <a:endParaRPr lang="en-GB" sz="1800" dirty="0"/>
          </a:p>
        </p:txBody>
      </p:sp>
    </p:spTree>
    <p:extLst>
      <p:ext uri="{BB962C8B-B14F-4D97-AF65-F5344CB8AC3E}">
        <p14:creationId xmlns:p14="http://schemas.microsoft.com/office/powerpoint/2010/main" val="924989184"/>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250825" y="44624"/>
            <a:ext cx="8713788" cy="792162"/>
          </a:xfrm>
        </p:spPr>
        <p:txBody>
          <a:bodyPr/>
          <a:lstStyle/>
          <a:p>
            <a:pPr eaLnBrk="1" hangingPunct="1"/>
            <a:r>
              <a:rPr lang="en-AU" altLang="en-US" sz="3200" b="1" dirty="0" smtClean="0">
                <a:solidFill>
                  <a:srgbClr val="C00000"/>
                </a:solidFill>
                <a:latin typeface="Arial" pitchFamily="34" charset="0"/>
              </a:rPr>
              <a:t>Purpose and </a:t>
            </a:r>
            <a:r>
              <a:rPr lang="en-AU" altLang="en-US" sz="3200" b="1" dirty="0">
                <a:solidFill>
                  <a:srgbClr val="C00000"/>
                </a:solidFill>
                <a:latin typeface="Arial" pitchFamily="34" charset="0"/>
              </a:rPr>
              <a:t>Scope of WIGOS Tech. </a:t>
            </a:r>
            <a:r>
              <a:rPr lang="en-AU" altLang="en-US" sz="3200" b="1" dirty="0" err="1">
                <a:solidFill>
                  <a:srgbClr val="C00000"/>
                </a:solidFill>
                <a:latin typeface="Arial" pitchFamily="34" charset="0"/>
              </a:rPr>
              <a:t>Regs</a:t>
            </a:r>
            <a:r>
              <a:rPr lang="en-AU" altLang="en-US" sz="3200" b="1" dirty="0">
                <a:solidFill>
                  <a:srgbClr val="C00000"/>
                </a:solidFill>
                <a:latin typeface="Arial" pitchFamily="34" charset="0"/>
              </a:rPr>
              <a:t>. </a:t>
            </a:r>
            <a:endParaRPr lang="en-AU" altLang="en-US" sz="3200" b="1" dirty="0" smtClean="0">
              <a:solidFill>
                <a:srgbClr val="C00000"/>
              </a:solidFill>
              <a:latin typeface="Arial" pitchFamily="34" charset="0"/>
            </a:endParaRPr>
          </a:p>
        </p:txBody>
      </p:sp>
      <p:sp>
        <p:nvSpPr>
          <p:cNvPr id="12291" name="Rectangle 3"/>
          <p:cNvSpPr>
            <a:spLocks noGrp="1"/>
          </p:cNvSpPr>
          <p:nvPr>
            <p:ph type="body" idx="4294967295"/>
          </p:nvPr>
        </p:nvSpPr>
        <p:spPr>
          <a:xfrm>
            <a:off x="72008" y="1052736"/>
            <a:ext cx="9036496" cy="5544616"/>
          </a:xfrm>
        </p:spPr>
        <p:txBody>
          <a:bodyPr/>
          <a:lstStyle/>
          <a:p>
            <a:pPr lvl="0"/>
            <a:r>
              <a:rPr lang="en-US" dirty="0" smtClean="0"/>
              <a:t>For</a:t>
            </a:r>
            <a:r>
              <a:rPr lang="en-US" dirty="0"/>
              <a:t>: </a:t>
            </a:r>
            <a:endParaRPr lang="en-GB" dirty="0"/>
          </a:p>
          <a:p>
            <a:pPr lvl="1"/>
            <a:r>
              <a:rPr lang="en-US" dirty="0" smtClean="0"/>
              <a:t>Establishment </a:t>
            </a:r>
            <a:r>
              <a:rPr lang="en-US" dirty="0"/>
              <a:t>of global, regional and national </a:t>
            </a:r>
            <a:r>
              <a:rPr lang="en-US" b="1" i="1" dirty="0">
                <a:solidFill>
                  <a:srgbClr val="0000CC"/>
                </a:solidFill>
              </a:rPr>
              <a:t>networks and </a:t>
            </a:r>
            <a:r>
              <a:rPr lang="en-US" b="1" i="1" dirty="0" smtClean="0">
                <a:solidFill>
                  <a:srgbClr val="0000CC"/>
                </a:solidFill>
              </a:rPr>
              <a:t>facilities</a:t>
            </a:r>
            <a:r>
              <a:rPr lang="en-US" dirty="0" smtClean="0"/>
              <a:t>; </a:t>
            </a:r>
            <a:endParaRPr lang="en-GB" dirty="0"/>
          </a:p>
          <a:p>
            <a:pPr lvl="1"/>
            <a:r>
              <a:rPr lang="en-US" dirty="0" smtClean="0"/>
              <a:t>Establishment </a:t>
            </a:r>
            <a:r>
              <a:rPr lang="en-US" dirty="0"/>
              <a:t>of an </a:t>
            </a:r>
            <a:r>
              <a:rPr lang="en-US" b="1" i="1" dirty="0">
                <a:solidFill>
                  <a:srgbClr val="FF0000"/>
                </a:solidFill>
              </a:rPr>
              <a:t>authority</a:t>
            </a:r>
            <a:r>
              <a:rPr lang="en-US" dirty="0"/>
              <a:t> or a responsible body; </a:t>
            </a:r>
            <a:endParaRPr lang="en-GB" dirty="0"/>
          </a:p>
          <a:p>
            <a:pPr lvl="1"/>
            <a:r>
              <a:rPr lang="en-US" b="1" i="1" dirty="0" smtClean="0">
                <a:solidFill>
                  <a:srgbClr val="006600"/>
                </a:solidFill>
              </a:rPr>
              <a:t>Human </a:t>
            </a:r>
            <a:r>
              <a:rPr lang="en-US" b="1" i="1" dirty="0">
                <a:solidFill>
                  <a:srgbClr val="006600"/>
                </a:solidFill>
              </a:rPr>
              <a:t>resources requirements</a:t>
            </a:r>
            <a:r>
              <a:rPr lang="en-US" dirty="0"/>
              <a:t> (including education and training, competences, qualifications, etc.); </a:t>
            </a:r>
            <a:endParaRPr lang="en-GB" dirty="0"/>
          </a:p>
        </p:txBody>
      </p:sp>
    </p:spTree>
    <p:extLst>
      <p:ext uri="{BB962C8B-B14F-4D97-AF65-F5344CB8AC3E}">
        <p14:creationId xmlns:p14="http://schemas.microsoft.com/office/powerpoint/2010/main" val="3364460103"/>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291" name="Rectangle 3"/>
          <p:cNvSpPr>
            <a:spLocks noGrp="1"/>
          </p:cNvSpPr>
          <p:nvPr>
            <p:ph type="body" idx="4294967295"/>
          </p:nvPr>
        </p:nvSpPr>
        <p:spPr>
          <a:xfrm>
            <a:off x="179512" y="188640"/>
            <a:ext cx="8856984" cy="6120680"/>
          </a:xfrm>
        </p:spPr>
        <p:txBody>
          <a:bodyPr/>
          <a:lstStyle/>
          <a:p>
            <a:pPr marL="0" indent="0">
              <a:buNone/>
            </a:pPr>
            <a:r>
              <a:rPr lang="en-US" altLang="en-US" sz="3000" b="1" dirty="0">
                <a:solidFill>
                  <a:srgbClr val="0000CC"/>
                </a:solidFill>
                <a:latin typeface="Arial" pitchFamily="34" charset="0"/>
              </a:rPr>
              <a:t>Vol. I, Part I </a:t>
            </a:r>
            <a:r>
              <a:rPr lang="en-US" altLang="en-US" sz="3000" b="1" dirty="0" smtClean="0">
                <a:solidFill>
                  <a:srgbClr val="0000CC"/>
                </a:solidFill>
                <a:latin typeface="Arial" pitchFamily="34" charset="0"/>
              </a:rPr>
              <a:t>– WIGOS</a:t>
            </a:r>
          </a:p>
          <a:p>
            <a:pPr marL="0" indent="0">
              <a:buNone/>
            </a:pPr>
            <a:r>
              <a:rPr lang="en-US" b="1" i="1" dirty="0" smtClean="0"/>
              <a:t>2.4.4 </a:t>
            </a:r>
            <a:r>
              <a:rPr lang="en-US" b="1" i="1" dirty="0"/>
              <a:t>Quality Control</a:t>
            </a:r>
          </a:p>
          <a:p>
            <a:pPr marL="0" indent="0">
              <a:buNone/>
            </a:pPr>
            <a:r>
              <a:rPr lang="en-US" dirty="0"/>
              <a:t>2.4.4.1 Members </a:t>
            </a:r>
            <a:r>
              <a:rPr lang="en-US" b="1" dirty="0">
                <a:solidFill>
                  <a:srgbClr val="C00000"/>
                </a:solidFill>
              </a:rPr>
              <a:t>shall</a:t>
            </a:r>
            <a:r>
              <a:rPr lang="en-US" dirty="0"/>
              <a:t> implement quality control for all observations for which they are responsible.</a:t>
            </a:r>
          </a:p>
          <a:p>
            <a:pPr marL="0" indent="0">
              <a:buNone/>
            </a:pPr>
            <a:r>
              <a:rPr lang="en-US" altLang="en-US" sz="3000" b="1" dirty="0">
                <a:solidFill>
                  <a:srgbClr val="0000CC"/>
                </a:solidFill>
                <a:latin typeface="Arial" pitchFamily="34" charset="0"/>
              </a:rPr>
              <a:t>Manual on WIGOS</a:t>
            </a:r>
            <a:endParaRPr lang="en-US" sz="3000" b="1" dirty="0" smtClean="0">
              <a:solidFill>
                <a:srgbClr val="0000CC"/>
              </a:solidFill>
            </a:endParaRPr>
          </a:p>
          <a:p>
            <a:pPr marL="0" indent="0">
              <a:buNone/>
            </a:pPr>
            <a:r>
              <a:rPr lang="en-US" b="1" dirty="0" smtClean="0"/>
              <a:t>2.4.3 </a:t>
            </a:r>
            <a:r>
              <a:rPr lang="en-US" b="1" dirty="0"/>
              <a:t>Quality Control</a:t>
            </a:r>
          </a:p>
          <a:p>
            <a:pPr marL="0" indent="0">
              <a:buNone/>
            </a:pPr>
            <a:r>
              <a:rPr lang="en-US" dirty="0"/>
              <a:t>2.4.3.1 Members </a:t>
            </a:r>
            <a:r>
              <a:rPr lang="en-US" b="1" dirty="0">
                <a:solidFill>
                  <a:srgbClr val="C00000"/>
                </a:solidFill>
              </a:rPr>
              <a:t>shall</a:t>
            </a:r>
            <a:r>
              <a:rPr lang="en-US" dirty="0"/>
              <a:t> ensure observations provided through their WIGOS </a:t>
            </a:r>
            <a:r>
              <a:rPr lang="en-US" dirty="0" smtClean="0"/>
              <a:t>component observing </a:t>
            </a:r>
            <a:r>
              <a:rPr lang="en-US" dirty="0"/>
              <a:t>systems are quality controlled.</a:t>
            </a:r>
          </a:p>
          <a:p>
            <a:pPr marL="0" indent="0">
              <a:buNone/>
            </a:pPr>
            <a:r>
              <a:rPr lang="en-US" dirty="0"/>
              <a:t>2.4.3.2 Members </a:t>
            </a:r>
            <a:r>
              <a:rPr lang="en-US" b="1" dirty="0">
                <a:solidFill>
                  <a:srgbClr val="C00000"/>
                </a:solidFill>
              </a:rPr>
              <a:t>shall</a:t>
            </a:r>
            <a:r>
              <a:rPr lang="en-US" dirty="0"/>
              <a:t> implement real-time quality control prior to exchange of </a:t>
            </a:r>
            <a:r>
              <a:rPr lang="en-US" dirty="0" smtClean="0"/>
              <a:t>observations via the </a:t>
            </a:r>
            <a:r>
              <a:rPr lang="en-US" dirty="0"/>
              <a:t>WMO Information System</a:t>
            </a:r>
            <a:r>
              <a:rPr lang="en-US" dirty="0" smtClean="0"/>
              <a:t>.</a:t>
            </a:r>
          </a:p>
        </p:txBody>
      </p:sp>
    </p:spTree>
    <p:extLst>
      <p:ext uri="{BB962C8B-B14F-4D97-AF65-F5344CB8AC3E}">
        <p14:creationId xmlns:p14="http://schemas.microsoft.com/office/powerpoint/2010/main" val="2501229447"/>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291" name="Rectangle 3"/>
          <p:cNvSpPr>
            <a:spLocks noGrp="1"/>
          </p:cNvSpPr>
          <p:nvPr>
            <p:ph type="body" idx="4294967295"/>
          </p:nvPr>
        </p:nvSpPr>
        <p:spPr>
          <a:xfrm>
            <a:off x="72008" y="0"/>
            <a:ext cx="9036496" cy="6309320"/>
          </a:xfrm>
        </p:spPr>
        <p:txBody>
          <a:bodyPr/>
          <a:lstStyle/>
          <a:p>
            <a:pPr marL="0" indent="0">
              <a:buNone/>
            </a:pPr>
            <a:r>
              <a:rPr lang="en-US" sz="2400" b="1" dirty="0" smtClean="0"/>
              <a:t>2.4.3 </a:t>
            </a:r>
            <a:r>
              <a:rPr lang="en-US" sz="2400" b="1" dirty="0"/>
              <a:t>Quality Control</a:t>
            </a:r>
          </a:p>
          <a:p>
            <a:pPr marL="0" indent="0">
              <a:buNone/>
            </a:pPr>
            <a:r>
              <a:rPr lang="en-US" sz="2400" dirty="0" smtClean="0"/>
              <a:t>2.4.3.2 </a:t>
            </a:r>
            <a:r>
              <a:rPr lang="en-US" sz="2400" dirty="0"/>
              <a:t>Members </a:t>
            </a:r>
            <a:r>
              <a:rPr lang="en-US" sz="2400" b="1" dirty="0">
                <a:solidFill>
                  <a:srgbClr val="C00000"/>
                </a:solidFill>
              </a:rPr>
              <a:t>shall</a:t>
            </a:r>
            <a:r>
              <a:rPr lang="en-US" sz="2400" dirty="0"/>
              <a:t> implement real-time quality control prior to exchange of </a:t>
            </a:r>
            <a:r>
              <a:rPr lang="en-US" sz="2400" dirty="0" smtClean="0"/>
              <a:t>observations via the </a:t>
            </a:r>
            <a:r>
              <a:rPr lang="en-US" sz="2400" dirty="0"/>
              <a:t>WMO Information System</a:t>
            </a:r>
            <a:r>
              <a:rPr lang="en-US" sz="2400" dirty="0" smtClean="0"/>
              <a:t>.</a:t>
            </a:r>
          </a:p>
          <a:p>
            <a:pPr marL="0" indent="0">
              <a:buNone/>
            </a:pPr>
            <a:r>
              <a:rPr lang="en-GB" sz="1800" dirty="0"/>
              <a:t>Note 1: Quality control of observations consists of examination of observations at stations and at data centres to detect errors so that observations may be either corrected or flagged. A quality control system should include procedures for returning to the source of observations to verify them and to prevent recurrence of errors. Quality control is applied in real time, but it also operates in non-real-time, as delayed quality control. Observations quality depends on the quality control procedures applied during observations acquisition and processing and during preparation of messages, in order to eliminate the main sources of errors and ensure the highest possible standard of accuracy for the optimum use of these observations by all possible users.</a:t>
            </a:r>
          </a:p>
          <a:p>
            <a:pPr marL="0" indent="0">
              <a:buNone/>
            </a:pPr>
            <a:r>
              <a:rPr lang="en-GB" sz="1800" dirty="0"/>
              <a:t>Notes 2: Quality control on a real-time basis also takes place in the Global Data-Processing and Forecasting System, prior to the use of the meteorological and climatological observations in data processing (i.e. objective analysis and forecasting). </a:t>
            </a:r>
          </a:p>
          <a:p>
            <a:pPr marL="0" indent="0">
              <a:buNone/>
            </a:pPr>
            <a:r>
              <a:rPr lang="en-GB" sz="1800" dirty="0"/>
              <a:t>Note 3: Recommended minimum standards of quality control of the meteorological and climatological observations at the level of the National Meteorological Centre are given in the </a:t>
            </a:r>
            <a:r>
              <a:rPr lang="en-GB" sz="1800" i="1" dirty="0"/>
              <a:t>Manual on the Global Data-processing and Forecasting System</a:t>
            </a:r>
            <a:r>
              <a:rPr lang="en-GB" sz="1800" dirty="0"/>
              <a:t> (WMO-No. 485), Volume I – Global Aspects, Appendix II-1, Table I. The </a:t>
            </a:r>
            <a:r>
              <a:rPr lang="en-GB" sz="1800" i="1" dirty="0"/>
              <a:t>Guide on the Global Data-processing System </a:t>
            </a:r>
            <a:r>
              <a:rPr lang="en-GB" sz="1800" dirty="0"/>
              <a:t>(WMO-No. 305) should be consulted for more detailed guidance.</a:t>
            </a:r>
            <a:endParaRPr lang="en-US" sz="1800" dirty="0" smtClean="0"/>
          </a:p>
        </p:txBody>
      </p:sp>
    </p:spTree>
    <p:extLst>
      <p:ext uri="{BB962C8B-B14F-4D97-AF65-F5344CB8AC3E}">
        <p14:creationId xmlns:p14="http://schemas.microsoft.com/office/powerpoint/2010/main" val="3454354283"/>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250825" y="44624"/>
            <a:ext cx="8713788" cy="792162"/>
          </a:xfrm>
        </p:spPr>
        <p:txBody>
          <a:bodyPr/>
          <a:lstStyle/>
          <a:p>
            <a:pPr eaLnBrk="1" hangingPunct="1"/>
            <a:r>
              <a:rPr lang="en-AU" altLang="en-US" sz="3200" b="1" dirty="0" smtClean="0">
                <a:solidFill>
                  <a:srgbClr val="C00000"/>
                </a:solidFill>
                <a:latin typeface="Arial" pitchFamily="34" charset="0"/>
              </a:rPr>
              <a:t>Manual on WIGOS </a:t>
            </a:r>
          </a:p>
        </p:txBody>
      </p:sp>
      <p:sp>
        <p:nvSpPr>
          <p:cNvPr id="12291" name="Rectangle 3"/>
          <p:cNvSpPr>
            <a:spLocks noGrp="1"/>
          </p:cNvSpPr>
          <p:nvPr>
            <p:ph type="body" idx="4294967295"/>
          </p:nvPr>
        </p:nvSpPr>
        <p:spPr>
          <a:xfrm>
            <a:off x="72008" y="1052736"/>
            <a:ext cx="5652120" cy="5544616"/>
          </a:xfrm>
        </p:spPr>
        <p:txBody>
          <a:bodyPr/>
          <a:lstStyle/>
          <a:p>
            <a:pPr lvl="0"/>
            <a:r>
              <a:rPr lang="en-GB" dirty="0" smtClean="0"/>
              <a:t>It should be read in conjunction with Volumes I-IV of WMO-No. 49 and the set of observation relevant Manuals, specifically the Manual on the </a:t>
            </a:r>
            <a:r>
              <a:rPr lang="en-GB" dirty="0" err="1" smtClean="0"/>
              <a:t>GOS</a:t>
            </a:r>
            <a:r>
              <a:rPr lang="en-GB" dirty="0" smtClean="0"/>
              <a:t> (WMO-No. 544) (2015 Edition)</a:t>
            </a:r>
          </a:p>
          <a:p>
            <a:pPr lvl="0"/>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1124744"/>
            <a:ext cx="2998717" cy="43291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29161859"/>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250825" y="44624"/>
            <a:ext cx="8713788" cy="792162"/>
          </a:xfrm>
        </p:spPr>
        <p:txBody>
          <a:bodyPr/>
          <a:lstStyle/>
          <a:p>
            <a:pPr eaLnBrk="1" hangingPunct="1"/>
            <a:endParaRPr lang="en-AU" altLang="en-US" sz="3200" b="1" dirty="0" smtClean="0">
              <a:solidFill>
                <a:srgbClr val="C00000"/>
              </a:solidFill>
              <a:latin typeface="Arial" pitchFamily="34" charset="0"/>
            </a:endParaRPr>
          </a:p>
        </p:txBody>
      </p:sp>
      <p:sp>
        <p:nvSpPr>
          <p:cNvPr id="12291" name="Rectangle 3"/>
          <p:cNvSpPr>
            <a:spLocks noGrp="1"/>
          </p:cNvSpPr>
          <p:nvPr>
            <p:ph type="body" idx="4294967295"/>
          </p:nvPr>
        </p:nvSpPr>
        <p:spPr>
          <a:xfrm>
            <a:off x="72008" y="1052736"/>
            <a:ext cx="9036496" cy="5544616"/>
          </a:xfrm>
        </p:spPr>
        <p:txBody>
          <a:bodyPr/>
          <a:lstStyle/>
          <a:p>
            <a:pPr lvl="0"/>
            <a:endParaRPr lang="en-GB" dirty="0"/>
          </a:p>
        </p:txBody>
      </p:sp>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88338"/>
            <a:ext cx="4860032" cy="67696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6030" y="28506"/>
            <a:ext cx="4075930" cy="68385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61312719"/>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Shape 142"/>
          <p:cNvSpPr/>
          <p:nvPr/>
        </p:nvSpPr>
        <p:spPr>
          <a:xfrm>
            <a:off x="228600" y="1313180"/>
            <a:ext cx="1524000" cy="42164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lvl1pPr algn="ctr">
              <a:spcBef>
                <a:spcPts val="0"/>
              </a:spcBef>
              <a:defRPr sz="1800">
                <a:solidFill>
                  <a:srgbClr val="FFFFFF"/>
                </a:solidFill>
                <a:latin typeface="Arial Black"/>
                <a:ea typeface="Arial Black"/>
                <a:cs typeface="Arial Black"/>
                <a:sym typeface="Arial Black"/>
              </a:defRPr>
            </a:lvl1pPr>
          </a:lstStyle>
          <a:p>
            <a:pPr lvl="0">
              <a:defRPr>
                <a:solidFill>
                  <a:srgbClr val="000000"/>
                </a:solidFill>
              </a:defRPr>
            </a:pPr>
            <a:r>
              <a:rPr>
                <a:solidFill>
                  <a:srgbClr val="FFFFFF"/>
                </a:solidFill>
              </a:rPr>
              <a:t>WMO</a:t>
            </a:r>
          </a:p>
        </p:txBody>
      </p:sp>
      <p:sp>
        <p:nvSpPr>
          <p:cNvPr id="143" name="Shape 143"/>
          <p:cNvSpPr>
            <a:spLocks noGrp="1"/>
          </p:cNvSpPr>
          <p:nvPr>
            <p:ph type="title" idx="4294967295"/>
          </p:nvPr>
        </p:nvSpPr>
        <p:spPr>
          <a:xfrm>
            <a:off x="263524" y="116632"/>
            <a:ext cx="8713790" cy="647799"/>
          </a:xfrm>
          <a:prstGeom prst="rect">
            <a:avLst/>
          </a:prstGeom>
        </p:spPr>
        <p:txBody>
          <a:bodyPr lIns="0" tIns="0" rIns="0" bIns="0">
            <a:normAutofit/>
          </a:bodyPr>
          <a:lstStyle/>
          <a:p>
            <a:pPr lvl="1">
              <a:defRPr sz="1800"/>
            </a:pPr>
            <a:r>
              <a:rPr sz="3000" b="1" i="1" dirty="0">
                <a:solidFill>
                  <a:srgbClr val="0000CC"/>
                </a:solidFill>
              </a:rPr>
              <a:t>Two </a:t>
            </a:r>
            <a:r>
              <a:rPr sz="3000" b="1" i="1" dirty="0" smtClean="0">
                <a:solidFill>
                  <a:srgbClr val="0000CC"/>
                </a:solidFill>
              </a:rPr>
              <a:t>g</a:t>
            </a:r>
            <a:r>
              <a:rPr lang="fr-CH" sz="3000" b="1" i="1" dirty="0" err="1" smtClean="0">
                <a:solidFill>
                  <a:srgbClr val="0000CC"/>
                </a:solidFill>
              </a:rPr>
              <a:t>roup</a:t>
            </a:r>
            <a:r>
              <a:rPr sz="3000" b="1" i="1" dirty="0" smtClean="0">
                <a:solidFill>
                  <a:srgbClr val="0000CC"/>
                </a:solidFill>
              </a:rPr>
              <a:t>s </a:t>
            </a:r>
            <a:r>
              <a:rPr sz="3000" b="1" i="1" dirty="0">
                <a:solidFill>
                  <a:srgbClr val="0000CC"/>
                </a:solidFill>
              </a:rPr>
              <a:t>of </a:t>
            </a:r>
            <a:r>
              <a:rPr sz="3000" b="1" i="1" dirty="0" smtClean="0">
                <a:solidFill>
                  <a:srgbClr val="0000CC"/>
                </a:solidFill>
              </a:rPr>
              <a:t>provisions</a:t>
            </a:r>
            <a:endParaRPr sz="3000" b="1" i="1" dirty="0">
              <a:solidFill>
                <a:srgbClr val="0000CC"/>
              </a:solidFill>
            </a:endParaRPr>
          </a:p>
        </p:txBody>
      </p:sp>
      <p:sp>
        <p:nvSpPr>
          <p:cNvPr id="144" name="Shape 144"/>
          <p:cNvSpPr>
            <a:spLocks noGrp="1"/>
          </p:cNvSpPr>
          <p:nvPr>
            <p:ph type="body" idx="4294967295"/>
          </p:nvPr>
        </p:nvSpPr>
        <p:spPr>
          <a:xfrm>
            <a:off x="250699" y="836712"/>
            <a:ext cx="8713789" cy="5675808"/>
          </a:xfrm>
          <a:prstGeom prst="rect">
            <a:avLst/>
          </a:prstGeom>
        </p:spPr>
        <p:txBody>
          <a:bodyPr lIns="0" tIns="0" rIns="0" bIns="0">
            <a:normAutofit/>
          </a:bodyPr>
          <a:lstStyle/>
          <a:p>
            <a:pPr marL="240631" lvl="0" indent="-240631">
              <a:spcBef>
                <a:spcPts val="500"/>
              </a:spcBef>
              <a:buClrTx/>
              <a:buFontTx/>
              <a:buChar char="•"/>
              <a:defRPr sz="1800"/>
            </a:pPr>
            <a:r>
              <a:rPr lang="en-US" sz="2700" dirty="0" smtClean="0"/>
              <a:t>Provisions that have been already specified in</a:t>
            </a:r>
            <a:r>
              <a:rPr lang="en-US" sz="2700" b="1" i="1" dirty="0" smtClean="0">
                <a:solidFill>
                  <a:srgbClr val="006600"/>
                </a:solidFill>
              </a:rPr>
              <a:t> </a:t>
            </a:r>
            <a:r>
              <a:rPr lang="en-US" sz="2700" dirty="0" smtClean="0"/>
              <a:t>TR;</a:t>
            </a:r>
          </a:p>
          <a:p>
            <a:pPr marL="240631" lvl="0" indent="-240631">
              <a:spcBef>
                <a:spcPts val="500"/>
              </a:spcBef>
              <a:buClrTx/>
              <a:buFontTx/>
              <a:buChar char="•"/>
              <a:defRPr sz="1800"/>
            </a:pPr>
            <a:r>
              <a:rPr lang="en-US" sz="2700" dirty="0" smtClean="0"/>
              <a:t>Provisions that specify </a:t>
            </a:r>
            <a:r>
              <a:rPr lang="en-US" sz="2700" b="1" i="1" dirty="0" smtClean="0">
                <a:solidFill>
                  <a:srgbClr val="C00000"/>
                </a:solidFill>
              </a:rPr>
              <a:t>new</a:t>
            </a:r>
            <a:r>
              <a:rPr lang="en-US" sz="2700" dirty="0" smtClean="0">
                <a:solidFill>
                  <a:srgbClr val="C00000"/>
                </a:solidFill>
              </a:rPr>
              <a:t> </a:t>
            </a:r>
            <a:r>
              <a:rPr lang="en-US" sz="2700" b="1" i="1" dirty="0" smtClean="0">
                <a:solidFill>
                  <a:srgbClr val="C00000"/>
                </a:solidFill>
              </a:rPr>
              <a:t>requirements</a:t>
            </a:r>
            <a:r>
              <a:rPr lang="en-US" sz="2700" dirty="0" smtClean="0"/>
              <a:t>, mainly related to:</a:t>
            </a:r>
          </a:p>
          <a:p>
            <a:pPr marL="621631" lvl="1" indent="-240631">
              <a:spcBef>
                <a:spcPts val="500"/>
              </a:spcBef>
              <a:buClrTx/>
              <a:buFontTx/>
              <a:buChar char="•"/>
              <a:defRPr sz="1800"/>
            </a:pPr>
            <a:r>
              <a:rPr lang="en-US" sz="2700" dirty="0" smtClean="0"/>
              <a:t>WIGOS Information Resource, including OSCAR/Surface, </a:t>
            </a:r>
          </a:p>
          <a:p>
            <a:pPr marL="621631" lvl="1" indent="-240631">
              <a:spcBef>
                <a:spcPts val="500"/>
              </a:spcBef>
              <a:buClrTx/>
              <a:buFontTx/>
              <a:buChar char="•"/>
              <a:defRPr sz="1800"/>
            </a:pPr>
            <a:r>
              <a:rPr lang="en-US" sz="2700" dirty="0" smtClean="0"/>
              <a:t>WIGOS Metadata and WIGOS Station Identifier, </a:t>
            </a:r>
          </a:p>
          <a:p>
            <a:pPr marL="621631" lvl="1" indent="-240631">
              <a:spcBef>
                <a:spcPts val="500"/>
              </a:spcBef>
              <a:buClrTx/>
              <a:buFontTx/>
              <a:buChar char="•"/>
              <a:defRPr sz="1800"/>
            </a:pPr>
            <a:r>
              <a:rPr lang="en-US" sz="2700" dirty="0" smtClean="0"/>
              <a:t>Observing Network Design Principles, </a:t>
            </a:r>
          </a:p>
          <a:p>
            <a:pPr marL="621631" lvl="1" indent="-240631">
              <a:spcBef>
                <a:spcPts val="500"/>
              </a:spcBef>
              <a:buClrTx/>
              <a:buFontTx/>
              <a:buChar char="•"/>
              <a:defRPr sz="1800"/>
            </a:pPr>
            <a:r>
              <a:rPr lang="en-US" sz="2700" dirty="0" smtClean="0"/>
              <a:t>Performance monitoring, </a:t>
            </a:r>
          </a:p>
          <a:p>
            <a:pPr marL="621631" lvl="1" indent="-240631">
              <a:spcBef>
                <a:spcPts val="500"/>
              </a:spcBef>
              <a:buClrTx/>
              <a:buFontTx/>
              <a:buChar char="•"/>
              <a:defRPr sz="1800"/>
            </a:pPr>
            <a:r>
              <a:rPr lang="en-US" sz="2700" dirty="0" smtClean="0"/>
              <a:t>Quality monitoring,</a:t>
            </a:r>
          </a:p>
          <a:p>
            <a:pPr marL="621631" lvl="1" indent="-240631">
              <a:spcBef>
                <a:spcPts val="500"/>
              </a:spcBef>
              <a:buClrTx/>
              <a:buFontTx/>
              <a:buChar char="•"/>
              <a:defRPr sz="1800"/>
            </a:pPr>
            <a:r>
              <a:rPr lang="en-US" sz="2700" dirty="0" smtClean="0"/>
              <a:t>Incident managem</a:t>
            </a:r>
            <a:r>
              <a:rPr sz="2700" dirty="0" smtClean="0"/>
              <a:t>ent.</a:t>
            </a:r>
            <a:endParaRPr lang="fr-CH" sz="2700" dirty="0" smtClean="0"/>
          </a:p>
        </p:txBody>
      </p:sp>
    </p:spTree>
    <p:extLst>
      <p:ext uri="{BB962C8B-B14F-4D97-AF65-F5344CB8AC3E}">
        <p14:creationId xmlns:p14="http://schemas.microsoft.com/office/powerpoint/2010/main" val="31863751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9"/>
          <p:cNvSpPr>
            <a:spLocks noChangeArrowheads="1"/>
          </p:cNvSpPr>
          <p:nvPr/>
        </p:nvSpPr>
        <p:spPr bwMode="auto">
          <a:xfrm>
            <a:off x="228600" y="1371600"/>
            <a:ext cx="1524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l" eaLnBrk="0" hangingPunct="0">
              <a:spcBef>
                <a:spcPct val="20000"/>
              </a:spcBef>
              <a:buClr>
                <a:srgbClr val="FF9900"/>
              </a:buClr>
              <a:buFont typeface="Wingdings" pitchFamily="2" charset="2"/>
              <a:buChar char="§"/>
              <a:defRPr sz="2800">
                <a:solidFill>
                  <a:schemeClr val="tx1"/>
                </a:solidFill>
                <a:latin typeface="Arial" pitchFamily="34" charset="0"/>
              </a:defRPr>
            </a:lvl1pPr>
            <a:lvl2pPr marL="742950" indent="-285750" algn="l" eaLnBrk="0" hangingPunct="0">
              <a:spcBef>
                <a:spcPct val="20000"/>
              </a:spcBef>
              <a:buClr>
                <a:srgbClr val="FF9900"/>
              </a:buClr>
              <a:buFont typeface="Wingdings" pitchFamily="2" charset="2"/>
              <a:buChar char="§"/>
              <a:defRPr sz="2800">
                <a:solidFill>
                  <a:schemeClr val="tx1"/>
                </a:solidFill>
                <a:latin typeface="Arial" pitchFamily="34" charset="0"/>
              </a:defRPr>
            </a:lvl2pPr>
            <a:lvl3pPr marL="1143000" indent="-228600" algn="l" eaLnBrk="0" hangingPunct="0">
              <a:spcBef>
                <a:spcPct val="20000"/>
              </a:spcBef>
              <a:buClr>
                <a:srgbClr val="FF9900"/>
              </a:buClr>
              <a:buFont typeface="Wingdings" pitchFamily="2" charset="2"/>
              <a:buChar char="§"/>
              <a:defRPr sz="2400">
                <a:solidFill>
                  <a:schemeClr val="tx1"/>
                </a:solidFill>
                <a:latin typeface="Arial" pitchFamily="34" charset="0"/>
              </a:defRPr>
            </a:lvl3pPr>
            <a:lvl4pPr marL="1600200" indent="-228600" algn="l" eaLnBrk="0" hangingPunct="0">
              <a:spcBef>
                <a:spcPct val="20000"/>
              </a:spcBef>
              <a:buClr>
                <a:srgbClr val="FF9900"/>
              </a:buClr>
              <a:buFont typeface="Wingdings" pitchFamily="2" charset="2"/>
              <a:buChar char="§"/>
              <a:defRPr sz="2000">
                <a:solidFill>
                  <a:schemeClr val="tx1"/>
                </a:solidFill>
                <a:latin typeface="Arial" pitchFamily="34" charset="0"/>
              </a:defRPr>
            </a:lvl4pPr>
            <a:lvl5pPr marL="2057400" indent="-228600" algn="l" eaLnBrk="0" hangingPunct="0">
              <a:spcBef>
                <a:spcPct val="20000"/>
              </a:spcBef>
              <a:buClr>
                <a:srgbClr val="FF9900"/>
              </a:buClr>
              <a:buFont typeface="Wingdings" pitchFamily="2" charset="2"/>
              <a:buChar char="§"/>
              <a:defRPr sz="2000">
                <a:solidFill>
                  <a:schemeClr val="tx1"/>
                </a:solidFill>
                <a:latin typeface="Arial" pitchFamily="34" charset="0"/>
              </a:defRPr>
            </a:lvl5pPr>
            <a:lvl6pPr marL="25146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6pPr>
            <a:lvl7pPr marL="29718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7pPr>
            <a:lvl8pPr marL="34290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8pPr>
            <a:lvl9pPr marL="38862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9pPr>
          </a:lstStyle>
          <a:p>
            <a:pPr algn="ctr" eaLnBrk="1" hangingPunct="1">
              <a:spcBef>
                <a:spcPct val="0"/>
              </a:spcBef>
              <a:buClrTx/>
              <a:buFontTx/>
              <a:buNone/>
            </a:pPr>
            <a:r>
              <a:rPr lang="en-US" altLang="en-US" sz="1800">
                <a:solidFill>
                  <a:schemeClr val="bg1"/>
                </a:solidFill>
                <a:latin typeface="Arial Black" pitchFamily="34" charset="0"/>
              </a:rPr>
              <a:t>WMO</a:t>
            </a:r>
            <a:endParaRPr lang="en-US" altLang="en-US" sz="1400">
              <a:solidFill>
                <a:schemeClr val="bg1"/>
              </a:solidFill>
              <a:latin typeface="Arial Black" pitchFamily="34" charset="0"/>
            </a:endParaRPr>
          </a:p>
        </p:txBody>
      </p:sp>
      <p:sp>
        <p:nvSpPr>
          <p:cNvPr id="24579" name="Rectangle 9"/>
          <p:cNvSpPr>
            <a:spLocks noGrp="1" noChangeArrowheads="1"/>
          </p:cNvSpPr>
          <p:nvPr>
            <p:ph type="title" idx="4294967295"/>
          </p:nvPr>
        </p:nvSpPr>
        <p:spPr>
          <a:xfrm>
            <a:off x="250825" y="115888"/>
            <a:ext cx="8713788" cy="649287"/>
          </a:xfrm>
        </p:spPr>
        <p:txBody>
          <a:bodyPr/>
          <a:lstStyle/>
          <a:p>
            <a:pPr marL="342900" indent="-342900"/>
            <a:r>
              <a:rPr lang="en-US" altLang="en-US" b="1" dirty="0" smtClean="0">
                <a:solidFill>
                  <a:srgbClr val="0000CC"/>
                </a:solidFill>
                <a:latin typeface="Arial" pitchFamily="34" charset="0"/>
              </a:rPr>
              <a:t>New</a:t>
            </a:r>
            <a:r>
              <a:rPr lang="en-US" altLang="en-US" b="1" dirty="0" smtClean="0">
                <a:solidFill>
                  <a:srgbClr val="000099"/>
                </a:solidFill>
                <a:latin typeface="Arial" pitchFamily="34" charset="0"/>
              </a:rPr>
              <a:t> </a:t>
            </a:r>
            <a:r>
              <a:rPr lang="en-US" altLang="en-US" b="1" dirty="0" smtClean="0">
                <a:solidFill>
                  <a:srgbClr val="CC0000"/>
                </a:solidFill>
                <a:latin typeface="Arial" pitchFamily="34" charset="0"/>
              </a:rPr>
              <a:t>WIGOS </a:t>
            </a:r>
            <a:r>
              <a:rPr lang="en-US" altLang="en-US" b="1" dirty="0" err="1" smtClean="0">
                <a:solidFill>
                  <a:srgbClr val="CC0000"/>
                </a:solidFill>
                <a:latin typeface="Arial" pitchFamily="34" charset="0"/>
              </a:rPr>
              <a:t>TR</a:t>
            </a:r>
            <a:r>
              <a:rPr lang="en-US" altLang="en-US" b="1" dirty="0" smtClean="0">
                <a:solidFill>
                  <a:srgbClr val="000099"/>
                </a:solidFill>
                <a:latin typeface="Arial" pitchFamily="34" charset="0"/>
              </a:rPr>
              <a:t> </a:t>
            </a:r>
            <a:r>
              <a:rPr lang="en-US" altLang="en-US" b="1" dirty="0" smtClean="0">
                <a:solidFill>
                  <a:srgbClr val="0000CC"/>
                </a:solidFill>
                <a:latin typeface="Arial" pitchFamily="34" charset="0"/>
              </a:rPr>
              <a:t>and </a:t>
            </a:r>
            <a:r>
              <a:rPr lang="en-US" altLang="en-US" b="1" i="1" dirty="0" smtClean="0">
                <a:solidFill>
                  <a:srgbClr val="006600"/>
                </a:solidFill>
                <a:latin typeface="Arial" pitchFamily="34" charset="0"/>
              </a:rPr>
              <a:t>WIGOS Guidance</a:t>
            </a:r>
            <a:r>
              <a:rPr lang="en-US" altLang="en-US" b="1" i="1" dirty="0" smtClean="0">
                <a:latin typeface="Arial" pitchFamily="34" charset="0"/>
              </a:rPr>
              <a:t> </a:t>
            </a:r>
            <a:r>
              <a:rPr lang="en-US" altLang="en-US" b="1" dirty="0" smtClean="0">
                <a:solidFill>
                  <a:srgbClr val="006600"/>
                </a:solidFill>
                <a:latin typeface="Arial" pitchFamily="34" charset="0"/>
              </a:rPr>
              <a:t>Material</a:t>
            </a:r>
            <a:endParaRPr lang="en-US" altLang="en-US" b="1" i="1" dirty="0" smtClean="0">
              <a:solidFill>
                <a:srgbClr val="006600"/>
              </a:solidFill>
              <a:latin typeface="Arial" pitchFamily="34" charset="0"/>
            </a:endParaRPr>
          </a:p>
        </p:txBody>
      </p:sp>
      <p:sp>
        <p:nvSpPr>
          <p:cNvPr id="24580" name="Rectangle 10"/>
          <p:cNvSpPr>
            <a:spLocks noGrp="1" noChangeArrowheads="1"/>
          </p:cNvSpPr>
          <p:nvPr>
            <p:ph type="body" idx="4294967295"/>
          </p:nvPr>
        </p:nvSpPr>
        <p:spPr>
          <a:xfrm>
            <a:off x="5364088" y="1124744"/>
            <a:ext cx="3779837" cy="4784725"/>
          </a:xfrm>
        </p:spPr>
        <p:txBody>
          <a:bodyPr/>
          <a:lstStyle/>
          <a:p>
            <a:pPr marL="0" indent="0">
              <a:buFont typeface="Wingdings" pitchFamily="2" charset="2"/>
              <a:buNone/>
            </a:pPr>
            <a:r>
              <a:rPr lang="en-US" altLang="en-US" sz="3000" dirty="0" smtClean="0">
                <a:latin typeface="Arial" pitchFamily="34" charset="0"/>
              </a:rPr>
              <a:t>more detailed information, best practices and procedures, explanation and examples on how to implement and operate national observing systems in accordance with </a:t>
            </a:r>
            <a:r>
              <a:rPr lang="en-US" altLang="en-US" sz="3000" dirty="0" err="1" smtClean="0">
                <a:latin typeface="Arial" pitchFamily="34" charset="0"/>
              </a:rPr>
              <a:t>TR</a:t>
            </a:r>
            <a:endParaRPr lang="en-US" altLang="en-US" sz="3000" dirty="0" smtClean="0">
              <a:latin typeface="Arial" pitchFamily="34" charset="0"/>
            </a:endParaRPr>
          </a:p>
        </p:txBody>
      </p:sp>
      <p:pic>
        <p:nvPicPr>
          <p:cNvPr id="24581" name="Picture 1">
            <a:hlinkClick r:id="rId3"/>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30872" y="1631354"/>
            <a:ext cx="2489200" cy="352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6">
            <a:hlinkClick r:id="rId5"/>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7504" y="879475"/>
            <a:ext cx="1828800" cy="2620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8" name="Elbow Connector 17"/>
          <p:cNvCxnSpPr/>
          <p:nvPr/>
        </p:nvCxnSpPr>
        <p:spPr>
          <a:xfrm>
            <a:off x="1939950" y="2492375"/>
            <a:ext cx="831850" cy="712788"/>
          </a:xfrm>
          <a:prstGeom prst="bentConnector3">
            <a:avLst>
              <a:gd name="adj1" fmla="val 50000"/>
            </a:avLst>
          </a:prstGeom>
          <a:ln w="38100">
            <a:solidFill>
              <a:srgbClr val="000099"/>
            </a:solidFill>
            <a:tailEnd type="arrow"/>
          </a:ln>
        </p:spPr>
        <p:style>
          <a:lnRef idx="1">
            <a:schemeClr val="accent1"/>
          </a:lnRef>
          <a:fillRef idx="0">
            <a:schemeClr val="accent1"/>
          </a:fillRef>
          <a:effectRef idx="0">
            <a:schemeClr val="accent1"/>
          </a:effectRef>
          <a:fontRef idx="minor">
            <a:schemeClr val="tx1"/>
          </a:fontRef>
        </p:style>
      </p:cxnSp>
      <p:cxnSp>
        <p:nvCxnSpPr>
          <p:cNvPr id="31" name="Elbow Connector 30"/>
          <p:cNvCxnSpPr/>
          <p:nvPr/>
        </p:nvCxnSpPr>
        <p:spPr>
          <a:xfrm flipV="1">
            <a:off x="1892325" y="3500438"/>
            <a:ext cx="879475" cy="847725"/>
          </a:xfrm>
          <a:prstGeom prst="bentConnector3">
            <a:avLst>
              <a:gd name="adj1" fmla="val 50000"/>
            </a:avLst>
          </a:prstGeom>
          <a:ln w="38100">
            <a:solidFill>
              <a:srgbClr val="000099"/>
            </a:solidFill>
            <a:tailEnd type="arrow"/>
          </a:ln>
        </p:spPr>
        <p:style>
          <a:lnRef idx="1">
            <a:schemeClr val="accent1"/>
          </a:lnRef>
          <a:fillRef idx="0">
            <a:schemeClr val="accent1"/>
          </a:fillRef>
          <a:effectRef idx="0">
            <a:schemeClr val="accent1"/>
          </a:effectRef>
          <a:fontRef idx="minor">
            <a:schemeClr val="tx1"/>
          </a:fontRef>
        </p:style>
      </p:cxnSp>
      <p:pic>
        <p:nvPicPr>
          <p:cNvPr id="24585" name="Picture 7">
            <a:hlinkClick r:id="rId5"/>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3029" y="3630613"/>
            <a:ext cx="1844675" cy="260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191998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Shape 146"/>
          <p:cNvSpPr/>
          <p:nvPr/>
        </p:nvSpPr>
        <p:spPr>
          <a:xfrm>
            <a:off x="228600" y="1313180"/>
            <a:ext cx="1524000" cy="42164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lvl1pPr algn="ctr">
              <a:spcBef>
                <a:spcPts val="0"/>
              </a:spcBef>
              <a:defRPr sz="1800">
                <a:solidFill>
                  <a:srgbClr val="FFFFFF"/>
                </a:solidFill>
                <a:latin typeface="Arial Black"/>
                <a:ea typeface="Arial Black"/>
                <a:cs typeface="Arial Black"/>
                <a:sym typeface="Arial Black"/>
              </a:defRPr>
            </a:lvl1pPr>
          </a:lstStyle>
          <a:p>
            <a:pPr lvl="0">
              <a:defRPr>
                <a:solidFill>
                  <a:srgbClr val="000000"/>
                </a:solidFill>
              </a:defRPr>
            </a:pPr>
            <a:r>
              <a:rPr>
                <a:solidFill>
                  <a:srgbClr val="FFFFFF"/>
                </a:solidFill>
              </a:rPr>
              <a:t>WMO</a:t>
            </a:r>
          </a:p>
        </p:txBody>
      </p:sp>
      <p:sp>
        <p:nvSpPr>
          <p:cNvPr id="147" name="Shape 147"/>
          <p:cNvSpPr>
            <a:spLocks noGrp="1"/>
          </p:cNvSpPr>
          <p:nvPr>
            <p:ph type="title" idx="4294967295"/>
          </p:nvPr>
        </p:nvSpPr>
        <p:spPr>
          <a:xfrm>
            <a:off x="250824" y="188912"/>
            <a:ext cx="8713790" cy="719809"/>
          </a:xfrm>
          <a:prstGeom prst="rect">
            <a:avLst/>
          </a:prstGeom>
        </p:spPr>
        <p:txBody>
          <a:bodyPr lIns="0" tIns="0" rIns="0" bIns="0">
            <a:normAutofit/>
          </a:bodyPr>
          <a:lstStyle>
            <a:lvl1pPr>
              <a:defRPr b="1" i="1"/>
            </a:lvl1pPr>
          </a:lstStyle>
          <a:p>
            <a:pPr lvl="0">
              <a:defRPr sz="1800" b="0" i="0"/>
            </a:pPr>
            <a:r>
              <a:rPr sz="3000" b="1" i="1" dirty="0">
                <a:solidFill>
                  <a:srgbClr val="000099"/>
                </a:solidFill>
              </a:rPr>
              <a:t>Acknowledgments</a:t>
            </a:r>
          </a:p>
        </p:txBody>
      </p:sp>
      <p:sp>
        <p:nvSpPr>
          <p:cNvPr id="148" name="Shape 148"/>
          <p:cNvSpPr>
            <a:spLocks noGrp="1"/>
          </p:cNvSpPr>
          <p:nvPr>
            <p:ph type="body" idx="4294967295"/>
          </p:nvPr>
        </p:nvSpPr>
        <p:spPr>
          <a:xfrm>
            <a:off x="107504" y="1128812"/>
            <a:ext cx="8856984" cy="5108500"/>
          </a:xfrm>
          <a:prstGeom prst="rect">
            <a:avLst/>
          </a:prstGeom>
        </p:spPr>
        <p:txBody>
          <a:bodyPr lIns="0" tIns="0" rIns="0" bIns="0">
            <a:normAutofit/>
          </a:bodyPr>
          <a:lstStyle/>
          <a:p>
            <a:pPr marL="240631" lvl="0" indent="-240631">
              <a:spcBef>
                <a:spcPts val="1200"/>
              </a:spcBef>
              <a:buClrTx/>
              <a:buFontTx/>
              <a:buChar char="•"/>
              <a:defRPr sz="1800"/>
            </a:pPr>
            <a:r>
              <a:rPr sz="2600" dirty="0"/>
              <a:t>Drafting of WIGOS Regulatory Material made possible by very substantial contributions from Members in terms of expertise and </a:t>
            </a:r>
            <a:r>
              <a:rPr sz="2600" dirty="0" smtClean="0"/>
              <a:t>time</a:t>
            </a:r>
            <a:r>
              <a:rPr lang="fr-CH" sz="2600" dirty="0" smtClean="0"/>
              <a:t>;</a:t>
            </a:r>
            <a:r>
              <a:rPr sz="2600" dirty="0" smtClean="0"/>
              <a:t> </a:t>
            </a:r>
            <a:endParaRPr sz="2600" dirty="0"/>
          </a:p>
          <a:p>
            <a:pPr marL="240631" lvl="0" indent="-240631">
              <a:spcBef>
                <a:spcPts val="1200"/>
              </a:spcBef>
              <a:buClrTx/>
              <a:buFontTx/>
              <a:buChar char="•"/>
              <a:defRPr sz="1800"/>
            </a:pPr>
            <a:r>
              <a:rPr sz="2600" dirty="0"/>
              <a:t>Special thanks </a:t>
            </a:r>
            <a:r>
              <a:rPr sz="2600" dirty="0" smtClean="0"/>
              <a:t>to:</a:t>
            </a:r>
            <a:endParaRPr sz="2600" dirty="0"/>
          </a:p>
          <a:p>
            <a:pPr marL="621631" lvl="1" indent="-240631">
              <a:spcBef>
                <a:spcPts val="1200"/>
              </a:spcBef>
              <a:buClrTx/>
              <a:buFontTx/>
              <a:buChar char="•"/>
              <a:defRPr sz="1800"/>
            </a:pPr>
            <a:r>
              <a:rPr sz="2600" b="1" i="1" dirty="0">
                <a:solidFill>
                  <a:srgbClr val="C00000"/>
                </a:solidFill>
              </a:rPr>
              <a:t>Task Team on WIGOS Regulatory Material</a:t>
            </a:r>
            <a:r>
              <a:rPr sz="2600" dirty="0"/>
              <a:t>, chaired by </a:t>
            </a:r>
            <a:r>
              <a:rPr sz="2600" dirty="0" err="1" smtClean="0"/>
              <a:t>Mr</a:t>
            </a:r>
            <a:r>
              <a:rPr sz="2600" dirty="0" smtClean="0"/>
              <a:t> </a:t>
            </a:r>
            <a:r>
              <a:rPr sz="2600" dirty="0"/>
              <a:t>Russell Stringer, Australia</a:t>
            </a:r>
          </a:p>
          <a:p>
            <a:pPr marL="621631" lvl="1" indent="-240631">
              <a:spcBef>
                <a:spcPts val="1200"/>
              </a:spcBef>
              <a:buClrTx/>
              <a:buFontTx/>
              <a:buChar char="•"/>
              <a:defRPr sz="1800"/>
            </a:pPr>
            <a:r>
              <a:rPr sz="2600" b="1" i="1" dirty="0">
                <a:solidFill>
                  <a:srgbClr val="0000CC"/>
                </a:solidFill>
              </a:rPr>
              <a:t>Task Team on WIGOS Metadata</a:t>
            </a:r>
            <a:r>
              <a:rPr sz="2600" dirty="0"/>
              <a:t>, co-chaired by </a:t>
            </a:r>
            <a:r>
              <a:rPr sz="2600" dirty="0" err="1" smtClean="0"/>
              <a:t>Mr</a:t>
            </a:r>
            <a:r>
              <a:rPr sz="2600" dirty="0" smtClean="0"/>
              <a:t> </a:t>
            </a:r>
            <a:r>
              <a:rPr sz="2600" dirty="0" err="1"/>
              <a:t>Joerg</a:t>
            </a:r>
            <a:r>
              <a:rPr sz="2600" dirty="0"/>
              <a:t> Klausen, Switzerland, and </a:t>
            </a:r>
            <a:r>
              <a:rPr sz="2600" dirty="0" smtClean="0"/>
              <a:t>M</a:t>
            </a:r>
            <a:r>
              <a:rPr lang="fr-CH" sz="2600" dirty="0" smtClean="0"/>
              <a:t>r</a:t>
            </a:r>
            <a:r>
              <a:rPr sz="2600" dirty="0" smtClean="0"/>
              <a:t> </a:t>
            </a:r>
            <a:r>
              <a:rPr sz="2600" dirty="0"/>
              <a:t>Karl </a:t>
            </a:r>
            <a:r>
              <a:rPr sz="2600" dirty="0" err="1"/>
              <a:t>Monnik</a:t>
            </a:r>
            <a:r>
              <a:rPr sz="2600" dirty="0"/>
              <a:t>, Australia, and to its former Chair, </a:t>
            </a:r>
            <a:r>
              <a:rPr sz="2600" dirty="0" err="1" smtClean="0"/>
              <a:t>Mr</a:t>
            </a:r>
            <a:r>
              <a:rPr sz="2600" dirty="0" smtClean="0"/>
              <a:t> </a:t>
            </a:r>
            <a:r>
              <a:rPr sz="2600" dirty="0"/>
              <a:t>Brian Howe, Canada</a:t>
            </a:r>
          </a:p>
        </p:txBody>
      </p:sp>
    </p:spTree>
    <p:extLst>
      <p:ext uri="{BB962C8B-B14F-4D97-AF65-F5344CB8AC3E}">
        <p14:creationId xmlns:p14="http://schemas.microsoft.com/office/powerpoint/2010/main" val="21476769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idx="4294967295"/>
          </p:nvPr>
        </p:nvSpPr>
        <p:spPr/>
        <p:txBody>
          <a:bodyPr/>
          <a:lstStyle/>
          <a:p>
            <a:pPr eaLnBrk="1" hangingPunct="1"/>
            <a:r>
              <a:rPr lang="en-GB" altLang="en-US" smtClean="0"/>
              <a:t>Thank you for your attention</a:t>
            </a:r>
            <a:endParaRPr lang="en-US" altLang="en-US" smtClean="0"/>
          </a:p>
        </p:txBody>
      </p:sp>
      <p:sp>
        <p:nvSpPr>
          <p:cNvPr id="25603" name="Rectangle 3"/>
          <p:cNvSpPr>
            <a:spLocks noGrp="1" noChangeArrowheads="1"/>
          </p:cNvSpPr>
          <p:nvPr>
            <p:ph type="body" idx="4294967295"/>
          </p:nvPr>
        </p:nvSpPr>
        <p:spPr bwMode="auto">
          <a:xfrm>
            <a:off x="179388" y="4365625"/>
            <a:ext cx="8785225" cy="172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Tx/>
              <a:buNone/>
            </a:pPr>
            <a:r>
              <a:rPr lang="fr-CH" altLang="en-US" sz="3600" smtClean="0">
                <a:hlinkClick r:id="rId3"/>
              </a:rPr>
              <a:t>www.wmo.int/wigos</a:t>
            </a:r>
            <a:endParaRPr lang="fr-CH" altLang="en-US" sz="3600" smtClean="0"/>
          </a:p>
          <a:p>
            <a:pPr eaLnBrk="1" hangingPunct="1">
              <a:buFontTx/>
              <a:buNone/>
            </a:pPr>
            <a:endParaRPr lang="en-US" altLang="en-US"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en-US" b="1"/>
              <a:t>WMO Technical Regulations - Implementation</a:t>
            </a:r>
          </a:p>
        </p:txBody>
      </p:sp>
      <p:sp>
        <p:nvSpPr>
          <p:cNvPr id="53251" name="Content Placeholder 3"/>
          <p:cNvSpPr>
            <a:spLocks noGrp="1"/>
          </p:cNvSpPr>
          <p:nvPr>
            <p:ph idx="1"/>
          </p:nvPr>
        </p:nvSpPr>
        <p:spPr/>
        <p:txBody>
          <a:bodyPr/>
          <a:lstStyle/>
          <a:p>
            <a:pPr marL="339725" indent="-339725">
              <a:tabLst>
                <a:tab pos="2055813" algn="l"/>
              </a:tabLst>
            </a:pPr>
            <a:r>
              <a:rPr lang="en-US" dirty="0">
                <a:solidFill>
                  <a:srgbClr val="002060"/>
                </a:solidFill>
              </a:rPr>
              <a:t>Required actions by Members</a:t>
            </a:r>
          </a:p>
          <a:p>
            <a:pPr marL="796925" lvl="1" indent="-339725">
              <a:tabLst>
                <a:tab pos="2055813" algn="l"/>
              </a:tabLst>
            </a:pPr>
            <a:r>
              <a:rPr lang="en-US" dirty="0">
                <a:solidFill>
                  <a:srgbClr val="002060"/>
                </a:solidFill>
              </a:rPr>
              <a:t>General Regulations</a:t>
            </a:r>
          </a:p>
          <a:p>
            <a:pPr marL="1177925" lvl="2" indent="-339725">
              <a:tabLst>
                <a:tab pos="2055813" algn="l"/>
              </a:tabLst>
            </a:pPr>
            <a:r>
              <a:rPr lang="en-US" b="1" dirty="0">
                <a:solidFill>
                  <a:srgbClr val="002060"/>
                </a:solidFill>
              </a:rPr>
              <a:t>GR </a:t>
            </a:r>
            <a:r>
              <a:rPr lang="en-US" b="1" dirty="0" smtClean="0">
                <a:solidFill>
                  <a:srgbClr val="002060"/>
                </a:solidFill>
              </a:rPr>
              <a:t>128</a:t>
            </a:r>
            <a:endParaRPr lang="en-US" b="1" dirty="0">
              <a:solidFill>
                <a:srgbClr val="002060"/>
              </a:solidFill>
            </a:endParaRPr>
          </a:p>
          <a:p>
            <a:pPr marL="1177925" lvl="2" indent="-339725">
              <a:buFont typeface="Wingdings" charset="0"/>
              <a:buNone/>
              <a:tabLst>
                <a:tab pos="2055813" algn="l"/>
              </a:tabLst>
            </a:pPr>
            <a:r>
              <a:rPr lang="en-US" sz="2000" dirty="0">
                <a:solidFill>
                  <a:srgbClr val="990099"/>
                </a:solidFill>
              </a:rPr>
              <a:t>[1] </a:t>
            </a:r>
            <a:r>
              <a:rPr lang="en-US" sz="2000" i="1" dirty="0">
                <a:solidFill>
                  <a:srgbClr val="990099"/>
                </a:solidFill>
              </a:rPr>
              <a:t>[notification of non-compliance (deviation)] </a:t>
            </a:r>
            <a:r>
              <a:rPr lang="en-US" sz="2000" dirty="0">
                <a:solidFill>
                  <a:srgbClr val="002060"/>
                </a:solidFill>
              </a:rPr>
              <a:t>A Member which is unable to give effect to a requirement in a technical resolution which has been adopted by Congress, or by the Executive Council on behalf of Congress, and to which the provisions of Article 9 (b) of the Convention and of these Regulations have been specifically stated to apply, </a:t>
            </a:r>
            <a:r>
              <a:rPr lang="en-US" sz="2000" dirty="0">
                <a:solidFill>
                  <a:srgbClr val="FF0000"/>
                </a:solidFill>
              </a:rPr>
              <a:t>shall so inform the Secretary-General in writing within a period of 90 days after the notification of the decision by the latter</a:t>
            </a:r>
            <a:r>
              <a:rPr lang="en-US" sz="2000" dirty="0">
                <a:solidFill>
                  <a:srgbClr val="002060"/>
                </a:solidFill>
              </a:rPr>
              <a:t>. The Member concerned </a:t>
            </a:r>
            <a:r>
              <a:rPr lang="en-US" sz="2000" dirty="0">
                <a:solidFill>
                  <a:srgbClr val="FF0000"/>
                </a:solidFill>
              </a:rPr>
              <a:t>must indicate</a:t>
            </a:r>
            <a:r>
              <a:rPr lang="en-US" sz="2000" dirty="0">
                <a:solidFill>
                  <a:srgbClr val="002060"/>
                </a:solidFill>
              </a:rPr>
              <a:t>, in its communication to the Secretary-General, </a:t>
            </a:r>
            <a:r>
              <a:rPr lang="en-US" sz="2000" dirty="0">
                <a:solidFill>
                  <a:srgbClr val="FF0000"/>
                </a:solidFill>
              </a:rPr>
              <a:t>whether its inability to give effect to the resolution is provisional or final and state its reasons </a:t>
            </a:r>
            <a:r>
              <a:rPr lang="en-US" sz="2000" dirty="0" smtClean="0">
                <a:solidFill>
                  <a:srgbClr val="FF0000"/>
                </a:solidFill>
              </a:rPr>
              <a:t>therefore.</a:t>
            </a:r>
            <a:endParaRPr lang="en-US" dirty="0">
              <a:solidFill>
                <a:srgbClr val="002060"/>
              </a:solidFill>
            </a:endParaRPr>
          </a:p>
          <a:p>
            <a:pPr marL="1177925" lvl="2" indent="-339725">
              <a:tabLst>
                <a:tab pos="2055813" algn="l"/>
              </a:tabLst>
            </a:pPr>
            <a:endParaRPr lang="en-US" dirty="0">
              <a:solidFill>
                <a:srgbClr val="002060"/>
              </a:solidFill>
            </a:endParaRPr>
          </a:p>
          <a:p>
            <a:pPr marL="1177925" lvl="2" indent="-339725">
              <a:tabLst>
                <a:tab pos="2055813" algn="l"/>
              </a:tabLst>
            </a:pPr>
            <a:endParaRPr lang="en-US" dirty="0">
              <a:solidFill>
                <a:srgbClr val="002060"/>
              </a:solidFill>
            </a:endParaRPr>
          </a:p>
          <a:p>
            <a:pPr marL="796925" lvl="1" indent="-339725">
              <a:tabLst>
                <a:tab pos="2055813" algn="l"/>
              </a:tabLst>
            </a:pPr>
            <a:endParaRPr lang="en-US" dirty="0">
              <a:solidFill>
                <a:srgbClr val="002060"/>
              </a:solidFill>
            </a:endParaRPr>
          </a:p>
        </p:txBody>
      </p:sp>
    </p:spTree>
    <p:extLst>
      <p:ext uri="{BB962C8B-B14F-4D97-AF65-F5344CB8AC3E}">
        <p14:creationId xmlns:p14="http://schemas.microsoft.com/office/powerpoint/2010/main" val="29726858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r>
              <a:rPr lang="en-US" b="1"/>
              <a:t>WMO Technical Regulations - Implementation</a:t>
            </a:r>
          </a:p>
        </p:txBody>
      </p:sp>
      <p:sp>
        <p:nvSpPr>
          <p:cNvPr id="54275" name="Content Placeholder 3"/>
          <p:cNvSpPr>
            <a:spLocks noGrp="1"/>
          </p:cNvSpPr>
          <p:nvPr>
            <p:ph idx="1"/>
          </p:nvPr>
        </p:nvSpPr>
        <p:spPr/>
        <p:txBody>
          <a:bodyPr/>
          <a:lstStyle/>
          <a:p>
            <a:pPr marL="339725" indent="-339725">
              <a:tabLst>
                <a:tab pos="2055813" algn="l"/>
              </a:tabLst>
            </a:pPr>
            <a:r>
              <a:rPr lang="en-US" dirty="0">
                <a:solidFill>
                  <a:srgbClr val="002060"/>
                </a:solidFill>
              </a:rPr>
              <a:t>Required actions by Members</a:t>
            </a:r>
          </a:p>
          <a:p>
            <a:pPr marL="796925" lvl="1" indent="-339725">
              <a:tabLst>
                <a:tab pos="2055813" algn="l"/>
              </a:tabLst>
            </a:pPr>
            <a:r>
              <a:rPr lang="en-US" dirty="0">
                <a:solidFill>
                  <a:srgbClr val="002060"/>
                </a:solidFill>
              </a:rPr>
              <a:t>General Regulations</a:t>
            </a:r>
          </a:p>
          <a:p>
            <a:pPr marL="1177925" lvl="2" indent="-339725">
              <a:tabLst>
                <a:tab pos="2055813" algn="l"/>
              </a:tabLst>
            </a:pPr>
            <a:r>
              <a:rPr lang="en-US" b="1" dirty="0">
                <a:solidFill>
                  <a:srgbClr val="002060"/>
                </a:solidFill>
              </a:rPr>
              <a:t>GR </a:t>
            </a:r>
            <a:r>
              <a:rPr lang="en-US" b="1" dirty="0" smtClean="0">
                <a:solidFill>
                  <a:srgbClr val="002060"/>
                </a:solidFill>
              </a:rPr>
              <a:t>128</a:t>
            </a:r>
            <a:endParaRPr lang="en-US" dirty="0">
              <a:solidFill>
                <a:srgbClr val="FF0000"/>
              </a:solidFill>
            </a:endParaRPr>
          </a:p>
          <a:p>
            <a:pPr marL="1177925" lvl="2" indent="-339725">
              <a:buFont typeface="Wingdings" charset="0"/>
              <a:buNone/>
              <a:tabLst>
                <a:tab pos="2055813" algn="l"/>
              </a:tabLst>
            </a:pPr>
            <a:r>
              <a:rPr lang="en-US" sz="2000" dirty="0">
                <a:solidFill>
                  <a:srgbClr val="990099"/>
                </a:solidFill>
              </a:rPr>
              <a:t>[2] </a:t>
            </a:r>
            <a:r>
              <a:rPr lang="en-US" sz="2000" i="1" dirty="0">
                <a:solidFill>
                  <a:srgbClr val="990099"/>
                </a:solidFill>
              </a:rPr>
              <a:t>[notification of compliance] </a:t>
            </a:r>
            <a:r>
              <a:rPr lang="en-US" sz="2000" dirty="0">
                <a:solidFill>
                  <a:srgbClr val="002060"/>
                </a:solidFill>
              </a:rPr>
              <a:t>Members shall </a:t>
            </a:r>
            <a:r>
              <a:rPr lang="en-US" sz="2000" dirty="0">
                <a:solidFill>
                  <a:srgbClr val="FF0000"/>
                </a:solidFill>
              </a:rPr>
              <a:t>specifically notify </a:t>
            </a:r>
            <a:r>
              <a:rPr lang="en-US" sz="2000" dirty="0">
                <a:solidFill>
                  <a:srgbClr val="002060"/>
                </a:solidFill>
              </a:rPr>
              <a:t>the Secretary-General in writing of </a:t>
            </a:r>
            <a:r>
              <a:rPr lang="en-US" sz="2000" dirty="0">
                <a:solidFill>
                  <a:srgbClr val="FF0000"/>
                </a:solidFill>
              </a:rPr>
              <a:t>their intention to apply the “standard practices” </a:t>
            </a:r>
            <a:r>
              <a:rPr lang="en-US" sz="2000" dirty="0">
                <a:solidFill>
                  <a:srgbClr val="002060"/>
                </a:solidFill>
              </a:rPr>
              <a:t>of the Technical Regulations except for those for which they lodge specific deviations. </a:t>
            </a:r>
          </a:p>
          <a:p>
            <a:pPr marL="1177925" lvl="2" indent="-339725">
              <a:buFont typeface="Wingdings" charset="0"/>
              <a:buNone/>
              <a:tabLst>
                <a:tab pos="2055813" algn="l"/>
              </a:tabLst>
            </a:pPr>
            <a:r>
              <a:rPr lang="en-US" sz="2000" dirty="0">
                <a:solidFill>
                  <a:srgbClr val="990099"/>
                </a:solidFill>
              </a:rPr>
              <a:t>[3] </a:t>
            </a:r>
            <a:r>
              <a:rPr lang="en-US" sz="2000" i="1" dirty="0">
                <a:solidFill>
                  <a:srgbClr val="990099"/>
                </a:solidFill>
              </a:rPr>
              <a:t>[notification of change]</a:t>
            </a:r>
            <a:r>
              <a:rPr lang="en-US" sz="2000" dirty="0">
                <a:solidFill>
                  <a:srgbClr val="990099"/>
                </a:solidFill>
              </a:rPr>
              <a:t> </a:t>
            </a:r>
            <a:r>
              <a:rPr lang="en-US" sz="2000" dirty="0">
                <a:solidFill>
                  <a:srgbClr val="002060"/>
                </a:solidFill>
              </a:rPr>
              <a:t>Members shall </a:t>
            </a:r>
            <a:r>
              <a:rPr lang="en-US" sz="2000" dirty="0">
                <a:solidFill>
                  <a:srgbClr val="FF0000"/>
                </a:solidFill>
              </a:rPr>
              <a:t>also inform the Secretary-General, at least three months in advance, of any change in the degree of their implementation of a “standard practice” </a:t>
            </a:r>
            <a:r>
              <a:rPr lang="en-US" sz="2000" dirty="0">
                <a:solidFill>
                  <a:srgbClr val="002060"/>
                </a:solidFill>
              </a:rPr>
              <a:t>as previously  notified and of the effective date of the change.</a:t>
            </a:r>
          </a:p>
          <a:p>
            <a:pPr marL="1177925" lvl="2" indent="-339725">
              <a:tabLst>
                <a:tab pos="2055813" algn="l"/>
              </a:tabLst>
            </a:pPr>
            <a:endParaRPr lang="en-US" dirty="0">
              <a:solidFill>
                <a:srgbClr val="002060"/>
              </a:solidFill>
            </a:endParaRPr>
          </a:p>
          <a:p>
            <a:pPr marL="1177925" lvl="2" indent="-339725">
              <a:tabLst>
                <a:tab pos="2055813" algn="l"/>
              </a:tabLst>
            </a:pPr>
            <a:endParaRPr lang="en-US" dirty="0">
              <a:solidFill>
                <a:srgbClr val="002060"/>
              </a:solidFill>
            </a:endParaRPr>
          </a:p>
          <a:p>
            <a:pPr marL="796925" lvl="1" indent="-339725">
              <a:tabLst>
                <a:tab pos="2055813" algn="l"/>
              </a:tabLst>
            </a:pPr>
            <a:endParaRPr lang="en-US" dirty="0">
              <a:solidFill>
                <a:srgbClr val="002060"/>
              </a:solidFill>
            </a:endParaRPr>
          </a:p>
        </p:txBody>
      </p:sp>
    </p:spTree>
    <p:extLst>
      <p:ext uri="{BB962C8B-B14F-4D97-AF65-F5344CB8AC3E}">
        <p14:creationId xmlns:p14="http://schemas.microsoft.com/office/powerpoint/2010/main" val="24478946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Body slide">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Closing slide">
  <a:themeElements>
    <a:clrScheme name="1_Closing sli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losing slide">
      <a:majorFont>
        <a:latin typeface="Arial Narrow"/>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Closing sli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losing sli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losing sli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losing sli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losing sli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losing sli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losing slid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losing sli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losing sli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losing sli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losing sli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losing sli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Body slide">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Body slide">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Body slide">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WMO_Powerpoint_template_en</Template>
  <TotalTime>9380</TotalTime>
  <Words>1788</Words>
  <Application>Microsoft Office PowerPoint</Application>
  <PresentationFormat>On-screen Show (4:3)</PresentationFormat>
  <Paragraphs>249</Paragraphs>
  <Slides>27</Slides>
  <Notes>27</Notes>
  <HiddenSlides>7</HiddenSlides>
  <MMClips>0</MMClips>
  <ScaleCrop>false</ScaleCrop>
  <HeadingPairs>
    <vt:vector size="4" baseType="variant">
      <vt:variant>
        <vt:lpstr>Theme</vt:lpstr>
      </vt:variant>
      <vt:variant>
        <vt:i4>6</vt:i4>
      </vt:variant>
      <vt:variant>
        <vt:lpstr>Slide Titles</vt:lpstr>
      </vt:variant>
      <vt:variant>
        <vt:i4>27</vt:i4>
      </vt:variant>
    </vt:vector>
  </HeadingPairs>
  <TitlesOfParts>
    <vt:vector size="33" baseType="lpstr">
      <vt:lpstr>Body slide</vt:lpstr>
      <vt:lpstr>Closing slide</vt:lpstr>
      <vt:lpstr>1_Closing slide</vt:lpstr>
      <vt:lpstr>2_Body slide</vt:lpstr>
      <vt:lpstr>3_Body slide</vt:lpstr>
      <vt:lpstr>4_Body slide</vt:lpstr>
      <vt:lpstr>WIGOS  Technical Regulations  (Basic Documents No. 2, WMO-No. 49)</vt:lpstr>
      <vt:lpstr>WIGOS Pre-operational Phase (PWPP)</vt:lpstr>
      <vt:lpstr>WIGOS Framework</vt:lpstr>
      <vt:lpstr>PowerPoint Presentation</vt:lpstr>
      <vt:lpstr>PowerPoint Presentation</vt:lpstr>
      <vt:lpstr>WMO-No. 49 Provisions</vt:lpstr>
      <vt:lpstr>WMO-No. 49 - Standards</vt:lpstr>
      <vt:lpstr>WMO-No. 49 - Recommendations</vt:lpstr>
      <vt:lpstr>(WMO-No. 49) Volume I – General Standards and Recommended Practices (2015 edition)</vt:lpstr>
      <vt:lpstr>Vol. I, Part I – WIGOS &amp; Manual on WIGOS</vt:lpstr>
      <vt:lpstr>Vol. I, Part I – WIGOS &amp; Manual on WIGOS</vt:lpstr>
      <vt:lpstr>Manual on WIGOS</vt:lpstr>
      <vt:lpstr>WIGOS Metadata Standard – Content</vt:lpstr>
      <vt:lpstr>WIGOS Metadata Standard - Categories</vt:lpstr>
      <vt:lpstr>Purpose and Scope of  WIGOS Tech. Regs</vt:lpstr>
      <vt:lpstr>Purpose and Scope of WIGOS Tech. Regs. </vt:lpstr>
      <vt:lpstr>Purpose and Scope of WIGOS Tech. Regs. </vt:lpstr>
      <vt:lpstr>PowerPoint Presentation</vt:lpstr>
      <vt:lpstr>PowerPoint Presentation</vt:lpstr>
      <vt:lpstr>Manual on WIGOS </vt:lpstr>
      <vt:lpstr>PowerPoint Presentation</vt:lpstr>
      <vt:lpstr>Two groups of provisions</vt:lpstr>
      <vt:lpstr>New WIGOS TR and WIGOS Guidance Material</vt:lpstr>
      <vt:lpstr>Acknowledgments</vt:lpstr>
      <vt:lpstr>Thank you for your attention</vt:lpstr>
      <vt:lpstr>WMO Technical Regulations - Implementation</vt:lpstr>
      <vt:lpstr>WMO Technical Regulations - Implementation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WIGOS Technical Regulations</dc:title>
  <dc:subject>WIGOS - DRR FP</dc:subject>
  <dc:creator>IZahumensky</dc:creator>
  <cp:lastModifiedBy>IZahumensky</cp:lastModifiedBy>
  <cp:revision>299</cp:revision>
  <cp:lastPrinted>2015-11-18T10:08:10Z</cp:lastPrinted>
  <dcterms:created xsi:type="dcterms:W3CDTF">2013-01-10T13:51:34Z</dcterms:created>
  <dcterms:modified xsi:type="dcterms:W3CDTF">2015-11-24T10:52:06Z</dcterms:modified>
</cp:coreProperties>
</file>