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62B950-53C5-4244-8809-45C719CB93DD}" type="datetimeFigureOut">
              <a:rPr lang="fr-FR" smtClean="0"/>
              <a:t>06/11/2015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2198CF-D625-40B4-B5B7-76FB9AFA9F7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A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5B392-B27E-4836-9EEE-90696DB8F8BF}" type="slidenum">
              <a:rPr lang="en-AU" smtClean="0"/>
              <a:pPr/>
              <a:t>1</a:t>
            </a:fld>
            <a:endParaRPr lang="en-AU"/>
          </a:p>
        </p:txBody>
      </p:sp>
    </p:spTree>
    <p:extLst>
      <p:ext uri="{BB962C8B-B14F-4D97-AF65-F5344CB8AC3E}">
        <p14:creationId xmlns="" xmlns:p14="http://schemas.microsoft.com/office/powerpoint/2010/main" val="2303406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06/11/2015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Exercise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458200" cy="49641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Try performing these searches using the </a:t>
            </a:r>
            <a:r>
              <a:rPr lang="en-US" dirty="0" smtClean="0"/>
              <a:t>Advanced Search:</a:t>
            </a:r>
            <a:endParaRPr lang="en-US" dirty="0"/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for either "Surface", "Ship" or "Buoy" observations with the word "Bulletin" in the title and overlapping Indonesia.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Metadata items containing the phrase </a:t>
            </a:r>
            <a:r>
              <a:rPr lang="en-US" sz="2000" dirty="0" smtClean="0"/>
              <a:t>“</a:t>
            </a:r>
            <a:r>
              <a:rPr lang="fr-FR" sz="2000" dirty="0" err="1" smtClean="0"/>
              <a:t>WMOEssential</a:t>
            </a:r>
            <a:r>
              <a:rPr lang="en-US" sz="2000" dirty="0" smtClean="0"/>
              <a:t>" </a:t>
            </a:r>
            <a:r>
              <a:rPr lang="en-US" sz="2000" dirty="0" smtClean="0"/>
              <a:t>with the word </a:t>
            </a:r>
            <a:r>
              <a:rPr lang="en-US" dirty="0" smtClean="0"/>
              <a:t>"</a:t>
            </a:r>
            <a:r>
              <a:rPr lang="en-US" dirty="0" err="1" smtClean="0"/>
              <a:t>america</a:t>
            </a:r>
            <a:r>
              <a:rPr lang="en-US" dirty="0" smtClean="0"/>
              <a:t>" </a:t>
            </a:r>
            <a:r>
              <a:rPr lang="en-US" sz="2000" dirty="0" smtClean="0"/>
              <a:t>in the abstract</a:t>
            </a:r>
          </a:p>
          <a:p>
            <a:pPr marL="1257300" lvl="2" indent="-457200">
              <a:buFont typeface="+mj-lt"/>
              <a:buAutoNum type="alphaLcParenR"/>
            </a:pPr>
            <a:r>
              <a:rPr lang="en-US" sz="2000" dirty="0" smtClean="0"/>
              <a:t>Any metadata items that have been updated in the past month sorted by the change </a:t>
            </a:r>
            <a:r>
              <a:rPr lang="en-US" sz="2000" dirty="0" smtClean="0"/>
              <a:t>date.</a:t>
            </a:r>
            <a:endParaRPr lang="en-US" sz="2000" dirty="0" smtClean="0"/>
          </a:p>
          <a:p>
            <a:pPr marL="514350" indent="-514350">
              <a:buAutoNum type="arabicPeriod" startAt="2"/>
            </a:pPr>
            <a:r>
              <a:rPr lang="en-US" dirty="0" smtClean="0"/>
              <a:t>Request </a:t>
            </a:r>
            <a:r>
              <a:rPr lang="en-US" dirty="0" smtClean="0"/>
              <a:t>a collection of products as a zip file from </a:t>
            </a:r>
            <a:r>
              <a:rPr lang="en-US" dirty="0" smtClean="0"/>
              <a:t>a metadata </a:t>
            </a:r>
            <a:r>
              <a:rPr lang="en-US" dirty="0" smtClean="0"/>
              <a:t>item via Email</a:t>
            </a:r>
            <a:r>
              <a:rPr lang="en-US" dirty="0" smtClean="0"/>
              <a:t>.</a:t>
            </a:r>
            <a:endParaRPr lang="en-US" dirty="0" smtClean="0"/>
          </a:p>
          <a:p>
            <a:pPr marL="514350" indent="-514350">
              <a:buFont typeface="Arial" pitchFamily="34" charset="0"/>
              <a:buAutoNum type="arabicPeriod" startAt="2"/>
            </a:pPr>
            <a:r>
              <a:rPr lang="en-US" dirty="0" smtClean="0"/>
              <a:t>Create the </a:t>
            </a:r>
            <a:r>
              <a:rPr lang="en-US" dirty="0" smtClean="0"/>
              <a:t>subscriptions </a:t>
            </a:r>
            <a:r>
              <a:rPr lang="en-US" dirty="0" smtClean="0"/>
              <a:t>for </a:t>
            </a:r>
            <a:r>
              <a:rPr lang="en-US" dirty="0" smtClean="0"/>
              <a:t>products from </a:t>
            </a:r>
            <a:r>
              <a:rPr lang="en-US" dirty="0" smtClean="0"/>
              <a:t>a metadata </a:t>
            </a:r>
            <a:r>
              <a:rPr lang="en-US" dirty="0" smtClean="0"/>
              <a:t>item and use </a:t>
            </a:r>
            <a:r>
              <a:rPr lang="en-US" dirty="0" smtClean="0"/>
              <a:t>any </a:t>
            </a:r>
            <a:r>
              <a:rPr lang="en-US" dirty="0" smtClean="0"/>
              <a:t>delivery mechanism </a:t>
            </a:r>
            <a:r>
              <a:rPr lang="en-US" dirty="0" smtClean="0"/>
              <a:t>you </a:t>
            </a:r>
            <a:r>
              <a:rPr lang="en-US" dirty="0" smtClean="0"/>
              <a:t>like.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2505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106</Words>
  <PresentationFormat>Affichage à l'écran (4:3)</PresentationFormat>
  <Paragraphs>8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Exercise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Exercise 1</dc:title>
  <dc:creator>STTD</dc:creator>
  <cp:lastModifiedBy>STTD</cp:lastModifiedBy>
  <cp:revision>8</cp:revision>
  <dcterms:created xsi:type="dcterms:W3CDTF">2015-11-06T06:31:53Z</dcterms:created>
  <dcterms:modified xsi:type="dcterms:W3CDTF">2015-11-06T07:44:50Z</dcterms:modified>
</cp:coreProperties>
</file>