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p:sldMasterIdLst>
    <p:sldMasterId id="2147483650" r:id="rId1"/>
    <p:sldMasterId id="2147483652" r:id="rId2"/>
    <p:sldMasterId id="2147483654" r:id="rId3"/>
  </p:sldMasterIdLst>
  <p:notesMasterIdLst>
    <p:notesMasterId r:id="rId32"/>
  </p:notesMasterIdLst>
  <p:handoutMasterIdLst>
    <p:handoutMasterId r:id="rId33"/>
  </p:handoutMasterIdLst>
  <p:sldIdLst>
    <p:sldId id="256" r:id="rId4"/>
    <p:sldId id="261" r:id="rId5"/>
    <p:sldId id="262" r:id="rId6"/>
    <p:sldId id="266" r:id="rId7"/>
    <p:sldId id="267" r:id="rId8"/>
    <p:sldId id="268" r:id="rId9"/>
    <p:sldId id="269" r:id="rId10"/>
    <p:sldId id="271" r:id="rId11"/>
    <p:sldId id="272" r:id="rId12"/>
    <p:sldId id="273" r:id="rId13"/>
    <p:sldId id="285" r:id="rId14"/>
    <p:sldId id="284" r:id="rId15"/>
    <p:sldId id="270" r:id="rId16"/>
    <p:sldId id="274" r:id="rId17"/>
    <p:sldId id="275" r:id="rId18"/>
    <p:sldId id="276" r:id="rId19"/>
    <p:sldId id="277" r:id="rId20"/>
    <p:sldId id="279" r:id="rId21"/>
    <p:sldId id="280" r:id="rId22"/>
    <p:sldId id="281" r:id="rId23"/>
    <p:sldId id="282" r:id="rId24"/>
    <p:sldId id="283" r:id="rId25"/>
    <p:sldId id="286" r:id="rId26"/>
    <p:sldId id="263" r:id="rId27"/>
    <p:sldId id="264" r:id="rId28"/>
    <p:sldId id="287" r:id="rId29"/>
    <p:sldId id="288" r:id="rId30"/>
    <p:sldId id="265" r:id="rId31"/>
  </p:sldIdLst>
  <p:sldSz cx="9144000" cy="6858000" type="screen4x3"/>
  <p:notesSz cx="6858000" cy="9144000"/>
  <p:defaultTextStyle>
    <a:defPPr>
      <a:defRPr lang="en-US"/>
    </a:defPPr>
    <a:lvl1pPr algn="l" rtl="0" eaLnBrk="0" fontAlgn="base" hangingPunct="0">
      <a:spcBef>
        <a:spcPct val="20000"/>
      </a:spcBef>
      <a:spcAft>
        <a:spcPct val="0"/>
      </a:spcAft>
      <a:defRPr sz="2800" kern="1200">
        <a:solidFill>
          <a:schemeClr val="tx1"/>
        </a:solidFill>
        <a:latin typeface="Arial Narrow" pitchFamily="34" charset="0"/>
        <a:ea typeface="+mn-ea"/>
        <a:cs typeface="+mn-cs"/>
      </a:defRPr>
    </a:lvl1pPr>
    <a:lvl2pPr marL="457200" algn="l" rtl="0" eaLnBrk="0" fontAlgn="base" hangingPunct="0">
      <a:spcBef>
        <a:spcPct val="20000"/>
      </a:spcBef>
      <a:spcAft>
        <a:spcPct val="0"/>
      </a:spcAft>
      <a:defRPr sz="2800" kern="1200">
        <a:solidFill>
          <a:schemeClr val="tx1"/>
        </a:solidFill>
        <a:latin typeface="Arial Narrow" pitchFamily="34" charset="0"/>
        <a:ea typeface="+mn-ea"/>
        <a:cs typeface="+mn-cs"/>
      </a:defRPr>
    </a:lvl2pPr>
    <a:lvl3pPr marL="914400" algn="l" rtl="0" eaLnBrk="0" fontAlgn="base" hangingPunct="0">
      <a:spcBef>
        <a:spcPct val="20000"/>
      </a:spcBef>
      <a:spcAft>
        <a:spcPct val="0"/>
      </a:spcAft>
      <a:defRPr sz="2800" kern="1200">
        <a:solidFill>
          <a:schemeClr val="tx1"/>
        </a:solidFill>
        <a:latin typeface="Arial Narrow" pitchFamily="34" charset="0"/>
        <a:ea typeface="+mn-ea"/>
        <a:cs typeface="+mn-cs"/>
      </a:defRPr>
    </a:lvl3pPr>
    <a:lvl4pPr marL="1371600" algn="l" rtl="0" eaLnBrk="0" fontAlgn="base" hangingPunct="0">
      <a:spcBef>
        <a:spcPct val="20000"/>
      </a:spcBef>
      <a:spcAft>
        <a:spcPct val="0"/>
      </a:spcAft>
      <a:defRPr sz="2800" kern="1200">
        <a:solidFill>
          <a:schemeClr val="tx1"/>
        </a:solidFill>
        <a:latin typeface="Arial Narrow" pitchFamily="34" charset="0"/>
        <a:ea typeface="+mn-ea"/>
        <a:cs typeface="+mn-cs"/>
      </a:defRPr>
    </a:lvl4pPr>
    <a:lvl5pPr marL="1828800" algn="l" rtl="0" eaLnBrk="0" fontAlgn="base" hangingPunct="0">
      <a:spcBef>
        <a:spcPct val="20000"/>
      </a:spcBef>
      <a:spcAft>
        <a:spcPct val="0"/>
      </a:spcAft>
      <a:defRPr sz="2800" kern="1200">
        <a:solidFill>
          <a:schemeClr val="tx1"/>
        </a:solidFill>
        <a:latin typeface="Arial Narrow" pitchFamily="34" charset="0"/>
        <a:ea typeface="+mn-ea"/>
        <a:cs typeface="+mn-cs"/>
      </a:defRPr>
    </a:lvl5pPr>
    <a:lvl6pPr marL="2286000" algn="l" defTabSz="914400" rtl="0" eaLnBrk="1" latinLnBrk="0" hangingPunct="1">
      <a:defRPr sz="2800" kern="1200">
        <a:solidFill>
          <a:schemeClr val="tx1"/>
        </a:solidFill>
        <a:latin typeface="Arial Narrow" pitchFamily="34" charset="0"/>
        <a:ea typeface="+mn-ea"/>
        <a:cs typeface="+mn-cs"/>
      </a:defRPr>
    </a:lvl6pPr>
    <a:lvl7pPr marL="2743200" algn="l" defTabSz="914400" rtl="0" eaLnBrk="1" latinLnBrk="0" hangingPunct="1">
      <a:defRPr sz="2800" kern="1200">
        <a:solidFill>
          <a:schemeClr val="tx1"/>
        </a:solidFill>
        <a:latin typeface="Arial Narrow" pitchFamily="34" charset="0"/>
        <a:ea typeface="+mn-ea"/>
        <a:cs typeface="+mn-cs"/>
      </a:defRPr>
    </a:lvl7pPr>
    <a:lvl8pPr marL="3200400" algn="l" defTabSz="914400" rtl="0" eaLnBrk="1" latinLnBrk="0" hangingPunct="1">
      <a:defRPr sz="2800" kern="1200">
        <a:solidFill>
          <a:schemeClr val="tx1"/>
        </a:solidFill>
        <a:latin typeface="Arial Narrow" pitchFamily="34" charset="0"/>
        <a:ea typeface="+mn-ea"/>
        <a:cs typeface="+mn-cs"/>
      </a:defRPr>
    </a:lvl8pPr>
    <a:lvl9pPr marL="3657600" algn="l" defTabSz="914400" rtl="0" eaLnBrk="1" latinLnBrk="0" hangingPunct="1">
      <a:defRPr sz="2800" kern="1200">
        <a:solidFill>
          <a:schemeClr val="tx1"/>
        </a:solidFill>
        <a:latin typeface="Arial Narrow"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8000"/>
    <a:srgbClr val="FF0000"/>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17" autoAdjust="0"/>
  </p:normalViewPr>
  <p:slideViewPr>
    <p:cSldViewPr>
      <p:cViewPr varScale="1">
        <p:scale>
          <a:sx n="74" d="100"/>
          <a:sy n="74" d="100"/>
        </p:scale>
        <p:origin x="-1026" y="-1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presProps" Target="pres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handoutMaster" Target="handoutMasters/handoutMaster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91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spcBef>
                <a:spcPct val="0"/>
              </a:spcBef>
              <a:defRPr sz="1200" smtClean="0">
                <a:latin typeface="Times" charset="0"/>
              </a:defRPr>
            </a:lvl1pPr>
          </a:lstStyle>
          <a:p>
            <a:pPr>
              <a:defRPr/>
            </a:pPr>
            <a:endParaRPr lang="en-GB"/>
          </a:p>
        </p:txBody>
      </p:sp>
      <p:sp>
        <p:nvSpPr>
          <p:cNvPr id="38915"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defRPr sz="1200" smtClean="0">
                <a:latin typeface="Times" charset="0"/>
              </a:defRPr>
            </a:lvl1pPr>
          </a:lstStyle>
          <a:p>
            <a:pPr>
              <a:defRPr/>
            </a:pPr>
            <a:endParaRPr lang="en-GB"/>
          </a:p>
        </p:txBody>
      </p:sp>
      <p:sp>
        <p:nvSpPr>
          <p:cNvPr id="38916"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spcBef>
                <a:spcPct val="0"/>
              </a:spcBef>
              <a:defRPr sz="1200" smtClean="0">
                <a:latin typeface="Times" charset="0"/>
              </a:defRPr>
            </a:lvl1pPr>
          </a:lstStyle>
          <a:p>
            <a:pPr>
              <a:defRPr/>
            </a:pPr>
            <a:endParaRPr lang="en-GB"/>
          </a:p>
        </p:txBody>
      </p:sp>
      <p:sp>
        <p:nvSpPr>
          <p:cNvPr id="38917"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spcBef>
                <a:spcPct val="0"/>
              </a:spcBef>
              <a:defRPr sz="1200" smtClean="0">
                <a:latin typeface="Times" charset="0"/>
              </a:defRPr>
            </a:lvl1pPr>
          </a:lstStyle>
          <a:p>
            <a:pPr>
              <a:defRPr/>
            </a:pPr>
            <a:fld id="{176576B8-7FDF-4E95-AA67-4F8E1324DA8E}" type="slidenum">
              <a:rPr lang="en-GB"/>
              <a:pPr>
                <a:defRPr/>
              </a:pPr>
              <a:t>‹#›</a:t>
            </a:fld>
            <a:endParaRPr lang="en-GB"/>
          </a:p>
        </p:txBody>
      </p:sp>
    </p:spTree>
    <p:extLst>
      <p:ext uri="{BB962C8B-B14F-4D97-AF65-F5344CB8AC3E}">
        <p14:creationId xmlns:p14="http://schemas.microsoft.com/office/powerpoint/2010/main" val="401177323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spcBef>
                <a:spcPct val="0"/>
              </a:spcBef>
              <a:defRPr sz="1200" smtClean="0">
                <a:latin typeface="Times" charset="0"/>
              </a:defRPr>
            </a:lvl1pPr>
          </a:lstStyle>
          <a:p>
            <a:pPr>
              <a:defRPr/>
            </a:pPr>
            <a:endParaRPr lang="en-GB"/>
          </a:p>
        </p:txBody>
      </p:sp>
      <p:sp>
        <p:nvSpPr>
          <p:cNvPr id="6147"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defRPr sz="1200" smtClean="0">
                <a:latin typeface="Times" charset="0"/>
              </a:defRPr>
            </a:lvl1pPr>
          </a:lstStyle>
          <a:p>
            <a:pPr>
              <a:defRPr/>
            </a:pPr>
            <a:endParaRPr lang="en-GB"/>
          </a:p>
        </p:txBody>
      </p:sp>
      <p:sp>
        <p:nvSpPr>
          <p:cNvPr id="31748"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9"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noProof="0" smtClean="0"/>
              <a:t>Click to edit Master text styles</a:t>
            </a:r>
          </a:p>
          <a:p>
            <a:pPr lvl="1"/>
            <a:r>
              <a:rPr lang="en-GB" noProof="0" smtClean="0"/>
              <a:t>Second level</a:t>
            </a:r>
          </a:p>
          <a:p>
            <a:pPr lvl="2"/>
            <a:r>
              <a:rPr lang="en-GB" noProof="0" smtClean="0"/>
              <a:t>Third level</a:t>
            </a:r>
          </a:p>
          <a:p>
            <a:pPr lvl="3"/>
            <a:r>
              <a:rPr lang="en-GB" noProof="0" smtClean="0"/>
              <a:t>Fourth level</a:t>
            </a:r>
          </a:p>
          <a:p>
            <a:pPr lvl="4"/>
            <a:r>
              <a:rPr lang="en-GB" noProof="0" smtClean="0"/>
              <a:t>Fifth level</a:t>
            </a:r>
          </a:p>
        </p:txBody>
      </p:sp>
      <p:sp>
        <p:nvSpPr>
          <p:cNvPr id="6150"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spcBef>
                <a:spcPct val="0"/>
              </a:spcBef>
              <a:defRPr sz="1200" smtClean="0">
                <a:latin typeface="Times" charset="0"/>
              </a:defRPr>
            </a:lvl1pPr>
          </a:lstStyle>
          <a:p>
            <a:pPr>
              <a:defRPr/>
            </a:pPr>
            <a:endParaRPr lang="en-GB"/>
          </a:p>
        </p:txBody>
      </p:sp>
      <p:sp>
        <p:nvSpPr>
          <p:cNvPr id="6151"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spcBef>
                <a:spcPct val="0"/>
              </a:spcBef>
              <a:defRPr sz="1200" smtClean="0">
                <a:latin typeface="Times" charset="0"/>
              </a:defRPr>
            </a:lvl1pPr>
          </a:lstStyle>
          <a:p>
            <a:pPr>
              <a:defRPr/>
            </a:pPr>
            <a:fld id="{6B2644F3-964B-4F99-BB4D-93873E933BED}" type="slidenum">
              <a:rPr lang="en-GB"/>
              <a:pPr>
                <a:defRPr/>
              </a:pPr>
              <a:t>‹#›</a:t>
            </a:fld>
            <a:endParaRPr lang="en-GB"/>
          </a:p>
        </p:txBody>
      </p:sp>
    </p:spTree>
    <p:extLst>
      <p:ext uri="{BB962C8B-B14F-4D97-AF65-F5344CB8AC3E}">
        <p14:creationId xmlns:p14="http://schemas.microsoft.com/office/powerpoint/2010/main" val="9048199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charset="0"/>
        <a:ea typeface="+mn-ea"/>
        <a:cs typeface="+mn-cs"/>
      </a:defRPr>
    </a:lvl1pPr>
    <a:lvl2pPr marL="457200" algn="l" rtl="0" eaLnBrk="0" fontAlgn="base" hangingPunct="0">
      <a:spcBef>
        <a:spcPct val="30000"/>
      </a:spcBef>
      <a:spcAft>
        <a:spcPct val="0"/>
      </a:spcAft>
      <a:defRPr sz="1200" kern="1200">
        <a:solidFill>
          <a:schemeClr val="tx1"/>
        </a:solidFill>
        <a:latin typeface="Times" charset="0"/>
        <a:ea typeface="+mn-ea"/>
        <a:cs typeface="+mn-cs"/>
      </a:defRPr>
    </a:lvl2pPr>
    <a:lvl3pPr marL="914400" algn="l" rtl="0" eaLnBrk="0" fontAlgn="base" hangingPunct="0">
      <a:spcBef>
        <a:spcPct val="30000"/>
      </a:spcBef>
      <a:spcAft>
        <a:spcPct val="0"/>
      </a:spcAft>
      <a:defRPr sz="1200" kern="1200">
        <a:solidFill>
          <a:schemeClr val="tx1"/>
        </a:solidFill>
        <a:latin typeface="Times" charset="0"/>
        <a:ea typeface="+mn-ea"/>
        <a:cs typeface="+mn-cs"/>
      </a:defRPr>
    </a:lvl3pPr>
    <a:lvl4pPr marL="1371600" algn="l" rtl="0" eaLnBrk="0" fontAlgn="base" hangingPunct="0">
      <a:spcBef>
        <a:spcPct val="30000"/>
      </a:spcBef>
      <a:spcAft>
        <a:spcPct val="0"/>
      </a:spcAft>
      <a:defRPr sz="1200" kern="1200">
        <a:solidFill>
          <a:schemeClr val="tx1"/>
        </a:solidFill>
        <a:latin typeface="Times" charset="0"/>
        <a:ea typeface="+mn-ea"/>
        <a:cs typeface="+mn-cs"/>
      </a:defRPr>
    </a:lvl4pPr>
    <a:lvl5pPr marL="1828800" algn="l" rtl="0" eaLnBrk="0" fontAlgn="base" hangingPunct="0">
      <a:spcBef>
        <a:spcPct val="30000"/>
      </a:spcBef>
      <a:spcAft>
        <a:spcPct val="0"/>
      </a:spcAft>
      <a:defRPr sz="1200" kern="1200">
        <a:solidFill>
          <a:schemeClr val="tx1"/>
        </a:solidFill>
        <a:latin typeface="Times"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fld id="{74498CB8-0E31-4B71-9348-2DEDB6043818}" type="slidenum">
              <a:rPr lang="en-GB" sz="1200">
                <a:latin typeface="Times" charset="0"/>
              </a:rPr>
              <a:pPr/>
              <a:t>1</a:t>
            </a:fld>
            <a:endParaRPr lang="en-GB" sz="1200">
              <a:latin typeface="Times" charset="0"/>
            </a:endParaRPr>
          </a:p>
        </p:txBody>
      </p:sp>
      <p:sp>
        <p:nvSpPr>
          <p:cNvPr id="32771" name="Rectangle 2"/>
          <p:cNvSpPr>
            <a:spLocks noGrp="1" noRot="1" noChangeAspect="1" noChangeArrowheads="1" noTextEdit="1"/>
          </p:cNvSpPr>
          <p:nvPr>
            <p:ph type="sldImg"/>
          </p:nvPr>
        </p:nvSpPr>
        <p:spPr>
          <a:ln/>
        </p:spPr>
      </p:sp>
      <p:sp>
        <p:nvSpPr>
          <p:cNvPr id="3277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fld id="{9C40843A-26F0-424B-BEEA-3E47C9CF5FCF}" type="slidenum">
              <a:rPr lang="en-GB" sz="1200">
                <a:latin typeface="Times" charset="0"/>
              </a:rPr>
              <a:pPr/>
              <a:t>2</a:t>
            </a:fld>
            <a:endParaRPr lang="en-GB" sz="1200">
              <a:latin typeface="Times" charset="0"/>
            </a:endParaRPr>
          </a:p>
        </p:txBody>
      </p:sp>
      <p:sp>
        <p:nvSpPr>
          <p:cNvPr id="33795" name="Rectangle 2"/>
          <p:cNvSpPr>
            <a:spLocks noGrp="1" noRot="1" noChangeAspect="1" noChangeArrowheads="1" noTextEdit="1"/>
          </p:cNvSpPr>
          <p:nvPr>
            <p:ph type="sldImg"/>
          </p:nvPr>
        </p:nvSpPr>
        <p:spPr>
          <a:ln/>
        </p:spPr>
      </p:sp>
      <p:sp>
        <p:nvSpPr>
          <p:cNvPr id="3379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5" name="Rectangle 11"/>
          <p:cNvSpPr>
            <a:spLocks noGrp="1" noChangeArrowheads="1"/>
          </p:cNvSpPr>
          <p:nvPr>
            <p:ph type="sldNum" sz="quarter" idx="11"/>
          </p:nvPr>
        </p:nvSpPr>
        <p:spPr>
          <a:ln/>
        </p:spPr>
        <p:txBody>
          <a:bodyPr/>
          <a:lstStyle>
            <a:lvl1pPr>
              <a:defRPr/>
            </a:lvl1pPr>
          </a:lstStyle>
          <a:p>
            <a:pPr>
              <a:defRPr/>
            </a:pPr>
            <a:fld id="{1BF36A75-6364-4FF4-8C4C-C8A6AFD20257}" type="slidenum">
              <a:rPr lang="en-US"/>
              <a:pPr>
                <a:defRPr/>
              </a:pPr>
              <a:t>‹#›</a:t>
            </a:fld>
            <a:endParaRPr lang="en-US"/>
          </a:p>
        </p:txBody>
      </p:sp>
    </p:spTree>
    <p:extLst>
      <p:ext uri="{BB962C8B-B14F-4D97-AF65-F5344CB8AC3E}">
        <p14:creationId xmlns:p14="http://schemas.microsoft.com/office/powerpoint/2010/main" val="22415660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5" name="Rectangle 11"/>
          <p:cNvSpPr>
            <a:spLocks noGrp="1" noChangeArrowheads="1"/>
          </p:cNvSpPr>
          <p:nvPr>
            <p:ph type="sldNum" sz="quarter" idx="11"/>
          </p:nvPr>
        </p:nvSpPr>
        <p:spPr>
          <a:ln/>
        </p:spPr>
        <p:txBody>
          <a:bodyPr/>
          <a:lstStyle>
            <a:lvl1pPr>
              <a:defRPr/>
            </a:lvl1pPr>
          </a:lstStyle>
          <a:p>
            <a:pPr>
              <a:defRPr/>
            </a:pPr>
            <a:fld id="{0730CCA9-7E8A-4572-BEAF-7DF50B34B6B8}" type="slidenum">
              <a:rPr lang="en-US"/>
              <a:pPr>
                <a:defRPr/>
              </a:pPr>
              <a:t>‹#›</a:t>
            </a:fld>
            <a:endParaRPr lang="en-US"/>
          </a:p>
        </p:txBody>
      </p:sp>
    </p:spTree>
    <p:extLst>
      <p:ext uri="{BB962C8B-B14F-4D97-AF65-F5344CB8AC3E}">
        <p14:creationId xmlns:p14="http://schemas.microsoft.com/office/powerpoint/2010/main" val="34583840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10"/>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5" name="Rectangle 11"/>
          <p:cNvSpPr>
            <a:spLocks noGrp="1" noChangeArrowheads="1"/>
          </p:cNvSpPr>
          <p:nvPr>
            <p:ph type="sldNum" sz="quarter" idx="11"/>
          </p:nvPr>
        </p:nvSpPr>
        <p:spPr>
          <a:ln/>
        </p:spPr>
        <p:txBody>
          <a:bodyPr/>
          <a:lstStyle>
            <a:lvl1pPr>
              <a:defRPr/>
            </a:lvl1pPr>
          </a:lstStyle>
          <a:p>
            <a:pPr>
              <a:defRPr/>
            </a:pPr>
            <a:fld id="{37D016DE-EDDF-455E-A601-2E25B495F337}" type="slidenum">
              <a:rPr lang="en-US"/>
              <a:pPr>
                <a:defRPr/>
              </a:pPr>
              <a:t>‹#›</a:t>
            </a:fld>
            <a:endParaRPr lang="en-US"/>
          </a:p>
        </p:txBody>
      </p:sp>
    </p:spTree>
    <p:extLst>
      <p:ext uri="{BB962C8B-B14F-4D97-AF65-F5344CB8AC3E}">
        <p14:creationId xmlns:p14="http://schemas.microsoft.com/office/powerpoint/2010/main" val="12076003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79388" y="981075"/>
            <a:ext cx="4316412" cy="5472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981075"/>
            <a:ext cx="4316413" cy="5472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10"/>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6" name="Rectangle 11"/>
          <p:cNvSpPr>
            <a:spLocks noGrp="1" noChangeArrowheads="1"/>
          </p:cNvSpPr>
          <p:nvPr>
            <p:ph type="sldNum" sz="quarter" idx="11"/>
          </p:nvPr>
        </p:nvSpPr>
        <p:spPr>
          <a:ln/>
        </p:spPr>
        <p:txBody>
          <a:bodyPr/>
          <a:lstStyle>
            <a:lvl1pPr>
              <a:defRPr/>
            </a:lvl1pPr>
          </a:lstStyle>
          <a:p>
            <a:pPr>
              <a:defRPr/>
            </a:pPr>
            <a:fld id="{CB38916F-D98B-4BCF-BAD1-E152F3E08E29}" type="slidenum">
              <a:rPr lang="en-US"/>
              <a:pPr>
                <a:defRPr/>
              </a:pPr>
              <a:t>‹#›</a:t>
            </a:fld>
            <a:endParaRPr lang="en-US"/>
          </a:p>
        </p:txBody>
      </p:sp>
    </p:spTree>
    <p:extLst>
      <p:ext uri="{BB962C8B-B14F-4D97-AF65-F5344CB8AC3E}">
        <p14:creationId xmlns:p14="http://schemas.microsoft.com/office/powerpoint/2010/main" val="13936875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10"/>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8" name="Rectangle 11"/>
          <p:cNvSpPr>
            <a:spLocks noGrp="1" noChangeArrowheads="1"/>
          </p:cNvSpPr>
          <p:nvPr>
            <p:ph type="sldNum" sz="quarter" idx="11"/>
          </p:nvPr>
        </p:nvSpPr>
        <p:spPr>
          <a:ln/>
        </p:spPr>
        <p:txBody>
          <a:bodyPr/>
          <a:lstStyle>
            <a:lvl1pPr>
              <a:defRPr/>
            </a:lvl1pPr>
          </a:lstStyle>
          <a:p>
            <a:pPr>
              <a:defRPr/>
            </a:pPr>
            <a:fld id="{7D25CBC6-848F-4CB3-AC0D-E0D4920268E6}" type="slidenum">
              <a:rPr lang="en-US"/>
              <a:pPr>
                <a:defRPr/>
              </a:pPr>
              <a:t>‹#›</a:t>
            </a:fld>
            <a:endParaRPr lang="en-US"/>
          </a:p>
        </p:txBody>
      </p:sp>
    </p:spTree>
    <p:extLst>
      <p:ext uri="{BB962C8B-B14F-4D97-AF65-F5344CB8AC3E}">
        <p14:creationId xmlns:p14="http://schemas.microsoft.com/office/powerpoint/2010/main" val="17847003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10"/>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4" name="Rectangle 11"/>
          <p:cNvSpPr>
            <a:spLocks noGrp="1" noChangeArrowheads="1"/>
          </p:cNvSpPr>
          <p:nvPr>
            <p:ph type="sldNum" sz="quarter" idx="11"/>
          </p:nvPr>
        </p:nvSpPr>
        <p:spPr>
          <a:ln/>
        </p:spPr>
        <p:txBody>
          <a:bodyPr/>
          <a:lstStyle>
            <a:lvl1pPr>
              <a:defRPr/>
            </a:lvl1pPr>
          </a:lstStyle>
          <a:p>
            <a:pPr>
              <a:defRPr/>
            </a:pPr>
            <a:fld id="{35C56BD5-0391-421F-8C99-B7C3BF65AA10}" type="slidenum">
              <a:rPr lang="en-US"/>
              <a:pPr>
                <a:defRPr/>
              </a:pPr>
              <a:t>‹#›</a:t>
            </a:fld>
            <a:endParaRPr lang="en-US"/>
          </a:p>
        </p:txBody>
      </p:sp>
    </p:spTree>
    <p:extLst>
      <p:ext uri="{BB962C8B-B14F-4D97-AF65-F5344CB8AC3E}">
        <p14:creationId xmlns:p14="http://schemas.microsoft.com/office/powerpoint/2010/main" val="13540984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0"/>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3" name="Rectangle 11"/>
          <p:cNvSpPr>
            <a:spLocks noGrp="1" noChangeArrowheads="1"/>
          </p:cNvSpPr>
          <p:nvPr>
            <p:ph type="sldNum" sz="quarter" idx="11"/>
          </p:nvPr>
        </p:nvSpPr>
        <p:spPr>
          <a:ln/>
        </p:spPr>
        <p:txBody>
          <a:bodyPr/>
          <a:lstStyle>
            <a:lvl1pPr>
              <a:defRPr/>
            </a:lvl1pPr>
          </a:lstStyle>
          <a:p>
            <a:pPr>
              <a:defRPr/>
            </a:pPr>
            <a:fld id="{ED2ABADE-FF1E-43D2-AD5C-E7C316A4D9EE}" type="slidenum">
              <a:rPr lang="en-US"/>
              <a:pPr>
                <a:defRPr/>
              </a:pPr>
              <a:t>‹#›</a:t>
            </a:fld>
            <a:endParaRPr lang="en-US"/>
          </a:p>
        </p:txBody>
      </p:sp>
    </p:spTree>
    <p:extLst>
      <p:ext uri="{BB962C8B-B14F-4D97-AF65-F5344CB8AC3E}">
        <p14:creationId xmlns:p14="http://schemas.microsoft.com/office/powerpoint/2010/main" val="42698816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0"/>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6" name="Rectangle 11"/>
          <p:cNvSpPr>
            <a:spLocks noGrp="1" noChangeArrowheads="1"/>
          </p:cNvSpPr>
          <p:nvPr>
            <p:ph type="sldNum" sz="quarter" idx="11"/>
          </p:nvPr>
        </p:nvSpPr>
        <p:spPr>
          <a:ln/>
        </p:spPr>
        <p:txBody>
          <a:bodyPr/>
          <a:lstStyle>
            <a:lvl1pPr>
              <a:defRPr/>
            </a:lvl1pPr>
          </a:lstStyle>
          <a:p>
            <a:pPr>
              <a:defRPr/>
            </a:pPr>
            <a:fld id="{201E40C2-5864-4646-938F-9414E4558525}" type="slidenum">
              <a:rPr lang="en-US"/>
              <a:pPr>
                <a:defRPr/>
              </a:pPr>
              <a:t>‹#›</a:t>
            </a:fld>
            <a:endParaRPr lang="en-US"/>
          </a:p>
        </p:txBody>
      </p:sp>
    </p:spTree>
    <p:extLst>
      <p:ext uri="{BB962C8B-B14F-4D97-AF65-F5344CB8AC3E}">
        <p14:creationId xmlns:p14="http://schemas.microsoft.com/office/powerpoint/2010/main" val="21003939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0"/>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6" name="Rectangle 11"/>
          <p:cNvSpPr>
            <a:spLocks noGrp="1" noChangeArrowheads="1"/>
          </p:cNvSpPr>
          <p:nvPr>
            <p:ph type="sldNum" sz="quarter" idx="11"/>
          </p:nvPr>
        </p:nvSpPr>
        <p:spPr>
          <a:ln/>
        </p:spPr>
        <p:txBody>
          <a:bodyPr/>
          <a:lstStyle>
            <a:lvl1pPr>
              <a:defRPr/>
            </a:lvl1pPr>
          </a:lstStyle>
          <a:p>
            <a:pPr>
              <a:defRPr/>
            </a:pPr>
            <a:fld id="{79AF6909-F2D1-4351-B12A-C211209465B8}" type="slidenum">
              <a:rPr lang="en-US"/>
              <a:pPr>
                <a:defRPr/>
              </a:pPr>
              <a:t>‹#›</a:t>
            </a:fld>
            <a:endParaRPr lang="en-US"/>
          </a:p>
        </p:txBody>
      </p:sp>
    </p:spTree>
    <p:extLst>
      <p:ext uri="{BB962C8B-B14F-4D97-AF65-F5344CB8AC3E}">
        <p14:creationId xmlns:p14="http://schemas.microsoft.com/office/powerpoint/2010/main" val="5503221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5" name="Rectangle 11"/>
          <p:cNvSpPr>
            <a:spLocks noGrp="1" noChangeArrowheads="1"/>
          </p:cNvSpPr>
          <p:nvPr>
            <p:ph type="sldNum" sz="quarter" idx="11"/>
          </p:nvPr>
        </p:nvSpPr>
        <p:spPr>
          <a:ln/>
        </p:spPr>
        <p:txBody>
          <a:bodyPr/>
          <a:lstStyle>
            <a:lvl1pPr>
              <a:defRPr/>
            </a:lvl1pPr>
          </a:lstStyle>
          <a:p>
            <a:pPr>
              <a:defRPr/>
            </a:pPr>
            <a:fld id="{3B68230E-1FE8-4894-B26D-8468991D2DDA}" type="slidenum">
              <a:rPr lang="en-US"/>
              <a:pPr>
                <a:defRPr/>
              </a:pPr>
              <a:t>‹#›</a:t>
            </a:fld>
            <a:endParaRPr lang="en-US"/>
          </a:p>
        </p:txBody>
      </p:sp>
    </p:spTree>
    <p:extLst>
      <p:ext uri="{BB962C8B-B14F-4D97-AF65-F5344CB8AC3E}">
        <p14:creationId xmlns:p14="http://schemas.microsoft.com/office/powerpoint/2010/main" val="19639924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69100" y="188913"/>
            <a:ext cx="2195513" cy="626427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79388" y="188913"/>
            <a:ext cx="6437312" cy="62642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5" name="Rectangle 11"/>
          <p:cNvSpPr>
            <a:spLocks noGrp="1" noChangeArrowheads="1"/>
          </p:cNvSpPr>
          <p:nvPr>
            <p:ph type="sldNum" sz="quarter" idx="11"/>
          </p:nvPr>
        </p:nvSpPr>
        <p:spPr>
          <a:ln/>
        </p:spPr>
        <p:txBody>
          <a:bodyPr/>
          <a:lstStyle>
            <a:lvl1pPr>
              <a:defRPr/>
            </a:lvl1pPr>
          </a:lstStyle>
          <a:p>
            <a:pPr>
              <a:defRPr/>
            </a:pPr>
            <a:fld id="{DC176F2A-C461-4959-9927-7DB8A0DBB724}" type="slidenum">
              <a:rPr lang="en-US"/>
              <a:pPr>
                <a:defRPr/>
              </a:pPr>
              <a:t>‹#›</a:t>
            </a:fld>
            <a:endParaRPr lang="en-US"/>
          </a:p>
        </p:txBody>
      </p:sp>
    </p:spTree>
    <p:extLst>
      <p:ext uri="{BB962C8B-B14F-4D97-AF65-F5344CB8AC3E}">
        <p14:creationId xmlns:p14="http://schemas.microsoft.com/office/powerpoint/2010/main" val="406044713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b="5925"/>
          <a:stretch>
            <a:fillRect/>
          </a:stretch>
        </p:blipFill>
        <p:spPr bwMode="auto">
          <a:xfrm>
            <a:off x="0" y="0"/>
            <a:ext cx="9145588" cy="6453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5588" cy="685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 Box 8"/>
          <p:cNvSpPr txBox="1">
            <a:spLocks noChangeArrowheads="1"/>
          </p:cNvSpPr>
          <p:nvPr/>
        </p:nvSpPr>
        <p:spPr bwMode="auto">
          <a:xfrm>
            <a:off x="468313" y="1341438"/>
            <a:ext cx="107950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lgn="ctr">
              <a:spcBef>
                <a:spcPct val="50000"/>
              </a:spcBef>
              <a:defRPr/>
            </a:pPr>
            <a:r>
              <a:rPr lang="en-GB" sz="1800" smtClean="0">
                <a:solidFill>
                  <a:schemeClr val="bg1"/>
                </a:solidFill>
                <a:latin typeface="Arial Black" pitchFamily="34" charset="0"/>
              </a:rPr>
              <a:t>WMO</a:t>
            </a:r>
            <a:endParaRPr lang="en-US" sz="1800" smtClean="0">
              <a:solidFill>
                <a:schemeClr val="bg1"/>
              </a:solidFill>
              <a:latin typeface="Arial Black" pitchFamily="34" charset="0"/>
            </a:endParaRPr>
          </a:p>
        </p:txBody>
      </p:sp>
      <p:sp>
        <p:nvSpPr>
          <p:cNvPr id="86020" name="Rectangle 3"/>
          <p:cNvSpPr>
            <a:spLocks noGrp="1" noChangeArrowheads="1"/>
          </p:cNvSpPr>
          <p:nvPr>
            <p:ph type="ctrTitle"/>
          </p:nvPr>
        </p:nvSpPr>
        <p:spPr>
          <a:xfrm>
            <a:off x="1908175" y="260350"/>
            <a:ext cx="6985000" cy="1470025"/>
          </a:xfrm>
        </p:spPr>
        <p:txBody>
          <a:bodyPr/>
          <a:lstStyle>
            <a:lvl1pPr>
              <a:defRPr sz="4000">
                <a:solidFill>
                  <a:schemeClr val="bg1"/>
                </a:solidFill>
              </a:defRPr>
            </a:lvl1pPr>
          </a:lstStyle>
          <a:p>
            <a:pPr lvl="0"/>
            <a:r>
              <a:rPr lang="en-US" noProof="0" smtClean="0"/>
              <a:t>Click to edit Master title style</a:t>
            </a:r>
          </a:p>
        </p:txBody>
      </p:sp>
      <p:sp>
        <p:nvSpPr>
          <p:cNvPr id="86021" name="Rectangle 4"/>
          <p:cNvSpPr>
            <a:spLocks noGrp="1" noChangeArrowheads="1"/>
          </p:cNvSpPr>
          <p:nvPr>
            <p:ph type="subTitle" idx="1"/>
          </p:nvPr>
        </p:nvSpPr>
        <p:spPr>
          <a:xfrm>
            <a:off x="1908175" y="3405188"/>
            <a:ext cx="6985000" cy="1752600"/>
          </a:xfrm>
        </p:spPr>
        <p:txBody>
          <a:bodyPr/>
          <a:lstStyle>
            <a:lvl1pPr marL="0" indent="0">
              <a:defRPr>
                <a:solidFill>
                  <a:schemeClr val="bg1"/>
                </a:solidFill>
              </a:defRPr>
            </a:lvl1pPr>
          </a:lstStyle>
          <a:p>
            <a:pPr lvl="0"/>
            <a:r>
              <a:rPr lang="en-US" noProof="0" smtClean="0"/>
              <a:t>Click to edit Master subtitle style</a:t>
            </a:r>
          </a:p>
        </p:txBody>
      </p:sp>
      <p:sp>
        <p:nvSpPr>
          <p:cNvPr id="7" name="Rectangle 6"/>
          <p:cNvSpPr>
            <a:spLocks noGrp="1" noChangeArrowheads="1"/>
          </p:cNvSpPr>
          <p:nvPr>
            <p:ph type="ftr" sz="quarter" idx="10"/>
          </p:nvPr>
        </p:nvSpPr>
        <p:spPr>
          <a:xfrm>
            <a:off x="179388" y="6381750"/>
            <a:ext cx="5184775" cy="331788"/>
          </a:xfrm>
        </p:spPr>
        <p:txBody>
          <a:bodyPr/>
          <a:lstStyle>
            <a:lvl1pPr>
              <a:defRPr/>
            </a:lvl1pPr>
          </a:lstStyle>
          <a:p>
            <a:pPr>
              <a:defRPr/>
            </a:pPr>
            <a:r>
              <a:rPr lang="en-US"/>
              <a:t>WIS1 - Introduction to WIS</a:t>
            </a:r>
          </a:p>
        </p:txBody>
      </p:sp>
      <p:sp>
        <p:nvSpPr>
          <p:cNvPr id="8" name="Rectangle 7"/>
          <p:cNvSpPr>
            <a:spLocks noGrp="1" noChangeArrowheads="1"/>
          </p:cNvSpPr>
          <p:nvPr>
            <p:ph type="sldNum" sz="quarter" idx="11"/>
          </p:nvPr>
        </p:nvSpPr>
        <p:spPr>
          <a:xfrm>
            <a:off x="6804025" y="6381750"/>
            <a:ext cx="2133600" cy="331788"/>
          </a:xfrm>
        </p:spPr>
        <p:txBody>
          <a:bodyPr/>
          <a:lstStyle>
            <a:lvl1pPr>
              <a:defRPr smtClean="0"/>
            </a:lvl1pPr>
          </a:lstStyle>
          <a:p>
            <a:pPr>
              <a:defRPr/>
            </a:pPr>
            <a:fld id="{B931F15D-002B-4A49-89DA-C86A3E533FE7}" type="slidenum">
              <a:rPr lang="en-US"/>
              <a:pPr>
                <a:defRPr/>
              </a:pPr>
              <a:t>‹#›</a:t>
            </a:fld>
            <a:endParaRPr lang="en-US"/>
          </a:p>
        </p:txBody>
      </p:sp>
    </p:spTree>
    <p:extLst>
      <p:ext uri="{BB962C8B-B14F-4D97-AF65-F5344CB8AC3E}">
        <p14:creationId xmlns:p14="http://schemas.microsoft.com/office/powerpoint/2010/main" val="2008615122"/>
      </p:ext>
    </p:extLst>
  </p:cSld>
  <p:clrMapOvr>
    <a:masterClrMapping/>
  </p:clrMapOvr>
  <p:hf hd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6"/>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5" name="Rectangle 7"/>
          <p:cNvSpPr>
            <a:spLocks noGrp="1" noChangeArrowheads="1"/>
          </p:cNvSpPr>
          <p:nvPr>
            <p:ph type="sldNum" sz="quarter" idx="11"/>
          </p:nvPr>
        </p:nvSpPr>
        <p:spPr>
          <a:ln/>
        </p:spPr>
        <p:txBody>
          <a:bodyPr/>
          <a:lstStyle>
            <a:lvl1pPr>
              <a:defRPr/>
            </a:lvl1pPr>
          </a:lstStyle>
          <a:p>
            <a:pPr>
              <a:defRPr/>
            </a:pPr>
            <a:fld id="{4A93B0BB-BF28-41FF-8A3B-080A3AEDCBA2}" type="slidenum">
              <a:rPr lang="en-US"/>
              <a:pPr>
                <a:defRPr/>
              </a:pPr>
              <a:t>‹#›</a:t>
            </a:fld>
            <a:endParaRPr lang="en-US"/>
          </a:p>
        </p:txBody>
      </p:sp>
    </p:spTree>
    <p:extLst>
      <p:ext uri="{BB962C8B-B14F-4D97-AF65-F5344CB8AC3E}">
        <p14:creationId xmlns:p14="http://schemas.microsoft.com/office/powerpoint/2010/main" val="152932599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6"/>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5" name="Rectangle 7"/>
          <p:cNvSpPr>
            <a:spLocks noGrp="1" noChangeArrowheads="1"/>
          </p:cNvSpPr>
          <p:nvPr>
            <p:ph type="sldNum" sz="quarter" idx="11"/>
          </p:nvPr>
        </p:nvSpPr>
        <p:spPr>
          <a:ln/>
        </p:spPr>
        <p:txBody>
          <a:bodyPr/>
          <a:lstStyle>
            <a:lvl1pPr>
              <a:defRPr/>
            </a:lvl1pPr>
          </a:lstStyle>
          <a:p>
            <a:pPr>
              <a:defRPr/>
            </a:pPr>
            <a:fld id="{759875E8-90A5-434D-9D53-1CEE737FAA86}" type="slidenum">
              <a:rPr lang="en-US"/>
              <a:pPr>
                <a:defRPr/>
              </a:pPr>
              <a:t>‹#›</a:t>
            </a:fld>
            <a:endParaRPr lang="en-US"/>
          </a:p>
        </p:txBody>
      </p:sp>
    </p:spTree>
    <p:extLst>
      <p:ext uri="{BB962C8B-B14F-4D97-AF65-F5344CB8AC3E}">
        <p14:creationId xmlns:p14="http://schemas.microsoft.com/office/powerpoint/2010/main" val="40631211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403350" y="1412875"/>
            <a:ext cx="3703638" cy="46831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259388" y="1412875"/>
            <a:ext cx="3705225" cy="46831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6"/>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6" name="Rectangle 7"/>
          <p:cNvSpPr>
            <a:spLocks noGrp="1" noChangeArrowheads="1"/>
          </p:cNvSpPr>
          <p:nvPr>
            <p:ph type="sldNum" sz="quarter" idx="11"/>
          </p:nvPr>
        </p:nvSpPr>
        <p:spPr>
          <a:ln/>
        </p:spPr>
        <p:txBody>
          <a:bodyPr/>
          <a:lstStyle>
            <a:lvl1pPr>
              <a:defRPr/>
            </a:lvl1pPr>
          </a:lstStyle>
          <a:p>
            <a:pPr>
              <a:defRPr/>
            </a:pPr>
            <a:fld id="{D4204629-F35C-4623-8DD0-F7648B27D8C0}" type="slidenum">
              <a:rPr lang="en-US"/>
              <a:pPr>
                <a:defRPr/>
              </a:pPr>
              <a:t>‹#›</a:t>
            </a:fld>
            <a:endParaRPr lang="en-US"/>
          </a:p>
        </p:txBody>
      </p:sp>
    </p:spTree>
    <p:extLst>
      <p:ext uri="{BB962C8B-B14F-4D97-AF65-F5344CB8AC3E}">
        <p14:creationId xmlns:p14="http://schemas.microsoft.com/office/powerpoint/2010/main" val="71269617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6"/>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8" name="Rectangle 7"/>
          <p:cNvSpPr>
            <a:spLocks noGrp="1" noChangeArrowheads="1"/>
          </p:cNvSpPr>
          <p:nvPr>
            <p:ph type="sldNum" sz="quarter" idx="11"/>
          </p:nvPr>
        </p:nvSpPr>
        <p:spPr>
          <a:ln/>
        </p:spPr>
        <p:txBody>
          <a:bodyPr/>
          <a:lstStyle>
            <a:lvl1pPr>
              <a:defRPr/>
            </a:lvl1pPr>
          </a:lstStyle>
          <a:p>
            <a:pPr>
              <a:defRPr/>
            </a:pPr>
            <a:fld id="{2860480C-4366-4434-BE9B-4634BB442F81}" type="slidenum">
              <a:rPr lang="en-US"/>
              <a:pPr>
                <a:defRPr/>
              </a:pPr>
              <a:t>‹#›</a:t>
            </a:fld>
            <a:endParaRPr lang="en-US"/>
          </a:p>
        </p:txBody>
      </p:sp>
    </p:spTree>
    <p:extLst>
      <p:ext uri="{BB962C8B-B14F-4D97-AF65-F5344CB8AC3E}">
        <p14:creationId xmlns:p14="http://schemas.microsoft.com/office/powerpoint/2010/main" val="391746486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6"/>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4" name="Rectangle 7"/>
          <p:cNvSpPr>
            <a:spLocks noGrp="1" noChangeArrowheads="1"/>
          </p:cNvSpPr>
          <p:nvPr>
            <p:ph type="sldNum" sz="quarter" idx="11"/>
          </p:nvPr>
        </p:nvSpPr>
        <p:spPr>
          <a:ln/>
        </p:spPr>
        <p:txBody>
          <a:bodyPr/>
          <a:lstStyle>
            <a:lvl1pPr>
              <a:defRPr/>
            </a:lvl1pPr>
          </a:lstStyle>
          <a:p>
            <a:pPr>
              <a:defRPr/>
            </a:pPr>
            <a:fld id="{E7E44EE8-9A61-426C-BE43-930C27D3C2C3}" type="slidenum">
              <a:rPr lang="en-US"/>
              <a:pPr>
                <a:defRPr/>
              </a:pPr>
              <a:t>‹#›</a:t>
            </a:fld>
            <a:endParaRPr lang="en-US"/>
          </a:p>
        </p:txBody>
      </p:sp>
    </p:spTree>
    <p:extLst>
      <p:ext uri="{BB962C8B-B14F-4D97-AF65-F5344CB8AC3E}">
        <p14:creationId xmlns:p14="http://schemas.microsoft.com/office/powerpoint/2010/main" val="230528152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6"/>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3" name="Rectangle 7"/>
          <p:cNvSpPr>
            <a:spLocks noGrp="1" noChangeArrowheads="1"/>
          </p:cNvSpPr>
          <p:nvPr>
            <p:ph type="sldNum" sz="quarter" idx="11"/>
          </p:nvPr>
        </p:nvSpPr>
        <p:spPr>
          <a:ln/>
        </p:spPr>
        <p:txBody>
          <a:bodyPr/>
          <a:lstStyle>
            <a:lvl1pPr>
              <a:defRPr/>
            </a:lvl1pPr>
          </a:lstStyle>
          <a:p>
            <a:pPr>
              <a:defRPr/>
            </a:pPr>
            <a:fld id="{7B6AB255-848E-407D-A54E-676E67D2381A}" type="slidenum">
              <a:rPr lang="en-US"/>
              <a:pPr>
                <a:defRPr/>
              </a:pPr>
              <a:t>‹#›</a:t>
            </a:fld>
            <a:endParaRPr lang="en-US"/>
          </a:p>
        </p:txBody>
      </p:sp>
    </p:spTree>
    <p:extLst>
      <p:ext uri="{BB962C8B-B14F-4D97-AF65-F5344CB8AC3E}">
        <p14:creationId xmlns:p14="http://schemas.microsoft.com/office/powerpoint/2010/main" val="330224546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6" name="Rectangle 7"/>
          <p:cNvSpPr>
            <a:spLocks noGrp="1" noChangeArrowheads="1"/>
          </p:cNvSpPr>
          <p:nvPr>
            <p:ph type="sldNum" sz="quarter" idx="11"/>
          </p:nvPr>
        </p:nvSpPr>
        <p:spPr>
          <a:ln/>
        </p:spPr>
        <p:txBody>
          <a:bodyPr/>
          <a:lstStyle>
            <a:lvl1pPr>
              <a:defRPr/>
            </a:lvl1pPr>
          </a:lstStyle>
          <a:p>
            <a:pPr>
              <a:defRPr/>
            </a:pPr>
            <a:fld id="{C3724892-4C72-44B5-A61D-26670750CDE3}" type="slidenum">
              <a:rPr lang="en-US"/>
              <a:pPr>
                <a:defRPr/>
              </a:pPr>
              <a:t>‹#›</a:t>
            </a:fld>
            <a:endParaRPr lang="en-US"/>
          </a:p>
        </p:txBody>
      </p:sp>
    </p:spTree>
    <p:extLst>
      <p:ext uri="{BB962C8B-B14F-4D97-AF65-F5344CB8AC3E}">
        <p14:creationId xmlns:p14="http://schemas.microsoft.com/office/powerpoint/2010/main" val="424481364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6" name="Rectangle 7"/>
          <p:cNvSpPr>
            <a:spLocks noGrp="1" noChangeArrowheads="1"/>
          </p:cNvSpPr>
          <p:nvPr>
            <p:ph type="sldNum" sz="quarter" idx="11"/>
          </p:nvPr>
        </p:nvSpPr>
        <p:spPr>
          <a:ln/>
        </p:spPr>
        <p:txBody>
          <a:bodyPr/>
          <a:lstStyle>
            <a:lvl1pPr>
              <a:defRPr/>
            </a:lvl1pPr>
          </a:lstStyle>
          <a:p>
            <a:pPr>
              <a:defRPr/>
            </a:pPr>
            <a:fld id="{97A3495D-D09B-43DB-964A-E7A00E2E6549}" type="slidenum">
              <a:rPr lang="en-US"/>
              <a:pPr>
                <a:defRPr/>
              </a:pPr>
              <a:t>‹#›</a:t>
            </a:fld>
            <a:endParaRPr lang="en-US"/>
          </a:p>
        </p:txBody>
      </p:sp>
    </p:spTree>
    <p:extLst>
      <p:ext uri="{BB962C8B-B14F-4D97-AF65-F5344CB8AC3E}">
        <p14:creationId xmlns:p14="http://schemas.microsoft.com/office/powerpoint/2010/main" val="25446679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6"/>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5" name="Rectangle 7"/>
          <p:cNvSpPr>
            <a:spLocks noGrp="1" noChangeArrowheads="1"/>
          </p:cNvSpPr>
          <p:nvPr>
            <p:ph type="sldNum" sz="quarter" idx="11"/>
          </p:nvPr>
        </p:nvSpPr>
        <p:spPr>
          <a:ln/>
        </p:spPr>
        <p:txBody>
          <a:bodyPr/>
          <a:lstStyle>
            <a:lvl1pPr>
              <a:defRPr/>
            </a:lvl1pPr>
          </a:lstStyle>
          <a:p>
            <a:pPr>
              <a:defRPr/>
            </a:pPr>
            <a:fld id="{26AD8E7B-EE30-43A0-9460-08ADD1CBD8CB}" type="slidenum">
              <a:rPr lang="en-US"/>
              <a:pPr>
                <a:defRPr/>
              </a:pPr>
              <a:t>‹#›</a:t>
            </a:fld>
            <a:endParaRPr lang="en-US"/>
          </a:p>
        </p:txBody>
      </p:sp>
    </p:spTree>
    <p:extLst>
      <p:ext uri="{BB962C8B-B14F-4D97-AF65-F5344CB8AC3E}">
        <p14:creationId xmlns:p14="http://schemas.microsoft.com/office/powerpoint/2010/main" val="388499933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75488" y="188913"/>
            <a:ext cx="1889125" cy="5907087"/>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403350" y="188913"/>
            <a:ext cx="5519738" cy="590708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6"/>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5" name="Rectangle 7"/>
          <p:cNvSpPr>
            <a:spLocks noGrp="1" noChangeArrowheads="1"/>
          </p:cNvSpPr>
          <p:nvPr>
            <p:ph type="sldNum" sz="quarter" idx="11"/>
          </p:nvPr>
        </p:nvSpPr>
        <p:spPr>
          <a:ln/>
        </p:spPr>
        <p:txBody>
          <a:bodyPr/>
          <a:lstStyle>
            <a:lvl1pPr>
              <a:defRPr/>
            </a:lvl1pPr>
          </a:lstStyle>
          <a:p>
            <a:pPr>
              <a:defRPr/>
            </a:pPr>
            <a:fld id="{1F9AE5CB-CEAB-4F63-83C1-BE543D95F40B}" type="slidenum">
              <a:rPr lang="en-US"/>
              <a:pPr>
                <a:defRPr/>
              </a:pPr>
              <a:t>‹#›</a:t>
            </a:fld>
            <a:endParaRPr lang="en-US"/>
          </a:p>
        </p:txBody>
      </p:sp>
    </p:spTree>
    <p:extLst>
      <p:ext uri="{BB962C8B-B14F-4D97-AF65-F5344CB8AC3E}">
        <p14:creationId xmlns:p14="http://schemas.microsoft.com/office/powerpoint/2010/main" val="427717771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5" name="Rectangle 11"/>
          <p:cNvSpPr>
            <a:spLocks noGrp="1" noChangeArrowheads="1"/>
          </p:cNvSpPr>
          <p:nvPr>
            <p:ph type="sldNum" sz="quarter" idx="11"/>
          </p:nvPr>
        </p:nvSpPr>
        <p:spPr>
          <a:ln/>
        </p:spPr>
        <p:txBody>
          <a:bodyPr/>
          <a:lstStyle>
            <a:lvl1pPr>
              <a:defRPr/>
            </a:lvl1pPr>
          </a:lstStyle>
          <a:p>
            <a:pPr>
              <a:defRPr/>
            </a:pPr>
            <a:fld id="{6201D3A4-BC04-491F-86D3-FBA52E121228}" type="slidenum">
              <a:rPr lang="en-US"/>
              <a:pPr>
                <a:defRPr/>
              </a:pPr>
              <a:t>‹#›</a:t>
            </a:fld>
            <a:endParaRPr lang="en-US"/>
          </a:p>
        </p:txBody>
      </p:sp>
    </p:spTree>
    <p:extLst>
      <p:ext uri="{BB962C8B-B14F-4D97-AF65-F5344CB8AC3E}">
        <p14:creationId xmlns:p14="http://schemas.microsoft.com/office/powerpoint/2010/main" val="154023646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5" name="Rectangle 11"/>
          <p:cNvSpPr>
            <a:spLocks noGrp="1" noChangeArrowheads="1"/>
          </p:cNvSpPr>
          <p:nvPr>
            <p:ph type="sldNum" sz="quarter" idx="11"/>
          </p:nvPr>
        </p:nvSpPr>
        <p:spPr>
          <a:ln/>
        </p:spPr>
        <p:txBody>
          <a:bodyPr/>
          <a:lstStyle>
            <a:lvl1pPr>
              <a:defRPr/>
            </a:lvl1pPr>
          </a:lstStyle>
          <a:p>
            <a:pPr>
              <a:defRPr/>
            </a:pPr>
            <a:fld id="{B57F8BD7-EA80-4EB0-8961-240BFE4DFF78}" type="slidenum">
              <a:rPr lang="en-US"/>
              <a:pPr>
                <a:defRPr/>
              </a:pPr>
              <a:t>‹#›</a:t>
            </a:fld>
            <a:endParaRPr lang="en-US"/>
          </a:p>
        </p:txBody>
      </p:sp>
    </p:spTree>
    <p:extLst>
      <p:ext uri="{BB962C8B-B14F-4D97-AF65-F5344CB8AC3E}">
        <p14:creationId xmlns:p14="http://schemas.microsoft.com/office/powerpoint/2010/main" val="269340905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10"/>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5" name="Rectangle 11"/>
          <p:cNvSpPr>
            <a:spLocks noGrp="1" noChangeArrowheads="1"/>
          </p:cNvSpPr>
          <p:nvPr>
            <p:ph type="sldNum" sz="quarter" idx="11"/>
          </p:nvPr>
        </p:nvSpPr>
        <p:spPr>
          <a:ln/>
        </p:spPr>
        <p:txBody>
          <a:bodyPr/>
          <a:lstStyle>
            <a:lvl1pPr>
              <a:defRPr/>
            </a:lvl1pPr>
          </a:lstStyle>
          <a:p>
            <a:pPr>
              <a:defRPr/>
            </a:pPr>
            <a:fld id="{AE94D590-3E83-45EE-9E3A-B97471473846}" type="slidenum">
              <a:rPr lang="en-US"/>
              <a:pPr>
                <a:defRPr/>
              </a:pPr>
              <a:t>‹#›</a:t>
            </a:fld>
            <a:endParaRPr lang="en-US"/>
          </a:p>
        </p:txBody>
      </p:sp>
    </p:spTree>
    <p:extLst>
      <p:ext uri="{BB962C8B-B14F-4D97-AF65-F5344CB8AC3E}">
        <p14:creationId xmlns:p14="http://schemas.microsoft.com/office/powerpoint/2010/main" val="76470097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79388" y="981075"/>
            <a:ext cx="4316412" cy="5472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981075"/>
            <a:ext cx="4316413" cy="5472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10"/>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6" name="Rectangle 11"/>
          <p:cNvSpPr>
            <a:spLocks noGrp="1" noChangeArrowheads="1"/>
          </p:cNvSpPr>
          <p:nvPr>
            <p:ph type="sldNum" sz="quarter" idx="11"/>
          </p:nvPr>
        </p:nvSpPr>
        <p:spPr>
          <a:ln/>
        </p:spPr>
        <p:txBody>
          <a:bodyPr/>
          <a:lstStyle>
            <a:lvl1pPr>
              <a:defRPr/>
            </a:lvl1pPr>
          </a:lstStyle>
          <a:p>
            <a:pPr>
              <a:defRPr/>
            </a:pPr>
            <a:fld id="{3E95F5A0-18C9-47AA-8AC4-4AC87B3BD84F}" type="slidenum">
              <a:rPr lang="en-US"/>
              <a:pPr>
                <a:defRPr/>
              </a:pPr>
              <a:t>‹#›</a:t>
            </a:fld>
            <a:endParaRPr lang="en-US"/>
          </a:p>
        </p:txBody>
      </p:sp>
    </p:spTree>
    <p:extLst>
      <p:ext uri="{BB962C8B-B14F-4D97-AF65-F5344CB8AC3E}">
        <p14:creationId xmlns:p14="http://schemas.microsoft.com/office/powerpoint/2010/main" val="238988415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10"/>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8" name="Rectangle 11"/>
          <p:cNvSpPr>
            <a:spLocks noGrp="1" noChangeArrowheads="1"/>
          </p:cNvSpPr>
          <p:nvPr>
            <p:ph type="sldNum" sz="quarter" idx="11"/>
          </p:nvPr>
        </p:nvSpPr>
        <p:spPr>
          <a:ln/>
        </p:spPr>
        <p:txBody>
          <a:bodyPr/>
          <a:lstStyle>
            <a:lvl1pPr>
              <a:defRPr/>
            </a:lvl1pPr>
          </a:lstStyle>
          <a:p>
            <a:pPr>
              <a:defRPr/>
            </a:pPr>
            <a:fld id="{6DC3C5E5-F54F-4FB8-8496-860E284D643E}" type="slidenum">
              <a:rPr lang="en-US"/>
              <a:pPr>
                <a:defRPr/>
              </a:pPr>
              <a:t>‹#›</a:t>
            </a:fld>
            <a:endParaRPr lang="en-US"/>
          </a:p>
        </p:txBody>
      </p:sp>
    </p:spTree>
    <p:extLst>
      <p:ext uri="{BB962C8B-B14F-4D97-AF65-F5344CB8AC3E}">
        <p14:creationId xmlns:p14="http://schemas.microsoft.com/office/powerpoint/2010/main" val="209162083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10"/>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4" name="Rectangle 11"/>
          <p:cNvSpPr>
            <a:spLocks noGrp="1" noChangeArrowheads="1"/>
          </p:cNvSpPr>
          <p:nvPr>
            <p:ph type="sldNum" sz="quarter" idx="11"/>
          </p:nvPr>
        </p:nvSpPr>
        <p:spPr>
          <a:ln/>
        </p:spPr>
        <p:txBody>
          <a:bodyPr/>
          <a:lstStyle>
            <a:lvl1pPr>
              <a:defRPr/>
            </a:lvl1pPr>
          </a:lstStyle>
          <a:p>
            <a:pPr>
              <a:defRPr/>
            </a:pPr>
            <a:fld id="{D7CBC607-2DA9-47C8-BC3C-B7472F48B9E0}" type="slidenum">
              <a:rPr lang="en-US"/>
              <a:pPr>
                <a:defRPr/>
              </a:pPr>
              <a:t>‹#›</a:t>
            </a:fld>
            <a:endParaRPr lang="en-US"/>
          </a:p>
        </p:txBody>
      </p:sp>
    </p:spTree>
    <p:extLst>
      <p:ext uri="{BB962C8B-B14F-4D97-AF65-F5344CB8AC3E}">
        <p14:creationId xmlns:p14="http://schemas.microsoft.com/office/powerpoint/2010/main" val="46472747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0"/>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3" name="Rectangle 11"/>
          <p:cNvSpPr>
            <a:spLocks noGrp="1" noChangeArrowheads="1"/>
          </p:cNvSpPr>
          <p:nvPr>
            <p:ph type="sldNum" sz="quarter" idx="11"/>
          </p:nvPr>
        </p:nvSpPr>
        <p:spPr>
          <a:ln/>
        </p:spPr>
        <p:txBody>
          <a:bodyPr/>
          <a:lstStyle>
            <a:lvl1pPr>
              <a:defRPr/>
            </a:lvl1pPr>
          </a:lstStyle>
          <a:p>
            <a:pPr>
              <a:defRPr/>
            </a:pPr>
            <a:fld id="{7E6C2B8B-F547-4BD8-8044-2A7815102718}" type="slidenum">
              <a:rPr lang="en-US"/>
              <a:pPr>
                <a:defRPr/>
              </a:pPr>
              <a:t>‹#›</a:t>
            </a:fld>
            <a:endParaRPr lang="en-US"/>
          </a:p>
        </p:txBody>
      </p:sp>
    </p:spTree>
    <p:extLst>
      <p:ext uri="{BB962C8B-B14F-4D97-AF65-F5344CB8AC3E}">
        <p14:creationId xmlns:p14="http://schemas.microsoft.com/office/powerpoint/2010/main" val="125210554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0"/>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6" name="Rectangle 11"/>
          <p:cNvSpPr>
            <a:spLocks noGrp="1" noChangeArrowheads="1"/>
          </p:cNvSpPr>
          <p:nvPr>
            <p:ph type="sldNum" sz="quarter" idx="11"/>
          </p:nvPr>
        </p:nvSpPr>
        <p:spPr>
          <a:ln/>
        </p:spPr>
        <p:txBody>
          <a:bodyPr/>
          <a:lstStyle>
            <a:lvl1pPr>
              <a:defRPr/>
            </a:lvl1pPr>
          </a:lstStyle>
          <a:p>
            <a:pPr>
              <a:defRPr/>
            </a:pPr>
            <a:fld id="{1AAAA7CE-67CD-43BE-9831-BCCA4325C2DB}" type="slidenum">
              <a:rPr lang="en-US"/>
              <a:pPr>
                <a:defRPr/>
              </a:pPr>
              <a:t>‹#›</a:t>
            </a:fld>
            <a:endParaRPr lang="en-US"/>
          </a:p>
        </p:txBody>
      </p:sp>
    </p:spTree>
    <p:extLst>
      <p:ext uri="{BB962C8B-B14F-4D97-AF65-F5344CB8AC3E}">
        <p14:creationId xmlns:p14="http://schemas.microsoft.com/office/powerpoint/2010/main" val="104736276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0"/>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6" name="Rectangle 11"/>
          <p:cNvSpPr>
            <a:spLocks noGrp="1" noChangeArrowheads="1"/>
          </p:cNvSpPr>
          <p:nvPr>
            <p:ph type="sldNum" sz="quarter" idx="11"/>
          </p:nvPr>
        </p:nvSpPr>
        <p:spPr>
          <a:ln/>
        </p:spPr>
        <p:txBody>
          <a:bodyPr/>
          <a:lstStyle>
            <a:lvl1pPr>
              <a:defRPr/>
            </a:lvl1pPr>
          </a:lstStyle>
          <a:p>
            <a:pPr>
              <a:defRPr/>
            </a:pPr>
            <a:fld id="{6B2BF3D9-24CC-4999-8188-30254519E5D5}" type="slidenum">
              <a:rPr lang="en-US"/>
              <a:pPr>
                <a:defRPr/>
              </a:pPr>
              <a:t>‹#›</a:t>
            </a:fld>
            <a:endParaRPr lang="en-US"/>
          </a:p>
        </p:txBody>
      </p:sp>
    </p:spTree>
    <p:extLst>
      <p:ext uri="{BB962C8B-B14F-4D97-AF65-F5344CB8AC3E}">
        <p14:creationId xmlns:p14="http://schemas.microsoft.com/office/powerpoint/2010/main" val="51061793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5" name="Rectangle 11"/>
          <p:cNvSpPr>
            <a:spLocks noGrp="1" noChangeArrowheads="1"/>
          </p:cNvSpPr>
          <p:nvPr>
            <p:ph type="sldNum" sz="quarter" idx="11"/>
          </p:nvPr>
        </p:nvSpPr>
        <p:spPr>
          <a:ln/>
        </p:spPr>
        <p:txBody>
          <a:bodyPr/>
          <a:lstStyle>
            <a:lvl1pPr>
              <a:defRPr/>
            </a:lvl1pPr>
          </a:lstStyle>
          <a:p>
            <a:pPr>
              <a:defRPr/>
            </a:pPr>
            <a:fld id="{177CCA1E-B0CF-412D-B82B-9E10F0C6AE1F}" type="slidenum">
              <a:rPr lang="en-US"/>
              <a:pPr>
                <a:defRPr/>
              </a:pPr>
              <a:t>‹#›</a:t>
            </a:fld>
            <a:endParaRPr lang="en-US"/>
          </a:p>
        </p:txBody>
      </p:sp>
    </p:spTree>
    <p:extLst>
      <p:ext uri="{BB962C8B-B14F-4D97-AF65-F5344CB8AC3E}">
        <p14:creationId xmlns:p14="http://schemas.microsoft.com/office/powerpoint/2010/main" val="186817334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69100" y="188913"/>
            <a:ext cx="2195513" cy="626427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79388" y="188913"/>
            <a:ext cx="6437312" cy="62642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5" name="Rectangle 11"/>
          <p:cNvSpPr>
            <a:spLocks noGrp="1" noChangeArrowheads="1"/>
          </p:cNvSpPr>
          <p:nvPr>
            <p:ph type="sldNum" sz="quarter" idx="11"/>
          </p:nvPr>
        </p:nvSpPr>
        <p:spPr>
          <a:ln/>
        </p:spPr>
        <p:txBody>
          <a:bodyPr/>
          <a:lstStyle>
            <a:lvl1pPr>
              <a:defRPr/>
            </a:lvl1pPr>
          </a:lstStyle>
          <a:p>
            <a:pPr>
              <a:defRPr/>
            </a:pPr>
            <a:fld id="{3F6A7EA5-2412-4A65-BCC3-1AEE02179909}" type="slidenum">
              <a:rPr lang="en-US"/>
              <a:pPr>
                <a:defRPr/>
              </a:pPr>
              <a:t>‹#›</a:t>
            </a:fld>
            <a:endParaRPr lang="en-US"/>
          </a:p>
        </p:txBody>
      </p:sp>
    </p:spTree>
    <p:extLst>
      <p:ext uri="{BB962C8B-B14F-4D97-AF65-F5344CB8AC3E}">
        <p14:creationId xmlns:p14="http://schemas.microsoft.com/office/powerpoint/2010/main" val="7908792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e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026" name="Picture 12"/>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0" y="0"/>
            <a:ext cx="9145588" cy="685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7" name="Rectangle 8"/>
          <p:cNvSpPr>
            <a:spLocks noGrp="1" noChangeArrowheads="1"/>
          </p:cNvSpPr>
          <p:nvPr>
            <p:ph type="body" idx="1"/>
          </p:nvPr>
        </p:nvSpPr>
        <p:spPr bwMode="auto">
          <a:xfrm>
            <a:off x="179388" y="981075"/>
            <a:ext cx="8785225" cy="5472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9226" name="Rectangle 10"/>
          <p:cNvSpPr>
            <a:spLocks noGrp="1" noChangeArrowheads="1"/>
          </p:cNvSpPr>
          <p:nvPr>
            <p:ph type="ftr" sz="quarter" idx="3"/>
          </p:nvPr>
        </p:nvSpPr>
        <p:spPr bwMode="auto">
          <a:xfrm>
            <a:off x="179388" y="6453188"/>
            <a:ext cx="4752975"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spcBef>
                <a:spcPct val="0"/>
              </a:spcBef>
              <a:defRPr sz="1400">
                <a:latin typeface="Arial" charset="0"/>
              </a:defRPr>
            </a:lvl1pPr>
          </a:lstStyle>
          <a:p>
            <a:pPr>
              <a:defRPr/>
            </a:pPr>
            <a:r>
              <a:rPr lang="en-US"/>
              <a:t>WIS1 - Introduction to WIS</a:t>
            </a:r>
          </a:p>
        </p:txBody>
      </p:sp>
      <p:sp>
        <p:nvSpPr>
          <p:cNvPr id="9227" name="Rectangle 11"/>
          <p:cNvSpPr>
            <a:spLocks noGrp="1" noChangeArrowheads="1"/>
          </p:cNvSpPr>
          <p:nvPr>
            <p:ph type="sldNum" sz="quarter" idx="4"/>
          </p:nvPr>
        </p:nvSpPr>
        <p:spPr bwMode="auto">
          <a:xfrm>
            <a:off x="7059613" y="6453188"/>
            <a:ext cx="1905000"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defRPr sz="1400" smtClean="0">
                <a:latin typeface="Arial" charset="0"/>
              </a:defRPr>
            </a:lvl1pPr>
          </a:lstStyle>
          <a:p>
            <a:pPr>
              <a:defRPr/>
            </a:pPr>
            <a:fld id="{DAB385C2-EEFA-4AAF-983B-8D341CD9EE3B}" type="slidenum">
              <a:rPr lang="en-US"/>
              <a:pPr>
                <a:defRPr/>
              </a:pPr>
              <a:t>‹#›</a:t>
            </a:fld>
            <a:endParaRPr lang="en-US"/>
          </a:p>
        </p:txBody>
      </p:sp>
      <p:sp>
        <p:nvSpPr>
          <p:cNvPr id="1030" name="Rectangle 13"/>
          <p:cNvSpPr>
            <a:spLocks noGrp="1" noChangeArrowheads="1"/>
          </p:cNvSpPr>
          <p:nvPr>
            <p:ph type="title"/>
          </p:nvPr>
        </p:nvSpPr>
        <p:spPr bwMode="auto">
          <a:xfrm>
            <a:off x="1042988" y="188913"/>
            <a:ext cx="7921625" cy="719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31" name="Text Box 10"/>
          <p:cNvSpPr txBox="1">
            <a:spLocks noChangeArrowheads="1"/>
          </p:cNvSpPr>
          <p:nvPr/>
        </p:nvSpPr>
        <p:spPr bwMode="auto">
          <a:xfrm>
            <a:off x="250825" y="692150"/>
            <a:ext cx="649288"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lgn="ctr">
              <a:spcBef>
                <a:spcPct val="50000"/>
              </a:spcBef>
              <a:defRPr/>
            </a:pPr>
            <a:r>
              <a:rPr lang="en-GB" sz="1000" smtClean="0">
                <a:solidFill>
                  <a:schemeClr val="bg1"/>
                </a:solidFill>
                <a:latin typeface="Arial Black" pitchFamily="34" charset="0"/>
              </a:rPr>
              <a:t>WMO</a:t>
            </a:r>
            <a:endParaRPr lang="en-US" sz="1000" smtClean="0">
              <a:solidFill>
                <a:schemeClr val="bg1"/>
              </a:solidFill>
              <a:latin typeface="Arial Black" pitchFamily="34" charset="0"/>
            </a:endParaRPr>
          </a:p>
        </p:txBody>
      </p:sp>
    </p:spTree>
  </p:cSld>
  <p:clrMap bg1="lt1" tx1="dk1" bg2="lt2" tx2="dk2" accent1="accent1" accent2="accent2" accent3="accent3" accent4="accent4" accent5="accent5" accent6="accent6" hlink="hlink" folHlink="folHlink"/>
  <p:sldLayoutIdLst>
    <p:sldLayoutId id="2147483790" r:id="rId1"/>
    <p:sldLayoutId id="2147483791" r:id="rId2"/>
    <p:sldLayoutId id="2147483792" r:id="rId3"/>
    <p:sldLayoutId id="2147483793" r:id="rId4"/>
    <p:sldLayoutId id="2147483794" r:id="rId5"/>
    <p:sldLayoutId id="2147483795" r:id="rId6"/>
    <p:sldLayoutId id="2147483796" r:id="rId7"/>
    <p:sldLayoutId id="2147483797" r:id="rId8"/>
    <p:sldLayoutId id="2147483798" r:id="rId9"/>
    <p:sldLayoutId id="2147483799" r:id="rId10"/>
    <p:sldLayoutId id="2147483800" r:id="rId11"/>
  </p:sldLayoutIdLst>
  <p:hf hdr="0" dt="0"/>
  <p:txStyles>
    <p:titleStyle>
      <a:lvl1pPr algn="l" rtl="0" eaLnBrk="0" fontAlgn="base" hangingPunct="0">
        <a:spcBef>
          <a:spcPct val="0"/>
        </a:spcBef>
        <a:spcAft>
          <a:spcPct val="0"/>
        </a:spcAft>
        <a:defRPr sz="3200">
          <a:solidFill>
            <a:schemeClr val="tx2"/>
          </a:solidFill>
          <a:latin typeface="+mj-lt"/>
          <a:ea typeface="+mj-ea"/>
          <a:cs typeface="+mj-cs"/>
        </a:defRPr>
      </a:lvl1pPr>
      <a:lvl2pPr algn="l" rtl="0" eaLnBrk="0" fontAlgn="base" hangingPunct="0">
        <a:spcBef>
          <a:spcPct val="0"/>
        </a:spcBef>
        <a:spcAft>
          <a:spcPct val="0"/>
        </a:spcAft>
        <a:defRPr sz="3200">
          <a:solidFill>
            <a:schemeClr val="tx2"/>
          </a:solidFill>
          <a:latin typeface="Arial Narrow" pitchFamily="34" charset="0"/>
        </a:defRPr>
      </a:lvl2pPr>
      <a:lvl3pPr algn="l" rtl="0" eaLnBrk="0" fontAlgn="base" hangingPunct="0">
        <a:spcBef>
          <a:spcPct val="0"/>
        </a:spcBef>
        <a:spcAft>
          <a:spcPct val="0"/>
        </a:spcAft>
        <a:defRPr sz="3200">
          <a:solidFill>
            <a:schemeClr val="tx2"/>
          </a:solidFill>
          <a:latin typeface="Arial Narrow" pitchFamily="34" charset="0"/>
        </a:defRPr>
      </a:lvl3pPr>
      <a:lvl4pPr algn="l" rtl="0" eaLnBrk="0" fontAlgn="base" hangingPunct="0">
        <a:spcBef>
          <a:spcPct val="0"/>
        </a:spcBef>
        <a:spcAft>
          <a:spcPct val="0"/>
        </a:spcAft>
        <a:defRPr sz="3200">
          <a:solidFill>
            <a:schemeClr val="tx2"/>
          </a:solidFill>
          <a:latin typeface="Arial Narrow" pitchFamily="34" charset="0"/>
        </a:defRPr>
      </a:lvl4pPr>
      <a:lvl5pPr algn="l" rtl="0" eaLnBrk="0" fontAlgn="base" hangingPunct="0">
        <a:spcBef>
          <a:spcPct val="0"/>
        </a:spcBef>
        <a:spcAft>
          <a:spcPct val="0"/>
        </a:spcAft>
        <a:defRPr sz="3200">
          <a:solidFill>
            <a:schemeClr val="tx2"/>
          </a:solidFill>
          <a:latin typeface="Arial Narrow" pitchFamily="34" charset="0"/>
        </a:defRPr>
      </a:lvl5pPr>
      <a:lvl6pPr marL="457200" algn="l" rtl="0" fontAlgn="base">
        <a:spcBef>
          <a:spcPct val="0"/>
        </a:spcBef>
        <a:spcAft>
          <a:spcPct val="0"/>
        </a:spcAft>
        <a:defRPr sz="3200">
          <a:solidFill>
            <a:schemeClr val="tx2"/>
          </a:solidFill>
          <a:latin typeface="Arial Narrow" pitchFamily="34" charset="0"/>
        </a:defRPr>
      </a:lvl6pPr>
      <a:lvl7pPr marL="914400" algn="l" rtl="0" fontAlgn="base">
        <a:spcBef>
          <a:spcPct val="0"/>
        </a:spcBef>
        <a:spcAft>
          <a:spcPct val="0"/>
        </a:spcAft>
        <a:defRPr sz="3200">
          <a:solidFill>
            <a:schemeClr val="tx2"/>
          </a:solidFill>
          <a:latin typeface="Arial Narrow" pitchFamily="34" charset="0"/>
        </a:defRPr>
      </a:lvl7pPr>
      <a:lvl8pPr marL="1371600" algn="l" rtl="0" fontAlgn="base">
        <a:spcBef>
          <a:spcPct val="0"/>
        </a:spcBef>
        <a:spcAft>
          <a:spcPct val="0"/>
        </a:spcAft>
        <a:defRPr sz="3200">
          <a:solidFill>
            <a:schemeClr val="tx2"/>
          </a:solidFill>
          <a:latin typeface="Arial Narrow" pitchFamily="34" charset="0"/>
        </a:defRPr>
      </a:lvl8pPr>
      <a:lvl9pPr marL="1828800" algn="l" rtl="0" fontAlgn="base">
        <a:spcBef>
          <a:spcPct val="0"/>
        </a:spcBef>
        <a:spcAft>
          <a:spcPct val="0"/>
        </a:spcAft>
        <a:defRPr sz="3200">
          <a:solidFill>
            <a:schemeClr val="tx2"/>
          </a:solidFill>
          <a:latin typeface="Arial Narrow" pitchFamily="34" charset="0"/>
        </a:defRPr>
      </a:lvl9pPr>
    </p:titleStyle>
    <p:bodyStyle>
      <a:lvl1pPr marL="342900" indent="-342900" algn="l" rtl="0" eaLnBrk="0" fontAlgn="base" hangingPunct="0">
        <a:spcBef>
          <a:spcPct val="20000"/>
        </a:spcBef>
        <a:spcAft>
          <a:spcPct val="0"/>
        </a:spcAft>
        <a:defRPr sz="28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13">
            <a:extLst>
              <a:ext uri="{28A0092B-C50C-407E-A947-70E740481C1C}">
                <a14:useLocalDpi xmlns:a14="http://schemas.microsoft.com/office/drawing/2010/main" val="0"/>
              </a:ext>
            </a:extLst>
          </a:blip>
          <a:srcRect b="5925"/>
          <a:stretch>
            <a:fillRect/>
          </a:stretch>
        </p:blipFill>
        <p:spPr bwMode="auto">
          <a:xfrm>
            <a:off x="0" y="0"/>
            <a:ext cx="9145588" cy="6453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1" name="Rectangle 3"/>
          <p:cNvSpPr>
            <a:spLocks noGrp="1" noChangeArrowheads="1"/>
          </p:cNvSpPr>
          <p:nvPr>
            <p:ph type="title"/>
          </p:nvPr>
        </p:nvSpPr>
        <p:spPr bwMode="auto">
          <a:xfrm>
            <a:off x="1403350" y="188913"/>
            <a:ext cx="7561263"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2052" name="Rectangle 4"/>
          <p:cNvSpPr>
            <a:spLocks noGrp="1" noChangeArrowheads="1"/>
          </p:cNvSpPr>
          <p:nvPr>
            <p:ph type="body" idx="1"/>
          </p:nvPr>
        </p:nvSpPr>
        <p:spPr bwMode="auto">
          <a:xfrm>
            <a:off x="1403350" y="1412875"/>
            <a:ext cx="7561263" cy="4683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4582" name="Rectangle 6"/>
          <p:cNvSpPr>
            <a:spLocks noGrp="1" noChangeArrowheads="1"/>
          </p:cNvSpPr>
          <p:nvPr>
            <p:ph type="ftr" sz="quarter" idx="3"/>
          </p:nvPr>
        </p:nvSpPr>
        <p:spPr bwMode="auto">
          <a:xfrm>
            <a:off x="250825" y="6453188"/>
            <a:ext cx="6337300"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spcBef>
                <a:spcPct val="0"/>
              </a:spcBef>
              <a:defRPr sz="1400">
                <a:latin typeface="Arial" charset="0"/>
              </a:defRPr>
            </a:lvl1pPr>
          </a:lstStyle>
          <a:p>
            <a:pPr>
              <a:defRPr/>
            </a:pPr>
            <a:r>
              <a:rPr lang="en-US"/>
              <a:t>WIS1 - Introduction to WIS</a:t>
            </a:r>
          </a:p>
        </p:txBody>
      </p:sp>
      <p:sp>
        <p:nvSpPr>
          <p:cNvPr id="24583" name="Rectangle 7"/>
          <p:cNvSpPr>
            <a:spLocks noGrp="1" noChangeArrowheads="1"/>
          </p:cNvSpPr>
          <p:nvPr>
            <p:ph type="sldNum" sz="quarter" idx="4"/>
          </p:nvPr>
        </p:nvSpPr>
        <p:spPr bwMode="auto">
          <a:xfrm>
            <a:off x="7059613" y="6453188"/>
            <a:ext cx="1905000"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defRPr sz="1400" smtClean="0">
                <a:latin typeface="Arial" charset="0"/>
              </a:defRPr>
            </a:lvl1pPr>
          </a:lstStyle>
          <a:p>
            <a:pPr>
              <a:defRPr/>
            </a:pPr>
            <a:fld id="{1D9E186F-E9A2-4027-A0E0-A129EF1D5C92}" type="slidenum">
              <a:rPr lang="en-US"/>
              <a:pPr>
                <a:defRPr/>
              </a:pPr>
              <a:t>‹#›</a:t>
            </a:fld>
            <a:endParaRPr lang="en-US"/>
          </a:p>
        </p:txBody>
      </p:sp>
      <p:sp>
        <p:nvSpPr>
          <p:cNvPr id="2055" name="Text Box 7"/>
          <p:cNvSpPr txBox="1">
            <a:spLocks noChangeArrowheads="1"/>
          </p:cNvSpPr>
          <p:nvPr/>
        </p:nvSpPr>
        <p:spPr bwMode="auto">
          <a:xfrm>
            <a:off x="179388" y="908050"/>
            <a:ext cx="10795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lgn="ctr">
              <a:spcBef>
                <a:spcPct val="50000"/>
              </a:spcBef>
              <a:defRPr/>
            </a:pPr>
            <a:r>
              <a:rPr lang="en-GB" sz="1800" smtClean="0">
                <a:solidFill>
                  <a:schemeClr val="bg1"/>
                </a:solidFill>
                <a:latin typeface="Arial Black" pitchFamily="34" charset="0"/>
              </a:rPr>
              <a:t>WMO</a:t>
            </a:r>
            <a:endParaRPr lang="en-US" sz="1800" smtClean="0">
              <a:solidFill>
                <a:schemeClr val="bg1"/>
              </a:solidFill>
              <a:latin typeface="Arial Black" pitchFamily="34" charset="0"/>
            </a:endParaRPr>
          </a:p>
        </p:txBody>
      </p:sp>
    </p:spTree>
  </p:cSld>
  <p:clrMap bg1="lt1" tx1="dk1" bg2="lt2" tx2="dk2" accent1="accent1" accent2="accent2" accent3="accent3" accent4="accent4" accent5="accent5" accent6="accent6" hlink="hlink" folHlink="folHlink"/>
  <p:sldLayoutIdLst>
    <p:sldLayoutId id="2147483822" r:id="rId1"/>
    <p:sldLayoutId id="2147483801" r:id="rId2"/>
    <p:sldLayoutId id="2147483802" r:id="rId3"/>
    <p:sldLayoutId id="2147483803" r:id="rId4"/>
    <p:sldLayoutId id="2147483804" r:id="rId5"/>
    <p:sldLayoutId id="2147483805" r:id="rId6"/>
    <p:sldLayoutId id="2147483806" r:id="rId7"/>
    <p:sldLayoutId id="2147483807" r:id="rId8"/>
    <p:sldLayoutId id="2147483808" r:id="rId9"/>
    <p:sldLayoutId id="2147483809" r:id="rId10"/>
    <p:sldLayoutId id="2147483810" r:id="rId11"/>
  </p:sldLayoutIdLst>
  <p:hf hdr="0" dt="0"/>
  <p:txStyles>
    <p:titleStyle>
      <a:lvl1pPr algn="l" rtl="0" eaLnBrk="0" fontAlgn="base" hangingPunct="0">
        <a:spcBef>
          <a:spcPct val="0"/>
        </a:spcBef>
        <a:spcAft>
          <a:spcPct val="0"/>
        </a:spcAft>
        <a:defRPr sz="3200">
          <a:solidFill>
            <a:schemeClr val="tx2"/>
          </a:solidFill>
          <a:latin typeface="+mj-lt"/>
          <a:ea typeface="+mj-ea"/>
          <a:cs typeface="+mj-cs"/>
        </a:defRPr>
      </a:lvl1pPr>
      <a:lvl2pPr algn="l" rtl="0" eaLnBrk="0" fontAlgn="base" hangingPunct="0">
        <a:spcBef>
          <a:spcPct val="0"/>
        </a:spcBef>
        <a:spcAft>
          <a:spcPct val="0"/>
        </a:spcAft>
        <a:defRPr sz="3200">
          <a:solidFill>
            <a:schemeClr val="tx2"/>
          </a:solidFill>
          <a:latin typeface="Arial Narrow" pitchFamily="34" charset="0"/>
        </a:defRPr>
      </a:lvl2pPr>
      <a:lvl3pPr algn="l" rtl="0" eaLnBrk="0" fontAlgn="base" hangingPunct="0">
        <a:spcBef>
          <a:spcPct val="0"/>
        </a:spcBef>
        <a:spcAft>
          <a:spcPct val="0"/>
        </a:spcAft>
        <a:defRPr sz="3200">
          <a:solidFill>
            <a:schemeClr val="tx2"/>
          </a:solidFill>
          <a:latin typeface="Arial Narrow" pitchFamily="34" charset="0"/>
        </a:defRPr>
      </a:lvl3pPr>
      <a:lvl4pPr algn="l" rtl="0" eaLnBrk="0" fontAlgn="base" hangingPunct="0">
        <a:spcBef>
          <a:spcPct val="0"/>
        </a:spcBef>
        <a:spcAft>
          <a:spcPct val="0"/>
        </a:spcAft>
        <a:defRPr sz="3200">
          <a:solidFill>
            <a:schemeClr val="tx2"/>
          </a:solidFill>
          <a:latin typeface="Arial Narrow" pitchFamily="34" charset="0"/>
        </a:defRPr>
      </a:lvl4pPr>
      <a:lvl5pPr algn="l" rtl="0" eaLnBrk="0" fontAlgn="base" hangingPunct="0">
        <a:spcBef>
          <a:spcPct val="0"/>
        </a:spcBef>
        <a:spcAft>
          <a:spcPct val="0"/>
        </a:spcAft>
        <a:defRPr sz="3200">
          <a:solidFill>
            <a:schemeClr val="tx2"/>
          </a:solidFill>
          <a:latin typeface="Arial Narrow" pitchFamily="34" charset="0"/>
        </a:defRPr>
      </a:lvl5pPr>
      <a:lvl6pPr marL="457200" algn="l" rtl="0" eaLnBrk="0" fontAlgn="base" hangingPunct="0">
        <a:spcBef>
          <a:spcPct val="0"/>
        </a:spcBef>
        <a:spcAft>
          <a:spcPct val="0"/>
        </a:spcAft>
        <a:defRPr sz="3200">
          <a:solidFill>
            <a:schemeClr val="tx2"/>
          </a:solidFill>
          <a:latin typeface="Arial Narrow" pitchFamily="34" charset="0"/>
        </a:defRPr>
      </a:lvl6pPr>
      <a:lvl7pPr marL="914400" algn="l" rtl="0" eaLnBrk="0" fontAlgn="base" hangingPunct="0">
        <a:spcBef>
          <a:spcPct val="0"/>
        </a:spcBef>
        <a:spcAft>
          <a:spcPct val="0"/>
        </a:spcAft>
        <a:defRPr sz="3200">
          <a:solidFill>
            <a:schemeClr val="tx2"/>
          </a:solidFill>
          <a:latin typeface="Arial Narrow" pitchFamily="34" charset="0"/>
        </a:defRPr>
      </a:lvl7pPr>
      <a:lvl8pPr marL="1371600" algn="l" rtl="0" eaLnBrk="0" fontAlgn="base" hangingPunct="0">
        <a:spcBef>
          <a:spcPct val="0"/>
        </a:spcBef>
        <a:spcAft>
          <a:spcPct val="0"/>
        </a:spcAft>
        <a:defRPr sz="3200">
          <a:solidFill>
            <a:schemeClr val="tx2"/>
          </a:solidFill>
          <a:latin typeface="Arial Narrow" pitchFamily="34" charset="0"/>
        </a:defRPr>
      </a:lvl8pPr>
      <a:lvl9pPr marL="1828800" algn="l" rtl="0" eaLnBrk="0" fontAlgn="base" hangingPunct="0">
        <a:spcBef>
          <a:spcPct val="0"/>
        </a:spcBef>
        <a:spcAft>
          <a:spcPct val="0"/>
        </a:spcAft>
        <a:defRPr sz="3200">
          <a:solidFill>
            <a:schemeClr val="tx2"/>
          </a:solidFill>
          <a:latin typeface="Arial Narrow" pitchFamily="34" charset="0"/>
        </a:defRPr>
      </a:lvl9pPr>
    </p:titleStyle>
    <p:bodyStyle>
      <a:lvl1pPr marL="342900" indent="-342900" algn="l" rtl="0" eaLnBrk="0" fontAlgn="base" hangingPunct="0">
        <a:spcBef>
          <a:spcPct val="20000"/>
        </a:spcBef>
        <a:spcAft>
          <a:spcPct val="0"/>
        </a:spcAft>
        <a:defRPr sz="28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3074" name="Picture 12"/>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0" y="0"/>
            <a:ext cx="9145588" cy="685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5" name="Rectangle 8"/>
          <p:cNvSpPr>
            <a:spLocks noGrp="1" noChangeArrowheads="1"/>
          </p:cNvSpPr>
          <p:nvPr>
            <p:ph type="body" idx="1"/>
          </p:nvPr>
        </p:nvSpPr>
        <p:spPr bwMode="auto">
          <a:xfrm>
            <a:off x="179388" y="981075"/>
            <a:ext cx="8785225" cy="5472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9226" name="Rectangle 10"/>
          <p:cNvSpPr>
            <a:spLocks noGrp="1" noChangeArrowheads="1"/>
          </p:cNvSpPr>
          <p:nvPr>
            <p:ph type="ftr" sz="quarter" idx="3"/>
          </p:nvPr>
        </p:nvSpPr>
        <p:spPr bwMode="auto">
          <a:xfrm>
            <a:off x="179388" y="6453188"/>
            <a:ext cx="4752975"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spcBef>
                <a:spcPct val="0"/>
              </a:spcBef>
              <a:defRPr sz="1400">
                <a:latin typeface="Arial" charset="0"/>
              </a:defRPr>
            </a:lvl1pPr>
          </a:lstStyle>
          <a:p>
            <a:pPr>
              <a:defRPr/>
            </a:pPr>
            <a:r>
              <a:rPr lang="en-US"/>
              <a:t>WIS1 - Introduction to WIS</a:t>
            </a:r>
          </a:p>
        </p:txBody>
      </p:sp>
      <p:sp>
        <p:nvSpPr>
          <p:cNvPr id="9227" name="Rectangle 11"/>
          <p:cNvSpPr>
            <a:spLocks noGrp="1" noChangeArrowheads="1"/>
          </p:cNvSpPr>
          <p:nvPr>
            <p:ph type="sldNum" sz="quarter" idx="4"/>
          </p:nvPr>
        </p:nvSpPr>
        <p:spPr bwMode="auto">
          <a:xfrm>
            <a:off x="7059613" y="6453188"/>
            <a:ext cx="1905000"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defRPr sz="1400" smtClean="0">
                <a:latin typeface="Arial" charset="0"/>
              </a:defRPr>
            </a:lvl1pPr>
          </a:lstStyle>
          <a:p>
            <a:pPr>
              <a:defRPr/>
            </a:pPr>
            <a:fld id="{CC4A146F-F059-49D9-A55B-3B6C70E251F7}" type="slidenum">
              <a:rPr lang="en-US"/>
              <a:pPr>
                <a:defRPr/>
              </a:pPr>
              <a:t>‹#›</a:t>
            </a:fld>
            <a:endParaRPr lang="en-US"/>
          </a:p>
        </p:txBody>
      </p:sp>
      <p:sp>
        <p:nvSpPr>
          <p:cNvPr id="3078" name="Rectangle 13"/>
          <p:cNvSpPr>
            <a:spLocks noGrp="1" noChangeArrowheads="1"/>
          </p:cNvSpPr>
          <p:nvPr>
            <p:ph type="title"/>
          </p:nvPr>
        </p:nvSpPr>
        <p:spPr bwMode="auto">
          <a:xfrm>
            <a:off x="1042988" y="188913"/>
            <a:ext cx="7921625" cy="719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3079" name="Text Box 7"/>
          <p:cNvSpPr txBox="1">
            <a:spLocks noChangeArrowheads="1"/>
          </p:cNvSpPr>
          <p:nvPr/>
        </p:nvSpPr>
        <p:spPr bwMode="auto">
          <a:xfrm>
            <a:off x="250825" y="692150"/>
            <a:ext cx="649288"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lgn="ctr">
              <a:spcBef>
                <a:spcPct val="50000"/>
              </a:spcBef>
              <a:defRPr/>
            </a:pPr>
            <a:r>
              <a:rPr lang="en-GB" sz="1000" smtClean="0">
                <a:solidFill>
                  <a:schemeClr val="bg1"/>
                </a:solidFill>
                <a:latin typeface="Arial Black" pitchFamily="34" charset="0"/>
              </a:rPr>
              <a:t>WMO</a:t>
            </a:r>
            <a:endParaRPr lang="en-US" sz="1000" smtClean="0">
              <a:solidFill>
                <a:schemeClr val="bg1"/>
              </a:solidFill>
              <a:latin typeface="Arial Black" pitchFamily="34" charset="0"/>
            </a:endParaRPr>
          </a:p>
        </p:txBody>
      </p:sp>
    </p:spTree>
  </p:cSld>
  <p:clrMap bg1="lt1" tx1="dk1" bg2="lt2" tx2="dk2" accent1="accent1" accent2="accent2" accent3="accent3" accent4="accent4" accent5="accent5" accent6="accent6" hlink="hlink" folHlink="folHlink"/>
  <p:sldLayoutIdLst>
    <p:sldLayoutId id="2147483811" r:id="rId1"/>
    <p:sldLayoutId id="2147483812" r:id="rId2"/>
    <p:sldLayoutId id="2147483813" r:id="rId3"/>
    <p:sldLayoutId id="2147483814" r:id="rId4"/>
    <p:sldLayoutId id="2147483815" r:id="rId5"/>
    <p:sldLayoutId id="2147483816" r:id="rId6"/>
    <p:sldLayoutId id="2147483817" r:id="rId7"/>
    <p:sldLayoutId id="2147483818" r:id="rId8"/>
    <p:sldLayoutId id="2147483819" r:id="rId9"/>
    <p:sldLayoutId id="2147483820" r:id="rId10"/>
    <p:sldLayoutId id="2147483821" r:id="rId11"/>
  </p:sldLayoutIdLst>
  <p:hf hdr="0" dt="0"/>
  <p:txStyles>
    <p:titleStyle>
      <a:lvl1pPr algn="l" rtl="0" eaLnBrk="0" fontAlgn="base" hangingPunct="0">
        <a:spcBef>
          <a:spcPct val="0"/>
        </a:spcBef>
        <a:spcAft>
          <a:spcPct val="0"/>
        </a:spcAft>
        <a:defRPr sz="3200">
          <a:solidFill>
            <a:schemeClr val="tx2"/>
          </a:solidFill>
          <a:latin typeface="+mj-lt"/>
          <a:ea typeface="+mj-ea"/>
          <a:cs typeface="+mj-cs"/>
        </a:defRPr>
      </a:lvl1pPr>
      <a:lvl2pPr algn="l" rtl="0" eaLnBrk="0" fontAlgn="base" hangingPunct="0">
        <a:spcBef>
          <a:spcPct val="0"/>
        </a:spcBef>
        <a:spcAft>
          <a:spcPct val="0"/>
        </a:spcAft>
        <a:defRPr sz="3200">
          <a:solidFill>
            <a:schemeClr val="tx2"/>
          </a:solidFill>
          <a:latin typeface="Arial Narrow" pitchFamily="34" charset="0"/>
        </a:defRPr>
      </a:lvl2pPr>
      <a:lvl3pPr algn="l" rtl="0" eaLnBrk="0" fontAlgn="base" hangingPunct="0">
        <a:spcBef>
          <a:spcPct val="0"/>
        </a:spcBef>
        <a:spcAft>
          <a:spcPct val="0"/>
        </a:spcAft>
        <a:defRPr sz="3200">
          <a:solidFill>
            <a:schemeClr val="tx2"/>
          </a:solidFill>
          <a:latin typeface="Arial Narrow" pitchFamily="34" charset="0"/>
        </a:defRPr>
      </a:lvl3pPr>
      <a:lvl4pPr algn="l" rtl="0" eaLnBrk="0" fontAlgn="base" hangingPunct="0">
        <a:spcBef>
          <a:spcPct val="0"/>
        </a:spcBef>
        <a:spcAft>
          <a:spcPct val="0"/>
        </a:spcAft>
        <a:defRPr sz="3200">
          <a:solidFill>
            <a:schemeClr val="tx2"/>
          </a:solidFill>
          <a:latin typeface="Arial Narrow" pitchFamily="34" charset="0"/>
        </a:defRPr>
      </a:lvl4pPr>
      <a:lvl5pPr algn="l" rtl="0" eaLnBrk="0" fontAlgn="base" hangingPunct="0">
        <a:spcBef>
          <a:spcPct val="0"/>
        </a:spcBef>
        <a:spcAft>
          <a:spcPct val="0"/>
        </a:spcAft>
        <a:defRPr sz="3200">
          <a:solidFill>
            <a:schemeClr val="tx2"/>
          </a:solidFill>
          <a:latin typeface="Arial Narrow" pitchFamily="34" charset="0"/>
        </a:defRPr>
      </a:lvl5pPr>
      <a:lvl6pPr marL="457200" algn="l" rtl="0" eaLnBrk="0" fontAlgn="base" hangingPunct="0">
        <a:spcBef>
          <a:spcPct val="0"/>
        </a:spcBef>
        <a:spcAft>
          <a:spcPct val="0"/>
        </a:spcAft>
        <a:defRPr sz="3200">
          <a:solidFill>
            <a:schemeClr val="tx2"/>
          </a:solidFill>
          <a:latin typeface="Arial Narrow" pitchFamily="34" charset="0"/>
        </a:defRPr>
      </a:lvl6pPr>
      <a:lvl7pPr marL="914400" algn="l" rtl="0" eaLnBrk="0" fontAlgn="base" hangingPunct="0">
        <a:spcBef>
          <a:spcPct val="0"/>
        </a:spcBef>
        <a:spcAft>
          <a:spcPct val="0"/>
        </a:spcAft>
        <a:defRPr sz="3200">
          <a:solidFill>
            <a:schemeClr val="tx2"/>
          </a:solidFill>
          <a:latin typeface="Arial Narrow" pitchFamily="34" charset="0"/>
        </a:defRPr>
      </a:lvl7pPr>
      <a:lvl8pPr marL="1371600" algn="l" rtl="0" eaLnBrk="0" fontAlgn="base" hangingPunct="0">
        <a:spcBef>
          <a:spcPct val="0"/>
        </a:spcBef>
        <a:spcAft>
          <a:spcPct val="0"/>
        </a:spcAft>
        <a:defRPr sz="3200">
          <a:solidFill>
            <a:schemeClr val="tx2"/>
          </a:solidFill>
          <a:latin typeface="Arial Narrow" pitchFamily="34" charset="0"/>
        </a:defRPr>
      </a:lvl8pPr>
      <a:lvl9pPr marL="1828800" algn="l" rtl="0" eaLnBrk="0" fontAlgn="base" hangingPunct="0">
        <a:spcBef>
          <a:spcPct val="0"/>
        </a:spcBef>
        <a:spcAft>
          <a:spcPct val="0"/>
        </a:spcAft>
        <a:defRPr sz="3200">
          <a:solidFill>
            <a:schemeClr val="tx2"/>
          </a:solidFill>
          <a:latin typeface="Arial Narrow" pitchFamily="34" charset="0"/>
        </a:defRPr>
      </a:lvl9pPr>
    </p:titleStyle>
    <p:bodyStyle>
      <a:lvl1pPr marL="342900" indent="-342900" algn="l" rtl="0" eaLnBrk="0" fontAlgn="base" hangingPunct="0">
        <a:spcBef>
          <a:spcPct val="20000"/>
        </a:spcBef>
        <a:spcAft>
          <a:spcPct val="0"/>
        </a:spcAft>
        <a:defRPr sz="28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image" Target="../media/image9.jpeg"/><Relationship Id="rId2" Type="http://schemas.openxmlformats.org/officeDocument/2006/relationships/image" Target="../media/image4.jpeg"/><Relationship Id="rId1" Type="http://schemas.openxmlformats.org/officeDocument/2006/relationships/slideLayout" Target="../slideLayouts/slideLayout17.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8.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10.jpeg"/><Relationship Id="rId1" Type="http://schemas.openxmlformats.org/officeDocument/2006/relationships/slideLayout" Target="../slideLayouts/slideLayout17.xml"/><Relationship Id="rId6" Type="http://schemas.openxmlformats.org/officeDocument/2006/relationships/image" Target="../media/image14.jpeg"/><Relationship Id="rId11" Type="http://schemas.openxmlformats.org/officeDocument/2006/relationships/image" Target="../media/image19.png"/><Relationship Id="rId5" Type="http://schemas.openxmlformats.org/officeDocument/2006/relationships/image" Target="../media/image13.jpeg"/><Relationship Id="rId10" Type="http://schemas.openxmlformats.org/officeDocument/2006/relationships/image" Target="../media/image18.png"/><Relationship Id="rId4" Type="http://schemas.openxmlformats.org/officeDocument/2006/relationships/image" Target="../media/image12.png"/><Relationship Id="rId9" Type="http://schemas.openxmlformats.org/officeDocument/2006/relationships/image" Target="../media/image17.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hyperlink" Target="http://www.flickr.com/photos/timparkinson/320165882/" TargetMode="External"/><Relationship Id="rId2" Type="http://schemas.openxmlformats.org/officeDocument/2006/relationships/image" Target="../media/image21.jpeg"/><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hyperlink" Target="http://www.flickr.com/photos/adrenalin/4250667/" TargetMode="External"/><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Footer Placeholder 1"/>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r>
              <a:rPr lang="en-US" sz="1400" smtClean="0">
                <a:latin typeface="Arial" charset="0"/>
              </a:rPr>
              <a:t>WIS1 - Introduction to WIS</a:t>
            </a:r>
          </a:p>
        </p:txBody>
      </p:sp>
      <p:sp>
        <p:nvSpPr>
          <p:cNvPr id="5123" name="Slide Number Placeholder 2"/>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fld id="{0215EA90-101C-4568-9DA2-F745E4DFC69C}" type="slidenum">
              <a:rPr lang="en-US" sz="1400">
                <a:latin typeface="Arial" charset="0"/>
              </a:rPr>
              <a:pPr/>
              <a:t>1</a:t>
            </a:fld>
            <a:endParaRPr lang="en-US" sz="1400">
              <a:latin typeface="Arial" charset="0"/>
            </a:endParaRPr>
          </a:p>
        </p:txBody>
      </p:sp>
      <p:pic>
        <p:nvPicPr>
          <p:cNvPr id="5124"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5588" cy="685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5" name="Rectangle 5"/>
          <p:cNvSpPr>
            <a:spLocks noGrp="1" noChangeArrowheads="1"/>
          </p:cNvSpPr>
          <p:nvPr>
            <p:ph type="ctrTitle" idx="4294967295"/>
          </p:nvPr>
        </p:nvSpPr>
        <p:spPr>
          <a:xfrm>
            <a:off x="1905000" y="381000"/>
            <a:ext cx="7772400" cy="1143000"/>
          </a:xfrm>
          <a:noFill/>
        </p:spPr>
        <p:txBody>
          <a:bodyPr/>
          <a:lstStyle/>
          <a:p>
            <a:pPr eaLnBrk="1" hangingPunct="1"/>
            <a:r>
              <a:rPr lang="en-US" sz="4000" smtClean="0">
                <a:solidFill>
                  <a:schemeClr val="bg1"/>
                </a:solidFill>
              </a:rPr>
              <a:t>World Meteorological Organization</a:t>
            </a:r>
            <a:r>
              <a:rPr lang="en-US" sz="2800" smtClean="0">
                <a:solidFill>
                  <a:schemeClr val="bg1"/>
                </a:solidFill>
              </a:rPr>
              <a:t/>
            </a:r>
            <a:br>
              <a:rPr lang="en-US" sz="2800" smtClean="0">
                <a:solidFill>
                  <a:schemeClr val="bg1"/>
                </a:solidFill>
              </a:rPr>
            </a:br>
            <a:r>
              <a:rPr lang="en-US" sz="2400" smtClean="0">
                <a:solidFill>
                  <a:schemeClr val="bg1"/>
                </a:solidFill>
              </a:rPr>
              <a:t>Working together in weather, climate and water</a:t>
            </a:r>
          </a:p>
        </p:txBody>
      </p:sp>
      <p:sp>
        <p:nvSpPr>
          <p:cNvPr id="5126" name="Rectangle 6"/>
          <p:cNvSpPr>
            <a:spLocks noGrp="1" noChangeArrowheads="1"/>
          </p:cNvSpPr>
          <p:nvPr>
            <p:ph type="subTitle" idx="4294967295"/>
          </p:nvPr>
        </p:nvSpPr>
        <p:spPr>
          <a:xfrm>
            <a:off x="250825" y="2333625"/>
            <a:ext cx="8605838" cy="3390900"/>
          </a:xfrm>
          <a:noFill/>
        </p:spPr>
        <p:txBody>
          <a:bodyPr anchor="ctr"/>
          <a:lstStyle/>
          <a:p>
            <a:pPr marL="0" indent="0" algn="ctr" eaLnBrk="1" hangingPunct="1"/>
            <a:r>
              <a:rPr lang="en-GB" sz="5400" b="1" smtClean="0">
                <a:solidFill>
                  <a:schemeClr val="bg1"/>
                </a:solidFill>
              </a:rPr>
              <a:t>Introduction to WIS</a:t>
            </a:r>
            <a:endParaRPr lang="en-GB" sz="5400" b="1" i="1" smtClean="0">
              <a:solidFill>
                <a:schemeClr val="bg1"/>
              </a:solidFill>
            </a:endParaRPr>
          </a:p>
          <a:p>
            <a:pPr marL="0" indent="0" algn="ctr" eaLnBrk="1" hangingPunct="1"/>
            <a:r>
              <a:rPr lang="en-GB" sz="2400" i="1" smtClean="0">
                <a:solidFill>
                  <a:schemeClr val="bg1"/>
                </a:solidFill>
              </a:rPr>
              <a:t>WIS Project Office</a:t>
            </a:r>
          </a:p>
          <a:p>
            <a:pPr marL="0" indent="0" algn="ctr" eaLnBrk="1" hangingPunct="1"/>
            <a:r>
              <a:rPr lang="en-GB" sz="2400" i="1" smtClean="0">
                <a:solidFill>
                  <a:schemeClr val="bg1"/>
                </a:solidFill>
              </a:rPr>
              <a:t>WMO</a:t>
            </a:r>
          </a:p>
          <a:p>
            <a:pPr marL="0" indent="0" algn="ctr" eaLnBrk="1" hangingPunct="1"/>
            <a:r>
              <a:rPr lang="en-GB" sz="2400" i="1" smtClean="0">
                <a:solidFill>
                  <a:schemeClr val="bg1"/>
                </a:solidFill>
              </a:rPr>
              <a:t>Wis-help@wmo.int</a:t>
            </a:r>
          </a:p>
        </p:txBody>
      </p:sp>
      <p:sp>
        <p:nvSpPr>
          <p:cNvPr id="5127" name="Rectangle 7"/>
          <p:cNvSpPr>
            <a:spLocks noChangeArrowheads="1"/>
          </p:cNvSpPr>
          <p:nvPr/>
        </p:nvSpPr>
        <p:spPr bwMode="auto">
          <a:xfrm>
            <a:off x="76200" y="6477000"/>
            <a:ext cx="3581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spcBef>
                <a:spcPct val="0"/>
              </a:spcBef>
            </a:pPr>
            <a:r>
              <a:rPr lang="en-US" sz="1400">
                <a:latin typeface="Arial" charset="0"/>
              </a:rPr>
              <a:t>WMO</a:t>
            </a:r>
          </a:p>
        </p:txBody>
      </p:sp>
      <p:sp>
        <p:nvSpPr>
          <p:cNvPr id="5128" name="Rectangle 8"/>
          <p:cNvSpPr>
            <a:spLocks noChangeArrowheads="1"/>
          </p:cNvSpPr>
          <p:nvPr/>
        </p:nvSpPr>
        <p:spPr bwMode="auto">
          <a:xfrm>
            <a:off x="5486400" y="6477000"/>
            <a:ext cx="3581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r">
              <a:spcBef>
                <a:spcPct val="0"/>
              </a:spcBef>
            </a:pPr>
            <a:r>
              <a:rPr lang="en-GB" sz="1400">
                <a:latin typeface="Arial" charset="0"/>
              </a:rPr>
              <a:t>www.wmo.int</a:t>
            </a:r>
          </a:p>
        </p:txBody>
      </p:sp>
      <p:sp>
        <p:nvSpPr>
          <p:cNvPr id="5129" name="Rectangle 9"/>
          <p:cNvSpPr>
            <a:spLocks noChangeArrowheads="1"/>
          </p:cNvSpPr>
          <p:nvPr/>
        </p:nvSpPr>
        <p:spPr bwMode="auto">
          <a:xfrm>
            <a:off x="228600" y="1371600"/>
            <a:ext cx="15240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spcBef>
                <a:spcPct val="0"/>
              </a:spcBef>
            </a:pPr>
            <a:r>
              <a:rPr lang="en-US" sz="1800">
                <a:solidFill>
                  <a:schemeClr val="bg1"/>
                </a:solidFill>
                <a:latin typeface="Arial Black" pitchFamily="34" charset="0"/>
              </a:rPr>
              <a:t>WMO</a:t>
            </a:r>
            <a:endParaRPr lang="en-US" sz="1400">
              <a:solidFill>
                <a:schemeClr val="bg1"/>
              </a:solidFill>
              <a:latin typeface="Arial Black" pitchFamily="34"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Footer Placeholder 3"/>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r>
              <a:rPr lang="en-US" sz="1400" smtClean="0">
                <a:latin typeface="Arial" charset="0"/>
              </a:rPr>
              <a:t>WIS1 - Introduction to WIS</a:t>
            </a:r>
          </a:p>
        </p:txBody>
      </p:sp>
      <p:sp>
        <p:nvSpPr>
          <p:cNvPr id="6147" name="Slide Number Placeholder 4"/>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fld id="{57353899-76E1-4FDE-8BCE-CED5E1D92E70}" type="slidenum">
              <a:rPr lang="en-US" sz="1400">
                <a:latin typeface="Arial" charset="0"/>
              </a:rPr>
              <a:pPr/>
              <a:t>2</a:t>
            </a:fld>
            <a:endParaRPr lang="en-US" sz="1400">
              <a:latin typeface="Arial" charset="0"/>
            </a:endParaRPr>
          </a:p>
        </p:txBody>
      </p:sp>
      <p:sp>
        <p:nvSpPr>
          <p:cNvPr id="6148" name="Slide Number Placeholder 5"/>
          <p:cNvSpPr txBox="1">
            <a:spLocks noGrp="1"/>
          </p:cNvSpPr>
          <p:nvPr/>
        </p:nvSpPr>
        <p:spPr bwMode="auto">
          <a:xfrm>
            <a:off x="7059613" y="6453188"/>
            <a:ext cx="1905000" cy="312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lgn="r">
              <a:spcBef>
                <a:spcPct val="0"/>
              </a:spcBef>
            </a:pPr>
            <a:fld id="{F0E62ADC-C9CB-438A-AB79-41643F53D618}" type="slidenum">
              <a:rPr lang="en-US" sz="1400">
                <a:latin typeface="Arial" charset="0"/>
              </a:rPr>
              <a:pPr algn="r">
                <a:spcBef>
                  <a:spcPct val="0"/>
                </a:spcBef>
              </a:pPr>
              <a:t>2</a:t>
            </a:fld>
            <a:endParaRPr lang="en-US" sz="1400">
              <a:latin typeface="Arial" charset="0"/>
            </a:endParaRPr>
          </a:p>
        </p:txBody>
      </p:sp>
      <p:sp>
        <p:nvSpPr>
          <p:cNvPr id="6149" name="Rectangle 2"/>
          <p:cNvSpPr>
            <a:spLocks noGrp="1" noChangeArrowheads="1"/>
          </p:cNvSpPr>
          <p:nvPr>
            <p:ph type="title"/>
          </p:nvPr>
        </p:nvSpPr>
        <p:spPr>
          <a:noFill/>
        </p:spPr>
        <p:txBody>
          <a:bodyPr/>
          <a:lstStyle/>
          <a:p>
            <a:pPr eaLnBrk="1" hangingPunct="1"/>
            <a:r>
              <a:rPr lang="en-GB" smtClean="0"/>
              <a:t>WIS Sessions</a:t>
            </a:r>
          </a:p>
        </p:txBody>
      </p:sp>
      <p:sp>
        <p:nvSpPr>
          <p:cNvPr id="6150" name="Rectangle 3"/>
          <p:cNvSpPr>
            <a:spLocks noGrp="1" noChangeArrowheads="1"/>
          </p:cNvSpPr>
          <p:nvPr>
            <p:ph type="body" idx="1"/>
          </p:nvPr>
        </p:nvSpPr>
        <p:spPr/>
        <p:txBody>
          <a:bodyPr/>
          <a:lstStyle/>
          <a:p>
            <a:pPr marL="533400" indent="-533400" eaLnBrk="1" hangingPunct="1"/>
            <a:r>
              <a:rPr lang="en-GB" b="1" dirty="0" smtClean="0"/>
              <a:t>WIS </a:t>
            </a:r>
            <a:r>
              <a:rPr lang="en-GB" b="1" dirty="0" smtClean="0">
                <a:latin typeface="Arial Black" pitchFamily="34" charset="0"/>
              </a:rPr>
              <a:t>–</a:t>
            </a:r>
            <a:r>
              <a:rPr lang="en-GB" b="1" dirty="0" smtClean="0"/>
              <a:t> WMO Information System</a:t>
            </a:r>
          </a:p>
          <a:p>
            <a:pPr marL="533400" indent="-533400" eaLnBrk="1" hangingPunct="1"/>
            <a:endParaRPr lang="en-GB" dirty="0" smtClean="0"/>
          </a:p>
          <a:p>
            <a:pPr marL="533400" indent="-533400" eaLnBrk="1" hangingPunct="1">
              <a:buFontTx/>
              <a:buAutoNum type="arabicPeriod"/>
            </a:pPr>
            <a:r>
              <a:rPr lang="en-GB" dirty="0" smtClean="0"/>
              <a:t>Introduction to WIS</a:t>
            </a:r>
          </a:p>
          <a:p>
            <a:pPr marL="533400" indent="-533400" eaLnBrk="1" hangingPunct="1">
              <a:buFontTx/>
              <a:buAutoNum type="arabicPeriod"/>
            </a:pPr>
            <a:r>
              <a:rPr lang="en-GB" dirty="0"/>
              <a:t>WIS Competencies</a:t>
            </a:r>
          </a:p>
          <a:p>
            <a:pPr marL="533400" indent="-533400" eaLnBrk="1" hangingPunct="1">
              <a:buFontTx/>
              <a:buAutoNum type="arabicPeriod"/>
            </a:pPr>
            <a:r>
              <a:rPr lang="en-GB" dirty="0" smtClean="0"/>
              <a:t>Exchanging </a:t>
            </a:r>
            <a:r>
              <a:rPr lang="en-GB" dirty="0" smtClean="0"/>
              <a:t>data using WIS</a:t>
            </a:r>
          </a:p>
          <a:p>
            <a:pPr marL="533400" indent="-533400" eaLnBrk="1" hangingPunct="1">
              <a:buFontTx/>
              <a:buAutoNum type="arabicPeriod"/>
            </a:pPr>
            <a:r>
              <a:rPr lang="en-GB" dirty="0" smtClean="0"/>
              <a:t>WIS Discovery Metadata</a:t>
            </a:r>
            <a:endParaRPr lang="en-GB" dirty="0" smtClean="0"/>
          </a:p>
          <a:p>
            <a:pPr marL="533400" indent="-533400" eaLnBrk="1" hangingPunct="1">
              <a:buFontTx/>
              <a:buAutoNum type="arabicPeriod"/>
            </a:pPr>
            <a:r>
              <a:rPr lang="en-GB" dirty="0" smtClean="0"/>
              <a:t>Managing WIS</a:t>
            </a:r>
            <a:endParaRPr lang="en-GB" dirty="0" smtClean="0"/>
          </a:p>
          <a:p>
            <a:pPr marL="533400" indent="-533400" eaLnBrk="1" hangingPunct="1">
              <a:buFontTx/>
              <a:buAutoNum type="arabicPeriod"/>
            </a:pPr>
            <a:r>
              <a:rPr lang="en-GB" dirty="0" smtClean="0"/>
              <a:t>Operating WIS</a:t>
            </a:r>
            <a:endParaRPr lang="en-GB" dirty="0" smtClean="0"/>
          </a:p>
          <a:p>
            <a:pPr marL="533400" indent="-533400" eaLnBrk="1" hangingPunct="1">
              <a:buFontTx/>
              <a:buAutoNum type="arabicPeriod"/>
            </a:pPr>
            <a:r>
              <a:rPr lang="en-GB" dirty="0" err="1" smtClean="0"/>
              <a:t>Telecommnications</a:t>
            </a:r>
            <a:r>
              <a:rPr lang="en-GB" dirty="0" smtClean="0"/>
              <a:t> in WIS</a:t>
            </a:r>
            <a:endParaRPr lang="en-GB" dirty="0" smtClean="0"/>
          </a:p>
          <a:p>
            <a:pPr marL="533400" indent="-533400" eaLnBrk="1" hangingPunct="1"/>
            <a:endParaRPr lang="en-GB" b="1" dirty="0"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Footer Placeholder 3"/>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r>
              <a:rPr lang="en-US" sz="1400" smtClean="0">
                <a:latin typeface="Arial" charset="0"/>
              </a:rPr>
              <a:t>WIS1 - Introduction to WIS</a:t>
            </a:r>
          </a:p>
        </p:txBody>
      </p:sp>
      <p:sp>
        <p:nvSpPr>
          <p:cNvPr id="7171" name="Slide Number Placeholder 4"/>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fld id="{3923E1A3-2581-4B33-B045-4FB0CECC03E0}" type="slidenum">
              <a:rPr lang="en-US" sz="1400">
                <a:latin typeface="Arial" charset="0"/>
              </a:rPr>
              <a:pPr/>
              <a:t>3</a:t>
            </a:fld>
            <a:endParaRPr lang="en-US" sz="1400">
              <a:latin typeface="Arial" charset="0"/>
            </a:endParaRPr>
          </a:p>
        </p:txBody>
      </p:sp>
      <p:sp>
        <p:nvSpPr>
          <p:cNvPr id="7172" name="Rectangle 2"/>
          <p:cNvSpPr>
            <a:spLocks noGrp="1" noChangeArrowheads="1"/>
          </p:cNvSpPr>
          <p:nvPr>
            <p:ph type="title"/>
          </p:nvPr>
        </p:nvSpPr>
        <p:spPr/>
        <p:txBody>
          <a:bodyPr/>
          <a:lstStyle/>
          <a:p>
            <a:r>
              <a:rPr lang="en-GB" smtClean="0"/>
              <a:t>Introduction to WIS</a:t>
            </a:r>
            <a:endParaRPr lang="en-US" smtClean="0"/>
          </a:p>
        </p:txBody>
      </p:sp>
      <p:sp>
        <p:nvSpPr>
          <p:cNvPr id="7173" name="Rectangle 3"/>
          <p:cNvSpPr>
            <a:spLocks noGrp="1" noChangeArrowheads="1"/>
          </p:cNvSpPr>
          <p:nvPr>
            <p:ph type="body" idx="1"/>
          </p:nvPr>
        </p:nvSpPr>
        <p:spPr/>
        <p:txBody>
          <a:bodyPr/>
          <a:lstStyle/>
          <a:p>
            <a:pPr>
              <a:buFontTx/>
              <a:buChar char="•"/>
            </a:pPr>
            <a:r>
              <a:rPr lang="en-GB" dirty="0" smtClean="0"/>
              <a:t>Why WIS?</a:t>
            </a:r>
          </a:p>
          <a:p>
            <a:pPr>
              <a:buFontTx/>
              <a:buChar char="•"/>
            </a:pPr>
            <a:r>
              <a:rPr lang="en-GB" dirty="0" smtClean="0"/>
              <a:t>What WIS does</a:t>
            </a:r>
          </a:p>
          <a:p>
            <a:pPr>
              <a:buFontTx/>
              <a:buChar char="•"/>
            </a:pPr>
            <a:r>
              <a:rPr lang="en-GB" dirty="0" smtClean="0"/>
              <a:t>WIS Centres</a:t>
            </a:r>
          </a:p>
          <a:p>
            <a:pPr>
              <a:buFontTx/>
              <a:buChar char="•"/>
            </a:pPr>
            <a:r>
              <a:rPr lang="en-GB" dirty="0" smtClean="0"/>
              <a:t>Secretariat support</a:t>
            </a:r>
            <a:endParaRPr lang="en-US" dirty="0" smtClean="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Footer Placeholder 3"/>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r>
              <a:rPr lang="en-US" sz="1400" smtClean="0">
                <a:latin typeface="Arial" charset="0"/>
              </a:rPr>
              <a:t>WIS1 - Introduction to WIS</a:t>
            </a:r>
          </a:p>
        </p:txBody>
      </p:sp>
      <p:sp>
        <p:nvSpPr>
          <p:cNvPr id="8195" name="Slide Number Placeholder 4"/>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fld id="{D1AE9681-44E5-4BD1-86A8-B5B398ECEA1B}" type="slidenum">
              <a:rPr lang="en-US" sz="1400">
                <a:latin typeface="Arial" charset="0"/>
              </a:rPr>
              <a:pPr/>
              <a:t>4</a:t>
            </a:fld>
            <a:endParaRPr lang="en-US" sz="1400">
              <a:latin typeface="Arial" charset="0"/>
            </a:endParaRPr>
          </a:p>
        </p:txBody>
      </p:sp>
      <p:sp>
        <p:nvSpPr>
          <p:cNvPr id="8196" name="Rectangle 2"/>
          <p:cNvSpPr>
            <a:spLocks noGrp="1" noChangeArrowheads="1"/>
          </p:cNvSpPr>
          <p:nvPr>
            <p:ph type="title"/>
          </p:nvPr>
        </p:nvSpPr>
        <p:spPr/>
        <p:txBody>
          <a:bodyPr/>
          <a:lstStyle/>
          <a:p>
            <a:endParaRPr lang="en-US" smtClean="0"/>
          </a:p>
        </p:txBody>
      </p:sp>
      <p:sp>
        <p:nvSpPr>
          <p:cNvPr id="8197" name="Rectangle 3"/>
          <p:cNvSpPr>
            <a:spLocks noGrp="1" noChangeArrowheads="1"/>
          </p:cNvSpPr>
          <p:nvPr>
            <p:ph type="body" idx="1"/>
          </p:nvPr>
        </p:nvSpPr>
        <p:spPr/>
        <p:txBody>
          <a:bodyPr/>
          <a:lstStyle/>
          <a:p>
            <a:endParaRPr lang="en-US" smtClean="0"/>
          </a:p>
        </p:txBody>
      </p:sp>
      <p:pic>
        <p:nvPicPr>
          <p:cNvPr id="819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5588" cy="685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9" name="Text Box 5"/>
          <p:cNvSpPr txBox="1">
            <a:spLocks noChangeArrowheads="1"/>
          </p:cNvSpPr>
          <p:nvPr/>
        </p:nvSpPr>
        <p:spPr bwMode="auto">
          <a:xfrm>
            <a:off x="1908175" y="404813"/>
            <a:ext cx="6911975"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spcBef>
                <a:spcPct val="50000"/>
              </a:spcBef>
            </a:pPr>
            <a:r>
              <a:rPr lang="en-GB" sz="4000" b="1">
                <a:solidFill>
                  <a:schemeClr val="bg1"/>
                </a:solidFill>
              </a:rPr>
              <a:t>Why WIS?</a:t>
            </a:r>
            <a:endParaRPr lang="en-US" sz="4000" b="1">
              <a:solidFill>
                <a:schemeClr val="bg1"/>
              </a:solidFill>
            </a:endParaRPr>
          </a:p>
        </p:txBody>
      </p:sp>
      <p:sp>
        <p:nvSpPr>
          <p:cNvPr id="8200" name="Text Box 6"/>
          <p:cNvSpPr txBox="1">
            <a:spLocks noChangeArrowheads="1"/>
          </p:cNvSpPr>
          <p:nvPr/>
        </p:nvSpPr>
        <p:spPr bwMode="auto">
          <a:xfrm>
            <a:off x="179388" y="2997200"/>
            <a:ext cx="8785225" cy="1552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spcBef>
                <a:spcPct val="50000"/>
              </a:spcBef>
              <a:buFontTx/>
              <a:buAutoNum type="arabicPeriod"/>
            </a:pPr>
            <a:r>
              <a:rPr lang="en-GB" sz="2400">
                <a:solidFill>
                  <a:schemeClr val="bg1"/>
                </a:solidFill>
                <a:latin typeface="Arial" charset="0"/>
              </a:rPr>
              <a:t>WMO Vision</a:t>
            </a:r>
          </a:p>
          <a:p>
            <a:pPr>
              <a:spcBef>
                <a:spcPct val="50000"/>
              </a:spcBef>
              <a:buFontTx/>
              <a:buAutoNum type="arabicPeriod"/>
            </a:pPr>
            <a:r>
              <a:rPr lang="en-GB" sz="2400">
                <a:solidFill>
                  <a:schemeClr val="bg1"/>
                </a:solidFill>
                <a:latin typeface="Arial" charset="0"/>
              </a:rPr>
              <a:t>Needs of Programmes</a:t>
            </a:r>
          </a:p>
          <a:p>
            <a:pPr>
              <a:spcBef>
                <a:spcPct val="50000"/>
              </a:spcBef>
              <a:buFontTx/>
              <a:buAutoNum type="arabicPeriod"/>
            </a:pPr>
            <a:r>
              <a:rPr lang="en-GB" sz="2400">
                <a:solidFill>
                  <a:schemeClr val="bg1"/>
                </a:solidFill>
                <a:latin typeface="Arial" charset="0"/>
              </a:rPr>
              <a:t>Why not the GTS?</a:t>
            </a:r>
            <a:endParaRPr lang="en-US" sz="2400">
              <a:solidFill>
                <a:schemeClr val="bg1"/>
              </a:solidFill>
              <a:latin typeface="Arial"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Footer Placeholder 3"/>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r>
              <a:rPr lang="en-US" sz="1400" smtClean="0">
                <a:latin typeface="Arial" charset="0"/>
              </a:rPr>
              <a:t>WIS1 - Introduction to WIS</a:t>
            </a:r>
          </a:p>
        </p:txBody>
      </p:sp>
      <p:sp>
        <p:nvSpPr>
          <p:cNvPr id="9219" name="Slide Number Placeholder 4"/>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fld id="{DA765A02-7645-4792-ACAC-E6E5BABAAF1E}" type="slidenum">
              <a:rPr lang="en-US" sz="1400">
                <a:latin typeface="Arial" charset="0"/>
              </a:rPr>
              <a:pPr/>
              <a:t>5</a:t>
            </a:fld>
            <a:endParaRPr lang="en-US" sz="1400">
              <a:latin typeface="Arial" charset="0"/>
            </a:endParaRPr>
          </a:p>
        </p:txBody>
      </p:sp>
      <p:sp>
        <p:nvSpPr>
          <p:cNvPr id="9220" name="Rectangle 2"/>
          <p:cNvSpPr>
            <a:spLocks noGrp="1" noChangeArrowheads="1"/>
          </p:cNvSpPr>
          <p:nvPr>
            <p:ph type="title"/>
          </p:nvPr>
        </p:nvSpPr>
        <p:spPr/>
        <p:txBody>
          <a:bodyPr/>
          <a:lstStyle/>
          <a:p>
            <a:r>
              <a:rPr lang="en-GB" smtClean="0"/>
              <a:t>The WMO vision is…</a:t>
            </a:r>
            <a:endParaRPr lang="en-US" smtClean="0"/>
          </a:p>
        </p:txBody>
      </p:sp>
      <p:sp>
        <p:nvSpPr>
          <p:cNvPr id="9221" name="Rectangle 3"/>
          <p:cNvSpPr>
            <a:spLocks noGrp="1" noChangeArrowheads="1"/>
          </p:cNvSpPr>
          <p:nvPr>
            <p:ph type="body" idx="1"/>
          </p:nvPr>
        </p:nvSpPr>
        <p:spPr/>
        <p:txBody>
          <a:bodyPr/>
          <a:lstStyle/>
          <a:p>
            <a:r>
              <a:rPr lang="en-US" smtClean="0"/>
              <a:t>	</a:t>
            </a:r>
            <a:r>
              <a:rPr lang="en-US" i="1" smtClean="0"/>
              <a:t>to provide world leadership in expertise and international cooperation in weather, climate, hydrology and water resources and related environmental issues and thereby contribute to the safety and well-being of people throughout the world and to the economic benefit of all nations.</a:t>
            </a:r>
          </a:p>
          <a:p>
            <a:pPr algn="ctr"/>
            <a:endParaRPr lang="en-US" i="1" smtClean="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Footer Placeholder 3"/>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r>
              <a:rPr lang="en-US" sz="1400" smtClean="0">
                <a:latin typeface="Arial" charset="0"/>
              </a:rPr>
              <a:t>WIS1 - Introduction to WIS</a:t>
            </a:r>
          </a:p>
        </p:txBody>
      </p:sp>
      <p:sp>
        <p:nvSpPr>
          <p:cNvPr id="10243" name="Slide Number Placeholder 4"/>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fld id="{3BE31675-4898-4764-BD65-0F5DB9A96E4D}" type="slidenum">
              <a:rPr lang="en-US" sz="1400">
                <a:latin typeface="Arial" charset="0"/>
              </a:rPr>
              <a:pPr/>
              <a:t>6</a:t>
            </a:fld>
            <a:endParaRPr lang="en-US" sz="1400">
              <a:latin typeface="Arial" charset="0"/>
            </a:endParaRPr>
          </a:p>
        </p:txBody>
      </p:sp>
      <p:sp>
        <p:nvSpPr>
          <p:cNvPr id="10244" name="Rectangle 2"/>
          <p:cNvSpPr>
            <a:spLocks noGrp="1" noChangeArrowheads="1"/>
          </p:cNvSpPr>
          <p:nvPr>
            <p:ph type="title"/>
          </p:nvPr>
        </p:nvSpPr>
        <p:spPr>
          <a:xfrm>
            <a:off x="1331913" y="188913"/>
            <a:ext cx="7561262" cy="1143000"/>
          </a:xfrm>
        </p:spPr>
        <p:txBody>
          <a:bodyPr/>
          <a:lstStyle/>
          <a:p>
            <a:r>
              <a:rPr lang="en-US" smtClean="0"/>
              <a:t>The mission of WMO is to:</a:t>
            </a:r>
          </a:p>
        </p:txBody>
      </p:sp>
      <p:sp>
        <p:nvSpPr>
          <p:cNvPr id="10245" name="Rectangle 3"/>
          <p:cNvSpPr>
            <a:spLocks noGrp="1" noChangeArrowheads="1"/>
          </p:cNvSpPr>
          <p:nvPr>
            <p:ph type="body" idx="1"/>
          </p:nvPr>
        </p:nvSpPr>
        <p:spPr>
          <a:xfrm>
            <a:off x="179388" y="1268413"/>
            <a:ext cx="8785225" cy="4683125"/>
          </a:xfrm>
        </p:spPr>
        <p:txBody>
          <a:bodyPr/>
          <a:lstStyle/>
          <a:p>
            <a:pPr>
              <a:lnSpc>
                <a:spcPct val="80000"/>
              </a:lnSpc>
            </a:pPr>
            <a:r>
              <a:rPr lang="en-US" sz="1600" smtClean="0">
                <a:latin typeface="Arial Black" pitchFamily="34" charset="0"/>
              </a:rPr>
              <a:t>•</a:t>
            </a:r>
            <a:r>
              <a:rPr lang="en-US" sz="2400" smtClean="0"/>
              <a:t>	Facilitate </a:t>
            </a:r>
            <a:r>
              <a:rPr lang="en-US" sz="2400" b="1" smtClean="0"/>
              <a:t>worldwide cooperation</a:t>
            </a:r>
            <a:r>
              <a:rPr lang="en-US" sz="2400" smtClean="0"/>
              <a:t> in the establishment of networks of stations for the making of meteorological observations as well as hydrological and other geophysical observations related to meteorology, and to promote the establishment and maintenance of centres charged with the </a:t>
            </a:r>
            <a:r>
              <a:rPr lang="en-US" sz="2400" b="1" smtClean="0"/>
              <a:t>provision of meteorological and related services</a:t>
            </a:r>
            <a:r>
              <a:rPr lang="en-US" sz="2400" smtClean="0"/>
              <a:t>;</a:t>
            </a:r>
          </a:p>
          <a:p>
            <a:pPr>
              <a:lnSpc>
                <a:spcPct val="80000"/>
              </a:lnSpc>
            </a:pPr>
            <a:r>
              <a:rPr lang="en-US" sz="2400" smtClean="0">
                <a:latin typeface="Arial Black" pitchFamily="34" charset="0"/>
              </a:rPr>
              <a:t>•</a:t>
            </a:r>
            <a:r>
              <a:rPr lang="en-US" sz="2400" smtClean="0"/>
              <a:t>	Promote the establishment and maintenance of </a:t>
            </a:r>
            <a:r>
              <a:rPr lang="en-US" sz="2400" b="1" smtClean="0"/>
              <a:t>systems for the rapid exchange of meteorological and related information</a:t>
            </a:r>
            <a:r>
              <a:rPr lang="en-US" sz="2400" smtClean="0"/>
              <a:t>;</a:t>
            </a:r>
          </a:p>
          <a:p>
            <a:pPr>
              <a:lnSpc>
                <a:spcPct val="80000"/>
              </a:lnSpc>
            </a:pPr>
            <a:r>
              <a:rPr lang="en-US" sz="2400" smtClean="0">
                <a:latin typeface="Arial Black" pitchFamily="34" charset="0"/>
              </a:rPr>
              <a:t>•</a:t>
            </a:r>
            <a:r>
              <a:rPr lang="en-US" sz="2400" smtClean="0"/>
              <a:t>	</a:t>
            </a:r>
            <a:r>
              <a:rPr lang="en-US" sz="2400" i="1" smtClean="0"/>
              <a:t>Promote standardization of meteorological and related observations and to ensure the uniform publication of observations and statistics</a:t>
            </a:r>
            <a:r>
              <a:rPr lang="en-US" sz="2400" smtClean="0"/>
              <a:t>;</a:t>
            </a:r>
          </a:p>
          <a:p>
            <a:pPr>
              <a:lnSpc>
                <a:spcPct val="80000"/>
              </a:lnSpc>
            </a:pPr>
            <a:r>
              <a:rPr lang="en-US" sz="2400" smtClean="0">
                <a:latin typeface="Arial Black" pitchFamily="34" charset="0"/>
              </a:rPr>
              <a:t>•</a:t>
            </a:r>
            <a:r>
              <a:rPr lang="en-US" sz="2400" smtClean="0"/>
              <a:t>	Further the application of meteorology </a:t>
            </a:r>
            <a:r>
              <a:rPr lang="en-US" sz="2400" b="1" smtClean="0"/>
              <a:t>to aviation, shipping, water problems, agriculture and other human activities</a:t>
            </a:r>
            <a:r>
              <a:rPr lang="en-US" sz="2400" smtClean="0"/>
              <a:t>;</a:t>
            </a:r>
          </a:p>
          <a:p>
            <a:pPr>
              <a:lnSpc>
                <a:spcPct val="80000"/>
              </a:lnSpc>
            </a:pPr>
            <a:r>
              <a:rPr lang="en-US" sz="2400" smtClean="0">
                <a:latin typeface="Arial Black" pitchFamily="34" charset="0"/>
              </a:rPr>
              <a:t>•</a:t>
            </a:r>
            <a:r>
              <a:rPr lang="en-US" sz="2400" smtClean="0"/>
              <a:t>	Promote activities in </a:t>
            </a:r>
            <a:r>
              <a:rPr lang="en-US" sz="2400" b="1" smtClean="0"/>
              <a:t>operational hydrology</a:t>
            </a:r>
            <a:r>
              <a:rPr lang="en-US" sz="2400" smtClean="0"/>
              <a:t> and to further close cooperation between Meteorological and Hydrological Services;</a:t>
            </a:r>
          </a:p>
          <a:p>
            <a:pPr>
              <a:lnSpc>
                <a:spcPct val="80000"/>
              </a:lnSpc>
            </a:pPr>
            <a:r>
              <a:rPr lang="en-US" sz="2400" smtClean="0">
                <a:latin typeface="Arial Black" pitchFamily="34" charset="0"/>
              </a:rPr>
              <a:t>•</a:t>
            </a:r>
            <a:r>
              <a:rPr lang="en-US" sz="2400" smtClean="0"/>
              <a:t>	</a:t>
            </a:r>
            <a:r>
              <a:rPr lang="en-US" sz="2400" i="1" smtClean="0"/>
              <a:t>Encourage research and training in meteorology and, as appropriate, in related fields, and to assist in coordinating the international aspects of such research and training.</a:t>
            </a:r>
          </a:p>
          <a:p>
            <a:pPr>
              <a:lnSpc>
                <a:spcPct val="80000"/>
              </a:lnSpc>
            </a:pPr>
            <a:endParaRPr lang="en-US" sz="1600" smtClean="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Footer Placeholder 2"/>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r>
              <a:rPr lang="en-US" sz="1400" smtClean="0">
                <a:latin typeface="Arial" charset="0"/>
              </a:rPr>
              <a:t>WIS1 - Introduction to WIS</a:t>
            </a:r>
          </a:p>
        </p:txBody>
      </p:sp>
      <p:sp>
        <p:nvSpPr>
          <p:cNvPr id="11267" name="Slide Number Placeholder 3"/>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fld id="{D744F2A1-5B5C-4099-8374-8F06476E5730}" type="slidenum">
              <a:rPr lang="en-US" sz="1400">
                <a:latin typeface="Arial" charset="0"/>
              </a:rPr>
              <a:pPr/>
              <a:t>7</a:t>
            </a:fld>
            <a:endParaRPr lang="en-US" sz="1400">
              <a:latin typeface="Arial" charset="0"/>
            </a:endParaRPr>
          </a:p>
        </p:txBody>
      </p:sp>
      <p:pic>
        <p:nvPicPr>
          <p:cNvPr id="60425" name="Picture 9" descr="FastTruc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59113" y="4005263"/>
            <a:ext cx="3421062" cy="2281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0423" name="Picture 7" descr="HighSppedTrai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288" y="1317625"/>
            <a:ext cx="4464050" cy="2976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70" name="Rectangle 2"/>
          <p:cNvSpPr>
            <a:spLocks noGrp="1" noChangeArrowheads="1"/>
          </p:cNvSpPr>
          <p:nvPr>
            <p:ph type="title"/>
          </p:nvPr>
        </p:nvSpPr>
        <p:spPr/>
        <p:txBody>
          <a:bodyPr/>
          <a:lstStyle/>
          <a:p>
            <a:r>
              <a:rPr lang="en-GB" smtClean="0"/>
              <a:t>What does this mean for WIS?</a:t>
            </a:r>
            <a:endParaRPr lang="en-US" smtClean="0"/>
          </a:p>
        </p:txBody>
      </p:sp>
      <p:pic>
        <p:nvPicPr>
          <p:cNvPr id="11271" name="Picture 4" descr="MexicanMarke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5288" y="4005263"/>
            <a:ext cx="3384550" cy="2268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0421" name="Picture 5" descr="PeopleOnGlob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16463" y="1341438"/>
            <a:ext cx="4248150" cy="2836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0422" name="Picture 6" descr="ShuttleLaunch"/>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011863" y="4005263"/>
            <a:ext cx="2952750" cy="2287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0424" name="Picture 8" descr="Skate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203575" y="2708275"/>
            <a:ext cx="3240088" cy="2149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60421"/>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2" presetClass="entr" presetSubtype="12" fill="hold" nodeType="clickEffect">
                                  <p:stCondLst>
                                    <p:cond delay="0"/>
                                  </p:stCondLst>
                                  <p:childTnLst>
                                    <p:set>
                                      <p:cBhvr>
                                        <p:cTn id="10" dur="1" fill="hold">
                                          <p:stCondLst>
                                            <p:cond delay="0"/>
                                          </p:stCondLst>
                                        </p:cTn>
                                        <p:tgtEl>
                                          <p:spTgt spid="60423"/>
                                        </p:tgtEl>
                                        <p:attrNameLst>
                                          <p:attrName>style.visibility</p:attrName>
                                        </p:attrNameLst>
                                      </p:cBhvr>
                                      <p:to>
                                        <p:strVal val="visible"/>
                                      </p:to>
                                    </p:set>
                                    <p:anim calcmode="lin" valueType="num">
                                      <p:cBhvr additive="base">
                                        <p:cTn id="11" dur="500" fill="hold"/>
                                        <p:tgtEl>
                                          <p:spTgt spid="60423"/>
                                        </p:tgtEl>
                                        <p:attrNameLst>
                                          <p:attrName>ppt_x</p:attrName>
                                        </p:attrNameLst>
                                      </p:cBhvr>
                                      <p:tavLst>
                                        <p:tav tm="0">
                                          <p:val>
                                            <p:strVal val="0-#ppt_w/2"/>
                                          </p:val>
                                        </p:tav>
                                        <p:tav tm="100000">
                                          <p:val>
                                            <p:strVal val="#ppt_x"/>
                                          </p:val>
                                        </p:tav>
                                      </p:tavLst>
                                    </p:anim>
                                    <p:anim calcmode="lin" valueType="num">
                                      <p:cBhvr additive="base">
                                        <p:cTn id="12" dur="500" fill="hold"/>
                                        <p:tgtEl>
                                          <p:spTgt spid="60423"/>
                                        </p:tgtEl>
                                        <p:attrNameLst>
                                          <p:attrName>ppt_y</p:attrName>
                                        </p:attrNameLst>
                                      </p:cBhvr>
                                      <p:tavLst>
                                        <p:tav tm="0">
                                          <p:val>
                                            <p:strVal val="1+#ppt_h/2"/>
                                          </p:val>
                                        </p:tav>
                                        <p:tav tm="100000">
                                          <p:val>
                                            <p:strVal val="#ppt_y"/>
                                          </p:val>
                                        </p:tav>
                                      </p:tavLst>
                                    </p:anim>
                                  </p:childTnLst>
                                </p:cTn>
                              </p:par>
                              <p:par>
                                <p:cTn id="13" presetID="2" presetClass="entr" presetSubtype="12" fill="hold" nodeType="withEffect">
                                  <p:stCondLst>
                                    <p:cond delay="0"/>
                                  </p:stCondLst>
                                  <p:childTnLst>
                                    <p:set>
                                      <p:cBhvr>
                                        <p:cTn id="14" dur="1" fill="hold">
                                          <p:stCondLst>
                                            <p:cond delay="0"/>
                                          </p:stCondLst>
                                        </p:cTn>
                                        <p:tgtEl>
                                          <p:spTgt spid="60424"/>
                                        </p:tgtEl>
                                        <p:attrNameLst>
                                          <p:attrName>style.visibility</p:attrName>
                                        </p:attrNameLst>
                                      </p:cBhvr>
                                      <p:to>
                                        <p:strVal val="visible"/>
                                      </p:to>
                                    </p:set>
                                    <p:anim calcmode="lin" valueType="num">
                                      <p:cBhvr additive="base">
                                        <p:cTn id="15" dur="500" fill="hold"/>
                                        <p:tgtEl>
                                          <p:spTgt spid="60424"/>
                                        </p:tgtEl>
                                        <p:attrNameLst>
                                          <p:attrName>ppt_x</p:attrName>
                                        </p:attrNameLst>
                                      </p:cBhvr>
                                      <p:tavLst>
                                        <p:tav tm="0">
                                          <p:val>
                                            <p:strVal val="0-#ppt_w/2"/>
                                          </p:val>
                                        </p:tav>
                                        <p:tav tm="100000">
                                          <p:val>
                                            <p:strVal val="#ppt_x"/>
                                          </p:val>
                                        </p:tav>
                                      </p:tavLst>
                                    </p:anim>
                                    <p:anim calcmode="lin" valueType="num">
                                      <p:cBhvr additive="base">
                                        <p:cTn id="16" dur="500" fill="hold"/>
                                        <p:tgtEl>
                                          <p:spTgt spid="60424"/>
                                        </p:tgtEl>
                                        <p:attrNameLst>
                                          <p:attrName>ppt_y</p:attrName>
                                        </p:attrNameLst>
                                      </p:cBhvr>
                                      <p:tavLst>
                                        <p:tav tm="0">
                                          <p:val>
                                            <p:strVal val="1+#ppt_h/2"/>
                                          </p:val>
                                        </p:tav>
                                        <p:tav tm="100000">
                                          <p:val>
                                            <p:strVal val="#ppt_y"/>
                                          </p:val>
                                        </p:tav>
                                      </p:tavLst>
                                    </p:anim>
                                  </p:childTnLst>
                                </p:cTn>
                              </p:par>
                              <p:par>
                                <p:cTn id="17" presetID="2" presetClass="entr" presetSubtype="12" fill="hold" nodeType="withEffect">
                                  <p:stCondLst>
                                    <p:cond delay="0"/>
                                  </p:stCondLst>
                                  <p:childTnLst>
                                    <p:set>
                                      <p:cBhvr>
                                        <p:cTn id="18" dur="1" fill="hold">
                                          <p:stCondLst>
                                            <p:cond delay="0"/>
                                          </p:stCondLst>
                                        </p:cTn>
                                        <p:tgtEl>
                                          <p:spTgt spid="60425"/>
                                        </p:tgtEl>
                                        <p:attrNameLst>
                                          <p:attrName>style.visibility</p:attrName>
                                        </p:attrNameLst>
                                      </p:cBhvr>
                                      <p:to>
                                        <p:strVal val="visible"/>
                                      </p:to>
                                    </p:set>
                                    <p:anim calcmode="lin" valueType="num">
                                      <p:cBhvr additive="base">
                                        <p:cTn id="19" dur="500" fill="hold"/>
                                        <p:tgtEl>
                                          <p:spTgt spid="60425"/>
                                        </p:tgtEl>
                                        <p:attrNameLst>
                                          <p:attrName>ppt_x</p:attrName>
                                        </p:attrNameLst>
                                      </p:cBhvr>
                                      <p:tavLst>
                                        <p:tav tm="0">
                                          <p:val>
                                            <p:strVal val="0-#ppt_w/2"/>
                                          </p:val>
                                        </p:tav>
                                        <p:tav tm="100000">
                                          <p:val>
                                            <p:strVal val="#ppt_x"/>
                                          </p:val>
                                        </p:tav>
                                      </p:tavLst>
                                    </p:anim>
                                    <p:anim calcmode="lin" valueType="num">
                                      <p:cBhvr additive="base">
                                        <p:cTn id="20" dur="500" fill="hold"/>
                                        <p:tgtEl>
                                          <p:spTgt spid="60425"/>
                                        </p:tgtEl>
                                        <p:attrNameLst>
                                          <p:attrName>ppt_y</p:attrName>
                                        </p:attrNameLst>
                                      </p:cBhvr>
                                      <p:tavLst>
                                        <p:tav tm="0">
                                          <p:val>
                                            <p:strVal val="1+#ppt_h/2"/>
                                          </p:val>
                                        </p:tav>
                                        <p:tav tm="100000">
                                          <p:val>
                                            <p:strVal val="#ppt_y"/>
                                          </p:val>
                                        </p:tav>
                                      </p:tavLst>
                                    </p:anim>
                                  </p:childTnLst>
                                </p:cTn>
                              </p:par>
                              <p:par>
                                <p:cTn id="21" presetID="2" presetClass="entr" presetSubtype="12" fill="hold" nodeType="withEffect">
                                  <p:stCondLst>
                                    <p:cond delay="0"/>
                                  </p:stCondLst>
                                  <p:childTnLst>
                                    <p:set>
                                      <p:cBhvr>
                                        <p:cTn id="22" dur="1" fill="hold">
                                          <p:stCondLst>
                                            <p:cond delay="0"/>
                                          </p:stCondLst>
                                        </p:cTn>
                                        <p:tgtEl>
                                          <p:spTgt spid="60422"/>
                                        </p:tgtEl>
                                        <p:attrNameLst>
                                          <p:attrName>style.visibility</p:attrName>
                                        </p:attrNameLst>
                                      </p:cBhvr>
                                      <p:to>
                                        <p:strVal val="visible"/>
                                      </p:to>
                                    </p:set>
                                    <p:anim calcmode="lin" valueType="num">
                                      <p:cBhvr additive="base">
                                        <p:cTn id="23" dur="500" fill="hold"/>
                                        <p:tgtEl>
                                          <p:spTgt spid="60422"/>
                                        </p:tgtEl>
                                        <p:attrNameLst>
                                          <p:attrName>ppt_x</p:attrName>
                                        </p:attrNameLst>
                                      </p:cBhvr>
                                      <p:tavLst>
                                        <p:tav tm="0">
                                          <p:val>
                                            <p:strVal val="0-#ppt_w/2"/>
                                          </p:val>
                                        </p:tav>
                                        <p:tav tm="100000">
                                          <p:val>
                                            <p:strVal val="#ppt_x"/>
                                          </p:val>
                                        </p:tav>
                                      </p:tavLst>
                                    </p:anim>
                                    <p:anim calcmode="lin" valueType="num">
                                      <p:cBhvr additive="base">
                                        <p:cTn id="24" dur="500" fill="hold"/>
                                        <p:tgtEl>
                                          <p:spTgt spid="604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Footer Placeholder 2"/>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r>
              <a:rPr lang="en-US" sz="1400" smtClean="0">
                <a:latin typeface="Arial" charset="0"/>
              </a:rPr>
              <a:t>WIS1 - Introduction to WIS</a:t>
            </a:r>
          </a:p>
        </p:txBody>
      </p:sp>
      <p:sp>
        <p:nvSpPr>
          <p:cNvPr id="12291" name="Slide Number Placeholder 3"/>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fld id="{F398C5BE-C283-4C34-B8A6-50B960C8D899}" type="slidenum">
              <a:rPr lang="en-US" sz="1400">
                <a:latin typeface="Arial" charset="0"/>
              </a:rPr>
              <a:pPr/>
              <a:t>8</a:t>
            </a:fld>
            <a:endParaRPr lang="en-US" sz="1400">
              <a:latin typeface="Arial" charset="0"/>
            </a:endParaRPr>
          </a:p>
        </p:txBody>
      </p:sp>
      <p:sp>
        <p:nvSpPr>
          <p:cNvPr id="12292" name="Rectangle 2"/>
          <p:cNvSpPr>
            <a:spLocks noGrp="1" noChangeArrowheads="1"/>
          </p:cNvSpPr>
          <p:nvPr>
            <p:ph type="title"/>
          </p:nvPr>
        </p:nvSpPr>
        <p:spPr/>
        <p:txBody>
          <a:bodyPr/>
          <a:lstStyle/>
          <a:p>
            <a:r>
              <a:rPr lang="en-GB" smtClean="0"/>
              <a:t>Needs of Programmes</a:t>
            </a:r>
            <a:endParaRPr lang="en-US" smtClean="0"/>
          </a:p>
        </p:txBody>
      </p:sp>
      <p:grpSp>
        <p:nvGrpSpPr>
          <p:cNvPr id="63492" name="Group 4"/>
          <p:cNvGrpSpPr>
            <a:grpSpLocks/>
          </p:cNvGrpSpPr>
          <p:nvPr/>
        </p:nvGrpSpPr>
        <p:grpSpPr bwMode="auto">
          <a:xfrm>
            <a:off x="6084888" y="1557338"/>
            <a:ext cx="1066800" cy="1392237"/>
            <a:chOff x="1519" y="1253"/>
            <a:chExt cx="672" cy="877"/>
          </a:xfrm>
        </p:grpSpPr>
        <p:pic>
          <p:nvPicPr>
            <p:cNvPr id="12321" name="Picture 5" descr="GAW log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9" y="1253"/>
              <a:ext cx="672" cy="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322" name="Text Box 6"/>
            <p:cNvSpPr txBox="1">
              <a:spLocks noChangeArrowheads="1"/>
            </p:cNvSpPr>
            <p:nvPr/>
          </p:nvSpPr>
          <p:spPr bwMode="auto">
            <a:xfrm>
              <a:off x="1537" y="1842"/>
              <a:ext cx="635"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lgn="ctr">
                <a:spcBef>
                  <a:spcPct val="50000"/>
                </a:spcBef>
              </a:pPr>
              <a:r>
                <a:rPr lang="en-GB" sz="2400" b="1">
                  <a:latin typeface="Arial" charset="0"/>
                </a:rPr>
                <a:t>GAW</a:t>
              </a:r>
              <a:endParaRPr lang="en-US" sz="2400" b="1">
                <a:latin typeface="Arial" charset="0"/>
              </a:endParaRPr>
            </a:p>
          </p:txBody>
        </p:sp>
      </p:grpSp>
      <p:grpSp>
        <p:nvGrpSpPr>
          <p:cNvPr id="63495" name="Group 7"/>
          <p:cNvGrpSpPr>
            <a:grpSpLocks/>
          </p:cNvGrpSpPr>
          <p:nvPr/>
        </p:nvGrpSpPr>
        <p:grpSpPr bwMode="auto">
          <a:xfrm>
            <a:off x="3995738" y="3068638"/>
            <a:ext cx="1727200" cy="1320800"/>
            <a:chOff x="1565" y="890"/>
            <a:chExt cx="1088" cy="832"/>
          </a:xfrm>
        </p:grpSpPr>
        <p:pic>
          <p:nvPicPr>
            <p:cNvPr id="12319" name="Picture 8" descr="nino_plumes_euro_public!3!201110!char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08" y="890"/>
              <a:ext cx="602" cy="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320" name="Text Box 9"/>
            <p:cNvSpPr txBox="1">
              <a:spLocks noChangeArrowheads="1"/>
            </p:cNvSpPr>
            <p:nvPr/>
          </p:nvSpPr>
          <p:spPr bwMode="auto">
            <a:xfrm>
              <a:off x="1565" y="1434"/>
              <a:ext cx="1088"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lgn="ctr">
                <a:spcBef>
                  <a:spcPct val="50000"/>
                </a:spcBef>
              </a:pPr>
              <a:r>
                <a:rPr lang="en-GB" sz="2400" b="1">
                  <a:latin typeface="Arial" charset="0"/>
                </a:rPr>
                <a:t>Forecasts</a:t>
              </a:r>
              <a:endParaRPr lang="en-US" sz="2400" b="1">
                <a:latin typeface="Arial" charset="0"/>
              </a:endParaRPr>
            </a:p>
          </p:txBody>
        </p:sp>
      </p:grpSp>
      <p:grpSp>
        <p:nvGrpSpPr>
          <p:cNvPr id="63498" name="Group 10"/>
          <p:cNvGrpSpPr>
            <a:grpSpLocks/>
          </p:cNvGrpSpPr>
          <p:nvPr/>
        </p:nvGrpSpPr>
        <p:grpSpPr bwMode="auto">
          <a:xfrm>
            <a:off x="4356100" y="1700213"/>
            <a:ext cx="936625" cy="1249362"/>
            <a:chOff x="2971" y="935"/>
            <a:chExt cx="590" cy="787"/>
          </a:xfrm>
        </p:grpSpPr>
        <p:pic>
          <p:nvPicPr>
            <p:cNvPr id="12317" name="Picture 1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71" y="935"/>
              <a:ext cx="590" cy="4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318" name="Text Box 12"/>
            <p:cNvSpPr txBox="1">
              <a:spLocks noChangeArrowheads="1"/>
            </p:cNvSpPr>
            <p:nvPr/>
          </p:nvSpPr>
          <p:spPr bwMode="auto">
            <a:xfrm>
              <a:off x="2971" y="1434"/>
              <a:ext cx="590"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spcBef>
                  <a:spcPct val="50000"/>
                </a:spcBef>
              </a:pPr>
              <a:r>
                <a:rPr lang="en-GB" sz="2400" b="1">
                  <a:latin typeface="Arial" charset="0"/>
                </a:rPr>
                <a:t>GCW</a:t>
              </a:r>
              <a:endParaRPr lang="en-US" sz="2400" b="1">
                <a:latin typeface="Arial" charset="0"/>
              </a:endParaRPr>
            </a:p>
          </p:txBody>
        </p:sp>
      </p:grpSp>
      <p:grpSp>
        <p:nvGrpSpPr>
          <p:cNvPr id="63501" name="Group 13"/>
          <p:cNvGrpSpPr>
            <a:grpSpLocks/>
          </p:cNvGrpSpPr>
          <p:nvPr/>
        </p:nvGrpSpPr>
        <p:grpSpPr bwMode="auto">
          <a:xfrm>
            <a:off x="2409825" y="3140075"/>
            <a:ext cx="1009650" cy="1249363"/>
            <a:chOff x="3605" y="981"/>
            <a:chExt cx="636" cy="787"/>
          </a:xfrm>
        </p:grpSpPr>
        <p:pic>
          <p:nvPicPr>
            <p:cNvPr id="12315" name="Picture 14" descr="eyja-aurora-825x55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606" y="981"/>
              <a:ext cx="635" cy="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316" name="Text Box 15"/>
            <p:cNvSpPr txBox="1">
              <a:spLocks noChangeArrowheads="1"/>
            </p:cNvSpPr>
            <p:nvPr/>
          </p:nvSpPr>
          <p:spPr bwMode="auto">
            <a:xfrm>
              <a:off x="3605" y="1480"/>
              <a:ext cx="635"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lgn="ctr">
                <a:spcBef>
                  <a:spcPct val="50000"/>
                </a:spcBef>
              </a:pPr>
              <a:r>
                <a:rPr lang="en-GB" sz="2400" b="1">
                  <a:latin typeface="Arial" charset="0"/>
                </a:rPr>
                <a:t>Ash</a:t>
              </a:r>
              <a:endParaRPr lang="en-US" sz="2400" b="1">
                <a:latin typeface="Arial" charset="0"/>
              </a:endParaRPr>
            </a:p>
          </p:txBody>
        </p:sp>
      </p:grpSp>
      <p:grpSp>
        <p:nvGrpSpPr>
          <p:cNvPr id="63504" name="Group 16"/>
          <p:cNvGrpSpPr>
            <a:grpSpLocks/>
          </p:cNvGrpSpPr>
          <p:nvPr/>
        </p:nvGrpSpPr>
        <p:grpSpPr bwMode="auto">
          <a:xfrm>
            <a:off x="5867400" y="3211513"/>
            <a:ext cx="1512888" cy="1177925"/>
            <a:chOff x="4422" y="935"/>
            <a:chExt cx="953" cy="742"/>
          </a:xfrm>
        </p:grpSpPr>
        <p:pic>
          <p:nvPicPr>
            <p:cNvPr id="12313" name="Picture 17" descr="japan-earthquake-tsunami-nuclear-unforgettable-pictures-wave_33291_600x450"/>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85" y="935"/>
              <a:ext cx="628" cy="4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314" name="Text Box 18"/>
            <p:cNvSpPr txBox="1">
              <a:spLocks noChangeArrowheads="1"/>
            </p:cNvSpPr>
            <p:nvPr/>
          </p:nvSpPr>
          <p:spPr bwMode="auto">
            <a:xfrm>
              <a:off x="4422" y="1389"/>
              <a:ext cx="953"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lgn="ctr">
                <a:spcBef>
                  <a:spcPct val="50000"/>
                </a:spcBef>
              </a:pPr>
              <a:r>
                <a:rPr lang="en-GB" sz="2400" b="1">
                  <a:latin typeface="Arial" charset="0"/>
                </a:rPr>
                <a:t>Tsunami</a:t>
              </a:r>
              <a:endParaRPr lang="en-US" sz="2400" b="1">
                <a:latin typeface="Arial" charset="0"/>
              </a:endParaRPr>
            </a:p>
          </p:txBody>
        </p:sp>
      </p:grpSp>
      <p:grpSp>
        <p:nvGrpSpPr>
          <p:cNvPr id="63507" name="Group 19"/>
          <p:cNvGrpSpPr>
            <a:grpSpLocks/>
          </p:cNvGrpSpPr>
          <p:nvPr/>
        </p:nvGrpSpPr>
        <p:grpSpPr bwMode="auto">
          <a:xfrm>
            <a:off x="2411413" y="1771650"/>
            <a:ext cx="1152525" cy="1177925"/>
            <a:chOff x="793" y="1933"/>
            <a:chExt cx="726" cy="742"/>
          </a:xfrm>
        </p:grpSpPr>
        <p:pic>
          <p:nvPicPr>
            <p:cNvPr id="12311" name="Picture 20"/>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5400000">
              <a:off x="904" y="1932"/>
              <a:ext cx="504" cy="5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312" name="Text Box 21"/>
            <p:cNvSpPr txBox="1">
              <a:spLocks noChangeArrowheads="1"/>
            </p:cNvSpPr>
            <p:nvPr/>
          </p:nvSpPr>
          <p:spPr bwMode="auto">
            <a:xfrm>
              <a:off x="793" y="2387"/>
              <a:ext cx="726"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spcBef>
                  <a:spcPct val="50000"/>
                </a:spcBef>
              </a:pPr>
              <a:r>
                <a:rPr lang="en-GB" sz="2400" b="1">
                  <a:latin typeface="Arial" charset="0"/>
                </a:rPr>
                <a:t>GFCS</a:t>
              </a:r>
              <a:endParaRPr lang="en-US" sz="2400" b="1">
                <a:latin typeface="Arial" charset="0"/>
              </a:endParaRPr>
            </a:p>
          </p:txBody>
        </p:sp>
      </p:grpSp>
      <p:grpSp>
        <p:nvGrpSpPr>
          <p:cNvPr id="63510" name="Group 22"/>
          <p:cNvGrpSpPr>
            <a:grpSpLocks/>
          </p:cNvGrpSpPr>
          <p:nvPr/>
        </p:nvGrpSpPr>
        <p:grpSpPr bwMode="auto">
          <a:xfrm>
            <a:off x="2195513" y="4508500"/>
            <a:ext cx="1439862" cy="1393825"/>
            <a:chOff x="1746" y="1888"/>
            <a:chExt cx="907" cy="878"/>
          </a:xfrm>
        </p:grpSpPr>
        <p:pic>
          <p:nvPicPr>
            <p:cNvPr id="12309" name="Picture 23" descr="aviation-5293n"/>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882" y="1888"/>
              <a:ext cx="635" cy="5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310" name="Text Box 24"/>
            <p:cNvSpPr txBox="1">
              <a:spLocks noChangeArrowheads="1"/>
            </p:cNvSpPr>
            <p:nvPr/>
          </p:nvSpPr>
          <p:spPr bwMode="auto">
            <a:xfrm>
              <a:off x="1746" y="2478"/>
              <a:ext cx="907"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spcBef>
                  <a:spcPct val="50000"/>
                </a:spcBef>
              </a:pPr>
              <a:r>
                <a:rPr lang="en-GB" sz="2400" b="1">
                  <a:latin typeface="Arial" charset="0"/>
                </a:rPr>
                <a:t>Aviation</a:t>
              </a:r>
              <a:endParaRPr lang="en-US" sz="2400" b="1">
                <a:latin typeface="Arial" charset="0"/>
              </a:endParaRPr>
            </a:p>
          </p:txBody>
        </p:sp>
      </p:grpSp>
      <p:grpSp>
        <p:nvGrpSpPr>
          <p:cNvPr id="63513" name="Group 25"/>
          <p:cNvGrpSpPr>
            <a:grpSpLocks/>
          </p:cNvGrpSpPr>
          <p:nvPr/>
        </p:nvGrpSpPr>
        <p:grpSpPr bwMode="auto">
          <a:xfrm>
            <a:off x="4175125" y="4508500"/>
            <a:ext cx="1366838" cy="1719263"/>
            <a:chOff x="2699" y="1842"/>
            <a:chExt cx="861" cy="1083"/>
          </a:xfrm>
        </p:grpSpPr>
        <p:pic>
          <p:nvPicPr>
            <p:cNvPr id="12307" name="Picture 26" descr="x40superflarephoto031104"/>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843" y="1842"/>
              <a:ext cx="573" cy="5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308" name="Text Box 27"/>
            <p:cNvSpPr txBox="1">
              <a:spLocks noChangeArrowheads="1"/>
            </p:cNvSpPr>
            <p:nvPr/>
          </p:nvSpPr>
          <p:spPr bwMode="auto">
            <a:xfrm>
              <a:off x="2699" y="2387"/>
              <a:ext cx="861" cy="5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lgn="ctr">
                <a:spcBef>
                  <a:spcPct val="50000"/>
                </a:spcBef>
              </a:pPr>
              <a:r>
                <a:rPr lang="en-GB" sz="2000" b="1">
                  <a:latin typeface="Arial" charset="0"/>
                </a:rPr>
                <a:t>Space</a:t>
              </a:r>
            </a:p>
            <a:p>
              <a:pPr algn="ctr">
                <a:spcBef>
                  <a:spcPct val="50000"/>
                </a:spcBef>
              </a:pPr>
              <a:r>
                <a:rPr lang="en-GB" sz="2000" b="1">
                  <a:latin typeface="Arial" charset="0"/>
                </a:rPr>
                <a:t>Weather</a:t>
              </a:r>
              <a:endParaRPr lang="en-US" sz="2000" b="1">
                <a:latin typeface="Arial" charset="0"/>
              </a:endParaRPr>
            </a:p>
          </p:txBody>
        </p:sp>
      </p:grpSp>
      <p:grpSp>
        <p:nvGrpSpPr>
          <p:cNvPr id="63516" name="Group 28"/>
          <p:cNvGrpSpPr>
            <a:grpSpLocks/>
          </p:cNvGrpSpPr>
          <p:nvPr/>
        </p:nvGrpSpPr>
        <p:grpSpPr bwMode="auto">
          <a:xfrm>
            <a:off x="5940425" y="4508500"/>
            <a:ext cx="1368425" cy="1465263"/>
            <a:chOff x="3606" y="1797"/>
            <a:chExt cx="862" cy="923"/>
          </a:xfrm>
        </p:grpSpPr>
        <p:pic>
          <p:nvPicPr>
            <p:cNvPr id="12305" name="Picture 29" descr="mosquito_malaria"/>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3606" y="1797"/>
              <a:ext cx="862" cy="6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306" name="Text Box 30"/>
            <p:cNvSpPr txBox="1">
              <a:spLocks noChangeArrowheads="1"/>
            </p:cNvSpPr>
            <p:nvPr/>
          </p:nvSpPr>
          <p:spPr bwMode="auto">
            <a:xfrm>
              <a:off x="3674" y="2432"/>
              <a:ext cx="726"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spcBef>
                  <a:spcPct val="50000"/>
                </a:spcBef>
              </a:pPr>
              <a:r>
                <a:rPr lang="en-GB" sz="2400" b="1">
                  <a:latin typeface="Arial" charset="0"/>
                </a:rPr>
                <a:t>Health</a:t>
              </a:r>
              <a:endParaRPr lang="en-US" sz="2400" b="1">
                <a:latin typeface="Arial" charset="0"/>
              </a:endParaRPr>
            </a:p>
          </p:txBody>
        </p:sp>
      </p:grpSp>
      <p:grpSp>
        <p:nvGrpSpPr>
          <p:cNvPr id="63523" name="Group 35"/>
          <p:cNvGrpSpPr>
            <a:grpSpLocks/>
          </p:cNvGrpSpPr>
          <p:nvPr/>
        </p:nvGrpSpPr>
        <p:grpSpPr bwMode="auto">
          <a:xfrm>
            <a:off x="684213" y="3068638"/>
            <a:ext cx="1079500" cy="1249362"/>
            <a:chOff x="408" y="1979"/>
            <a:chExt cx="680" cy="787"/>
          </a:xfrm>
        </p:grpSpPr>
        <p:pic>
          <p:nvPicPr>
            <p:cNvPr id="12303" name="Picture 31"/>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431" y="1979"/>
              <a:ext cx="633" cy="4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304" name="Text Box 34"/>
            <p:cNvSpPr txBox="1">
              <a:spLocks noChangeArrowheads="1"/>
            </p:cNvSpPr>
            <p:nvPr/>
          </p:nvSpPr>
          <p:spPr bwMode="auto">
            <a:xfrm>
              <a:off x="408" y="2478"/>
              <a:ext cx="680"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lgn="ctr">
                <a:spcBef>
                  <a:spcPct val="50000"/>
                </a:spcBef>
              </a:pPr>
              <a:r>
                <a:rPr lang="en-GB" sz="2400" b="1">
                  <a:latin typeface="Arial" charset="0"/>
                </a:rPr>
                <a:t>WWW</a:t>
              </a:r>
              <a:endParaRPr lang="en-US" sz="2400" b="1">
                <a:latin typeface="Arial" charset="0"/>
              </a:endParaRP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afterEffect">
                                  <p:stCondLst>
                                    <p:cond delay="0"/>
                                  </p:stCondLst>
                                  <p:childTnLst>
                                    <p:set>
                                      <p:cBhvr>
                                        <p:cTn id="6" dur="1" fill="hold">
                                          <p:stCondLst>
                                            <p:cond delay="0"/>
                                          </p:stCondLst>
                                        </p:cTn>
                                        <p:tgtEl>
                                          <p:spTgt spid="63523"/>
                                        </p:tgtEl>
                                        <p:attrNameLst>
                                          <p:attrName>style.visibility</p:attrName>
                                        </p:attrNameLst>
                                      </p:cBhvr>
                                      <p:to>
                                        <p:strVal val="visible"/>
                                      </p:to>
                                    </p:set>
                                  </p:childTnLst>
                                </p:cTn>
                              </p:par>
                            </p:childTnLst>
                          </p:cTn>
                        </p:par>
                        <p:par>
                          <p:cTn id="7" fill="hold" nodeType="afterGroup">
                            <p:stCondLst>
                              <p:cond delay="0"/>
                            </p:stCondLst>
                            <p:childTnLst>
                              <p:par>
                                <p:cTn id="8" presetID="2" presetClass="entr" presetSubtype="4" fill="hold" nodeType="afterEffect">
                                  <p:stCondLst>
                                    <p:cond delay="2000"/>
                                  </p:stCondLst>
                                  <p:childTnLst>
                                    <p:set>
                                      <p:cBhvr>
                                        <p:cTn id="9" dur="1" fill="hold">
                                          <p:stCondLst>
                                            <p:cond delay="0"/>
                                          </p:stCondLst>
                                        </p:cTn>
                                        <p:tgtEl>
                                          <p:spTgt spid="63507"/>
                                        </p:tgtEl>
                                        <p:attrNameLst>
                                          <p:attrName>style.visibility</p:attrName>
                                        </p:attrNameLst>
                                      </p:cBhvr>
                                      <p:to>
                                        <p:strVal val="visible"/>
                                      </p:to>
                                    </p:set>
                                    <p:anim calcmode="lin" valueType="num">
                                      <p:cBhvr additive="base">
                                        <p:cTn id="10" dur="500" fill="hold"/>
                                        <p:tgtEl>
                                          <p:spTgt spid="63507"/>
                                        </p:tgtEl>
                                        <p:attrNameLst>
                                          <p:attrName>ppt_x</p:attrName>
                                        </p:attrNameLst>
                                      </p:cBhvr>
                                      <p:tavLst>
                                        <p:tav tm="0">
                                          <p:val>
                                            <p:strVal val="#ppt_x"/>
                                          </p:val>
                                        </p:tav>
                                        <p:tav tm="100000">
                                          <p:val>
                                            <p:strVal val="#ppt_x"/>
                                          </p:val>
                                        </p:tav>
                                      </p:tavLst>
                                    </p:anim>
                                    <p:anim calcmode="lin" valueType="num">
                                      <p:cBhvr additive="base">
                                        <p:cTn id="11" dur="500" fill="hold"/>
                                        <p:tgtEl>
                                          <p:spTgt spid="63507"/>
                                        </p:tgtEl>
                                        <p:attrNameLst>
                                          <p:attrName>ppt_y</p:attrName>
                                        </p:attrNameLst>
                                      </p:cBhvr>
                                      <p:tavLst>
                                        <p:tav tm="0">
                                          <p:val>
                                            <p:strVal val="1+#ppt_h/2"/>
                                          </p:val>
                                        </p:tav>
                                        <p:tav tm="100000">
                                          <p:val>
                                            <p:strVal val="#ppt_y"/>
                                          </p:val>
                                        </p:tav>
                                      </p:tavLst>
                                    </p:anim>
                                  </p:childTnLst>
                                </p:cTn>
                              </p:par>
                            </p:childTnLst>
                          </p:cTn>
                        </p:par>
                        <p:par>
                          <p:cTn id="12" fill="hold" nodeType="afterGroup">
                            <p:stCondLst>
                              <p:cond delay="2500"/>
                            </p:stCondLst>
                            <p:childTnLst>
                              <p:par>
                                <p:cTn id="13" presetID="2" presetClass="entr" presetSubtype="4" fill="hold" nodeType="afterEffect">
                                  <p:stCondLst>
                                    <p:cond delay="2000"/>
                                  </p:stCondLst>
                                  <p:childTnLst>
                                    <p:set>
                                      <p:cBhvr>
                                        <p:cTn id="14" dur="1" fill="hold">
                                          <p:stCondLst>
                                            <p:cond delay="0"/>
                                          </p:stCondLst>
                                        </p:cTn>
                                        <p:tgtEl>
                                          <p:spTgt spid="63498"/>
                                        </p:tgtEl>
                                        <p:attrNameLst>
                                          <p:attrName>style.visibility</p:attrName>
                                        </p:attrNameLst>
                                      </p:cBhvr>
                                      <p:to>
                                        <p:strVal val="visible"/>
                                      </p:to>
                                    </p:set>
                                    <p:anim calcmode="lin" valueType="num">
                                      <p:cBhvr additive="base">
                                        <p:cTn id="15" dur="500" fill="hold"/>
                                        <p:tgtEl>
                                          <p:spTgt spid="63498"/>
                                        </p:tgtEl>
                                        <p:attrNameLst>
                                          <p:attrName>ppt_x</p:attrName>
                                        </p:attrNameLst>
                                      </p:cBhvr>
                                      <p:tavLst>
                                        <p:tav tm="0">
                                          <p:val>
                                            <p:strVal val="#ppt_x"/>
                                          </p:val>
                                        </p:tav>
                                        <p:tav tm="100000">
                                          <p:val>
                                            <p:strVal val="#ppt_x"/>
                                          </p:val>
                                        </p:tav>
                                      </p:tavLst>
                                    </p:anim>
                                    <p:anim calcmode="lin" valueType="num">
                                      <p:cBhvr additive="base">
                                        <p:cTn id="16" dur="500" fill="hold"/>
                                        <p:tgtEl>
                                          <p:spTgt spid="63498"/>
                                        </p:tgtEl>
                                        <p:attrNameLst>
                                          <p:attrName>ppt_y</p:attrName>
                                        </p:attrNameLst>
                                      </p:cBhvr>
                                      <p:tavLst>
                                        <p:tav tm="0">
                                          <p:val>
                                            <p:strVal val="1+#ppt_h/2"/>
                                          </p:val>
                                        </p:tav>
                                        <p:tav tm="100000">
                                          <p:val>
                                            <p:strVal val="#ppt_y"/>
                                          </p:val>
                                        </p:tav>
                                      </p:tavLst>
                                    </p:anim>
                                  </p:childTnLst>
                                </p:cTn>
                              </p:par>
                            </p:childTnLst>
                          </p:cTn>
                        </p:par>
                        <p:par>
                          <p:cTn id="17" fill="hold" nodeType="afterGroup">
                            <p:stCondLst>
                              <p:cond delay="5000"/>
                            </p:stCondLst>
                            <p:childTnLst>
                              <p:par>
                                <p:cTn id="18" presetID="2" presetClass="entr" presetSubtype="4" fill="hold" nodeType="afterEffect">
                                  <p:stCondLst>
                                    <p:cond delay="2000"/>
                                  </p:stCondLst>
                                  <p:childTnLst>
                                    <p:set>
                                      <p:cBhvr>
                                        <p:cTn id="19" dur="1" fill="hold">
                                          <p:stCondLst>
                                            <p:cond delay="0"/>
                                          </p:stCondLst>
                                        </p:cTn>
                                        <p:tgtEl>
                                          <p:spTgt spid="63492"/>
                                        </p:tgtEl>
                                        <p:attrNameLst>
                                          <p:attrName>style.visibility</p:attrName>
                                        </p:attrNameLst>
                                      </p:cBhvr>
                                      <p:to>
                                        <p:strVal val="visible"/>
                                      </p:to>
                                    </p:set>
                                    <p:anim calcmode="lin" valueType="num">
                                      <p:cBhvr additive="base">
                                        <p:cTn id="20" dur="500" fill="hold"/>
                                        <p:tgtEl>
                                          <p:spTgt spid="63492"/>
                                        </p:tgtEl>
                                        <p:attrNameLst>
                                          <p:attrName>ppt_x</p:attrName>
                                        </p:attrNameLst>
                                      </p:cBhvr>
                                      <p:tavLst>
                                        <p:tav tm="0">
                                          <p:val>
                                            <p:strVal val="#ppt_x"/>
                                          </p:val>
                                        </p:tav>
                                        <p:tav tm="100000">
                                          <p:val>
                                            <p:strVal val="#ppt_x"/>
                                          </p:val>
                                        </p:tav>
                                      </p:tavLst>
                                    </p:anim>
                                    <p:anim calcmode="lin" valueType="num">
                                      <p:cBhvr additive="base">
                                        <p:cTn id="21" dur="500" fill="hold"/>
                                        <p:tgtEl>
                                          <p:spTgt spid="63492"/>
                                        </p:tgtEl>
                                        <p:attrNameLst>
                                          <p:attrName>ppt_y</p:attrName>
                                        </p:attrNameLst>
                                      </p:cBhvr>
                                      <p:tavLst>
                                        <p:tav tm="0">
                                          <p:val>
                                            <p:strVal val="1+#ppt_h/2"/>
                                          </p:val>
                                        </p:tav>
                                        <p:tav tm="100000">
                                          <p:val>
                                            <p:strVal val="#ppt_y"/>
                                          </p:val>
                                        </p:tav>
                                      </p:tavLst>
                                    </p:anim>
                                  </p:childTnLst>
                                </p:cTn>
                              </p:par>
                            </p:childTnLst>
                          </p:cTn>
                        </p:par>
                        <p:par>
                          <p:cTn id="22" fill="hold" nodeType="afterGroup">
                            <p:stCondLst>
                              <p:cond delay="7500"/>
                            </p:stCondLst>
                            <p:childTnLst>
                              <p:par>
                                <p:cTn id="23" presetID="2" presetClass="entr" presetSubtype="4" fill="hold" nodeType="afterEffect">
                                  <p:stCondLst>
                                    <p:cond delay="2000"/>
                                  </p:stCondLst>
                                  <p:childTnLst>
                                    <p:set>
                                      <p:cBhvr>
                                        <p:cTn id="24" dur="1" fill="hold">
                                          <p:stCondLst>
                                            <p:cond delay="0"/>
                                          </p:stCondLst>
                                        </p:cTn>
                                        <p:tgtEl>
                                          <p:spTgt spid="63501"/>
                                        </p:tgtEl>
                                        <p:attrNameLst>
                                          <p:attrName>style.visibility</p:attrName>
                                        </p:attrNameLst>
                                      </p:cBhvr>
                                      <p:to>
                                        <p:strVal val="visible"/>
                                      </p:to>
                                    </p:set>
                                    <p:anim calcmode="lin" valueType="num">
                                      <p:cBhvr additive="base">
                                        <p:cTn id="25" dur="500" fill="hold"/>
                                        <p:tgtEl>
                                          <p:spTgt spid="63501"/>
                                        </p:tgtEl>
                                        <p:attrNameLst>
                                          <p:attrName>ppt_x</p:attrName>
                                        </p:attrNameLst>
                                      </p:cBhvr>
                                      <p:tavLst>
                                        <p:tav tm="0">
                                          <p:val>
                                            <p:strVal val="#ppt_x"/>
                                          </p:val>
                                        </p:tav>
                                        <p:tav tm="100000">
                                          <p:val>
                                            <p:strVal val="#ppt_x"/>
                                          </p:val>
                                        </p:tav>
                                      </p:tavLst>
                                    </p:anim>
                                    <p:anim calcmode="lin" valueType="num">
                                      <p:cBhvr additive="base">
                                        <p:cTn id="26" dur="500" fill="hold"/>
                                        <p:tgtEl>
                                          <p:spTgt spid="63501"/>
                                        </p:tgtEl>
                                        <p:attrNameLst>
                                          <p:attrName>ppt_y</p:attrName>
                                        </p:attrNameLst>
                                      </p:cBhvr>
                                      <p:tavLst>
                                        <p:tav tm="0">
                                          <p:val>
                                            <p:strVal val="1+#ppt_h/2"/>
                                          </p:val>
                                        </p:tav>
                                        <p:tav tm="100000">
                                          <p:val>
                                            <p:strVal val="#ppt_y"/>
                                          </p:val>
                                        </p:tav>
                                      </p:tavLst>
                                    </p:anim>
                                  </p:childTnLst>
                                </p:cTn>
                              </p:par>
                            </p:childTnLst>
                          </p:cTn>
                        </p:par>
                        <p:par>
                          <p:cTn id="27" fill="hold" nodeType="afterGroup">
                            <p:stCondLst>
                              <p:cond delay="10000"/>
                            </p:stCondLst>
                            <p:childTnLst>
                              <p:par>
                                <p:cTn id="28" presetID="2" presetClass="entr" presetSubtype="4" fill="hold" nodeType="afterEffect">
                                  <p:stCondLst>
                                    <p:cond delay="2000"/>
                                  </p:stCondLst>
                                  <p:childTnLst>
                                    <p:set>
                                      <p:cBhvr>
                                        <p:cTn id="29" dur="1" fill="hold">
                                          <p:stCondLst>
                                            <p:cond delay="0"/>
                                          </p:stCondLst>
                                        </p:cTn>
                                        <p:tgtEl>
                                          <p:spTgt spid="63495"/>
                                        </p:tgtEl>
                                        <p:attrNameLst>
                                          <p:attrName>style.visibility</p:attrName>
                                        </p:attrNameLst>
                                      </p:cBhvr>
                                      <p:to>
                                        <p:strVal val="visible"/>
                                      </p:to>
                                    </p:set>
                                    <p:anim calcmode="lin" valueType="num">
                                      <p:cBhvr additive="base">
                                        <p:cTn id="30" dur="500" fill="hold"/>
                                        <p:tgtEl>
                                          <p:spTgt spid="63495"/>
                                        </p:tgtEl>
                                        <p:attrNameLst>
                                          <p:attrName>ppt_x</p:attrName>
                                        </p:attrNameLst>
                                      </p:cBhvr>
                                      <p:tavLst>
                                        <p:tav tm="0">
                                          <p:val>
                                            <p:strVal val="#ppt_x"/>
                                          </p:val>
                                        </p:tav>
                                        <p:tav tm="100000">
                                          <p:val>
                                            <p:strVal val="#ppt_x"/>
                                          </p:val>
                                        </p:tav>
                                      </p:tavLst>
                                    </p:anim>
                                    <p:anim calcmode="lin" valueType="num">
                                      <p:cBhvr additive="base">
                                        <p:cTn id="31" dur="500" fill="hold"/>
                                        <p:tgtEl>
                                          <p:spTgt spid="63495"/>
                                        </p:tgtEl>
                                        <p:attrNameLst>
                                          <p:attrName>ppt_y</p:attrName>
                                        </p:attrNameLst>
                                      </p:cBhvr>
                                      <p:tavLst>
                                        <p:tav tm="0">
                                          <p:val>
                                            <p:strVal val="1+#ppt_h/2"/>
                                          </p:val>
                                        </p:tav>
                                        <p:tav tm="100000">
                                          <p:val>
                                            <p:strVal val="#ppt_y"/>
                                          </p:val>
                                        </p:tav>
                                      </p:tavLst>
                                    </p:anim>
                                  </p:childTnLst>
                                </p:cTn>
                              </p:par>
                            </p:childTnLst>
                          </p:cTn>
                        </p:par>
                        <p:par>
                          <p:cTn id="32" fill="hold" nodeType="afterGroup">
                            <p:stCondLst>
                              <p:cond delay="12500"/>
                            </p:stCondLst>
                            <p:childTnLst>
                              <p:par>
                                <p:cTn id="33" presetID="2" presetClass="entr" presetSubtype="4" fill="hold" nodeType="afterEffect">
                                  <p:stCondLst>
                                    <p:cond delay="2000"/>
                                  </p:stCondLst>
                                  <p:childTnLst>
                                    <p:set>
                                      <p:cBhvr>
                                        <p:cTn id="34" dur="1" fill="hold">
                                          <p:stCondLst>
                                            <p:cond delay="0"/>
                                          </p:stCondLst>
                                        </p:cTn>
                                        <p:tgtEl>
                                          <p:spTgt spid="63504"/>
                                        </p:tgtEl>
                                        <p:attrNameLst>
                                          <p:attrName>style.visibility</p:attrName>
                                        </p:attrNameLst>
                                      </p:cBhvr>
                                      <p:to>
                                        <p:strVal val="visible"/>
                                      </p:to>
                                    </p:set>
                                    <p:anim calcmode="lin" valueType="num">
                                      <p:cBhvr additive="base">
                                        <p:cTn id="35" dur="500" fill="hold"/>
                                        <p:tgtEl>
                                          <p:spTgt spid="63504"/>
                                        </p:tgtEl>
                                        <p:attrNameLst>
                                          <p:attrName>ppt_x</p:attrName>
                                        </p:attrNameLst>
                                      </p:cBhvr>
                                      <p:tavLst>
                                        <p:tav tm="0">
                                          <p:val>
                                            <p:strVal val="#ppt_x"/>
                                          </p:val>
                                        </p:tav>
                                        <p:tav tm="100000">
                                          <p:val>
                                            <p:strVal val="#ppt_x"/>
                                          </p:val>
                                        </p:tav>
                                      </p:tavLst>
                                    </p:anim>
                                    <p:anim calcmode="lin" valueType="num">
                                      <p:cBhvr additive="base">
                                        <p:cTn id="36" dur="500" fill="hold"/>
                                        <p:tgtEl>
                                          <p:spTgt spid="63504"/>
                                        </p:tgtEl>
                                        <p:attrNameLst>
                                          <p:attrName>ppt_y</p:attrName>
                                        </p:attrNameLst>
                                      </p:cBhvr>
                                      <p:tavLst>
                                        <p:tav tm="0">
                                          <p:val>
                                            <p:strVal val="1+#ppt_h/2"/>
                                          </p:val>
                                        </p:tav>
                                        <p:tav tm="100000">
                                          <p:val>
                                            <p:strVal val="#ppt_y"/>
                                          </p:val>
                                        </p:tav>
                                      </p:tavLst>
                                    </p:anim>
                                  </p:childTnLst>
                                </p:cTn>
                              </p:par>
                            </p:childTnLst>
                          </p:cTn>
                        </p:par>
                        <p:par>
                          <p:cTn id="37" fill="hold" nodeType="afterGroup">
                            <p:stCondLst>
                              <p:cond delay="15000"/>
                            </p:stCondLst>
                            <p:childTnLst>
                              <p:par>
                                <p:cTn id="38" presetID="2" presetClass="entr" presetSubtype="4" fill="hold" nodeType="afterEffect">
                                  <p:stCondLst>
                                    <p:cond delay="2000"/>
                                  </p:stCondLst>
                                  <p:childTnLst>
                                    <p:set>
                                      <p:cBhvr>
                                        <p:cTn id="39" dur="1" fill="hold">
                                          <p:stCondLst>
                                            <p:cond delay="0"/>
                                          </p:stCondLst>
                                        </p:cTn>
                                        <p:tgtEl>
                                          <p:spTgt spid="63510"/>
                                        </p:tgtEl>
                                        <p:attrNameLst>
                                          <p:attrName>style.visibility</p:attrName>
                                        </p:attrNameLst>
                                      </p:cBhvr>
                                      <p:to>
                                        <p:strVal val="visible"/>
                                      </p:to>
                                    </p:set>
                                    <p:anim calcmode="lin" valueType="num">
                                      <p:cBhvr additive="base">
                                        <p:cTn id="40" dur="500" fill="hold"/>
                                        <p:tgtEl>
                                          <p:spTgt spid="63510"/>
                                        </p:tgtEl>
                                        <p:attrNameLst>
                                          <p:attrName>ppt_x</p:attrName>
                                        </p:attrNameLst>
                                      </p:cBhvr>
                                      <p:tavLst>
                                        <p:tav tm="0">
                                          <p:val>
                                            <p:strVal val="#ppt_x"/>
                                          </p:val>
                                        </p:tav>
                                        <p:tav tm="100000">
                                          <p:val>
                                            <p:strVal val="#ppt_x"/>
                                          </p:val>
                                        </p:tav>
                                      </p:tavLst>
                                    </p:anim>
                                    <p:anim calcmode="lin" valueType="num">
                                      <p:cBhvr additive="base">
                                        <p:cTn id="41" dur="500" fill="hold"/>
                                        <p:tgtEl>
                                          <p:spTgt spid="63510"/>
                                        </p:tgtEl>
                                        <p:attrNameLst>
                                          <p:attrName>ppt_y</p:attrName>
                                        </p:attrNameLst>
                                      </p:cBhvr>
                                      <p:tavLst>
                                        <p:tav tm="0">
                                          <p:val>
                                            <p:strVal val="1+#ppt_h/2"/>
                                          </p:val>
                                        </p:tav>
                                        <p:tav tm="100000">
                                          <p:val>
                                            <p:strVal val="#ppt_y"/>
                                          </p:val>
                                        </p:tav>
                                      </p:tavLst>
                                    </p:anim>
                                  </p:childTnLst>
                                </p:cTn>
                              </p:par>
                            </p:childTnLst>
                          </p:cTn>
                        </p:par>
                        <p:par>
                          <p:cTn id="42" fill="hold" nodeType="afterGroup">
                            <p:stCondLst>
                              <p:cond delay="17500"/>
                            </p:stCondLst>
                            <p:childTnLst>
                              <p:par>
                                <p:cTn id="43" presetID="2" presetClass="entr" presetSubtype="4" fill="hold" nodeType="afterEffect">
                                  <p:stCondLst>
                                    <p:cond delay="2000"/>
                                  </p:stCondLst>
                                  <p:childTnLst>
                                    <p:set>
                                      <p:cBhvr>
                                        <p:cTn id="44" dur="1" fill="hold">
                                          <p:stCondLst>
                                            <p:cond delay="0"/>
                                          </p:stCondLst>
                                        </p:cTn>
                                        <p:tgtEl>
                                          <p:spTgt spid="63513"/>
                                        </p:tgtEl>
                                        <p:attrNameLst>
                                          <p:attrName>style.visibility</p:attrName>
                                        </p:attrNameLst>
                                      </p:cBhvr>
                                      <p:to>
                                        <p:strVal val="visible"/>
                                      </p:to>
                                    </p:set>
                                    <p:anim calcmode="lin" valueType="num">
                                      <p:cBhvr additive="base">
                                        <p:cTn id="45" dur="500" fill="hold"/>
                                        <p:tgtEl>
                                          <p:spTgt spid="63513"/>
                                        </p:tgtEl>
                                        <p:attrNameLst>
                                          <p:attrName>ppt_x</p:attrName>
                                        </p:attrNameLst>
                                      </p:cBhvr>
                                      <p:tavLst>
                                        <p:tav tm="0">
                                          <p:val>
                                            <p:strVal val="#ppt_x"/>
                                          </p:val>
                                        </p:tav>
                                        <p:tav tm="100000">
                                          <p:val>
                                            <p:strVal val="#ppt_x"/>
                                          </p:val>
                                        </p:tav>
                                      </p:tavLst>
                                    </p:anim>
                                    <p:anim calcmode="lin" valueType="num">
                                      <p:cBhvr additive="base">
                                        <p:cTn id="46" dur="500" fill="hold"/>
                                        <p:tgtEl>
                                          <p:spTgt spid="63513"/>
                                        </p:tgtEl>
                                        <p:attrNameLst>
                                          <p:attrName>ppt_y</p:attrName>
                                        </p:attrNameLst>
                                      </p:cBhvr>
                                      <p:tavLst>
                                        <p:tav tm="0">
                                          <p:val>
                                            <p:strVal val="1+#ppt_h/2"/>
                                          </p:val>
                                        </p:tav>
                                        <p:tav tm="100000">
                                          <p:val>
                                            <p:strVal val="#ppt_y"/>
                                          </p:val>
                                        </p:tav>
                                      </p:tavLst>
                                    </p:anim>
                                  </p:childTnLst>
                                </p:cTn>
                              </p:par>
                            </p:childTnLst>
                          </p:cTn>
                        </p:par>
                        <p:par>
                          <p:cTn id="47" fill="hold" nodeType="afterGroup">
                            <p:stCondLst>
                              <p:cond delay="20000"/>
                            </p:stCondLst>
                            <p:childTnLst>
                              <p:par>
                                <p:cTn id="48" presetID="2" presetClass="entr" presetSubtype="4" fill="hold" nodeType="afterEffect">
                                  <p:stCondLst>
                                    <p:cond delay="2000"/>
                                  </p:stCondLst>
                                  <p:childTnLst>
                                    <p:set>
                                      <p:cBhvr>
                                        <p:cTn id="49" dur="1" fill="hold">
                                          <p:stCondLst>
                                            <p:cond delay="0"/>
                                          </p:stCondLst>
                                        </p:cTn>
                                        <p:tgtEl>
                                          <p:spTgt spid="63516"/>
                                        </p:tgtEl>
                                        <p:attrNameLst>
                                          <p:attrName>style.visibility</p:attrName>
                                        </p:attrNameLst>
                                      </p:cBhvr>
                                      <p:to>
                                        <p:strVal val="visible"/>
                                      </p:to>
                                    </p:set>
                                    <p:anim calcmode="lin" valueType="num">
                                      <p:cBhvr additive="base">
                                        <p:cTn id="50" dur="500" fill="hold"/>
                                        <p:tgtEl>
                                          <p:spTgt spid="63516"/>
                                        </p:tgtEl>
                                        <p:attrNameLst>
                                          <p:attrName>ppt_x</p:attrName>
                                        </p:attrNameLst>
                                      </p:cBhvr>
                                      <p:tavLst>
                                        <p:tav tm="0">
                                          <p:val>
                                            <p:strVal val="#ppt_x"/>
                                          </p:val>
                                        </p:tav>
                                        <p:tav tm="100000">
                                          <p:val>
                                            <p:strVal val="#ppt_x"/>
                                          </p:val>
                                        </p:tav>
                                      </p:tavLst>
                                    </p:anim>
                                    <p:anim calcmode="lin" valueType="num">
                                      <p:cBhvr additive="base">
                                        <p:cTn id="51" dur="500" fill="hold"/>
                                        <p:tgtEl>
                                          <p:spTgt spid="635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Footer Placeholder 4"/>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r>
              <a:rPr lang="en-US" sz="1400" smtClean="0">
                <a:latin typeface="Arial" charset="0"/>
              </a:rPr>
              <a:t>WIS1 - Introduction to WIS</a:t>
            </a:r>
          </a:p>
        </p:txBody>
      </p:sp>
      <p:sp>
        <p:nvSpPr>
          <p:cNvPr id="13315" name="Slide Number Placeholder 5"/>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fld id="{25B861C5-B8D0-4AA8-B27B-F268EC173650}" type="slidenum">
              <a:rPr lang="en-US" sz="1400">
                <a:latin typeface="Arial" charset="0"/>
              </a:rPr>
              <a:pPr/>
              <a:t>9</a:t>
            </a:fld>
            <a:endParaRPr lang="en-US" sz="1400">
              <a:latin typeface="Arial" charset="0"/>
            </a:endParaRPr>
          </a:p>
        </p:txBody>
      </p:sp>
      <p:sp>
        <p:nvSpPr>
          <p:cNvPr id="13316" name="Rectangle 2"/>
          <p:cNvSpPr>
            <a:spLocks noGrp="1" noChangeArrowheads="1"/>
          </p:cNvSpPr>
          <p:nvPr>
            <p:ph type="title"/>
          </p:nvPr>
        </p:nvSpPr>
        <p:spPr/>
        <p:txBody>
          <a:bodyPr/>
          <a:lstStyle/>
          <a:p>
            <a:r>
              <a:rPr lang="en-GB" smtClean="0"/>
              <a:t>Conflicting priorities</a:t>
            </a:r>
            <a:endParaRPr lang="en-US" smtClean="0"/>
          </a:p>
        </p:txBody>
      </p:sp>
      <p:sp>
        <p:nvSpPr>
          <p:cNvPr id="13317" name="Rectangle 4"/>
          <p:cNvSpPr>
            <a:spLocks noGrp="1" noChangeArrowheads="1"/>
          </p:cNvSpPr>
          <p:nvPr>
            <p:ph type="body" sz="half" idx="1"/>
          </p:nvPr>
        </p:nvSpPr>
        <p:spPr/>
        <p:txBody>
          <a:bodyPr/>
          <a:lstStyle/>
          <a:p>
            <a:pPr marL="0" indent="0"/>
            <a:r>
              <a:rPr lang="en-GB" sz="2400" b="1" smtClean="0"/>
              <a:t>Operations</a:t>
            </a:r>
          </a:p>
          <a:p>
            <a:pPr marL="0" indent="0">
              <a:buFontTx/>
              <a:buChar char="•"/>
            </a:pPr>
            <a:r>
              <a:rPr lang="en-GB" sz="2400" smtClean="0"/>
              <a:t>Predictable</a:t>
            </a:r>
          </a:p>
          <a:p>
            <a:pPr lvl="1"/>
            <a:r>
              <a:rPr lang="en-GB" smtClean="0"/>
              <a:t>Deadlines</a:t>
            </a:r>
          </a:p>
          <a:p>
            <a:pPr lvl="1"/>
            <a:r>
              <a:rPr lang="en-GB" smtClean="0"/>
              <a:t>Content</a:t>
            </a:r>
          </a:p>
          <a:p>
            <a:pPr lvl="1"/>
            <a:r>
              <a:rPr lang="en-GB" smtClean="0"/>
              <a:t>Formats</a:t>
            </a:r>
          </a:p>
          <a:p>
            <a:pPr marL="0" indent="0">
              <a:buFontTx/>
              <a:buChar char="•"/>
            </a:pPr>
            <a:r>
              <a:rPr lang="en-GB" sz="2400" smtClean="0"/>
              <a:t>Infrastructure</a:t>
            </a:r>
          </a:p>
          <a:p>
            <a:pPr lvl="1"/>
            <a:r>
              <a:rPr lang="en-GB" smtClean="0"/>
              <a:t>Fixed</a:t>
            </a:r>
          </a:p>
          <a:p>
            <a:pPr lvl="1"/>
            <a:r>
              <a:rPr lang="en-GB" smtClean="0"/>
              <a:t>Slow to change</a:t>
            </a:r>
          </a:p>
          <a:p>
            <a:pPr lvl="1"/>
            <a:r>
              <a:rPr lang="en-GB" smtClean="0"/>
              <a:t>Limited capability</a:t>
            </a:r>
            <a:endParaRPr lang="en-US" smtClean="0"/>
          </a:p>
        </p:txBody>
      </p:sp>
      <p:sp>
        <p:nvSpPr>
          <p:cNvPr id="13318" name="Rectangle 5"/>
          <p:cNvSpPr>
            <a:spLocks noGrp="1" noChangeArrowheads="1"/>
          </p:cNvSpPr>
          <p:nvPr>
            <p:ph type="body" sz="half" idx="2"/>
          </p:nvPr>
        </p:nvSpPr>
        <p:spPr/>
        <p:txBody>
          <a:bodyPr/>
          <a:lstStyle/>
          <a:p>
            <a:pPr marL="0" indent="0"/>
            <a:r>
              <a:rPr lang="en-GB" sz="2400" b="1" smtClean="0"/>
              <a:t>Research</a:t>
            </a:r>
          </a:p>
          <a:p>
            <a:pPr marL="0" indent="0">
              <a:buFontTx/>
              <a:buChar char="•"/>
            </a:pPr>
            <a:r>
              <a:rPr lang="en-GB" sz="2400" smtClean="0"/>
              <a:t>Flexible</a:t>
            </a:r>
          </a:p>
          <a:p>
            <a:pPr lvl="1"/>
            <a:r>
              <a:rPr lang="en-GB" smtClean="0"/>
              <a:t>Deadlines</a:t>
            </a:r>
          </a:p>
          <a:p>
            <a:pPr lvl="1"/>
            <a:r>
              <a:rPr lang="en-GB" smtClean="0"/>
              <a:t>Content</a:t>
            </a:r>
          </a:p>
          <a:p>
            <a:pPr lvl="1"/>
            <a:r>
              <a:rPr lang="en-GB" smtClean="0"/>
              <a:t>Formats</a:t>
            </a:r>
          </a:p>
          <a:p>
            <a:pPr marL="0" indent="0">
              <a:buFontTx/>
              <a:buChar char="•"/>
            </a:pPr>
            <a:r>
              <a:rPr lang="en-GB" sz="2400" smtClean="0"/>
              <a:t>Peer networks</a:t>
            </a:r>
          </a:p>
          <a:p>
            <a:pPr lvl="1"/>
            <a:r>
              <a:rPr lang="en-GB" smtClean="0"/>
              <a:t>Ad hoc</a:t>
            </a:r>
          </a:p>
          <a:p>
            <a:pPr lvl="1"/>
            <a:r>
              <a:rPr lang="en-GB" smtClean="0"/>
              <a:t>Rapid change</a:t>
            </a:r>
          </a:p>
          <a:p>
            <a:pPr lvl="1"/>
            <a:r>
              <a:rPr lang="en-GB" smtClean="0"/>
              <a:t>Time to adapt to new sources</a:t>
            </a:r>
          </a:p>
          <a:p>
            <a:pPr lvl="1"/>
            <a:endParaRPr lang="en-GB" smtClean="0"/>
          </a:p>
          <a:p>
            <a:pPr marL="0" indent="0">
              <a:buFontTx/>
              <a:buChar char="•"/>
            </a:pPr>
            <a:endParaRPr lang="en-US" sz="2400" smtClean="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Footer Placeholder 2"/>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r>
              <a:rPr lang="en-US" sz="1400" smtClean="0">
                <a:latin typeface="Arial" charset="0"/>
              </a:rPr>
              <a:t>WIS1 - Introduction to WIS</a:t>
            </a:r>
          </a:p>
        </p:txBody>
      </p:sp>
      <p:sp>
        <p:nvSpPr>
          <p:cNvPr id="14339" name="Slide Number Placeholder 3"/>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fld id="{08B5740B-C209-4214-8E99-F3F3B616E867}" type="slidenum">
              <a:rPr lang="en-US" sz="1400">
                <a:latin typeface="Arial" charset="0"/>
              </a:rPr>
              <a:pPr/>
              <a:t>10</a:t>
            </a:fld>
            <a:endParaRPr lang="en-US" sz="1400">
              <a:latin typeface="Arial" charset="0"/>
            </a:endParaRPr>
          </a:p>
        </p:txBody>
      </p:sp>
      <p:sp>
        <p:nvSpPr>
          <p:cNvPr id="14340" name="Rectangle 4"/>
          <p:cNvSpPr>
            <a:spLocks noGrp="1" noChangeArrowheads="1"/>
          </p:cNvSpPr>
          <p:nvPr>
            <p:ph type="title"/>
          </p:nvPr>
        </p:nvSpPr>
        <p:spPr/>
        <p:txBody>
          <a:bodyPr/>
          <a:lstStyle/>
          <a:p>
            <a:r>
              <a:rPr lang="en-GB" smtClean="0"/>
              <a:t>The GTS is…</a:t>
            </a:r>
            <a:endParaRPr lang="en-US" smtClean="0"/>
          </a:p>
        </p:txBody>
      </p:sp>
      <p:pic>
        <p:nvPicPr>
          <p:cNvPr id="14341" name="Picture 5" descr="RA6RMTNi_PtToPt_Dec200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6375" y="1412875"/>
            <a:ext cx="7058025" cy="4806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7590" name="Text Box 6"/>
          <p:cNvSpPr txBox="1">
            <a:spLocks noChangeArrowheads="1"/>
          </p:cNvSpPr>
          <p:nvPr/>
        </p:nvSpPr>
        <p:spPr bwMode="auto">
          <a:xfrm>
            <a:off x="539750" y="1341438"/>
            <a:ext cx="7993063" cy="5008562"/>
          </a:xfrm>
          <a:prstGeom prst="rect">
            <a:avLst/>
          </a:prstGeom>
          <a:solidFill>
            <a:schemeClr val="bg1">
              <a:alpha val="79999"/>
            </a:schemeClr>
          </a:solidFill>
          <a:ln>
            <a:noFill/>
          </a:ln>
          <a:effectLst/>
          <a:extLs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marL="342900" indent="-342900">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spcBef>
                <a:spcPct val="50000"/>
              </a:spcBef>
            </a:pPr>
            <a:r>
              <a:rPr lang="en-GB">
                <a:solidFill>
                  <a:srgbClr val="008000"/>
                </a:solidFill>
              </a:rPr>
              <a:t>Reliable</a:t>
            </a:r>
          </a:p>
          <a:p>
            <a:pPr>
              <a:spcBef>
                <a:spcPct val="50000"/>
              </a:spcBef>
            </a:pPr>
            <a:r>
              <a:rPr lang="en-GB">
                <a:solidFill>
                  <a:srgbClr val="008000"/>
                </a:solidFill>
              </a:rPr>
              <a:t>Strongly managed</a:t>
            </a:r>
          </a:p>
          <a:p>
            <a:pPr>
              <a:spcBef>
                <a:spcPct val="50000"/>
              </a:spcBef>
            </a:pPr>
            <a:r>
              <a:rPr lang="en-GB">
                <a:solidFill>
                  <a:srgbClr val="008000"/>
                </a:solidFill>
              </a:rPr>
              <a:t>Effective</a:t>
            </a:r>
          </a:p>
          <a:p>
            <a:pPr>
              <a:spcBef>
                <a:spcPct val="50000"/>
              </a:spcBef>
            </a:pPr>
            <a:endParaRPr lang="en-GB">
              <a:solidFill>
                <a:srgbClr val="008000"/>
              </a:solidFill>
            </a:endParaRPr>
          </a:p>
          <a:p>
            <a:pPr>
              <a:spcBef>
                <a:spcPct val="50000"/>
              </a:spcBef>
            </a:pPr>
            <a:endParaRPr lang="en-GB">
              <a:solidFill>
                <a:srgbClr val="008000"/>
              </a:solidFill>
            </a:endParaRPr>
          </a:p>
          <a:p>
            <a:pPr algn="r">
              <a:spcBef>
                <a:spcPct val="50000"/>
              </a:spcBef>
            </a:pPr>
            <a:r>
              <a:rPr lang="en-GB">
                <a:solidFill>
                  <a:srgbClr val="FF0000"/>
                </a:solidFill>
              </a:rPr>
              <a:t>Complex</a:t>
            </a:r>
          </a:p>
          <a:p>
            <a:pPr algn="r">
              <a:spcBef>
                <a:spcPct val="50000"/>
              </a:spcBef>
            </a:pPr>
            <a:r>
              <a:rPr lang="en-GB">
                <a:solidFill>
                  <a:srgbClr val="FF0000"/>
                </a:solidFill>
              </a:rPr>
              <a:t>Restricted access</a:t>
            </a:r>
          </a:p>
          <a:p>
            <a:pPr algn="r">
              <a:spcBef>
                <a:spcPct val="50000"/>
              </a:spcBef>
            </a:pPr>
            <a:r>
              <a:rPr lang="en-GB">
                <a:solidFill>
                  <a:srgbClr val="FF0000"/>
                </a:solidFill>
              </a:rPr>
              <a:t>Limited capacity</a:t>
            </a:r>
            <a:endParaRPr lang="en-US">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759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59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Footer Placeholder 3"/>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r>
              <a:rPr lang="en-US" sz="1400" smtClean="0">
                <a:latin typeface="Arial" charset="0"/>
              </a:rPr>
              <a:t>WIS1 - Introduction to WIS</a:t>
            </a:r>
          </a:p>
        </p:txBody>
      </p:sp>
      <p:sp>
        <p:nvSpPr>
          <p:cNvPr id="15363" name="Slide Number Placeholder 4"/>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fld id="{8457BB92-001F-4340-83A0-29873778DC65}" type="slidenum">
              <a:rPr lang="en-US" sz="1400">
                <a:latin typeface="Arial" charset="0"/>
              </a:rPr>
              <a:pPr/>
              <a:t>11</a:t>
            </a:fld>
            <a:endParaRPr lang="en-US" sz="1400">
              <a:latin typeface="Arial" charset="0"/>
            </a:endParaRPr>
          </a:p>
        </p:txBody>
      </p:sp>
      <p:sp>
        <p:nvSpPr>
          <p:cNvPr id="15364" name="Rectangle 2"/>
          <p:cNvSpPr>
            <a:spLocks noGrp="1" noChangeArrowheads="1"/>
          </p:cNvSpPr>
          <p:nvPr>
            <p:ph type="title"/>
          </p:nvPr>
        </p:nvSpPr>
        <p:spPr/>
        <p:txBody>
          <a:bodyPr/>
          <a:lstStyle/>
          <a:p>
            <a:r>
              <a:rPr lang="en-GB" smtClean="0"/>
              <a:t>WIS is..</a:t>
            </a:r>
            <a:endParaRPr lang="en-US" smtClean="0"/>
          </a:p>
        </p:txBody>
      </p:sp>
      <p:sp>
        <p:nvSpPr>
          <p:cNvPr id="15365" name="Rectangle 3"/>
          <p:cNvSpPr>
            <a:spLocks noGrp="1" noChangeArrowheads="1"/>
          </p:cNvSpPr>
          <p:nvPr>
            <p:ph type="body" idx="1"/>
          </p:nvPr>
        </p:nvSpPr>
        <p:spPr/>
        <p:txBody>
          <a:bodyPr/>
          <a:lstStyle/>
          <a:p>
            <a:r>
              <a:rPr lang="en-GB" smtClean="0"/>
              <a:t>The WMO Information System</a:t>
            </a:r>
          </a:p>
          <a:p>
            <a:r>
              <a:rPr lang="en-GB" b="1" smtClean="0"/>
              <a:t>Part A</a:t>
            </a:r>
            <a:r>
              <a:rPr lang="en-GB" smtClean="0"/>
              <a:t>: enhanced GTS</a:t>
            </a:r>
          </a:p>
          <a:p>
            <a:r>
              <a:rPr lang="en-GB" b="1" smtClean="0"/>
              <a:t>Part B</a:t>
            </a:r>
            <a:r>
              <a:rPr lang="en-GB" smtClean="0"/>
              <a:t>: enhanced flexibility through Discovery, Access and Retrieval</a:t>
            </a:r>
          </a:p>
          <a:p>
            <a:r>
              <a:rPr lang="en-GB" b="1" smtClean="0"/>
              <a:t>Part C:</a:t>
            </a:r>
            <a:r>
              <a:rPr lang="en-GB" smtClean="0"/>
              <a:t> information management.</a:t>
            </a:r>
          </a:p>
          <a:p>
            <a:pPr marL="400050" lvl="1" indent="0">
              <a:buFontTx/>
              <a:buNone/>
            </a:pPr>
            <a:r>
              <a:rPr lang="en-US" smtClean="0"/>
              <a:t>That the scope of the WMO Information System be extended to include setting and auditing standards for centres that hold information in support of WMO Programmes, to be known as Part C of the WMO Information System (Rec.24 CBS Ext .(2104)).</a:t>
            </a:r>
            <a:endParaRPr lang="en-US" sz="3600" smtClean="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Footer Placeholder 3"/>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r>
              <a:rPr lang="en-US" sz="1400" smtClean="0">
                <a:latin typeface="Arial" charset="0"/>
              </a:rPr>
              <a:t>WIS1 - Introduction to WIS</a:t>
            </a:r>
          </a:p>
        </p:txBody>
      </p:sp>
      <p:sp>
        <p:nvSpPr>
          <p:cNvPr id="16387" name="Slide Number Placeholder 4"/>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fld id="{312385CA-A7C9-4C84-A853-7A5E57A45DCE}" type="slidenum">
              <a:rPr lang="en-US" sz="1400">
                <a:latin typeface="Arial" charset="0"/>
              </a:rPr>
              <a:pPr/>
              <a:t>12</a:t>
            </a:fld>
            <a:endParaRPr lang="en-US" sz="1400">
              <a:latin typeface="Arial" charset="0"/>
            </a:endParaRPr>
          </a:p>
        </p:txBody>
      </p:sp>
      <p:sp>
        <p:nvSpPr>
          <p:cNvPr id="16388" name="Rectangle 2"/>
          <p:cNvSpPr>
            <a:spLocks noGrp="1" noChangeArrowheads="1"/>
          </p:cNvSpPr>
          <p:nvPr>
            <p:ph type="title"/>
          </p:nvPr>
        </p:nvSpPr>
        <p:spPr/>
        <p:txBody>
          <a:bodyPr/>
          <a:lstStyle/>
          <a:p>
            <a:r>
              <a:rPr lang="en-GB" smtClean="0"/>
              <a:t>Benefits of WIS</a:t>
            </a:r>
            <a:endParaRPr lang="en-US" smtClean="0"/>
          </a:p>
        </p:txBody>
      </p:sp>
      <p:sp>
        <p:nvSpPr>
          <p:cNvPr id="16389" name="Rectangle 3"/>
          <p:cNvSpPr>
            <a:spLocks noGrp="1" noChangeArrowheads="1"/>
          </p:cNvSpPr>
          <p:nvPr>
            <p:ph type="body" idx="1"/>
          </p:nvPr>
        </p:nvSpPr>
        <p:spPr/>
        <p:txBody>
          <a:bodyPr/>
          <a:lstStyle/>
          <a:p>
            <a:pPr>
              <a:buFontTx/>
              <a:buChar char="•"/>
            </a:pPr>
            <a:r>
              <a:rPr lang="en-US" smtClean="0"/>
              <a:t>Enhances collection of critical data</a:t>
            </a:r>
          </a:p>
          <a:p>
            <a:pPr>
              <a:buFontTx/>
              <a:buChar char="•"/>
            </a:pPr>
            <a:r>
              <a:rPr lang="en-US" smtClean="0"/>
              <a:t>Catalogs all WMO data and products</a:t>
            </a:r>
          </a:p>
          <a:p>
            <a:pPr>
              <a:buFontTx/>
              <a:buChar char="•"/>
            </a:pPr>
            <a:r>
              <a:rPr lang="en-US" smtClean="0"/>
              <a:t>Enhances availability of time-critical data and products at all national centres</a:t>
            </a:r>
          </a:p>
          <a:p>
            <a:pPr>
              <a:buFontTx/>
              <a:buChar char="•"/>
            </a:pPr>
            <a:r>
              <a:rPr lang="en-US" smtClean="0"/>
              <a:t>Opens up GTS to other types of data</a:t>
            </a:r>
          </a:p>
          <a:p>
            <a:pPr>
              <a:buFontTx/>
              <a:buChar char="•"/>
            </a:pPr>
            <a:r>
              <a:rPr lang="en-US" smtClean="0"/>
              <a:t>Exploits technology innovation</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Footer Placeholder 3"/>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r>
              <a:rPr lang="en-US" sz="1400" smtClean="0">
                <a:latin typeface="Arial" charset="0"/>
              </a:rPr>
              <a:t>WIS1 - Introduction to WIS</a:t>
            </a:r>
          </a:p>
        </p:txBody>
      </p:sp>
      <p:sp>
        <p:nvSpPr>
          <p:cNvPr id="17411" name="Slide Number Placeholder 4"/>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fld id="{01D85C35-EBF7-4033-9B79-BE40BBC4FEA8}" type="slidenum">
              <a:rPr lang="en-US" sz="1400">
                <a:latin typeface="Arial" charset="0"/>
              </a:rPr>
              <a:pPr/>
              <a:t>13</a:t>
            </a:fld>
            <a:endParaRPr lang="en-US" sz="1400">
              <a:latin typeface="Arial" charset="0"/>
            </a:endParaRPr>
          </a:p>
        </p:txBody>
      </p:sp>
      <p:sp>
        <p:nvSpPr>
          <p:cNvPr id="17412" name="Rectangle 2"/>
          <p:cNvSpPr>
            <a:spLocks noGrp="1" noChangeArrowheads="1"/>
          </p:cNvSpPr>
          <p:nvPr>
            <p:ph type="title"/>
          </p:nvPr>
        </p:nvSpPr>
        <p:spPr/>
        <p:txBody>
          <a:bodyPr/>
          <a:lstStyle/>
          <a:p>
            <a:endParaRPr lang="en-US" smtClean="0"/>
          </a:p>
        </p:txBody>
      </p:sp>
      <p:sp>
        <p:nvSpPr>
          <p:cNvPr id="17413" name="Rectangle 3"/>
          <p:cNvSpPr>
            <a:spLocks noGrp="1" noChangeArrowheads="1"/>
          </p:cNvSpPr>
          <p:nvPr>
            <p:ph type="body" idx="1"/>
          </p:nvPr>
        </p:nvSpPr>
        <p:spPr/>
        <p:txBody>
          <a:bodyPr/>
          <a:lstStyle/>
          <a:p>
            <a:endParaRPr lang="en-US" smtClean="0"/>
          </a:p>
        </p:txBody>
      </p:sp>
      <p:pic>
        <p:nvPicPr>
          <p:cNvPr id="1741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5588" cy="685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5" name="Text Box 5"/>
          <p:cNvSpPr txBox="1">
            <a:spLocks noChangeArrowheads="1"/>
          </p:cNvSpPr>
          <p:nvPr/>
        </p:nvSpPr>
        <p:spPr bwMode="auto">
          <a:xfrm>
            <a:off x="1908175" y="404813"/>
            <a:ext cx="6911975"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spcBef>
                <a:spcPct val="50000"/>
              </a:spcBef>
            </a:pPr>
            <a:r>
              <a:rPr lang="en-GB" sz="4000" b="1">
                <a:solidFill>
                  <a:schemeClr val="bg1"/>
                </a:solidFill>
              </a:rPr>
              <a:t>What WIS does</a:t>
            </a:r>
            <a:endParaRPr lang="en-US" sz="4000" b="1">
              <a:solidFill>
                <a:schemeClr val="bg1"/>
              </a:solidFill>
            </a:endParaRPr>
          </a:p>
        </p:txBody>
      </p:sp>
      <p:sp>
        <p:nvSpPr>
          <p:cNvPr id="17416" name="Text Box 6"/>
          <p:cNvSpPr txBox="1">
            <a:spLocks noChangeArrowheads="1"/>
          </p:cNvSpPr>
          <p:nvPr/>
        </p:nvSpPr>
        <p:spPr bwMode="auto">
          <a:xfrm>
            <a:off x="179388" y="2997200"/>
            <a:ext cx="8785225" cy="1552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spcBef>
                <a:spcPct val="50000"/>
              </a:spcBef>
              <a:buFontTx/>
              <a:buAutoNum type="arabicPeriod"/>
            </a:pPr>
            <a:r>
              <a:rPr lang="en-GB" sz="2400">
                <a:solidFill>
                  <a:schemeClr val="bg1"/>
                </a:solidFill>
                <a:latin typeface="Arial" charset="0"/>
              </a:rPr>
              <a:t>Describes information</a:t>
            </a:r>
          </a:p>
          <a:p>
            <a:pPr>
              <a:spcBef>
                <a:spcPct val="50000"/>
              </a:spcBef>
              <a:buFontTx/>
              <a:buAutoNum type="arabicPeriod"/>
            </a:pPr>
            <a:r>
              <a:rPr lang="en-GB" sz="2400">
                <a:solidFill>
                  <a:schemeClr val="bg1"/>
                </a:solidFill>
                <a:latin typeface="Arial" charset="0"/>
              </a:rPr>
              <a:t>Routinely exchanges information</a:t>
            </a:r>
          </a:p>
          <a:p>
            <a:pPr>
              <a:spcBef>
                <a:spcPct val="50000"/>
              </a:spcBef>
              <a:buFontTx/>
              <a:buAutoNum type="arabicPeriod"/>
            </a:pPr>
            <a:r>
              <a:rPr lang="en-GB" sz="2400">
                <a:solidFill>
                  <a:schemeClr val="bg1"/>
                </a:solidFill>
                <a:latin typeface="Arial" charset="0"/>
              </a:rPr>
              <a:t>Brokers </a:t>
            </a:r>
            <a:r>
              <a:rPr lang="en-GB" sz="2400" i="1">
                <a:solidFill>
                  <a:schemeClr val="bg1"/>
                </a:solidFill>
                <a:latin typeface="Arial" charset="0"/>
              </a:rPr>
              <a:t>ad hoc</a:t>
            </a:r>
            <a:r>
              <a:rPr lang="en-GB" sz="2400">
                <a:solidFill>
                  <a:schemeClr val="bg1"/>
                </a:solidFill>
                <a:latin typeface="Arial" charset="0"/>
              </a:rPr>
              <a:t> exchanges</a:t>
            </a:r>
            <a:endParaRPr lang="en-US" sz="2400">
              <a:solidFill>
                <a:schemeClr val="bg1"/>
              </a:solidFill>
              <a:latin typeface="Arial"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Footer Placeholder 2"/>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r>
              <a:rPr lang="en-US" sz="1400" smtClean="0">
                <a:latin typeface="Arial" charset="0"/>
              </a:rPr>
              <a:t>WIS1 - Introduction to WIS</a:t>
            </a:r>
          </a:p>
        </p:txBody>
      </p:sp>
      <p:sp>
        <p:nvSpPr>
          <p:cNvPr id="18435" name="Slide Number Placeholder 3"/>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fld id="{8A80BD03-5610-4802-81AF-EEC05FD61AB3}" type="slidenum">
              <a:rPr lang="en-US" sz="1400">
                <a:latin typeface="Arial" charset="0"/>
              </a:rPr>
              <a:pPr/>
              <a:t>14</a:t>
            </a:fld>
            <a:endParaRPr lang="en-US" sz="1400">
              <a:latin typeface="Arial" charset="0"/>
            </a:endParaRPr>
          </a:p>
        </p:txBody>
      </p:sp>
      <p:sp>
        <p:nvSpPr>
          <p:cNvPr id="18436" name="Rectangle 2"/>
          <p:cNvSpPr>
            <a:spLocks noGrp="1" noChangeArrowheads="1"/>
          </p:cNvSpPr>
          <p:nvPr>
            <p:ph type="title"/>
          </p:nvPr>
        </p:nvSpPr>
        <p:spPr/>
        <p:txBody>
          <a:bodyPr/>
          <a:lstStyle/>
          <a:p>
            <a:r>
              <a:rPr lang="en-GB" smtClean="0"/>
              <a:t>WIS describes information</a:t>
            </a:r>
            <a:endParaRPr lang="en-US" smtClean="0"/>
          </a:p>
        </p:txBody>
      </p:sp>
      <p:pic>
        <p:nvPicPr>
          <p:cNvPr id="18437" name="Picture 4" descr="SardineCans(CreativeCommons-Tim-Parkinson-Flickr)"/>
          <p:cNvPicPr>
            <a:picLocks noChangeAspect="1" noChangeArrowheads="1"/>
          </p:cNvPicPr>
          <p:nvPr/>
        </p:nvPicPr>
        <p:blipFill>
          <a:blip r:embed="rId2">
            <a:extLst>
              <a:ext uri="{28A0092B-C50C-407E-A947-70E740481C1C}">
                <a14:useLocalDpi xmlns:a14="http://schemas.microsoft.com/office/drawing/2010/main" val="0"/>
              </a:ext>
            </a:extLst>
          </a:blip>
          <a:srcRect b="15298"/>
          <a:stretch>
            <a:fillRect/>
          </a:stretch>
        </p:blipFill>
        <p:spPr bwMode="auto">
          <a:xfrm>
            <a:off x="1258888" y="1412875"/>
            <a:ext cx="7705725" cy="489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9637" name="Text Box 5"/>
          <p:cNvSpPr txBox="1">
            <a:spLocks noChangeArrowheads="1"/>
          </p:cNvSpPr>
          <p:nvPr/>
        </p:nvSpPr>
        <p:spPr bwMode="auto">
          <a:xfrm>
            <a:off x="1258888" y="1412875"/>
            <a:ext cx="7705725" cy="4870450"/>
          </a:xfrm>
          <a:prstGeom prst="rect">
            <a:avLst/>
          </a:prstGeom>
          <a:solidFill>
            <a:schemeClr val="bg1">
              <a:alpha val="89803"/>
            </a:schemeClr>
          </a:solidFill>
          <a:ln>
            <a:noFill/>
          </a:ln>
          <a:effectLst/>
          <a:extLs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marL="342900" indent="-342900">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spcBef>
                <a:spcPct val="50000"/>
              </a:spcBef>
            </a:pPr>
            <a:r>
              <a:rPr lang="en-GB"/>
              <a:t>WIS Discovery Metadata</a:t>
            </a:r>
          </a:p>
          <a:p>
            <a:pPr>
              <a:spcBef>
                <a:spcPct val="50000"/>
              </a:spcBef>
              <a:buFontTx/>
              <a:buChar char="•"/>
            </a:pPr>
            <a:r>
              <a:rPr lang="en-GB"/>
              <a:t>What datasets contain</a:t>
            </a:r>
          </a:p>
          <a:p>
            <a:pPr>
              <a:spcBef>
                <a:spcPct val="50000"/>
              </a:spcBef>
              <a:buFontTx/>
              <a:buChar char="•"/>
            </a:pPr>
            <a:r>
              <a:rPr lang="en-GB"/>
              <a:t>Who is responsible</a:t>
            </a:r>
          </a:p>
          <a:p>
            <a:pPr>
              <a:spcBef>
                <a:spcPct val="50000"/>
              </a:spcBef>
              <a:buFontTx/>
              <a:buChar char="•"/>
            </a:pPr>
            <a:r>
              <a:rPr lang="en-GB"/>
              <a:t>How to get datasets</a:t>
            </a:r>
          </a:p>
          <a:p>
            <a:pPr>
              <a:spcBef>
                <a:spcPct val="50000"/>
              </a:spcBef>
            </a:pPr>
            <a:endParaRPr lang="en-GB"/>
          </a:p>
          <a:p>
            <a:pPr>
              <a:spcBef>
                <a:spcPct val="50000"/>
              </a:spcBef>
            </a:pPr>
            <a:endParaRPr lang="en-GB"/>
          </a:p>
          <a:p>
            <a:pPr>
              <a:spcBef>
                <a:spcPct val="50000"/>
              </a:spcBef>
            </a:pPr>
            <a:endParaRPr lang="en-GB"/>
          </a:p>
          <a:p>
            <a:pPr>
              <a:spcBef>
                <a:spcPct val="50000"/>
              </a:spcBef>
            </a:pPr>
            <a:endParaRPr lang="en-US" sz="2200"/>
          </a:p>
        </p:txBody>
      </p:sp>
      <p:sp>
        <p:nvSpPr>
          <p:cNvPr id="18439" name="Rectangle 6"/>
          <p:cNvSpPr>
            <a:spLocks noChangeArrowheads="1"/>
          </p:cNvSpPr>
          <p:nvPr/>
        </p:nvSpPr>
        <p:spPr bwMode="auto">
          <a:xfrm>
            <a:off x="1258888" y="6021388"/>
            <a:ext cx="7634287" cy="2143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marL="342900" indent="-342900"/>
            <a:r>
              <a:rPr lang="en-US" sz="800">
                <a:solidFill>
                  <a:schemeClr val="bg1"/>
                </a:solidFill>
              </a:rPr>
              <a:t>Image by Tim Parkinson from </a:t>
            </a:r>
            <a:r>
              <a:rPr lang="en-US" sz="800">
                <a:solidFill>
                  <a:schemeClr val="bg1"/>
                </a:solidFill>
                <a:hlinkClick r:id="rId3"/>
              </a:rPr>
              <a:t>http://www.flickr.com/photos/timparkinson/320165882/ </a:t>
            </a:r>
            <a:r>
              <a:rPr lang="en-US" sz="800">
                <a:solidFill>
                  <a:schemeClr val="bg1"/>
                </a:solidFill>
              </a:rPr>
              <a:t>under the creative commons licence http://creativecommons.org/licenses/by/2.0/</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2000"/>
                                  </p:stCondLst>
                                  <p:childTnLst>
                                    <p:set>
                                      <p:cBhvr>
                                        <p:cTn id="6" dur="1" fill="hold">
                                          <p:stCondLst>
                                            <p:cond delay="0"/>
                                          </p:stCondLst>
                                        </p:cTn>
                                        <p:tgtEl>
                                          <p:spTgt spid="69637"/>
                                        </p:tgtEl>
                                        <p:attrNameLst>
                                          <p:attrName>style.visibility</p:attrName>
                                        </p:attrNameLst>
                                      </p:cBhvr>
                                      <p:to>
                                        <p:strVal val="visible"/>
                                      </p:to>
                                    </p:set>
                                    <p:animEffect transition="in" filter="fade">
                                      <p:cBhvr>
                                        <p:cTn id="7" dur="2000"/>
                                        <p:tgtEl>
                                          <p:spTgt spid="696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63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Footer Placeholder 3"/>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r>
              <a:rPr lang="en-US" sz="1400" smtClean="0">
                <a:latin typeface="Arial" charset="0"/>
              </a:rPr>
              <a:t>WIS1 - Introduction to WIS</a:t>
            </a:r>
          </a:p>
        </p:txBody>
      </p:sp>
      <p:sp>
        <p:nvSpPr>
          <p:cNvPr id="19459" name="Slide Number Placeholder 4"/>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fld id="{7419C944-27C8-4DE9-A0E5-1014059285EA}" type="slidenum">
              <a:rPr lang="en-US" sz="1400">
                <a:latin typeface="Arial" charset="0"/>
              </a:rPr>
              <a:pPr/>
              <a:t>15</a:t>
            </a:fld>
            <a:endParaRPr lang="en-US" sz="1400">
              <a:latin typeface="Arial" charset="0"/>
            </a:endParaRPr>
          </a:p>
        </p:txBody>
      </p:sp>
      <p:sp>
        <p:nvSpPr>
          <p:cNvPr id="19460" name="Rectangle 2"/>
          <p:cNvSpPr>
            <a:spLocks noGrp="1" noChangeArrowheads="1"/>
          </p:cNvSpPr>
          <p:nvPr>
            <p:ph type="title"/>
          </p:nvPr>
        </p:nvSpPr>
        <p:spPr/>
        <p:txBody>
          <a:bodyPr/>
          <a:lstStyle/>
          <a:p>
            <a:r>
              <a:rPr lang="en-GB" smtClean="0"/>
              <a:t>WIS routinely exchanges information</a:t>
            </a:r>
            <a:endParaRPr lang="en-US" smtClean="0"/>
          </a:p>
        </p:txBody>
      </p:sp>
      <p:sp>
        <p:nvSpPr>
          <p:cNvPr id="19461" name="Rectangle 3"/>
          <p:cNvSpPr>
            <a:spLocks noGrp="1" noChangeArrowheads="1"/>
          </p:cNvSpPr>
          <p:nvPr>
            <p:ph type="body" idx="1"/>
          </p:nvPr>
        </p:nvSpPr>
        <p:spPr/>
        <p:txBody>
          <a:bodyPr/>
          <a:lstStyle/>
          <a:p>
            <a:endParaRPr lang="en-US" smtClean="0"/>
          </a:p>
        </p:txBody>
      </p:sp>
      <p:sp>
        <p:nvSpPr>
          <p:cNvPr id="19462" name="Text Box 4"/>
          <p:cNvSpPr txBox="1">
            <a:spLocks noChangeArrowheads="1"/>
          </p:cNvSpPr>
          <p:nvPr/>
        </p:nvSpPr>
        <p:spPr bwMode="auto">
          <a:xfrm>
            <a:off x="1403350" y="1484313"/>
            <a:ext cx="7416800" cy="44846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marL="342900" indent="-342900">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spcBef>
                <a:spcPct val="50000"/>
              </a:spcBef>
            </a:pPr>
            <a:r>
              <a:rPr lang="en-US" sz="1200">
                <a:solidFill>
                  <a:srgbClr val="FF9900"/>
                </a:solidFill>
              </a:rPr>
              <a:t>################################################################################</a:t>
            </a:r>
          </a:p>
          <a:p>
            <a:pPr>
              <a:spcBef>
                <a:spcPct val="50000"/>
              </a:spcBef>
            </a:pPr>
            <a:r>
              <a:rPr lang="en-US" sz="1200">
                <a:solidFill>
                  <a:srgbClr val="FF9900"/>
                </a:solidFill>
              </a:rPr>
              <a:t># SYNOPS from 03772, London / Heathrow Airport (United Kingdom) | 51-29N | 000-27W | 24 m </a:t>
            </a:r>
          </a:p>
          <a:p>
            <a:pPr>
              <a:spcBef>
                <a:spcPct val="50000"/>
              </a:spcBef>
            </a:pPr>
            <a:r>
              <a:rPr lang="en-US" sz="1200">
                <a:solidFill>
                  <a:srgbClr val="FF9900"/>
                </a:solidFill>
              </a:rPr>
              <a:t>################################################################################ </a:t>
            </a:r>
          </a:p>
          <a:p>
            <a:pPr>
              <a:spcBef>
                <a:spcPct val="50000"/>
              </a:spcBef>
            </a:pPr>
            <a:r>
              <a:rPr lang="en-US" sz="1200">
                <a:solidFill>
                  <a:srgbClr val="FF9900"/>
                </a:solidFill>
              </a:rPr>
              <a:t>201209241450 AAXX 24154 03772 45680 /2418 10146 20098 39867 49896 51019 91450 333 55300 20703 84/44 90710 91127=</a:t>
            </a:r>
          </a:p>
          <a:p>
            <a:pPr>
              <a:spcBef>
                <a:spcPct val="50000"/>
              </a:spcBef>
            </a:pPr>
            <a:r>
              <a:rPr lang="en-US" sz="1200">
                <a:solidFill>
                  <a:srgbClr val="FF9900"/>
                </a:solidFill>
              </a:rPr>
              <a:t> 201209241150 AAXX 24124 03772 17465 /2617 10115 20105 39848 49878 53025 60081 761// 91150 333 55300 20325 84/13 85/44 90710 91127=</a:t>
            </a:r>
          </a:p>
          <a:p>
            <a:pPr>
              <a:spcBef>
                <a:spcPct val="50000"/>
              </a:spcBef>
            </a:pPr>
            <a:r>
              <a:rPr lang="en-US" sz="1200">
                <a:solidFill>
                  <a:srgbClr val="FF9900"/>
                </a:solidFill>
              </a:rPr>
              <a:t>201209240850 AAXX 24094 03772 47450 /1009 10150 20145 39823 49852 57020 723// 90850 333 55300 20353 85/11 83/41= </a:t>
            </a:r>
          </a:p>
          <a:p>
            <a:pPr>
              <a:spcBef>
                <a:spcPct val="50000"/>
              </a:spcBef>
            </a:pPr>
            <a:r>
              <a:rPr lang="en-US" sz="1200">
                <a:solidFill>
                  <a:srgbClr val="FF9900"/>
                </a:solidFill>
              </a:rPr>
              <a:t>201209240750 AAXX 24084 03772 47234 /0808 10140 20135 39829 49858 56025 761// 90750 333 55300 20069 81/03 87/09= </a:t>
            </a:r>
          </a:p>
          <a:p>
            <a:pPr>
              <a:spcBef>
                <a:spcPct val="50000"/>
              </a:spcBef>
            </a:pPr>
            <a:r>
              <a:rPr lang="en-US" sz="1200">
                <a:solidFill>
                  <a:srgbClr val="FF9900"/>
                </a:solidFill>
              </a:rPr>
              <a:t>201209240650 AAXX 24074 03772 47240 /0908 10136 20131 39836 49865 56029 751// 90650 333 55300 20037 83/03 87/09=</a:t>
            </a:r>
          </a:p>
          <a:p>
            <a:pPr>
              <a:spcBef>
                <a:spcPct val="50000"/>
              </a:spcBef>
            </a:pPr>
            <a:r>
              <a:rPr lang="en-US" sz="1200">
                <a:solidFill>
                  <a:srgbClr val="FF9900"/>
                </a:solidFill>
              </a:rPr>
              <a:t>201209240550 AAXX 24064 03772 17139 /0808 10131 20126 39842 49872 56039 60092 710// 90550 333 20108 3/010 55000 55300 20000 70218 86/02 84/07=</a:t>
            </a:r>
          </a:p>
          <a:p>
            <a:pPr>
              <a:spcBef>
                <a:spcPct val="50000"/>
              </a:spcBef>
            </a:pPr>
            <a:r>
              <a:rPr lang="en-US" sz="1200">
                <a:solidFill>
                  <a:srgbClr val="FF9900"/>
                </a:solidFill>
              </a:rPr>
              <a:t>201209240450 AAXX 24054 03772 47134 /0909 10127 20122 39854 49883 56044 723// 90450 333 55300 20000 88/02= </a:t>
            </a:r>
          </a:p>
          <a:p>
            <a:pPr>
              <a:spcBef>
                <a:spcPct val="50000"/>
              </a:spcBef>
            </a:pPr>
            <a:r>
              <a:rPr lang="en-US" sz="1200">
                <a:solidFill>
                  <a:srgbClr val="FF9900"/>
                </a:solidFill>
              </a:rPr>
              <a:t>201209240350 AAXX 24044 03772 47239 /0807 10124 20119 39865 49894 58039 722// 90350 333 55300 20000 85/03 87/08=</a:t>
            </a:r>
          </a:p>
          <a:p>
            <a:pPr>
              <a:spcBef>
                <a:spcPct val="50000"/>
              </a:spcBef>
            </a:pPr>
            <a:r>
              <a:rPr lang="en-US" sz="1200">
                <a:solidFill>
                  <a:srgbClr val="FF9900"/>
                </a:solidFill>
              </a:rPr>
              <a:t>201209240250 AAXX 24034 03772 47135 /0807 10120 20114 39881 49911 57037 710// 90250 333 55300 20000 88/02= </a:t>
            </a:r>
          </a:p>
          <a:p>
            <a:pPr>
              <a:spcBef>
                <a:spcPct val="50000"/>
              </a:spcBef>
            </a:pPr>
            <a:r>
              <a:rPr lang="en-US" sz="1200">
                <a:solidFill>
                  <a:srgbClr val="FF9900"/>
                </a:solidFill>
              </a:rPr>
              <a:t>201209240150 AAXX 24024 03772 47130 /0807 10119 20113 39898 49927 56032 710// 90150 333 55300 20000 88/02= </a:t>
            </a:r>
          </a:p>
          <a:p>
            <a:pPr>
              <a:spcBef>
                <a:spcPct val="50000"/>
              </a:spcBef>
            </a:pPr>
            <a:r>
              <a:rPr lang="en-US" sz="1200">
                <a:solidFill>
                  <a:srgbClr val="FF9900"/>
                </a:solidFill>
              </a:rPr>
              <a:t>201209240050 AAXX 24014 03772 47245 /0806 10119 20112 39904 49934 58034 710// 90050 333 55300 20000 88/04= </a:t>
            </a:r>
          </a:p>
          <a:p>
            <a:pPr>
              <a:spcBef>
                <a:spcPct val="50000"/>
              </a:spcBef>
            </a:pPr>
            <a:r>
              <a:rPr lang="en-US" sz="1200">
                <a:solidFill>
                  <a:srgbClr val="FF9900"/>
                </a:solidFill>
              </a:rPr>
              <a:t>201209232350 AAXX 24004 03772 17350 /0807 10119 20110 39919 49949 58015 60091 710// 92350 333 55/// 20204 88/07= </a:t>
            </a:r>
          </a:p>
        </p:txBody>
      </p:sp>
      <p:sp>
        <p:nvSpPr>
          <p:cNvPr id="71685" name="Text Box 5"/>
          <p:cNvSpPr txBox="1">
            <a:spLocks noChangeArrowheads="1"/>
          </p:cNvSpPr>
          <p:nvPr/>
        </p:nvSpPr>
        <p:spPr bwMode="auto">
          <a:xfrm>
            <a:off x="1454150" y="1412875"/>
            <a:ext cx="7689850" cy="4824413"/>
          </a:xfrm>
          <a:prstGeom prst="rect">
            <a:avLst/>
          </a:prstGeom>
          <a:solidFill>
            <a:schemeClr val="bg1">
              <a:alpha val="89803"/>
            </a:schemeClr>
          </a:solidFill>
          <a:ln>
            <a:noFill/>
          </a:ln>
          <a:effectLst/>
          <a:extLs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marL="342900" indent="-342900">
              <a:defRPr sz="2800">
                <a:solidFill>
                  <a:schemeClr val="tx1"/>
                </a:solidFill>
                <a:latin typeface="Arial Narrow" pitchFamily="34" charset="0"/>
              </a:defRPr>
            </a:lvl1pPr>
            <a:lvl2pPr>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spcBef>
                <a:spcPct val="50000"/>
              </a:spcBef>
              <a:buFontTx/>
              <a:buChar char="•"/>
            </a:pPr>
            <a:r>
              <a:rPr lang="en-GB"/>
              <a:t>Suppliers can automate sending data</a:t>
            </a:r>
          </a:p>
          <a:p>
            <a:pPr lvl="1">
              <a:spcBef>
                <a:spcPct val="50000"/>
              </a:spcBef>
              <a:buFontTx/>
              <a:buChar char="•"/>
            </a:pPr>
            <a:r>
              <a:rPr lang="en-GB"/>
              <a:t>GTS, Private line, Email, FTP</a:t>
            </a:r>
            <a:r>
              <a:rPr lang="en-GB">
                <a:latin typeface="Arial Black" pitchFamily="34" charset="0"/>
              </a:rPr>
              <a:t>…</a:t>
            </a:r>
            <a:endParaRPr lang="en-GB"/>
          </a:p>
          <a:p>
            <a:pPr>
              <a:spcBef>
                <a:spcPct val="50000"/>
              </a:spcBef>
              <a:buFontTx/>
              <a:buChar char="•"/>
            </a:pPr>
            <a:r>
              <a:rPr lang="en-GB"/>
              <a:t>Users can ask to be sent data when they are received</a:t>
            </a:r>
          </a:p>
          <a:p>
            <a:pPr lvl="1">
              <a:spcBef>
                <a:spcPct val="50000"/>
              </a:spcBef>
              <a:buFontTx/>
              <a:buChar char="•"/>
            </a:pPr>
            <a:r>
              <a:rPr lang="en-GB"/>
              <a:t>GTS, email, ftp, private lines, satellite</a:t>
            </a:r>
            <a:r>
              <a:rPr lang="en-GB">
                <a:latin typeface="Arial Black" pitchFamily="34" charset="0"/>
              </a:rPr>
              <a:t>…</a:t>
            </a:r>
            <a:endParaRPr lang="en-GB"/>
          </a:p>
          <a:p>
            <a:pPr>
              <a:spcBef>
                <a:spcPct val="50000"/>
              </a:spcBef>
              <a:buFontTx/>
              <a:buChar char="•"/>
            </a:pPr>
            <a:endParaRPr lang="en-GB"/>
          </a:p>
          <a:p>
            <a:pPr>
              <a:spcBef>
                <a:spcPct val="50000"/>
              </a:spcBef>
              <a:buFontTx/>
              <a:buChar char="•"/>
            </a:pPr>
            <a:endParaRPr lang="en-GB"/>
          </a:p>
          <a:p>
            <a:pPr>
              <a:spcBef>
                <a:spcPct val="50000"/>
              </a:spcBef>
              <a:buFontTx/>
              <a:buChar char="•"/>
            </a:pPr>
            <a:endParaRPr lang="en-GB"/>
          </a:p>
          <a:p>
            <a:pPr>
              <a:spcBef>
                <a:spcPct val="50000"/>
              </a:spcBef>
              <a:buFontTx/>
              <a:buChar char="•"/>
            </a:pPr>
            <a:endParaRPr lang="en-US" sz="200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2000"/>
                                  </p:stCondLst>
                                  <p:childTnLst>
                                    <p:set>
                                      <p:cBhvr>
                                        <p:cTn id="6" dur="1" fill="hold">
                                          <p:stCondLst>
                                            <p:cond delay="0"/>
                                          </p:stCondLst>
                                        </p:cTn>
                                        <p:tgtEl>
                                          <p:spTgt spid="71685"/>
                                        </p:tgtEl>
                                        <p:attrNameLst>
                                          <p:attrName>style.visibility</p:attrName>
                                        </p:attrNameLst>
                                      </p:cBhvr>
                                      <p:to>
                                        <p:strVal val="visible"/>
                                      </p:to>
                                    </p:set>
                                    <p:animEffect transition="in" filter="fade">
                                      <p:cBhvr>
                                        <p:cTn id="7" dur="500"/>
                                        <p:tgtEl>
                                          <p:spTgt spid="716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68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Footer Placeholder 4"/>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r>
              <a:rPr lang="en-US" sz="1400" smtClean="0">
                <a:latin typeface="Arial" charset="0"/>
              </a:rPr>
              <a:t>WIS1 - Introduction to WIS</a:t>
            </a:r>
          </a:p>
        </p:txBody>
      </p:sp>
      <p:sp>
        <p:nvSpPr>
          <p:cNvPr id="20483" name="Slide Number Placeholder 5"/>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fld id="{6E2ABB57-8BB6-48C6-9EC5-69F3C3E78044}" type="slidenum">
              <a:rPr lang="en-US" sz="1400">
                <a:latin typeface="Arial" charset="0"/>
              </a:rPr>
              <a:pPr/>
              <a:t>16</a:t>
            </a:fld>
            <a:endParaRPr lang="en-US" sz="1400">
              <a:latin typeface="Arial" charset="0"/>
            </a:endParaRPr>
          </a:p>
        </p:txBody>
      </p:sp>
      <p:sp>
        <p:nvSpPr>
          <p:cNvPr id="20484" name="Rectangle 2"/>
          <p:cNvSpPr>
            <a:spLocks noGrp="1" noChangeArrowheads="1"/>
          </p:cNvSpPr>
          <p:nvPr>
            <p:ph type="title"/>
          </p:nvPr>
        </p:nvSpPr>
        <p:spPr/>
        <p:txBody>
          <a:bodyPr/>
          <a:lstStyle/>
          <a:p>
            <a:r>
              <a:rPr lang="en-GB" smtClean="0"/>
              <a:t>Brokers </a:t>
            </a:r>
            <a:r>
              <a:rPr lang="en-GB" i="1" smtClean="0"/>
              <a:t>ad hoc</a:t>
            </a:r>
            <a:r>
              <a:rPr lang="en-GB" smtClean="0"/>
              <a:t> exchanges</a:t>
            </a:r>
            <a:endParaRPr lang="en-US" smtClean="0"/>
          </a:p>
        </p:txBody>
      </p:sp>
      <p:sp>
        <p:nvSpPr>
          <p:cNvPr id="20485" name="Rectangle 6"/>
          <p:cNvSpPr>
            <a:spLocks noGrp="1" noChangeArrowheads="1"/>
          </p:cNvSpPr>
          <p:nvPr>
            <p:ph type="body" sz="half" idx="1"/>
          </p:nvPr>
        </p:nvSpPr>
        <p:spPr/>
        <p:txBody>
          <a:bodyPr/>
          <a:lstStyle/>
          <a:p>
            <a:pPr marL="0" indent="0"/>
            <a:r>
              <a:rPr lang="en-GB" sz="2000" smtClean="0"/>
              <a:t>Once information found:</a:t>
            </a:r>
          </a:p>
          <a:p>
            <a:pPr marL="0" indent="0"/>
            <a:endParaRPr lang="en-GB" sz="2000" smtClean="0"/>
          </a:p>
          <a:p>
            <a:pPr marL="0" indent="0">
              <a:buFontTx/>
              <a:buChar char="•"/>
            </a:pPr>
            <a:r>
              <a:rPr lang="en-GB" sz="2000" smtClean="0"/>
              <a:t>Download routine data</a:t>
            </a:r>
          </a:p>
          <a:p>
            <a:pPr marL="0" indent="0">
              <a:buFontTx/>
              <a:buChar char="•"/>
            </a:pPr>
            <a:r>
              <a:rPr lang="en-GB" sz="2000" smtClean="0"/>
              <a:t>Download data</a:t>
            </a:r>
          </a:p>
          <a:p>
            <a:pPr marL="0" indent="0">
              <a:buFontTx/>
              <a:buChar char="•"/>
            </a:pPr>
            <a:r>
              <a:rPr lang="en-GB" sz="2000" smtClean="0"/>
              <a:t>Request data to be sent</a:t>
            </a:r>
          </a:p>
          <a:p>
            <a:pPr lvl="1"/>
            <a:r>
              <a:rPr lang="en-GB" sz="2000" smtClean="0"/>
              <a:t>Large datasets</a:t>
            </a:r>
          </a:p>
          <a:p>
            <a:pPr lvl="1"/>
            <a:r>
              <a:rPr lang="en-GB" sz="2000" smtClean="0"/>
              <a:t>Paper datasets</a:t>
            </a:r>
          </a:p>
          <a:p>
            <a:pPr lvl="1"/>
            <a:r>
              <a:rPr lang="en-GB" sz="2000" smtClean="0"/>
              <a:t>…</a:t>
            </a:r>
          </a:p>
          <a:p>
            <a:pPr marL="0" indent="0">
              <a:buFontTx/>
              <a:buChar char="•"/>
            </a:pPr>
            <a:r>
              <a:rPr lang="en-GB" sz="2000" smtClean="0"/>
              <a:t>Standard formats</a:t>
            </a:r>
          </a:p>
          <a:p>
            <a:pPr lvl="1"/>
            <a:r>
              <a:rPr lang="en-GB" sz="2000" smtClean="0"/>
              <a:t>WMO: TDCF</a:t>
            </a:r>
          </a:p>
          <a:p>
            <a:pPr lvl="1"/>
            <a:r>
              <a:rPr lang="en-GB" sz="2000" smtClean="0"/>
              <a:t>Research: NetCDF …</a:t>
            </a:r>
          </a:p>
          <a:p>
            <a:pPr lvl="1"/>
            <a:r>
              <a:rPr lang="en-GB" sz="2000" smtClean="0"/>
              <a:t>Other: XML …</a:t>
            </a:r>
            <a:endParaRPr lang="en-US" sz="2000" smtClean="0"/>
          </a:p>
        </p:txBody>
      </p:sp>
      <p:sp>
        <p:nvSpPr>
          <p:cNvPr id="20486" name="Rectangle 7"/>
          <p:cNvSpPr>
            <a:spLocks noGrp="1" noChangeArrowheads="1"/>
          </p:cNvSpPr>
          <p:nvPr>
            <p:ph type="body" sz="half" idx="2"/>
          </p:nvPr>
        </p:nvSpPr>
        <p:spPr/>
        <p:txBody>
          <a:bodyPr/>
          <a:lstStyle/>
          <a:p>
            <a:pPr marL="0" indent="0"/>
            <a:endParaRPr lang="en-US" sz="2000" smtClean="0"/>
          </a:p>
        </p:txBody>
      </p:sp>
      <p:sp>
        <p:nvSpPr>
          <p:cNvPr id="20487" name="Rectangle 4"/>
          <p:cNvSpPr>
            <a:spLocks noChangeArrowheads="1"/>
          </p:cNvSpPr>
          <p:nvPr/>
        </p:nvSpPr>
        <p:spPr bwMode="auto">
          <a:xfrm>
            <a:off x="0" y="6092825"/>
            <a:ext cx="8999538" cy="2143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marL="342900" indent="-342900"/>
            <a:r>
              <a:rPr lang="en-US" sz="800"/>
              <a:t>Image reproduced by courtesy of Arttu Manninen (</a:t>
            </a:r>
            <a:r>
              <a:rPr lang="en-US" sz="800">
                <a:hlinkClick r:id="rId2"/>
              </a:rPr>
              <a:t>http://www.flickr.com/photos/adrenalin/4250667/</a:t>
            </a:r>
            <a:r>
              <a:rPr lang="en-US" sz="800"/>
              <a:t>) under the Creative Commons attribution non-commercial no-derivatives licence. http://creativecommons.org/licenses/by-nc-nd/2.0/deed.en</a:t>
            </a:r>
          </a:p>
        </p:txBody>
      </p:sp>
      <p:pic>
        <p:nvPicPr>
          <p:cNvPr id="20488" name="Picture 5" descr="DigitalWaterfall(CreativeCommonsAttributionNoCommercia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0425" y="1412875"/>
            <a:ext cx="2940050" cy="4627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Footer Placeholder 3"/>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r>
              <a:rPr lang="en-US" sz="1400" smtClean="0">
                <a:latin typeface="Arial" charset="0"/>
              </a:rPr>
              <a:t>WIS1 - Introduction to WIS</a:t>
            </a:r>
          </a:p>
        </p:txBody>
      </p:sp>
      <p:sp>
        <p:nvSpPr>
          <p:cNvPr id="21507" name="Slide Number Placeholder 4"/>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fld id="{ABC477AF-8A21-411F-87F3-6AB8EA768C66}" type="slidenum">
              <a:rPr lang="en-US" sz="1400">
                <a:latin typeface="Arial" charset="0"/>
              </a:rPr>
              <a:pPr/>
              <a:t>17</a:t>
            </a:fld>
            <a:endParaRPr lang="en-US" sz="1400">
              <a:latin typeface="Arial" charset="0"/>
            </a:endParaRPr>
          </a:p>
        </p:txBody>
      </p:sp>
      <p:sp>
        <p:nvSpPr>
          <p:cNvPr id="21508" name="Rectangle 2"/>
          <p:cNvSpPr>
            <a:spLocks noGrp="1" noChangeArrowheads="1"/>
          </p:cNvSpPr>
          <p:nvPr>
            <p:ph type="title"/>
          </p:nvPr>
        </p:nvSpPr>
        <p:spPr/>
        <p:txBody>
          <a:bodyPr/>
          <a:lstStyle/>
          <a:p>
            <a:endParaRPr lang="en-US" smtClean="0"/>
          </a:p>
        </p:txBody>
      </p:sp>
      <p:sp>
        <p:nvSpPr>
          <p:cNvPr id="21509" name="Rectangle 3"/>
          <p:cNvSpPr>
            <a:spLocks noGrp="1" noChangeArrowheads="1"/>
          </p:cNvSpPr>
          <p:nvPr>
            <p:ph type="body" idx="1"/>
          </p:nvPr>
        </p:nvSpPr>
        <p:spPr/>
        <p:txBody>
          <a:bodyPr/>
          <a:lstStyle/>
          <a:p>
            <a:endParaRPr lang="en-US" smtClean="0"/>
          </a:p>
        </p:txBody>
      </p:sp>
      <p:pic>
        <p:nvPicPr>
          <p:cNvPr id="2151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5588" cy="685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11" name="Text Box 5"/>
          <p:cNvSpPr txBox="1">
            <a:spLocks noChangeArrowheads="1"/>
          </p:cNvSpPr>
          <p:nvPr/>
        </p:nvSpPr>
        <p:spPr bwMode="auto">
          <a:xfrm>
            <a:off x="1908175" y="404813"/>
            <a:ext cx="6911975"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spcBef>
                <a:spcPct val="50000"/>
              </a:spcBef>
            </a:pPr>
            <a:r>
              <a:rPr lang="en-GB" sz="4000" b="1">
                <a:solidFill>
                  <a:schemeClr val="bg1"/>
                </a:solidFill>
              </a:rPr>
              <a:t>WIS Centres</a:t>
            </a:r>
            <a:endParaRPr lang="en-US" sz="4000" b="1">
              <a:solidFill>
                <a:schemeClr val="bg1"/>
              </a:solidFill>
            </a:endParaRPr>
          </a:p>
        </p:txBody>
      </p:sp>
      <p:sp>
        <p:nvSpPr>
          <p:cNvPr id="21512" name="Text Box 6"/>
          <p:cNvSpPr txBox="1">
            <a:spLocks noChangeArrowheads="1"/>
          </p:cNvSpPr>
          <p:nvPr/>
        </p:nvSpPr>
        <p:spPr bwMode="auto">
          <a:xfrm>
            <a:off x="179388" y="2997200"/>
            <a:ext cx="8785225" cy="1552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spcBef>
                <a:spcPct val="50000"/>
              </a:spcBef>
              <a:buFontTx/>
              <a:buAutoNum type="arabicPeriod"/>
            </a:pPr>
            <a:r>
              <a:rPr lang="en-GB" sz="2400">
                <a:solidFill>
                  <a:schemeClr val="bg1"/>
                </a:solidFill>
                <a:latin typeface="Arial" charset="0"/>
              </a:rPr>
              <a:t>Global Information System Centres</a:t>
            </a:r>
          </a:p>
          <a:p>
            <a:pPr>
              <a:spcBef>
                <a:spcPct val="50000"/>
              </a:spcBef>
              <a:buFontTx/>
              <a:buAutoNum type="arabicPeriod"/>
            </a:pPr>
            <a:r>
              <a:rPr lang="en-GB" sz="2400">
                <a:solidFill>
                  <a:schemeClr val="bg1"/>
                </a:solidFill>
                <a:latin typeface="Arial" charset="0"/>
              </a:rPr>
              <a:t>Data Collection or Production Centres</a:t>
            </a:r>
          </a:p>
          <a:p>
            <a:pPr>
              <a:spcBef>
                <a:spcPct val="50000"/>
              </a:spcBef>
              <a:buFontTx/>
              <a:buAutoNum type="arabicPeriod"/>
            </a:pPr>
            <a:r>
              <a:rPr lang="en-GB" sz="2400">
                <a:solidFill>
                  <a:schemeClr val="bg1"/>
                </a:solidFill>
                <a:latin typeface="Arial" charset="0"/>
              </a:rPr>
              <a:t>National Centres</a:t>
            </a:r>
            <a:endParaRPr lang="en-US" sz="2400">
              <a:solidFill>
                <a:schemeClr val="bg1"/>
              </a:solidFill>
              <a:latin typeface="Arial" charset="0"/>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Footer Placeholder 2"/>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r>
              <a:rPr lang="en-US" sz="1400" smtClean="0">
                <a:latin typeface="Arial" charset="0"/>
              </a:rPr>
              <a:t>WIS1 - Introduction to WIS</a:t>
            </a:r>
          </a:p>
        </p:txBody>
      </p:sp>
      <p:sp>
        <p:nvSpPr>
          <p:cNvPr id="22531" name="Slide Number Placeholder 3"/>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fld id="{9365751C-29F3-4D47-A5D2-310A3F8FF312}" type="slidenum">
              <a:rPr lang="en-US" sz="1400">
                <a:latin typeface="Arial" charset="0"/>
              </a:rPr>
              <a:pPr/>
              <a:t>18</a:t>
            </a:fld>
            <a:endParaRPr lang="en-US" sz="1400">
              <a:latin typeface="Arial" charset="0"/>
            </a:endParaRPr>
          </a:p>
        </p:txBody>
      </p:sp>
      <p:sp>
        <p:nvSpPr>
          <p:cNvPr id="22532" name="Rectangle 4"/>
          <p:cNvSpPr>
            <a:spLocks noGrp="1" noChangeArrowheads="1"/>
          </p:cNvSpPr>
          <p:nvPr>
            <p:ph type="title"/>
          </p:nvPr>
        </p:nvSpPr>
        <p:spPr/>
        <p:txBody>
          <a:bodyPr/>
          <a:lstStyle/>
          <a:p>
            <a:r>
              <a:rPr lang="en-GB" smtClean="0"/>
              <a:t>WIS Centres</a:t>
            </a:r>
            <a:endParaRPr lang="en-US" smtClean="0"/>
          </a:p>
        </p:txBody>
      </p:sp>
      <p:pic>
        <p:nvPicPr>
          <p:cNvPr id="22533"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6375" y="582613"/>
            <a:ext cx="8731250" cy="5692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554" name="Group 11"/>
          <p:cNvGrpSpPr>
            <a:grpSpLocks/>
          </p:cNvGrpSpPr>
          <p:nvPr/>
        </p:nvGrpSpPr>
        <p:grpSpPr bwMode="auto">
          <a:xfrm>
            <a:off x="1476375" y="1503363"/>
            <a:ext cx="7316788" cy="4772025"/>
            <a:chOff x="207010" y="581977"/>
            <a:chExt cx="8729980" cy="5694045"/>
          </a:xfrm>
        </p:grpSpPr>
        <p:pic>
          <p:nvPicPr>
            <p:cNvPr id="23559" name="Picture 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7010" y="581977"/>
              <a:ext cx="8729980" cy="56940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ectangle 13"/>
            <p:cNvSpPr/>
            <p:nvPr/>
          </p:nvSpPr>
          <p:spPr>
            <a:xfrm>
              <a:off x="207010" y="581977"/>
              <a:ext cx="8729980" cy="5694045"/>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sp>
        <p:nvSpPr>
          <p:cNvPr id="23555" name="Footer Placeholder 2"/>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r>
              <a:rPr lang="en-US" sz="1400" smtClean="0">
                <a:latin typeface="Arial" charset="0"/>
              </a:rPr>
              <a:t>WIS1 - Introduction to WIS</a:t>
            </a:r>
          </a:p>
        </p:txBody>
      </p:sp>
      <p:sp>
        <p:nvSpPr>
          <p:cNvPr id="23556" name="Slide Number Placeholder 3"/>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fld id="{0A582798-8153-41CF-AE5D-C808AA0D65CB}" type="slidenum">
              <a:rPr lang="en-US" sz="1400">
                <a:latin typeface="Arial" charset="0"/>
              </a:rPr>
              <a:pPr/>
              <a:t>19</a:t>
            </a:fld>
            <a:endParaRPr lang="en-US" sz="1400">
              <a:latin typeface="Arial" charset="0"/>
            </a:endParaRPr>
          </a:p>
        </p:txBody>
      </p:sp>
      <p:sp>
        <p:nvSpPr>
          <p:cNvPr id="23557" name="Rectangle 2"/>
          <p:cNvSpPr>
            <a:spLocks noGrp="1" noChangeArrowheads="1"/>
          </p:cNvSpPr>
          <p:nvPr>
            <p:ph type="title"/>
          </p:nvPr>
        </p:nvSpPr>
        <p:spPr/>
        <p:txBody>
          <a:bodyPr/>
          <a:lstStyle/>
          <a:p>
            <a:r>
              <a:rPr lang="en-GB" smtClean="0"/>
              <a:t>WIS Centres – GISC (WIS Infrastructure)</a:t>
            </a:r>
            <a:endParaRPr lang="en-US" smtClean="0"/>
          </a:p>
        </p:txBody>
      </p:sp>
      <p:sp>
        <p:nvSpPr>
          <p:cNvPr id="23558" name="Text Box 6"/>
          <p:cNvSpPr txBox="1">
            <a:spLocks noChangeArrowheads="1"/>
          </p:cNvSpPr>
          <p:nvPr/>
        </p:nvSpPr>
        <p:spPr bwMode="auto">
          <a:xfrm>
            <a:off x="1476375" y="1484313"/>
            <a:ext cx="7416800" cy="45799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marL="342900" indent="-342900">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spcBef>
                <a:spcPct val="50000"/>
              </a:spcBef>
              <a:buFontTx/>
              <a:buChar char="•"/>
            </a:pPr>
            <a:r>
              <a:rPr lang="en-GB"/>
              <a:t>Hold global metadata catalogue</a:t>
            </a:r>
          </a:p>
          <a:p>
            <a:pPr>
              <a:spcBef>
                <a:spcPct val="50000"/>
              </a:spcBef>
              <a:buFontTx/>
              <a:buChar char="•"/>
            </a:pPr>
            <a:r>
              <a:rPr lang="en-GB"/>
              <a:t>Upload metadata for area of responsibility</a:t>
            </a:r>
          </a:p>
          <a:p>
            <a:pPr>
              <a:spcBef>
                <a:spcPct val="50000"/>
              </a:spcBef>
              <a:buFontTx/>
              <a:buChar char="•"/>
            </a:pPr>
            <a:r>
              <a:rPr lang="en-GB"/>
              <a:t>Distribute (global exchange) data to other GISCs</a:t>
            </a:r>
          </a:p>
          <a:p>
            <a:pPr>
              <a:spcBef>
                <a:spcPct val="50000"/>
              </a:spcBef>
              <a:buFontTx/>
              <a:buChar char="•"/>
            </a:pPr>
            <a:r>
              <a:rPr lang="en-GB"/>
              <a:t>Provide (global exchange) data to area of responsibility</a:t>
            </a:r>
          </a:p>
          <a:p>
            <a:pPr>
              <a:spcBef>
                <a:spcPct val="50000"/>
              </a:spcBef>
              <a:buFontTx/>
              <a:buChar char="•"/>
            </a:pPr>
            <a:r>
              <a:rPr lang="en-GB" i="1"/>
              <a:t>Ad hoc</a:t>
            </a:r>
            <a:r>
              <a:rPr lang="en-GB"/>
              <a:t> and subscription data supply</a:t>
            </a:r>
          </a:p>
          <a:p>
            <a:pPr>
              <a:spcBef>
                <a:spcPct val="50000"/>
              </a:spcBef>
              <a:buFontTx/>
              <a:buChar char="•"/>
            </a:pPr>
            <a:r>
              <a:rPr lang="en-GB"/>
              <a:t>Ensure area of responsibility has effective telecommunications</a:t>
            </a:r>
            <a:endParaRPr lang="en-US"/>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578" name="Group 8"/>
          <p:cNvGrpSpPr>
            <a:grpSpLocks/>
          </p:cNvGrpSpPr>
          <p:nvPr/>
        </p:nvGrpSpPr>
        <p:grpSpPr bwMode="auto">
          <a:xfrm>
            <a:off x="1476375" y="1503363"/>
            <a:ext cx="7316788" cy="4772025"/>
            <a:chOff x="207010" y="581977"/>
            <a:chExt cx="8729980" cy="5694045"/>
          </a:xfrm>
        </p:grpSpPr>
        <p:pic>
          <p:nvPicPr>
            <p:cNvPr id="24581"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7010" y="581977"/>
              <a:ext cx="8729980" cy="56940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10"/>
            <p:cNvSpPr/>
            <p:nvPr/>
          </p:nvSpPr>
          <p:spPr>
            <a:xfrm>
              <a:off x="207010" y="581977"/>
              <a:ext cx="8729980" cy="5694045"/>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sp>
        <p:nvSpPr>
          <p:cNvPr id="24579" name="Rectangle 2"/>
          <p:cNvSpPr>
            <a:spLocks noGrp="1" noChangeArrowheads="1"/>
          </p:cNvSpPr>
          <p:nvPr>
            <p:ph type="title"/>
          </p:nvPr>
        </p:nvSpPr>
        <p:spPr/>
        <p:txBody>
          <a:bodyPr/>
          <a:lstStyle/>
          <a:p>
            <a:r>
              <a:rPr lang="en-GB" smtClean="0"/>
              <a:t>WIS Centres – DCPC (Information provider/user)</a:t>
            </a:r>
            <a:endParaRPr lang="en-US" smtClean="0"/>
          </a:p>
        </p:txBody>
      </p:sp>
      <p:sp>
        <p:nvSpPr>
          <p:cNvPr id="24580" name="Text Box 7"/>
          <p:cNvSpPr txBox="1">
            <a:spLocks noChangeArrowheads="1"/>
          </p:cNvSpPr>
          <p:nvPr/>
        </p:nvSpPr>
        <p:spPr bwMode="auto">
          <a:xfrm>
            <a:off x="1476375" y="1484313"/>
            <a:ext cx="7416800" cy="37258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marL="342900" indent="-342900">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spcBef>
                <a:spcPct val="50000"/>
              </a:spcBef>
              <a:buFontTx/>
              <a:buChar char="•"/>
            </a:pPr>
            <a:r>
              <a:rPr lang="en-GB"/>
              <a:t>Programme function</a:t>
            </a:r>
          </a:p>
          <a:p>
            <a:pPr lvl="2">
              <a:spcBef>
                <a:spcPct val="50000"/>
              </a:spcBef>
              <a:buFontTx/>
              <a:buChar char="•"/>
            </a:pPr>
            <a:r>
              <a:rPr lang="en-GB"/>
              <a:t>WWW regional telecommunications hub</a:t>
            </a:r>
          </a:p>
          <a:p>
            <a:pPr lvl="2">
              <a:spcBef>
                <a:spcPct val="50000"/>
              </a:spcBef>
              <a:buFontTx/>
              <a:buChar char="•"/>
            </a:pPr>
            <a:r>
              <a:rPr lang="en-GB"/>
              <a:t>RSMC</a:t>
            </a:r>
          </a:p>
          <a:p>
            <a:pPr lvl="2">
              <a:spcBef>
                <a:spcPct val="50000"/>
              </a:spcBef>
              <a:buFontTx/>
              <a:buChar char="•"/>
            </a:pPr>
            <a:r>
              <a:rPr lang="en-GB"/>
              <a:t>World Data Centre</a:t>
            </a:r>
          </a:p>
          <a:p>
            <a:pPr>
              <a:spcBef>
                <a:spcPct val="50000"/>
              </a:spcBef>
              <a:buFontTx/>
              <a:buChar char="•"/>
            </a:pPr>
            <a:r>
              <a:rPr lang="en-GB"/>
              <a:t>Provide metadata</a:t>
            </a:r>
          </a:p>
          <a:p>
            <a:pPr>
              <a:spcBef>
                <a:spcPct val="50000"/>
              </a:spcBef>
              <a:buFontTx/>
              <a:buChar char="•"/>
            </a:pPr>
            <a:r>
              <a:rPr lang="en-GB"/>
              <a:t>Provide data</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602" name="Group 8"/>
          <p:cNvGrpSpPr>
            <a:grpSpLocks/>
          </p:cNvGrpSpPr>
          <p:nvPr/>
        </p:nvGrpSpPr>
        <p:grpSpPr bwMode="auto">
          <a:xfrm>
            <a:off x="1476375" y="1503363"/>
            <a:ext cx="7316788" cy="4772025"/>
            <a:chOff x="207010" y="581977"/>
            <a:chExt cx="8729980" cy="5694045"/>
          </a:xfrm>
        </p:grpSpPr>
        <p:pic>
          <p:nvPicPr>
            <p:cNvPr id="25607"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7010" y="581977"/>
              <a:ext cx="8729980" cy="56940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10"/>
            <p:cNvSpPr/>
            <p:nvPr/>
          </p:nvSpPr>
          <p:spPr>
            <a:xfrm>
              <a:off x="207010" y="581977"/>
              <a:ext cx="8729980" cy="5694045"/>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sp>
        <p:nvSpPr>
          <p:cNvPr id="25603" name="Footer Placeholder 2"/>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r>
              <a:rPr lang="en-US" sz="1400" smtClean="0">
                <a:latin typeface="Arial" charset="0"/>
              </a:rPr>
              <a:t>WIS1 - Introduction to WIS</a:t>
            </a:r>
          </a:p>
        </p:txBody>
      </p:sp>
      <p:sp>
        <p:nvSpPr>
          <p:cNvPr id="25604" name="Slide Number Placeholder 3"/>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fld id="{FA0826DC-9F08-4F30-A412-CFE22A1B3058}" type="slidenum">
              <a:rPr lang="en-US" sz="1400">
                <a:latin typeface="Arial" charset="0"/>
              </a:rPr>
              <a:pPr/>
              <a:t>21</a:t>
            </a:fld>
            <a:endParaRPr lang="en-US" sz="1400">
              <a:latin typeface="Arial" charset="0"/>
            </a:endParaRPr>
          </a:p>
        </p:txBody>
      </p:sp>
      <p:sp>
        <p:nvSpPr>
          <p:cNvPr id="25605" name="Rectangle 2"/>
          <p:cNvSpPr>
            <a:spLocks noGrp="1" noChangeArrowheads="1"/>
          </p:cNvSpPr>
          <p:nvPr>
            <p:ph type="title"/>
          </p:nvPr>
        </p:nvSpPr>
        <p:spPr/>
        <p:txBody>
          <a:bodyPr/>
          <a:lstStyle/>
          <a:p>
            <a:r>
              <a:rPr lang="en-GB" smtClean="0"/>
              <a:t>WIS Centres – NC (Information provider/user)</a:t>
            </a:r>
            <a:endParaRPr lang="en-US" smtClean="0"/>
          </a:p>
        </p:txBody>
      </p:sp>
      <p:sp>
        <p:nvSpPr>
          <p:cNvPr id="25606" name="Text Box 7"/>
          <p:cNvSpPr txBox="1">
            <a:spLocks noChangeArrowheads="1"/>
          </p:cNvSpPr>
          <p:nvPr/>
        </p:nvSpPr>
        <p:spPr bwMode="auto">
          <a:xfrm>
            <a:off x="1476375" y="1484313"/>
            <a:ext cx="7416800" cy="30845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marL="342900" indent="-342900">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spcBef>
                <a:spcPct val="50000"/>
              </a:spcBef>
              <a:buFontTx/>
              <a:buChar char="•"/>
            </a:pPr>
            <a:r>
              <a:rPr lang="en-GB"/>
              <a:t>Collect and pass national data to WIS</a:t>
            </a:r>
          </a:p>
          <a:p>
            <a:pPr>
              <a:spcBef>
                <a:spcPct val="50000"/>
              </a:spcBef>
              <a:buFontTx/>
              <a:buChar char="•"/>
            </a:pPr>
            <a:r>
              <a:rPr lang="en-GB"/>
              <a:t>Receive data from WIS for national users</a:t>
            </a:r>
          </a:p>
          <a:p>
            <a:pPr>
              <a:spcBef>
                <a:spcPct val="50000"/>
              </a:spcBef>
              <a:buFontTx/>
              <a:buChar char="•"/>
            </a:pPr>
            <a:r>
              <a:rPr lang="en-GB"/>
              <a:t>Provide metadata to WIS</a:t>
            </a:r>
          </a:p>
          <a:p>
            <a:pPr>
              <a:spcBef>
                <a:spcPct val="50000"/>
              </a:spcBef>
              <a:buFontTx/>
              <a:buChar char="•"/>
            </a:pPr>
            <a:r>
              <a:rPr lang="en-GB"/>
              <a:t>Main source of information for national purposes</a:t>
            </a:r>
          </a:p>
          <a:p>
            <a:pPr>
              <a:spcBef>
                <a:spcPct val="50000"/>
              </a:spcBef>
              <a:buFontTx/>
              <a:buChar char="•"/>
            </a:pPr>
            <a:endParaRPr lang="en-GB"/>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Footer Placeholder 3"/>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r>
              <a:rPr lang="en-US" sz="1400" smtClean="0">
                <a:latin typeface="Arial" charset="0"/>
              </a:rPr>
              <a:t>WIS1 - Introduction to WIS</a:t>
            </a:r>
          </a:p>
        </p:txBody>
      </p:sp>
      <p:sp>
        <p:nvSpPr>
          <p:cNvPr id="26627" name="Slide Number Placeholder 4"/>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fld id="{A5486830-C518-48D1-8546-35841B0ACCB8}" type="slidenum">
              <a:rPr lang="en-US" sz="1400">
                <a:latin typeface="Arial" charset="0"/>
              </a:rPr>
              <a:pPr/>
              <a:t>22</a:t>
            </a:fld>
            <a:endParaRPr lang="en-US" sz="1400">
              <a:latin typeface="Arial" charset="0"/>
            </a:endParaRPr>
          </a:p>
        </p:txBody>
      </p:sp>
      <p:sp>
        <p:nvSpPr>
          <p:cNvPr id="26628" name="Rectangle 2"/>
          <p:cNvSpPr>
            <a:spLocks noGrp="1" noChangeArrowheads="1"/>
          </p:cNvSpPr>
          <p:nvPr>
            <p:ph type="title"/>
          </p:nvPr>
        </p:nvSpPr>
        <p:spPr/>
        <p:txBody>
          <a:bodyPr/>
          <a:lstStyle/>
          <a:p>
            <a:r>
              <a:rPr lang="en-GB" smtClean="0"/>
              <a:t>Summary</a:t>
            </a:r>
            <a:endParaRPr lang="en-US" smtClean="0"/>
          </a:p>
        </p:txBody>
      </p:sp>
      <p:sp>
        <p:nvSpPr>
          <p:cNvPr id="26629" name="Rectangle 3"/>
          <p:cNvSpPr>
            <a:spLocks noGrp="1" noChangeArrowheads="1"/>
          </p:cNvSpPr>
          <p:nvPr>
            <p:ph type="body" idx="1"/>
          </p:nvPr>
        </p:nvSpPr>
        <p:spPr/>
        <p:txBody>
          <a:bodyPr/>
          <a:lstStyle/>
          <a:p>
            <a:pPr>
              <a:buFontTx/>
              <a:buChar char="•"/>
            </a:pPr>
            <a:r>
              <a:rPr lang="en-GB" smtClean="0"/>
              <a:t>Extend data exchange beyond GTS</a:t>
            </a:r>
          </a:p>
          <a:p>
            <a:pPr>
              <a:buFontTx/>
              <a:buChar char="•"/>
            </a:pPr>
            <a:r>
              <a:rPr lang="en-GB" smtClean="0"/>
              <a:t>Add flexibility to data gathering and distribution</a:t>
            </a:r>
          </a:p>
          <a:p>
            <a:pPr>
              <a:buFontTx/>
              <a:buChar char="•"/>
            </a:pPr>
            <a:r>
              <a:rPr lang="en-GB" smtClean="0"/>
              <a:t>Centres</a:t>
            </a:r>
          </a:p>
          <a:p>
            <a:pPr lvl="1"/>
            <a:r>
              <a:rPr lang="en-GB" smtClean="0"/>
              <a:t>GISC</a:t>
            </a:r>
          </a:p>
          <a:p>
            <a:pPr lvl="1"/>
            <a:r>
              <a:rPr lang="en-GB" smtClean="0"/>
              <a:t>DCPC</a:t>
            </a:r>
          </a:p>
          <a:p>
            <a:pPr lvl="1"/>
            <a:r>
              <a:rPr lang="en-GB" smtClean="0"/>
              <a:t>NC</a:t>
            </a:r>
          </a:p>
          <a:p>
            <a:pPr>
              <a:buFontTx/>
              <a:buChar char="•"/>
            </a:pPr>
            <a:endParaRPr lang="en-US" smtClean="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p:txBody>
          <a:bodyPr/>
          <a:lstStyle/>
          <a:p>
            <a:r>
              <a:rPr lang="en-GB" smtClean="0"/>
              <a:t>WIS components (&amp; Secretariat support)</a:t>
            </a:r>
          </a:p>
        </p:txBody>
      </p:sp>
      <p:sp>
        <p:nvSpPr>
          <p:cNvPr id="27651" name="Content Placeholder 2"/>
          <p:cNvSpPr>
            <a:spLocks noGrp="1"/>
          </p:cNvSpPr>
          <p:nvPr>
            <p:ph idx="1"/>
          </p:nvPr>
        </p:nvSpPr>
        <p:spPr>
          <a:xfrm>
            <a:off x="179388" y="1412875"/>
            <a:ext cx="8785225" cy="4683125"/>
          </a:xfrm>
        </p:spPr>
        <p:txBody>
          <a:bodyPr/>
          <a:lstStyle/>
          <a:p>
            <a:pPr marL="457200" indent="-457200">
              <a:buFontTx/>
              <a:buChar char="•"/>
            </a:pPr>
            <a:r>
              <a:rPr lang="en-GB" smtClean="0"/>
              <a:t>The aim of WIS is to get information from those that make or collect it to those that need it</a:t>
            </a:r>
          </a:p>
          <a:p>
            <a:pPr marL="457200" indent="-457200">
              <a:buFontTx/>
              <a:buChar char="•"/>
            </a:pPr>
            <a:r>
              <a:rPr lang="en-GB" smtClean="0"/>
              <a:t>Base on information management (Steve Foreman)</a:t>
            </a:r>
          </a:p>
          <a:p>
            <a:pPr marL="857250" lvl="1" indent="-457200"/>
            <a:r>
              <a:rPr lang="en-GB" smtClean="0"/>
              <a:t>Data representation, metadata and monitoring of data flow</a:t>
            </a:r>
          </a:p>
          <a:p>
            <a:pPr marL="457200" indent="-457200">
              <a:buFontTx/>
              <a:buChar char="•"/>
            </a:pPr>
            <a:r>
              <a:rPr lang="en-GB" smtClean="0"/>
              <a:t>Operates on an infrastructure (Dave Thomas)</a:t>
            </a:r>
          </a:p>
          <a:p>
            <a:pPr marL="857250" lvl="1" indent="-457200"/>
            <a:r>
              <a:rPr lang="en-GB" smtClean="0"/>
              <a:t>Data centres, pipes and performance monitoring </a:t>
            </a:r>
          </a:p>
          <a:p>
            <a:pPr marL="457200" indent="-457200">
              <a:buFontTx/>
              <a:buChar char="•"/>
            </a:pPr>
            <a:r>
              <a:rPr lang="en-GB" smtClean="0"/>
              <a:t>Relies on governance, practices and procedures</a:t>
            </a:r>
          </a:p>
          <a:p>
            <a:pPr marL="457200" indent="-457200"/>
            <a:endParaRPr lang="en-GB" smtClean="0"/>
          </a:p>
        </p:txBody>
      </p:sp>
      <p:sp>
        <p:nvSpPr>
          <p:cNvPr id="27652" name="Footer Placeholder 3"/>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r>
              <a:rPr lang="en-US" sz="1400" smtClean="0">
                <a:latin typeface="Arial" charset="0"/>
              </a:rPr>
              <a:t>WIS1 - Introduction to WIS</a:t>
            </a:r>
          </a:p>
        </p:txBody>
      </p:sp>
      <p:sp>
        <p:nvSpPr>
          <p:cNvPr id="27653" name="Slide Number Placeholder 4"/>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fld id="{9D5BC6A2-F843-432A-8F65-BDDC81A32208}" type="slidenum">
              <a:rPr lang="en-US" sz="1400">
                <a:latin typeface="Arial" charset="0"/>
              </a:rPr>
              <a:pPr/>
              <a:t>23</a:t>
            </a:fld>
            <a:endParaRPr lang="en-US" sz="1400">
              <a:latin typeface="Arial"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Footer Placeholder 3"/>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r>
              <a:rPr lang="en-US" sz="1400" smtClean="0">
                <a:latin typeface="Arial" charset="0"/>
              </a:rPr>
              <a:t>WIS1 - Introduction to WIS</a:t>
            </a:r>
          </a:p>
        </p:txBody>
      </p:sp>
      <p:sp>
        <p:nvSpPr>
          <p:cNvPr id="28675" name="Slide Number Placeholder 4"/>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fld id="{8D94FC39-687A-45EA-B446-6F4D4235E323}" type="slidenum">
              <a:rPr lang="en-US" sz="1400">
                <a:latin typeface="Arial" charset="0"/>
              </a:rPr>
              <a:pPr/>
              <a:t>24</a:t>
            </a:fld>
            <a:endParaRPr lang="en-US" sz="1400">
              <a:latin typeface="Arial" charset="0"/>
            </a:endParaRPr>
          </a:p>
        </p:txBody>
      </p:sp>
      <p:sp>
        <p:nvSpPr>
          <p:cNvPr id="28676" name="Rectangle 2"/>
          <p:cNvSpPr>
            <a:spLocks noGrp="1" noChangeArrowheads="1"/>
          </p:cNvSpPr>
          <p:nvPr>
            <p:ph type="title"/>
          </p:nvPr>
        </p:nvSpPr>
        <p:spPr/>
        <p:txBody>
          <a:bodyPr/>
          <a:lstStyle/>
          <a:p>
            <a:endParaRPr lang="en-US" smtClean="0"/>
          </a:p>
        </p:txBody>
      </p:sp>
      <p:sp>
        <p:nvSpPr>
          <p:cNvPr id="28677" name="Rectangle 3"/>
          <p:cNvSpPr>
            <a:spLocks noGrp="1" noChangeArrowheads="1"/>
          </p:cNvSpPr>
          <p:nvPr>
            <p:ph type="body" idx="1"/>
          </p:nvPr>
        </p:nvSpPr>
        <p:spPr/>
        <p:txBody>
          <a:bodyPr/>
          <a:lstStyle/>
          <a:p>
            <a:endParaRPr lang="en-US" smtClean="0"/>
          </a:p>
        </p:txBody>
      </p:sp>
      <p:pic>
        <p:nvPicPr>
          <p:cNvPr id="2867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5588" cy="685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79" name="Text Box 5"/>
          <p:cNvSpPr txBox="1">
            <a:spLocks noChangeArrowheads="1"/>
          </p:cNvSpPr>
          <p:nvPr/>
        </p:nvSpPr>
        <p:spPr bwMode="auto">
          <a:xfrm>
            <a:off x="1908175" y="404813"/>
            <a:ext cx="6911975"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spcBef>
                <a:spcPct val="50000"/>
              </a:spcBef>
            </a:pPr>
            <a:r>
              <a:rPr lang="en-GB" sz="4000" b="1">
                <a:solidFill>
                  <a:schemeClr val="bg1"/>
                </a:solidFill>
              </a:rPr>
              <a:t>Exercise</a:t>
            </a:r>
            <a:endParaRPr lang="en-US" sz="4000" b="1">
              <a:solidFill>
                <a:schemeClr val="bg1"/>
              </a:solidFill>
            </a:endParaRPr>
          </a:p>
        </p:txBody>
      </p:sp>
      <p:sp>
        <p:nvSpPr>
          <p:cNvPr id="28680" name="Text Box 6"/>
          <p:cNvSpPr txBox="1">
            <a:spLocks noChangeArrowheads="1"/>
          </p:cNvSpPr>
          <p:nvPr/>
        </p:nvSpPr>
        <p:spPr bwMode="auto">
          <a:xfrm>
            <a:off x="179388" y="2997200"/>
            <a:ext cx="8785225" cy="1552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spcBef>
                <a:spcPct val="50000"/>
              </a:spcBef>
            </a:pPr>
            <a:r>
              <a:rPr lang="en-GB" sz="2400">
                <a:solidFill>
                  <a:schemeClr val="bg1"/>
                </a:solidFill>
                <a:latin typeface="Arial" charset="0"/>
              </a:rPr>
              <a:t>In 2000, CBS agreed characteristics for WIS.</a:t>
            </a:r>
          </a:p>
          <a:p>
            <a:pPr>
              <a:spcBef>
                <a:spcPct val="50000"/>
              </a:spcBef>
            </a:pPr>
            <a:endParaRPr lang="en-GB" sz="2400">
              <a:solidFill>
                <a:schemeClr val="bg1"/>
              </a:solidFill>
              <a:latin typeface="Arial" charset="0"/>
            </a:endParaRPr>
          </a:p>
          <a:p>
            <a:pPr>
              <a:spcBef>
                <a:spcPct val="50000"/>
              </a:spcBef>
            </a:pPr>
            <a:r>
              <a:rPr lang="en-GB" sz="2400">
                <a:solidFill>
                  <a:schemeClr val="bg1"/>
                </a:solidFill>
                <a:latin typeface="Arial" charset="0"/>
              </a:rPr>
              <a:t>How well does WIS meet these?</a:t>
            </a:r>
            <a:endParaRPr lang="en-US" sz="2400">
              <a:solidFill>
                <a:schemeClr val="bg1"/>
              </a:solidFill>
              <a:latin typeface="Arial" charset="0"/>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Footer Placeholder 4"/>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r>
              <a:rPr lang="en-US" sz="1400" smtClean="0">
                <a:latin typeface="Arial" charset="0"/>
              </a:rPr>
              <a:t>WIS1 - Introduction to WIS</a:t>
            </a:r>
          </a:p>
        </p:txBody>
      </p:sp>
      <p:sp>
        <p:nvSpPr>
          <p:cNvPr id="29699" name="Slide Number Placeholder 5"/>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fld id="{4F4CC904-FF23-474C-819B-D7BA0270DE69}" type="slidenum">
              <a:rPr lang="en-US" sz="1400">
                <a:latin typeface="Arial" charset="0"/>
              </a:rPr>
              <a:pPr/>
              <a:t>25</a:t>
            </a:fld>
            <a:endParaRPr lang="en-US" sz="1400">
              <a:latin typeface="Arial" charset="0"/>
            </a:endParaRPr>
          </a:p>
        </p:txBody>
      </p:sp>
      <p:sp>
        <p:nvSpPr>
          <p:cNvPr id="29700" name="Rectangle 2"/>
          <p:cNvSpPr>
            <a:spLocks noGrp="1" noChangeArrowheads="1"/>
          </p:cNvSpPr>
          <p:nvPr>
            <p:ph type="title"/>
          </p:nvPr>
        </p:nvSpPr>
        <p:spPr/>
        <p:txBody>
          <a:bodyPr/>
          <a:lstStyle/>
          <a:p>
            <a:r>
              <a:rPr lang="en-GB" smtClean="0"/>
              <a:t>WIS Characteristics – as described in 2000</a:t>
            </a:r>
            <a:endParaRPr lang="en-US" smtClean="0"/>
          </a:p>
        </p:txBody>
      </p:sp>
      <p:sp>
        <p:nvSpPr>
          <p:cNvPr id="29701" name="Rectangle 3"/>
          <p:cNvSpPr>
            <a:spLocks noGrp="1" noChangeArrowheads="1"/>
          </p:cNvSpPr>
          <p:nvPr>
            <p:ph type="body" sz="half" idx="1"/>
          </p:nvPr>
        </p:nvSpPr>
        <p:spPr/>
        <p:txBody>
          <a:bodyPr/>
          <a:lstStyle/>
          <a:p>
            <a:pPr marL="0" indent="0">
              <a:lnSpc>
                <a:spcPct val="80000"/>
              </a:lnSpc>
            </a:pPr>
            <a:r>
              <a:rPr lang="en-US" sz="1600" smtClean="0"/>
              <a:t>6.2.62 The Commission agreed that the future WMO information system should provide an integrated approach to meeting the requirements of:</a:t>
            </a:r>
          </a:p>
          <a:p>
            <a:pPr marL="0" indent="0">
              <a:lnSpc>
                <a:spcPct val="80000"/>
              </a:lnSpc>
            </a:pPr>
            <a:endParaRPr lang="en-US" sz="1600" smtClean="0"/>
          </a:p>
          <a:p>
            <a:pPr marL="0" indent="0">
              <a:lnSpc>
                <a:spcPct val="80000"/>
              </a:lnSpc>
            </a:pPr>
            <a:r>
              <a:rPr lang="en-US" sz="1600" smtClean="0"/>
              <a:t>(a) Routine collection of observed data;</a:t>
            </a:r>
          </a:p>
          <a:p>
            <a:pPr marL="0" indent="0">
              <a:lnSpc>
                <a:spcPct val="80000"/>
              </a:lnSpc>
            </a:pPr>
            <a:r>
              <a:rPr lang="en-US" sz="1600" smtClean="0"/>
              <a:t>(b) Automatic dissemination of scheduled products, both real- and non-real-time;</a:t>
            </a:r>
          </a:p>
          <a:p>
            <a:pPr marL="0" indent="0">
              <a:lnSpc>
                <a:spcPct val="80000"/>
              </a:lnSpc>
            </a:pPr>
            <a:r>
              <a:rPr lang="en-US" sz="1600" smtClean="0"/>
              <a:t>(c) Ad hoc non-routine applications (e.g. requests for non-routine data and products).</a:t>
            </a:r>
          </a:p>
          <a:p>
            <a:pPr marL="0" indent="0">
              <a:lnSpc>
                <a:spcPct val="80000"/>
              </a:lnSpc>
            </a:pPr>
            <a:endParaRPr lang="en-US" sz="1600" smtClean="0"/>
          </a:p>
        </p:txBody>
      </p:sp>
      <p:sp>
        <p:nvSpPr>
          <p:cNvPr id="29702" name="Rectangle 4"/>
          <p:cNvSpPr>
            <a:spLocks noGrp="1" noChangeArrowheads="1"/>
          </p:cNvSpPr>
          <p:nvPr>
            <p:ph type="body" sz="half" idx="2"/>
          </p:nvPr>
        </p:nvSpPr>
        <p:spPr/>
        <p:txBody>
          <a:bodyPr/>
          <a:lstStyle/>
          <a:p>
            <a:pPr marL="0" indent="0">
              <a:lnSpc>
                <a:spcPct val="80000"/>
              </a:lnSpc>
            </a:pPr>
            <a:r>
              <a:rPr lang="en-US" sz="1600" b="1" smtClean="0"/>
              <a:t>The system should be:</a:t>
            </a:r>
          </a:p>
          <a:p>
            <a:pPr marL="0" indent="0">
              <a:lnSpc>
                <a:spcPct val="80000"/>
              </a:lnSpc>
            </a:pPr>
            <a:r>
              <a:rPr lang="en-US" sz="1600" smtClean="0"/>
              <a:t>(a) Reliable;</a:t>
            </a:r>
          </a:p>
          <a:p>
            <a:pPr marL="0" indent="0">
              <a:lnSpc>
                <a:spcPct val="80000"/>
              </a:lnSpc>
            </a:pPr>
            <a:r>
              <a:rPr lang="en-US" sz="1600" smtClean="0"/>
              <a:t>(b) Cost effective and affordable for developing as well as developed Members;</a:t>
            </a:r>
          </a:p>
          <a:p>
            <a:pPr marL="0" indent="0">
              <a:lnSpc>
                <a:spcPct val="80000"/>
              </a:lnSpc>
            </a:pPr>
            <a:r>
              <a:rPr lang="en-US" sz="1600" smtClean="0"/>
              <a:t>(c) Technologically sustainable and appropriate to local expertise;</a:t>
            </a:r>
          </a:p>
          <a:p>
            <a:pPr marL="0" indent="0">
              <a:lnSpc>
                <a:spcPct val="80000"/>
              </a:lnSpc>
            </a:pPr>
            <a:r>
              <a:rPr lang="en-US" sz="1600" smtClean="0"/>
              <a:t>(d) Modular and scalable;</a:t>
            </a:r>
          </a:p>
          <a:p>
            <a:pPr marL="0" indent="0">
              <a:lnSpc>
                <a:spcPct val="80000"/>
              </a:lnSpc>
            </a:pPr>
            <a:r>
              <a:rPr lang="en-US" sz="1600" smtClean="0"/>
              <a:t>(e) Flexible and able to adjust to changing requirements and to allow dissemination of products from diverse data sources.</a:t>
            </a:r>
          </a:p>
          <a:p>
            <a:pPr marL="0" indent="0">
              <a:lnSpc>
                <a:spcPct val="80000"/>
              </a:lnSpc>
            </a:pPr>
            <a:r>
              <a:rPr lang="en-US" sz="1600" b="1" smtClean="0"/>
              <a:t>The system should also support:</a:t>
            </a:r>
          </a:p>
          <a:p>
            <a:pPr marL="0" indent="0">
              <a:lnSpc>
                <a:spcPct val="80000"/>
              </a:lnSpc>
            </a:pPr>
            <a:r>
              <a:rPr lang="en-US" sz="1600" smtClean="0"/>
              <a:t>(a) Different user groups and access policies;</a:t>
            </a:r>
          </a:p>
          <a:p>
            <a:pPr marL="0" indent="0">
              <a:lnSpc>
                <a:spcPct val="80000"/>
              </a:lnSpc>
            </a:pPr>
            <a:r>
              <a:rPr lang="en-US" sz="1600" smtClean="0"/>
              <a:t>(b) The integration of diverse datasets;</a:t>
            </a:r>
          </a:p>
          <a:p>
            <a:pPr marL="0" indent="0">
              <a:lnSpc>
                <a:spcPct val="80000"/>
              </a:lnSpc>
            </a:pPr>
            <a:r>
              <a:rPr lang="en-US" sz="1600" smtClean="0"/>
              <a:t>(c) Data as well as network security;</a:t>
            </a:r>
          </a:p>
          <a:p>
            <a:pPr marL="0" indent="0">
              <a:lnSpc>
                <a:spcPct val="80000"/>
              </a:lnSpc>
            </a:pPr>
            <a:r>
              <a:rPr lang="en-US" sz="1600" smtClean="0"/>
              <a:t>(d) Ad hoc as well as routine requests for data and products as well as "push");</a:t>
            </a:r>
          </a:p>
          <a:p>
            <a:pPr marL="0" indent="0">
              <a:lnSpc>
                <a:spcPct val="80000"/>
              </a:lnSpc>
            </a:pPr>
            <a:r>
              <a:rPr lang="en-US" sz="1600" smtClean="0"/>
              <a:t>(e) Timely delivery of data and products (appropriate to requirements).</a:t>
            </a:r>
          </a:p>
          <a:p>
            <a:pPr marL="0" indent="0">
              <a:lnSpc>
                <a:spcPct val="80000"/>
              </a:lnSpc>
            </a:pPr>
            <a:endParaRPr lang="en-US" sz="1600" smtClean="0"/>
          </a:p>
          <a:p>
            <a:pPr marL="0" indent="0">
              <a:lnSpc>
                <a:spcPct val="80000"/>
              </a:lnSpc>
            </a:pPr>
            <a:endParaRPr lang="en-US" sz="1600" smtClean="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dirty="0"/>
          </a:p>
        </p:txBody>
      </p:sp>
      <p:sp>
        <p:nvSpPr>
          <p:cNvPr id="3" name="Subtitle 2"/>
          <p:cNvSpPr>
            <a:spLocks noGrp="1"/>
          </p:cNvSpPr>
          <p:nvPr>
            <p:ph type="subTitle" idx="1"/>
          </p:nvPr>
        </p:nvSpPr>
        <p:spPr/>
        <p:txBody>
          <a:bodyPr/>
          <a:lstStyle/>
          <a:p>
            <a:r>
              <a:rPr lang="en-GB" dirty="0" smtClean="0"/>
              <a:t>Secretariat Support</a:t>
            </a:r>
            <a:endParaRPr lang="en-GB" dirty="0"/>
          </a:p>
        </p:txBody>
      </p:sp>
    </p:spTree>
    <p:extLst>
      <p:ext uri="{BB962C8B-B14F-4D97-AF65-F5344CB8AC3E}">
        <p14:creationId xmlns:p14="http://schemas.microsoft.com/office/powerpoint/2010/main" val="67808967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Secretariat support</a:t>
            </a:r>
            <a:endParaRPr lang="en-GB" dirty="0"/>
          </a:p>
        </p:txBody>
      </p:sp>
      <p:sp>
        <p:nvSpPr>
          <p:cNvPr id="3" name="Content Placeholder 2"/>
          <p:cNvSpPr>
            <a:spLocks noGrp="1"/>
          </p:cNvSpPr>
          <p:nvPr>
            <p:ph idx="1"/>
          </p:nvPr>
        </p:nvSpPr>
        <p:spPr/>
        <p:txBody>
          <a:bodyPr/>
          <a:lstStyle/>
          <a:p>
            <a:r>
              <a:rPr lang="en-GB" dirty="0" err="1" smtClean="0"/>
              <a:t>Peiliang</a:t>
            </a:r>
            <a:r>
              <a:rPr lang="en-GB" dirty="0" smtClean="0"/>
              <a:t> Shi</a:t>
            </a:r>
          </a:p>
          <a:p>
            <a:r>
              <a:rPr lang="en-GB" dirty="0" smtClean="0"/>
              <a:t>Dave Thomas</a:t>
            </a:r>
          </a:p>
          <a:p>
            <a:r>
              <a:rPr lang="en-GB" dirty="0" smtClean="0"/>
              <a:t>Steve Foreman</a:t>
            </a:r>
          </a:p>
          <a:p>
            <a:r>
              <a:rPr lang="en-GB" dirty="0" smtClean="0"/>
              <a:t>Atsushi </a:t>
            </a:r>
            <a:r>
              <a:rPr lang="en-GB" dirty="0" err="1" smtClean="0"/>
              <a:t>Shimazaki</a:t>
            </a:r>
            <a:endParaRPr lang="en-GB" dirty="0" smtClean="0"/>
          </a:p>
          <a:p>
            <a:r>
              <a:rPr lang="en-GB" dirty="0" smtClean="0"/>
              <a:t>Jennifer Best</a:t>
            </a:r>
          </a:p>
          <a:p>
            <a:endParaRPr lang="en-GB" dirty="0"/>
          </a:p>
          <a:p>
            <a:r>
              <a:rPr lang="en-GB" dirty="0" smtClean="0"/>
              <a:t>wis-help@wmo.int</a:t>
            </a:r>
            <a:endParaRPr lang="en-GB" dirty="0"/>
          </a:p>
        </p:txBody>
      </p:sp>
      <p:sp>
        <p:nvSpPr>
          <p:cNvPr id="4" name="Footer Placeholder 3"/>
          <p:cNvSpPr>
            <a:spLocks noGrp="1"/>
          </p:cNvSpPr>
          <p:nvPr>
            <p:ph type="ftr" sz="quarter" idx="10"/>
          </p:nvPr>
        </p:nvSpPr>
        <p:spPr/>
        <p:txBody>
          <a:bodyPr/>
          <a:lstStyle/>
          <a:p>
            <a:pPr>
              <a:defRPr/>
            </a:pPr>
            <a:r>
              <a:rPr lang="en-US" smtClean="0"/>
              <a:t>WIS1 - Introduction to WIS</a:t>
            </a:r>
            <a:endParaRPr lang="en-US"/>
          </a:p>
        </p:txBody>
      </p:sp>
      <p:sp>
        <p:nvSpPr>
          <p:cNvPr id="5" name="Slide Number Placeholder 4"/>
          <p:cNvSpPr>
            <a:spLocks noGrp="1"/>
          </p:cNvSpPr>
          <p:nvPr>
            <p:ph type="sldNum" sz="quarter" idx="11"/>
          </p:nvPr>
        </p:nvSpPr>
        <p:spPr/>
        <p:txBody>
          <a:bodyPr/>
          <a:lstStyle/>
          <a:p>
            <a:pPr>
              <a:defRPr/>
            </a:pPr>
            <a:fld id="{4A93B0BB-BF28-41FF-8A3B-080A3AEDCBA2}" type="slidenum">
              <a:rPr lang="en-US" smtClean="0"/>
              <a:pPr>
                <a:defRPr/>
              </a:pPr>
              <a:t>27</a:t>
            </a:fld>
            <a:endParaRPr lang="en-US"/>
          </a:p>
        </p:txBody>
      </p:sp>
    </p:spTree>
    <p:extLst>
      <p:ext uri="{BB962C8B-B14F-4D97-AF65-F5344CB8AC3E}">
        <p14:creationId xmlns:p14="http://schemas.microsoft.com/office/powerpoint/2010/main" val="95719595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Footer Placeholder 3"/>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r>
              <a:rPr lang="en-US" sz="1400" smtClean="0">
                <a:latin typeface="Arial" charset="0"/>
              </a:rPr>
              <a:t>WIS1 - Introduction to WIS</a:t>
            </a:r>
          </a:p>
        </p:txBody>
      </p:sp>
      <p:sp>
        <p:nvSpPr>
          <p:cNvPr id="30723" name="Slide Number Placeholder 4"/>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fld id="{83DD66C1-E5AB-463A-9D5A-AF5ECCF0FEB2}" type="slidenum">
              <a:rPr lang="en-US" sz="1400">
                <a:latin typeface="Arial" charset="0"/>
              </a:rPr>
              <a:pPr/>
              <a:t>28</a:t>
            </a:fld>
            <a:endParaRPr lang="en-US" sz="1400">
              <a:latin typeface="Arial" charset="0"/>
            </a:endParaRPr>
          </a:p>
        </p:txBody>
      </p:sp>
      <p:sp>
        <p:nvSpPr>
          <p:cNvPr id="30724" name="Rectangle 2"/>
          <p:cNvSpPr>
            <a:spLocks noGrp="1" noChangeArrowheads="1"/>
          </p:cNvSpPr>
          <p:nvPr>
            <p:ph type="title"/>
          </p:nvPr>
        </p:nvSpPr>
        <p:spPr/>
        <p:txBody>
          <a:bodyPr/>
          <a:lstStyle/>
          <a:p>
            <a:endParaRPr lang="en-US" smtClean="0"/>
          </a:p>
        </p:txBody>
      </p:sp>
      <p:sp>
        <p:nvSpPr>
          <p:cNvPr id="30725" name="Rectangle 3"/>
          <p:cNvSpPr>
            <a:spLocks noGrp="1" noChangeArrowheads="1"/>
          </p:cNvSpPr>
          <p:nvPr>
            <p:ph type="body" idx="1"/>
          </p:nvPr>
        </p:nvSpPr>
        <p:spPr/>
        <p:txBody>
          <a:bodyPr/>
          <a:lstStyle/>
          <a:p>
            <a:endParaRPr lang="en-US" smtClean="0"/>
          </a:p>
        </p:txBody>
      </p:sp>
      <p:pic>
        <p:nvPicPr>
          <p:cNvPr id="3072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5588" cy="685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27" name="Text Box 5"/>
          <p:cNvSpPr txBox="1">
            <a:spLocks noChangeArrowheads="1"/>
          </p:cNvSpPr>
          <p:nvPr/>
        </p:nvSpPr>
        <p:spPr bwMode="auto">
          <a:xfrm>
            <a:off x="1908175" y="404813"/>
            <a:ext cx="6911975"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spcBef>
                <a:spcPct val="50000"/>
              </a:spcBef>
            </a:pPr>
            <a:r>
              <a:rPr lang="en-GB" sz="4000" b="1" dirty="0" err="1" smtClean="0">
                <a:solidFill>
                  <a:schemeClr val="bg1"/>
                </a:solidFill>
              </a:rPr>
              <a:t>Summay</a:t>
            </a:r>
            <a:endParaRPr lang="en-US" sz="4000" b="1" dirty="0">
              <a:solidFill>
                <a:schemeClr val="bg1"/>
              </a:solidFill>
            </a:endParaRPr>
          </a:p>
        </p:txBody>
      </p:sp>
      <p:sp>
        <p:nvSpPr>
          <p:cNvPr id="30728" name="Text Box 6"/>
          <p:cNvSpPr txBox="1">
            <a:spLocks noChangeArrowheads="1"/>
          </p:cNvSpPr>
          <p:nvPr/>
        </p:nvSpPr>
        <p:spPr bwMode="auto">
          <a:xfrm>
            <a:off x="179388" y="2997200"/>
            <a:ext cx="8785225" cy="26776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spcBef>
                <a:spcPct val="50000"/>
              </a:spcBef>
            </a:pPr>
            <a:r>
              <a:rPr lang="en-US" sz="2400" dirty="0">
                <a:solidFill>
                  <a:schemeClr val="bg1"/>
                </a:solidFill>
                <a:latin typeface="Arial" charset="0"/>
              </a:rPr>
              <a:t>Why WIS?</a:t>
            </a:r>
          </a:p>
          <a:p>
            <a:pPr>
              <a:spcBef>
                <a:spcPct val="50000"/>
              </a:spcBef>
            </a:pPr>
            <a:r>
              <a:rPr lang="en-US" sz="2400" dirty="0">
                <a:solidFill>
                  <a:schemeClr val="bg1"/>
                </a:solidFill>
                <a:latin typeface="Arial" charset="0"/>
              </a:rPr>
              <a:t>What WIS does</a:t>
            </a:r>
          </a:p>
          <a:p>
            <a:pPr>
              <a:spcBef>
                <a:spcPct val="50000"/>
              </a:spcBef>
            </a:pPr>
            <a:r>
              <a:rPr lang="en-US" sz="2400" dirty="0">
                <a:solidFill>
                  <a:schemeClr val="bg1"/>
                </a:solidFill>
                <a:latin typeface="Arial" charset="0"/>
              </a:rPr>
              <a:t>WIS </a:t>
            </a:r>
            <a:r>
              <a:rPr lang="en-US" sz="2400" dirty="0" err="1">
                <a:solidFill>
                  <a:schemeClr val="bg1"/>
                </a:solidFill>
                <a:latin typeface="Arial" charset="0"/>
              </a:rPr>
              <a:t>Centres</a:t>
            </a:r>
            <a:endParaRPr lang="en-US" sz="2400" dirty="0">
              <a:solidFill>
                <a:schemeClr val="bg1"/>
              </a:solidFill>
              <a:latin typeface="Arial" charset="0"/>
            </a:endParaRPr>
          </a:p>
          <a:p>
            <a:pPr>
              <a:spcBef>
                <a:spcPct val="50000"/>
              </a:spcBef>
            </a:pPr>
            <a:r>
              <a:rPr lang="en-US" sz="2400" dirty="0">
                <a:solidFill>
                  <a:schemeClr val="bg1"/>
                </a:solidFill>
                <a:latin typeface="Arial" charset="0"/>
              </a:rPr>
              <a:t>Secretariat support</a:t>
            </a:r>
          </a:p>
          <a:p>
            <a:pPr>
              <a:spcBef>
                <a:spcPct val="50000"/>
              </a:spcBef>
            </a:pPr>
            <a:endParaRPr lang="en-US" sz="2400" dirty="0">
              <a:solidFill>
                <a:schemeClr val="bg1"/>
              </a:solidFill>
              <a:latin typeface="Arial"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WMOtemplate">
  <a:themeElements>
    <a:clrScheme name="1_SmallLog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SmallLogo">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charset="0"/>
          </a:defRPr>
        </a:defPPr>
      </a:lstStyle>
    </a:lnDef>
  </a:objectDefaults>
  <a:extraClrSchemeLst>
    <a:extraClrScheme>
      <a:clrScheme name="1_SmallLog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SmallLog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SmallLog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SmallLog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SmallLog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SmallLog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SmallLog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SmallLog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SmallLog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SmallLog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SmallLog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SmallLog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WMO-Title-SF">
  <a:themeElements>
    <a:clrScheme name="WMO-Title-SF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WMO-Title-SF">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WMO-Title-SF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WMO-Title-SF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WMO-Title-SF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WMO-Title-SF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WMO-Title-SF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WMO-Title-SF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WMO-Title-SF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WMO-Title-SF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WMO-Title-SF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WMO-Title-SF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WMO-Title-SF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WMO-Title-SF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WMO-Template_SF-1_SmallLogo">
  <a:themeElements>
    <a:clrScheme name="WMO-Template_SF-1_SmallLog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WMO-Template_SF-1_SmallLogo">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WMO-Template_SF-1_SmallLog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WMO-Template_SF-1_SmallLog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WMO-Template_SF-1_SmallLog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WMO-Template_SF-1_SmallLog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WMO-Template_SF-1_SmallLog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WMO-Template_SF-1_SmallLog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WMO-Template_SF-1_SmallLog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WMO-Template_SF-1_SmallLog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WMO-Template_SF-1_SmallLog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WMO-Template_SF-1_SmallLog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WMO-Template_SF-1_SmallLog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WMO-Template_SF-1_SmallLog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WMOtemplate</Template>
  <TotalTime>516</TotalTime>
  <Words>1285</Words>
  <Application>Microsoft Office PowerPoint</Application>
  <PresentationFormat>On-screen Show (4:3)</PresentationFormat>
  <Paragraphs>266</Paragraphs>
  <Slides>28</Slides>
  <Notes>2</Notes>
  <HiddenSlides>0</HiddenSlides>
  <MMClips>0</MMClips>
  <ScaleCrop>false</ScaleCrop>
  <HeadingPairs>
    <vt:vector size="4" baseType="variant">
      <vt:variant>
        <vt:lpstr>Theme</vt:lpstr>
      </vt:variant>
      <vt:variant>
        <vt:i4>3</vt:i4>
      </vt:variant>
      <vt:variant>
        <vt:lpstr>Slide Titles</vt:lpstr>
      </vt:variant>
      <vt:variant>
        <vt:i4>28</vt:i4>
      </vt:variant>
    </vt:vector>
  </HeadingPairs>
  <TitlesOfParts>
    <vt:vector size="31" baseType="lpstr">
      <vt:lpstr>WMOtemplate</vt:lpstr>
      <vt:lpstr>WMO-Title-SF</vt:lpstr>
      <vt:lpstr>WMO-Template_SF-1_SmallLogo</vt:lpstr>
      <vt:lpstr>World Meteorological Organization Working together in weather, climate and water</vt:lpstr>
      <vt:lpstr>WIS Sessions</vt:lpstr>
      <vt:lpstr>Introduction to WIS</vt:lpstr>
      <vt:lpstr>PowerPoint Presentation</vt:lpstr>
      <vt:lpstr>The WMO vision is…</vt:lpstr>
      <vt:lpstr>The mission of WMO is to:</vt:lpstr>
      <vt:lpstr>What does this mean for WIS?</vt:lpstr>
      <vt:lpstr>Needs of Programmes</vt:lpstr>
      <vt:lpstr>Conflicting priorities</vt:lpstr>
      <vt:lpstr>The GTS is…</vt:lpstr>
      <vt:lpstr>WIS is..</vt:lpstr>
      <vt:lpstr>Benefits of WIS</vt:lpstr>
      <vt:lpstr>PowerPoint Presentation</vt:lpstr>
      <vt:lpstr>WIS describes information</vt:lpstr>
      <vt:lpstr>WIS routinely exchanges information</vt:lpstr>
      <vt:lpstr>Brokers ad hoc exchanges</vt:lpstr>
      <vt:lpstr>PowerPoint Presentation</vt:lpstr>
      <vt:lpstr>WIS Centres</vt:lpstr>
      <vt:lpstr>WIS Centres – GISC (WIS Infrastructure)</vt:lpstr>
      <vt:lpstr>WIS Centres – DCPC (Information provider/user)</vt:lpstr>
      <vt:lpstr>WIS Centres – NC (Information provider/user)</vt:lpstr>
      <vt:lpstr>Summary</vt:lpstr>
      <vt:lpstr>WIS components (&amp; Secretariat support)</vt:lpstr>
      <vt:lpstr>PowerPoint Presentation</vt:lpstr>
      <vt:lpstr>WIS Characteristics – as described in 2000</vt:lpstr>
      <vt:lpstr>PowerPoint Presentation</vt:lpstr>
      <vt:lpstr>Secretariat support</vt:lpstr>
      <vt:lpstr>PowerPoint Presentation</vt:lpstr>
    </vt:vector>
  </TitlesOfParts>
  <Company>WMO</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WIS1 - Introduction to WIS</dc:title>
  <dc:subject>WIS Training</dc:subject>
  <dc:creator>SForeman</dc:creator>
  <cp:keywords>WIS Training Module</cp:keywords>
  <dc:description>Contributes to Module 1 of WIS training.</dc:description>
  <cp:lastModifiedBy>Steve Foreman</cp:lastModifiedBy>
  <cp:revision>18</cp:revision>
  <dcterms:created xsi:type="dcterms:W3CDTF">2012-09-24T11:54:53Z</dcterms:created>
  <dcterms:modified xsi:type="dcterms:W3CDTF">2015-10-30T11:16:28Z</dcterms:modified>
  <cp:category>WIS_Training</cp:category>
</cp:coreProperties>
</file>